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56" r:id="rId3"/>
  </p:sldMasterIdLst>
  <p:notesMasterIdLst>
    <p:notesMasterId r:id="rId33"/>
  </p:notesMasterIdLst>
  <p:handoutMasterIdLst>
    <p:handoutMasterId r:id="rId34"/>
  </p:handoutMasterIdLst>
  <p:sldIdLst>
    <p:sldId id="270" r:id="rId4"/>
    <p:sldId id="276" r:id="rId5"/>
    <p:sldId id="258" r:id="rId6"/>
    <p:sldId id="274" r:id="rId7"/>
    <p:sldId id="309" r:id="rId8"/>
    <p:sldId id="328" r:id="rId9"/>
    <p:sldId id="329" r:id="rId10"/>
    <p:sldId id="310" r:id="rId11"/>
    <p:sldId id="293" r:id="rId12"/>
    <p:sldId id="330" r:id="rId13"/>
    <p:sldId id="327" r:id="rId14"/>
    <p:sldId id="319" r:id="rId15"/>
    <p:sldId id="331" r:id="rId16"/>
    <p:sldId id="333" r:id="rId17"/>
    <p:sldId id="290" r:id="rId18"/>
    <p:sldId id="323" r:id="rId19"/>
    <p:sldId id="308" r:id="rId20"/>
    <p:sldId id="307" r:id="rId21"/>
    <p:sldId id="296" r:id="rId22"/>
    <p:sldId id="295" r:id="rId23"/>
    <p:sldId id="297" r:id="rId24"/>
    <p:sldId id="298" r:id="rId25"/>
    <p:sldId id="299" r:id="rId26"/>
    <p:sldId id="300" r:id="rId27"/>
    <p:sldId id="301" r:id="rId28"/>
    <p:sldId id="266" r:id="rId29"/>
    <p:sldId id="264" r:id="rId30"/>
    <p:sldId id="294" r:id="rId31"/>
    <p:sldId id="26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512"/>
    <a:srgbClr val="D00DF7"/>
    <a:srgbClr val="EDED13"/>
    <a:srgbClr val="D3CBA9"/>
    <a:srgbClr val="CC330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1" d="100"/>
          <a:sy n="81" d="100"/>
        </p:scale>
        <p:origin x="3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800"/>
            </a:pPr>
            <a:r>
              <a:rPr lang="en-US" sz="2800"/>
              <a:t>Focus Areas and Land Use</a:t>
            </a:r>
            <a:r>
              <a:rPr lang="en-US" sz="2800" baseline="0"/>
              <a:t> Percentages</a:t>
            </a:r>
            <a:endParaRPr lang="en-US" sz="2800"/>
          </a:p>
        </c:rich>
      </c:tx>
      <c:layout>
        <c:manualLayout>
          <c:xMode val="edge"/>
          <c:yMode val="edge"/>
          <c:x val="0.11279741234530131"/>
          <c:y val="1.66299187656664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96274425708839"/>
          <c:y val="0.10216856360426492"/>
          <c:w val="0.75592284868281645"/>
          <c:h val="0.69308309472679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BothGraphed!$A$20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D3CBA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schemeClr val="tx1">
                    <a:lumMod val="95000"/>
                    <a:lumOff val="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BothGraphed!$B$20:$I$20</c:f>
              <c:numCache>
                <c:formatCode>0</c:formatCode>
                <c:ptCount val="8"/>
                <c:pt idx="0">
                  <c:v>7.6082957785339831</c:v>
                </c:pt>
                <c:pt idx="1">
                  <c:v>19.753211173987246</c:v>
                </c:pt>
                <c:pt idx="2">
                  <c:v>25.780679960469566</c:v>
                </c:pt>
                <c:pt idx="3">
                  <c:v>5.7975896399431095</c:v>
                </c:pt>
                <c:pt idx="4">
                  <c:v>30.499012455157406</c:v>
                </c:pt>
                <c:pt idx="5">
                  <c:v>16.474645348381532</c:v>
                </c:pt>
                <c:pt idx="6">
                  <c:v>23.524207248018122</c:v>
                </c:pt>
                <c:pt idx="7">
                  <c:v>54.981613298638734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6D-4E57-9DA5-450456BBA54A}"/>
            </c:ext>
          </c:extLst>
        </c:ser>
        <c:ser>
          <c:idx val="1"/>
          <c:order val="1"/>
          <c:tx>
            <c:strRef>
              <c:f>BothGraphed!$A$21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BothGraphed!$B$21:$I$21</c:f>
              <c:numCache>
                <c:formatCode>0</c:formatCode>
                <c:ptCount val="8"/>
                <c:pt idx="0">
                  <c:v>9.2810171985652534</c:v>
                </c:pt>
                <c:pt idx="1">
                  <c:v>6.6873259678433499</c:v>
                </c:pt>
                <c:pt idx="2">
                  <c:v>8.4990440653545267</c:v>
                </c:pt>
                <c:pt idx="3">
                  <c:v>36.313533947151733</c:v>
                </c:pt>
                <c:pt idx="4">
                  <c:v>18.549719859728324</c:v>
                </c:pt>
                <c:pt idx="5">
                  <c:v>37.148679363586488</c:v>
                </c:pt>
                <c:pt idx="6">
                  <c:v>35.266845979614949</c:v>
                </c:pt>
                <c:pt idx="7">
                  <c:v>8.3288531429431636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16D-4E57-9DA5-450456BBA54A}"/>
            </c:ext>
          </c:extLst>
        </c:ser>
        <c:ser>
          <c:idx val="2"/>
          <c:order val="2"/>
          <c:tx>
            <c:strRef>
              <c:f>BothGraphed!$A$22</c:f>
              <c:strCache>
                <c:ptCount val="1"/>
                <c:pt idx="0">
                  <c:v>Forest</c:v>
                </c:pt>
              </c:strCache>
            </c:strRef>
          </c:tx>
          <c:spPr>
            <a:solidFill>
              <a:srgbClr val="009E4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BothGraphed!$B$22:$I$22</c:f>
              <c:numCache>
                <c:formatCode>0</c:formatCode>
                <c:ptCount val="8"/>
                <c:pt idx="0">
                  <c:v>81.03329347926055</c:v>
                </c:pt>
                <c:pt idx="1">
                  <c:v>69.402901284469593</c:v>
                </c:pt>
                <c:pt idx="2">
                  <c:v>61.6462395285903</c:v>
                </c:pt>
                <c:pt idx="3">
                  <c:v>36.743019687102333</c:v>
                </c:pt>
                <c:pt idx="4">
                  <c:v>42.718368334072316</c:v>
                </c:pt>
                <c:pt idx="5">
                  <c:v>39.222509601065916</c:v>
                </c:pt>
                <c:pt idx="6">
                  <c:v>36.937287655719139</c:v>
                </c:pt>
                <c:pt idx="7">
                  <c:v>33.60357841766843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16D-4E57-9DA5-450456BBA54A}"/>
            </c:ext>
          </c:extLst>
        </c:ser>
        <c:ser>
          <c:idx val="3"/>
          <c:order val="3"/>
          <c:tx>
            <c:strRef>
              <c:f>BothGraphed!$A$23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4000" sy="104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BothGraphed!$B$23:$I$23</c:f>
              <c:numCache>
                <c:formatCode>0</c:formatCode>
                <c:ptCount val="8"/>
                <c:pt idx="0">
                  <c:v>2.0773935436402127</c:v>
                </c:pt>
                <c:pt idx="1">
                  <c:v>4.1565615736998041</c:v>
                </c:pt>
                <c:pt idx="2">
                  <c:v>4.0740364455856097</c:v>
                </c:pt>
                <c:pt idx="3">
                  <c:v>21.145856725802815</c:v>
                </c:pt>
                <c:pt idx="4">
                  <c:v>8.232899351041965</c:v>
                </c:pt>
                <c:pt idx="5">
                  <c:v>7.1541656869660528</c:v>
                </c:pt>
                <c:pt idx="6">
                  <c:v>4.2716591166477826</c:v>
                </c:pt>
                <c:pt idx="7">
                  <c:v>3.0859551407496753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16D-4E57-9DA5-450456BB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563608"/>
        <c:axId val="332567528"/>
      </c:barChart>
      <c:catAx>
        <c:axId val="33256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2567528"/>
        <c:crosses val="autoZero"/>
        <c:auto val="1"/>
        <c:lblAlgn val="ctr"/>
        <c:lblOffset val="100"/>
        <c:noMultiLvlLbl val="0"/>
      </c:catAx>
      <c:valAx>
        <c:axId val="3325675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Land Use Categories (%)</a:t>
                </a:r>
              </a:p>
            </c:rich>
          </c:tx>
          <c:layout>
            <c:manualLayout>
              <c:xMode val="edge"/>
              <c:yMode val="edge"/>
              <c:x val="1.0282377332521344E-2"/>
              <c:y val="0.2261100523269512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2563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95784189091294"/>
          <c:y val="0.21864698632966084"/>
          <c:w val="0.15475787913409822"/>
          <c:h val="0.15764347091961442"/>
        </c:manualLayout>
      </c:layout>
      <c:overlay val="0"/>
      <c:spPr>
        <a:ln>
          <a:solidFill>
            <a:schemeClr val="tx1">
              <a:lumMod val="95000"/>
              <a:lumOff val="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95000"/>
          <a:lumOff val="5000"/>
        </a:schemeClr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baseline="0" dirty="0">
                <a:effectLst/>
              </a:rPr>
              <a:t>Discharge for the Winooski River at Montpelier </a:t>
            </a:r>
            <a:endParaRPr lang="en-US" sz="2800" dirty="0"/>
          </a:p>
        </c:rich>
      </c:tx>
      <c:layout>
        <c:manualLayout>
          <c:xMode val="edge"/>
          <c:yMode val="edge"/>
          <c:x val="0.155531609195402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17687121006425"/>
          <c:y val="9.4020997375328083E-2"/>
          <c:w val="0.79482554982351339"/>
          <c:h val="0.74306348425196855"/>
        </c:manualLayout>
      </c:layout>
      <c:scatterChart>
        <c:scatterStyle val="lineMarker"/>
        <c:varyColors val="0"/>
        <c:ser>
          <c:idx val="0"/>
          <c:order val="0"/>
          <c:tx>
            <c:v>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'[Chart in Microsoft PowerPoint]2013'!$A$2:$A$15251</c:f>
              <c:numCache>
                <c:formatCode>m/d/yyyy\ h:mm</c:formatCode>
                <c:ptCount val="15250"/>
                <c:pt idx="0">
                  <c:v>41426</c:v>
                </c:pt>
                <c:pt idx="1">
                  <c:v>41426.010416666664</c:v>
                </c:pt>
                <c:pt idx="2">
                  <c:v>41426.020833333336</c:v>
                </c:pt>
                <c:pt idx="3">
                  <c:v>41426.03125</c:v>
                </c:pt>
                <c:pt idx="4">
                  <c:v>41426.041666666664</c:v>
                </c:pt>
                <c:pt idx="5">
                  <c:v>41426.052083333336</c:v>
                </c:pt>
                <c:pt idx="6">
                  <c:v>41426.0625</c:v>
                </c:pt>
                <c:pt idx="7">
                  <c:v>41426.072916666664</c:v>
                </c:pt>
                <c:pt idx="8">
                  <c:v>41426.083333333336</c:v>
                </c:pt>
                <c:pt idx="9">
                  <c:v>41426.09375</c:v>
                </c:pt>
                <c:pt idx="10">
                  <c:v>41426.104166666664</c:v>
                </c:pt>
                <c:pt idx="11">
                  <c:v>41426.114583333336</c:v>
                </c:pt>
                <c:pt idx="12">
                  <c:v>41426.125</c:v>
                </c:pt>
                <c:pt idx="13">
                  <c:v>41426.135416666664</c:v>
                </c:pt>
                <c:pt idx="14">
                  <c:v>41426.145833333336</c:v>
                </c:pt>
                <c:pt idx="15">
                  <c:v>41426.15625</c:v>
                </c:pt>
                <c:pt idx="16">
                  <c:v>41426.166666666664</c:v>
                </c:pt>
                <c:pt idx="17">
                  <c:v>41426.177083333336</c:v>
                </c:pt>
                <c:pt idx="18">
                  <c:v>41426.1875</c:v>
                </c:pt>
                <c:pt idx="19">
                  <c:v>41426.197916666664</c:v>
                </c:pt>
                <c:pt idx="20">
                  <c:v>41426.208333333336</c:v>
                </c:pt>
                <c:pt idx="21">
                  <c:v>41426.21875</c:v>
                </c:pt>
                <c:pt idx="22">
                  <c:v>41426.229166666664</c:v>
                </c:pt>
                <c:pt idx="23">
                  <c:v>41426.239583333336</c:v>
                </c:pt>
                <c:pt idx="24">
                  <c:v>41426.25</c:v>
                </c:pt>
                <c:pt idx="25">
                  <c:v>41426.260416666664</c:v>
                </c:pt>
                <c:pt idx="26">
                  <c:v>41426.270833333336</c:v>
                </c:pt>
                <c:pt idx="27">
                  <c:v>41426.28125</c:v>
                </c:pt>
                <c:pt idx="28">
                  <c:v>41426.291666666664</c:v>
                </c:pt>
                <c:pt idx="29">
                  <c:v>41426.302083333336</c:v>
                </c:pt>
                <c:pt idx="30">
                  <c:v>41426.3125</c:v>
                </c:pt>
                <c:pt idx="31">
                  <c:v>41426.322916666664</c:v>
                </c:pt>
                <c:pt idx="32">
                  <c:v>41426.333333333336</c:v>
                </c:pt>
                <c:pt idx="33">
                  <c:v>41426.34375</c:v>
                </c:pt>
                <c:pt idx="34">
                  <c:v>41426.354166666664</c:v>
                </c:pt>
                <c:pt idx="35">
                  <c:v>41426.364583333336</c:v>
                </c:pt>
                <c:pt idx="36">
                  <c:v>41426.375</c:v>
                </c:pt>
                <c:pt idx="37">
                  <c:v>41426.385416666664</c:v>
                </c:pt>
                <c:pt idx="38">
                  <c:v>41426.395833333336</c:v>
                </c:pt>
                <c:pt idx="39">
                  <c:v>41426.40625</c:v>
                </c:pt>
                <c:pt idx="40">
                  <c:v>41426.416666666664</c:v>
                </c:pt>
                <c:pt idx="41">
                  <c:v>41426.427083333336</c:v>
                </c:pt>
                <c:pt idx="42">
                  <c:v>41426.4375</c:v>
                </c:pt>
                <c:pt idx="43">
                  <c:v>41426.447916666664</c:v>
                </c:pt>
                <c:pt idx="44">
                  <c:v>41426.458333333336</c:v>
                </c:pt>
                <c:pt idx="45">
                  <c:v>41426.46875</c:v>
                </c:pt>
                <c:pt idx="46">
                  <c:v>41426.479166666664</c:v>
                </c:pt>
                <c:pt idx="47">
                  <c:v>41426.489583333336</c:v>
                </c:pt>
                <c:pt idx="48">
                  <c:v>41426.5</c:v>
                </c:pt>
                <c:pt idx="49">
                  <c:v>41426.510416666664</c:v>
                </c:pt>
                <c:pt idx="50">
                  <c:v>41426.520833333336</c:v>
                </c:pt>
                <c:pt idx="51">
                  <c:v>41426.53125</c:v>
                </c:pt>
                <c:pt idx="52">
                  <c:v>41426.541666666664</c:v>
                </c:pt>
                <c:pt idx="53">
                  <c:v>41426.552083333336</c:v>
                </c:pt>
                <c:pt idx="54">
                  <c:v>41426.5625</c:v>
                </c:pt>
                <c:pt idx="55">
                  <c:v>41426.572916666664</c:v>
                </c:pt>
                <c:pt idx="56">
                  <c:v>41426.583333333336</c:v>
                </c:pt>
                <c:pt idx="57">
                  <c:v>41426.59375</c:v>
                </c:pt>
                <c:pt idx="58">
                  <c:v>41426.604166666664</c:v>
                </c:pt>
                <c:pt idx="59">
                  <c:v>41426.614583333336</c:v>
                </c:pt>
                <c:pt idx="60">
                  <c:v>41426.625</c:v>
                </c:pt>
                <c:pt idx="61">
                  <c:v>41426.635416666664</c:v>
                </c:pt>
                <c:pt idx="62">
                  <c:v>41426.645833333336</c:v>
                </c:pt>
                <c:pt idx="63">
                  <c:v>41426.65625</c:v>
                </c:pt>
                <c:pt idx="64">
                  <c:v>41426.666666666664</c:v>
                </c:pt>
                <c:pt idx="65">
                  <c:v>41426.677083333336</c:v>
                </c:pt>
                <c:pt idx="66">
                  <c:v>41426.6875</c:v>
                </c:pt>
                <c:pt idx="67">
                  <c:v>41426.697916666664</c:v>
                </c:pt>
                <c:pt idx="68">
                  <c:v>41426.708333333336</c:v>
                </c:pt>
                <c:pt idx="69">
                  <c:v>41426.71875</c:v>
                </c:pt>
                <c:pt idx="70">
                  <c:v>41426.729166666664</c:v>
                </c:pt>
                <c:pt idx="71">
                  <c:v>41426.739583333336</c:v>
                </c:pt>
                <c:pt idx="72">
                  <c:v>41426.75</c:v>
                </c:pt>
                <c:pt idx="73">
                  <c:v>41426.760416666664</c:v>
                </c:pt>
                <c:pt idx="74">
                  <c:v>41426.770833333336</c:v>
                </c:pt>
                <c:pt idx="75">
                  <c:v>41426.78125</c:v>
                </c:pt>
                <c:pt idx="76">
                  <c:v>41426.791666666664</c:v>
                </c:pt>
                <c:pt idx="77">
                  <c:v>41426.802083333336</c:v>
                </c:pt>
                <c:pt idx="78">
                  <c:v>41426.8125</c:v>
                </c:pt>
                <c:pt idx="79">
                  <c:v>41426.822916666664</c:v>
                </c:pt>
                <c:pt idx="80">
                  <c:v>41426.833333333336</c:v>
                </c:pt>
                <c:pt idx="81">
                  <c:v>41426.84375</c:v>
                </c:pt>
                <c:pt idx="82">
                  <c:v>41426.854166666664</c:v>
                </c:pt>
                <c:pt idx="83">
                  <c:v>41426.864583333336</c:v>
                </c:pt>
                <c:pt idx="84">
                  <c:v>41426.875</c:v>
                </c:pt>
                <c:pt idx="85">
                  <c:v>41426.885416666664</c:v>
                </c:pt>
                <c:pt idx="86">
                  <c:v>41426.895833333336</c:v>
                </c:pt>
                <c:pt idx="87">
                  <c:v>41426.90625</c:v>
                </c:pt>
                <c:pt idx="88">
                  <c:v>41426.916666666664</c:v>
                </c:pt>
                <c:pt idx="89">
                  <c:v>41426.927083333336</c:v>
                </c:pt>
                <c:pt idx="90">
                  <c:v>41426.9375</c:v>
                </c:pt>
                <c:pt idx="91">
                  <c:v>41426.947916666664</c:v>
                </c:pt>
                <c:pt idx="92">
                  <c:v>41426.958333333336</c:v>
                </c:pt>
                <c:pt idx="93">
                  <c:v>41426.96875</c:v>
                </c:pt>
                <c:pt idx="94">
                  <c:v>41426.979166666664</c:v>
                </c:pt>
                <c:pt idx="95">
                  <c:v>41426.989583333336</c:v>
                </c:pt>
                <c:pt idx="96">
                  <c:v>41427</c:v>
                </c:pt>
                <c:pt idx="97">
                  <c:v>41427.010416666664</c:v>
                </c:pt>
                <c:pt idx="98">
                  <c:v>41427.020833333336</c:v>
                </c:pt>
                <c:pt idx="99">
                  <c:v>41427.03125</c:v>
                </c:pt>
                <c:pt idx="100">
                  <c:v>41427.041666666664</c:v>
                </c:pt>
                <c:pt idx="101">
                  <c:v>41427.052083333336</c:v>
                </c:pt>
                <c:pt idx="102">
                  <c:v>41427.0625</c:v>
                </c:pt>
                <c:pt idx="103">
                  <c:v>41427.072916666664</c:v>
                </c:pt>
                <c:pt idx="104">
                  <c:v>41427.083333333336</c:v>
                </c:pt>
                <c:pt idx="105">
                  <c:v>41427.09375</c:v>
                </c:pt>
                <c:pt idx="106">
                  <c:v>41427.104166666664</c:v>
                </c:pt>
                <c:pt idx="107">
                  <c:v>41427.114583333336</c:v>
                </c:pt>
                <c:pt idx="108">
                  <c:v>41427.125</c:v>
                </c:pt>
                <c:pt idx="109">
                  <c:v>41427.135416666664</c:v>
                </c:pt>
                <c:pt idx="110">
                  <c:v>41427.145833333336</c:v>
                </c:pt>
                <c:pt idx="111">
                  <c:v>41427.15625</c:v>
                </c:pt>
                <c:pt idx="112">
                  <c:v>41427.166666666664</c:v>
                </c:pt>
                <c:pt idx="113">
                  <c:v>41427.177083333336</c:v>
                </c:pt>
                <c:pt idx="114">
                  <c:v>41427.1875</c:v>
                </c:pt>
                <c:pt idx="115">
                  <c:v>41427.197916666664</c:v>
                </c:pt>
                <c:pt idx="116">
                  <c:v>41427.208333333336</c:v>
                </c:pt>
                <c:pt idx="117">
                  <c:v>41427.21875</c:v>
                </c:pt>
                <c:pt idx="118">
                  <c:v>41427.229166666664</c:v>
                </c:pt>
                <c:pt idx="119">
                  <c:v>41427.239583333336</c:v>
                </c:pt>
                <c:pt idx="120">
                  <c:v>41427.25</c:v>
                </c:pt>
                <c:pt idx="121">
                  <c:v>41427.260416666664</c:v>
                </c:pt>
                <c:pt idx="122">
                  <c:v>41427.270833333336</c:v>
                </c:pt>
                <c:pt idx="123">
                  <c:v>41427.28125</c:v>
                </c:pt>
                <c:pt idx="124">
                  <c:v>41427.291666666664</c:v>
                </c:pt>
                <c:pt idx="125">
                  <c:v>41427.302083333336</c:v>
                </c:pt>
                <c:pt idx="126">
                  <c:v>41427.3125</c:v>
                </c:pt>
                <c:pt idx="127">
                  <c:v>41427.322916666664</c:v>
                </c:pt>
                <c:pt idx="128">
                  <c:v>41427.333333333336</c:v>
                </c:pt>
                <c:pt idx="129">
                  <c:v>41427.34375</c:v>
                </c:pt>
                <c:pt idx="130">
                  <c:v>41427.354166666664</c:v>
                </c:pt>
                <c:pt idx="131">
                  <c:v>41427.364583333336</c:v>
                </c:pt>
                <c:pt idx="132">
                  <c:v>41427.375</c:v>
                </c:pt>
                <c:pt idx="133">
                  <c:v>41427.385416666664</c:v>
                </c:pt>
                <c:pt idx="134">
                  <c:v>41427.395833333336</c:v>
                </c:pt>
                <c:pt idx="135">
                  <c:v>41427.40625</c:v>
                </c:pt>
                <c:pt idx="136">
                  <c:v>41427.416666666664</c:v>
                </c:pt>
                <c:pt idx="137">
                  <c:v>41427.427083333336</c:v>
                </c:pt>
                <c:pt idx="138">
                  <c:v>41427.4375</c:v>
                </c:pt>
                <c:pt idx="139">
                  <c:v>41427.447916666664</c:v>
                </c:pt>
                <c:pt idx="140">
                  <c:v>41427.458333333336</c:v>
                </c:pt>
                <c:pt idx="141">
                  <c:v>41427.46875</c:v>
                </c:pt>
                <c:pt idx="142">
                  <c:v>41427.479166666664</c:v>
                </c:pt>
                <c:pt idx="143">
                  <c:v>41427.489583333336</c:v>
                </c:pt>
                <c:pt idx="144">
                  <c:v>41427.5</c:v>
                </c:pt>
                <c:pt idx="145">
                  <c:v>41427.510416666664</c:v>
                </c:pt>
                <c:pt idx="146">
                  <c:v>41427.520833333336</c:v>
                </c:pt>
                <c:pt idx="147">
                  <c:v>41427.53125</c:v>
                </c:pt>
                <c:pt idx="148">
                  <c:v>41427.541666666664</c:v>
                </c:pt>
                <c:pt idx="149">
                  <c:v>41427.552083333336</c:v>
                </c:pt>
                <c:pt idx="150">
                  <c:v>41427.5625</c:v>
                </c:pt>
                <c:pt idx="151">
                  <c:v>41427.572916666664</c:v>
                </c:pt>
                <c:pt idx="152">
                  <c:v>41427.583333333336</c:v>
                </c:pt>
                <c:pt idx="153">
                  <c:v>41427.59375</c:v>
                </c:pt>
                <c:pt idx="154">
                  <c:v>41427.604166666664</c:v>
                </c:pt>
                <c:pt idx="155">
                  <c:v>41427.614583333336</c:v>
                </c:pt>
                <c:pt idx="156">
                  <c:v>41427.625</c:v>
                </c:pt>
                <c:pt idx="157">
                  <c:v>41427.635416666664</c:v>
                </c:pt>
                <c:pt idx="158">
                  <c:v>41427.645833333336</c:v>
                </c:pt>
                <c:pt idx="159">
                  <c:v>41427.65625</c:v>
                </c:pt>
                <c:pt idx="160">
                  <c:v>41427.666666666664</c:v>
                </c:pt>
                <c:pt idx="161">
                  <c:v>41427.677083333336</c:v>
                </c:pt>
                <c:pt idx="162">
                  <c:v>41427.6875</c:v>
                </c:pt>
                <c:pt idx="163">
                  <c:v>41427.697916666664</c:v>
                </c:pt>
                <c:pt idx="164">
                  <c:v>41427.708333333336</c:v>
                </c:pt>
                <c:pt idx="165">
                  <c:v>41427.71875</c:v>
                </c:pt>
                <c:pt idx="166">
                  <c:v>41427.729166666664</c:v>
                </c:pt>
                <c:pt idx="167">
                  <c:v>41427.739583333336</c:v>
                </c:pt>
                <c:pt idx="168">
                  <c:v>41427.75</c:v>
                </c:pt>
                <c:pt idx="169">
                  <c:v>41427.760416666664</c:v>
                </c:pt>
                <c:pt idx="170">
                  <c:v>41427.770833333336</c:v>
                </c:pt>
                <c:pt idx="171">
                  <c:v>41427.78125</c:v>
                </c:pt>
                <c:pt idx="172">
                  <c:v>41427.791666666664</c:v>
                </c:pt>
                <c:pt idx="173">
                  <c:v>41427.802083333336</c:v>
                </c:pt>
                <c:pt idx="174">
                  <c:v>41427.8125</c:v>
                </c:pt>
                <c:pt idx="175">
                  <c:v>41427.822916666664</c:v>
                </c:pt>
                <c:pt idx="176">
                  <c:v>41427.833333333336</c:v>
                </c:pt>
                <c:pt idx="177">
                  <c:v>41427.84375</c:v>
                </c:pt>
                <c:pt idx="178">
                  <c:v>41427.854166666664</c:v>
                </c:pt>
                <c:pt idx="179">
                  <c:v>41427.864583333336</c:v>
                </c:pt>
                <c:pt idx="180">
                  <c:v>41427.875</c:v>
                </c:pt>
                <c:pt idx="181">
                  <c:v>41427.885416666664</c:v>
                </c:pt>
                <c:pt idx="182">
                  <c:v>41427.895833333336</c:v>
                </c:pt>
                <c:pt idx="183">
                  <c:v>41427.90625</c:v>
                </c:pt>
                <c:pt idx="184">
                  <c:v>41427.916666666664</c:v>
                </c:pt>
                <c:pt idx="185">
                  <c:v>41427.927083333336</c:v>
                </c:pt>
                <c:pt idx="186">
                  <c:v>41427.9375</c:v>
                </c:pt>
                <c:pt idx="187">
                  <c:v>41427.947916666664</c:v>
                </c:pt>
                <c:pt idx="188">
                  <c:v>41427.958333333336</c:v>
                </c:pt>
                <c:pt idx="189">
                  <c:v>41427.96875</c:v>
                </c:pt>
                <c:pt idx="190">
                  <c:v>41427.979166666664</c:v>
                </c:pt>
                <c:pt idx="191">
                  <c:v>41427.989583333336</c:v>
                </c:pt>
                <c:pt idx="192">
                  <c:v>41428</c:v>
                </c:pt>
                <c:pt idx="193">
                  <c:v>41428.010416666664</c:v>
                </c:pt>
                <c:pt idx="194">
                  <c:v>41428.020833333336</c:v>
                </c:pt>
                <c:pt idx="195">
                  <c:v>41428.03125</c:v>
                </c:pt>
                <c:pt idx="196">
                  <c:v>41428.041666666664</c:v>
                </c:pt>
                <c:pt idx="197">
                  <c:v>41428.052083333336</c:v>
                </c:pt>
                <c:pt idx="198">
                  <c:v>41428.0625</c:v>
                </c:pt>
                <c:pt idx="199">
                  <c:v>41428.072916666664</c:v>
                </c:pt>
                <c:pt idx="200">
                  <c:v>41428.083333333336</c:v>
                </c:pt>
                <c:pt idx="201">
                  <c:v>41428.09375</c:v>
                </c:pt>
                <c:pt idx="202">
                  <c:v>41428.104166666664</c:v>
                </c:pt>
                <c:pt idx="203">
                  <c:v>41428.114583333336</c:v>
                </c:pt>
                <c:pt idx="204">
                  <c:v>41428.125</c:v>
                </c:pt>
                <c:pt idx="205">
                  <c:v>41428.135416666664</c:v>
                </c:pt>
                <c:pt idx="206">
                  <c:v>41428.145833333336</c:v>
                </c:pt>
                <c:pt idx="207">
                  <c:v>41428.15625</c:v>
                </c:pt>
                <c:pt idx="208">
                  <c:v>41428.166666666664</c:v>
                </c:pt>
                <c:pt idx="209">
                  <c:v>41428.177083333336</c:v>
                </c:pt>
                <c:pt idx="210">
                  <c:v>41428.1875</c:v>
                </c:pt>
                <c:pt idx="211">
                  <c:v>41428.197916666664</c:v>
                </c:pt>
                <c:pt idx="212">
                  <c:v>41428.208333333336</c:v>
                </c:pt>
                <c:pt idx="213">
                  <c:v>41428.21875</c:v>
                </c:pt>
                <c:pt idx="214">
                  <c:v>41428.229166666664</c:v>
                </c:pt>
                <c:pt idx="215">
                  <c:v>41428.239583333336</c:v>
                </c:pt>
                <c:pt idx="216">
                  <c:v>41428.25</c:v>
                </c:pt>
                <c:pt idx="217">
                  <c:v>41428.260416666664</c:v>
                </c:pt>
                <c:pt idx="218">
                  <c:v>41428.270833333336</c:v>
                </c:pt>
                <c:pt idx="219">
                  <c:v>41428.28125</c:v>
                </c:pt>
                <c:pt idx="220">
                  <c:v>41428.291666666664</c:v>
                </c:pt>
                <c:pt idx="221">
                  <c:v>41428.302083333336</c:v>
                </c:pt>
                <c:pt idx="222">
                  <c:v>41428.3125</c:v>
                </c:pt>
                <c:pt idx="223">
                  <c:v>41428.322916666664</c:v>
                </c:pt>
                <c:pt idx="224">
                  <c:v>41428.333333333336</c:v>
                </c:pt>
                <c:pt idx="225">
                  <c:v>41428.34375</c:v>
                </c:pt>
                <c:pt idx="226">
                  <c:v>41428.354166666664</c:v>
                </c:pt>
                <c:pt idx="227">
                  <c:v>41428.364583333336</c:v>
                </c:pt>
                <c:pt idx="228">
                  <c:v>41428.375</c:v>
                </c:pt>
                <c:pt idx="229">
                  <c:v>41428.385416666664</c:v>
                </c:pt>
                <c:pt idx="230">
                  <c:v>41428.395833333336</c:v>
                </c:pt>
                <c:pt idx="231">
                  <c:v>41428.40625</c:v>
                </c:pt>
                <c:pt idx="232">
                  <c:v>41428.416666666664</c:v>
                </c:pt>
                <c:pt idx="233">
                  <c:v>41428.427083333336</c:v>
                </c:pt>
                <c:pt idx="234">
                  <c:v>41428.4375</c:v>
                </c:pt>
                <c:pt idx="235">
                  <c:v>41428.447916666664</c:v>
                </c:pt>
                <c:pt idx="236">
                  <c:v>41428.458333333336</c:v>
                </c:pt>
                <c:pt idx="237">
                  <c:v>41428.46875</c:v>
                </c:pt>
                <c:pt idx="238">
                  <c:v>41428.479166666664</c:v>
                </c:pt>
                <c:pt idx="239">
                  <c:v>41428.489583333336</c:v>
                </c:pt>
                <c:pt idx="240">
                  <c:v>41428.5</c:v>
                </c:pt>
                <c:pt idx="241">
                  <c:v>41428.510416666664</c:v>
                </c:pt>
                <c:pt idx="242">
                  <c:v>41428.520833333336</c:v>
                </c:pt>
                <c:pt idx="243">
                  <c:v>41428.53125</c:v>
                </c:pt>
                <c:pt idx="244">
                  <c:v>41428.541666666664</c:v>
                </c:pt>
                <c:pt idx="245">
                  <c:v>41428.552083333336</c:v>
                </c:pt>
                <c:pt idx="246">
                  <c:v>41428.5625</c:v>
                </c:pt>
                <c:pt idx="247">
                  <c:v>41428.572916666664</c:v>
                </c:pt>
                <c:pt idx="248">
                  <c:v>41428.583333333336</c:v>
                </c:pt>
                <c:pt idx="249">
                  <c:v>41428.59375</c:v>
                </c:pt>
                <c:pt idx="250">
                  <c:v>41428.604166666664</c:v>
                </c:pt>
                <c:pt idx="251">
                  <c:v>41428.614583333336</c:v>
                </c:pt>
                <c:pt idx="252">
                  <c:v>41428.625</c:v>
                </c:pt>
                <c:pt idx="253">
                  <c:v>41428.635416666664</c:v>
                </c:pt>
                <c:pt idx="254">
                  <c:v>41428.645833333336</c:v>
                </c:pt>
                <c:pt idx="255">
                  <c:v>41428.65625</c:v>
                </c:pt>
                <c:pt idx="256">
                  <c:v>41428.666666666664</c:v>
                </c:pt>
                <c:pt idx="257">
                  <c:v>41428.677083333336</c:v>
                </c:pt>
                <c:pt idx="258">
                  <c:v>41428.6875</c:v>
                </c:pt>
                <c:pt idx="259">
                  <c:v>41428.697916666664</c:v>
                </c:pt>
                <c:pt idx="260">
                  <c:v>41428.708333333336</c:v>
                </c:pt>
                <c:pt idx="261">
                  <c:v>41428.71875</c:v>
                </c:pt>
                <c:pt idx="262">
                  <c:v>41428.729166666664</c:v>
                </c:pt>
                <c:pt idx="263">
                  <c:v>41428.739583333336</c:v>
                </c:pt>
                <c:pt idx="264">
                  <c:v>41428.75</c:v>
                </c:pt>
                <c:pt idx="265">
                  <c:v>41428.760416666664</c:v>
                </c:pt>
                <c:pt idx="266">
                  <c:v>41428.770833333336</c:v>
                </c:pt>
                <c:pt idx="267">
                  <c:v>41428.78125</c:v>
                </c:pt>
                <c:pt idx="268">
                  <c:v>41428.791666666664</c:v>
                </c:pt>
                <c:pt idx="269">
                  <c:v>41428.802083333336</c:v>
                </c:pt>
                <c:pt idx="270">
                  <c:v>41428.8125</c:v>
                </c:pt>
                <c:pt idx="271">
                  <c:v>41428.822916666664</c:v>
                </c:pt>
                <c:pt idx="272">
                  <c:v>41428.833333333336</c:v>
                </c:pt>
                <c:pt idx="273">
                  <c:v>41428.84375</c:v>
                </c:pt>
                <c:pt idx="274">
                  <c:v>41428.854166666664</c:v>
                </c:pt>
                <c:pt idx="275">
                  <c:v>41428.864583333336</c:v>
                </c:pt>
                <c:pt idx="276">
                  <c:v>41428.875</c:v>
                </c:pt>
                <c:pt idx="277">
                  <c:v>41428.885416666664</c:v>
                </c:pt>
                <c:pt idx="278">
                  <c:v>41428.895833333336</c:v>
                </c:pt>
                <c:pt idx="279">
                  <c:v>41428.90625</c:v>
                </c:pt>
                <c:pt idx="280">
                  <c:v>41428.916666666664</c:v>
                </c:pt>
                <c:pt idx="281">
                  <c:v>41428.927083333336</c:v>
                </c:pt>
                <c:pt idx="282">
                  <c:v>41428.9375</c:v>
                </c:pt>
                <c:pt idx="283">
                  <c:v>41428.947916666664</c:v>
                </c:pt>
                <c:pt idx="284">
                  <c:v>41428.958333333336</c:v>
                </c:pt>
                <c:pt idx="285">
                  <c:v>41428.96875</c:v>
                </c:pt>
                <c:pt idx="286">
                  <c:v>41428.979166666664</c:v>
                </c:pt>
                <c:pt idx="287">
                  <c:v>41428.989583333336</c:v>
                </c:pt>
                <c:pt idx="288">
                  <c:v>41429</c:v>
                </c:pt>
                <c:pt idx="289">
                  <c:v>41429.010416666664</c:v>
                </c:pt>
                <c:pt idx="290">
                  <c:v>41429.020833333336</c:v>
                </c:pt>
                <c:pt idx="291">
                  <c:v>41429.03125</c:v>
                </c:pt>
                <c:pt idx="292">
                  <c:v>41429.041666666664</c:v>
                </c:pt>
                <c:pt idx="293">
                  <c:v>41429.052083333336</c:v>
                </c:pt>
                <c:pt idx="294">
                  <c:v>41429.0625</c:v>
                </c:pt>
                <c:pt idx="295">
                  <c:v>41429.072916666664</c:v>
                </c:pt>
                <c:pt idx="296">
                  <c:v>41429.083333333336</c:v>
                </c:pt>
                <c:pt idx="297">
                  <c:v>41429.09375</c:v>
                </c:pt>
                <c:pt idx="298">
                  <c:v>41429.104166666664</c:v>
                </c:pt>
                <c:pt idx="299">
                  <c:v>41429.114583333336</c:v>
                </c:pt>
                <c:pt idx="300">
                  <c:v>41429.125</c:v>
                </c:pt>
                <c:pt idx="301">
                  <c:v>41429.135416666664</c:v>
                </c:pt>
                <c:pt idx="302">
                  <c:v>41429.145833333336</c:v>
                </c:pt>
                <c:pt idx="303">
                  <c:v>41429.15625</c:v>
                </c:pt>
                <c:pt idx="304">
                  <c:v>41429.166666666664</c:v>
                </c:pt>
                <c:pt idx="305">
                  <c:v>41429.177083333336</c:v>
                </c:pt>
                <c:pt idx="306">
                  <c:v>41429.1875</c:v>
                </c:pt>
                <c:pt idx="307">
                  <c:v>41429.197916666664</c:v>
                </c:pt>
                <c:pt idx="308">
                  <c:v>41429.208333333336</c:v>
                </c:pt>
                <c:pt idx="309">
                  <c:v>41429.21875</c:v>
                </c:pt>
                <c:pt idx="310">
                  <c:v>41429.229166666664</c:v>
                </c:pt>
                <c:pt idx="311">
                  <c:v>41429.239583333336</c:v>
                </c:pt>
                <c:pt idx="312">
                  <c:v>41429.25</c:v>
                </c:pt>
                <c:pt idx="313">
                  <c:v>41429.260416666664</c:v>
                </c:pt>
                <c:pt idx="314">
                  <c:v>41429.270833333336</c:v>
                </c:pt>
                <c:pt idx="315">
                  <c:v>41429.28125</c:v>
                </c:pt>
                <c:pt idx="316">
                  <c:v>41429.291666666664</c:v>
                </c:pt>
                <c:pt idx="317">
                  <c:v>41429.302083333336</c:v>
                </c:pt>
                <c:pt idx="318">
                  <c:v>41429.3125</c:v>
                </c:pt>
                <c:pt idx="319">
                  <c:v>41429.322916666664</c:v>
                </c:pt>
                <c:pt idx="320">
                  <c:v>41429.333333333336</c:v>
                </c:pt>
                <c:pt idx="321">
                  <c:v>41429.34375</c:v>
                </c:pt>
                <c:pt idx="322">
                  <c:v>41429.354166666664</c:v>
                </c:pt>
                <c:pt idx="323">
                  <c:v>41429.364583333336</c:v>
                </c:pt>
                <c:pt idx="324">
                  <c:v>41429.375</c:v>
                </c:pt>
                <c:pt idx="325">
                  <c:v>41429.385416666664</c:v>
                </c:pt>
                <c:pt idx="326">
                  <c:v>41429.395833333336</c:v>
                </c:pt>
                <c:pt idx="327">
                  <c:v>41429.40625</c:v>
                </c:pt>
                <c:pt idx="328">
                  <c:v>41429.416666666664</c:v>
                </c:pt>
                <c:pt idx="329">
                  <c:v>41429.427083333336</c:v>
                </c:pt>
                <c:pt idx="330">
                  <c:v>41429.4375</c:v>
                </c:pt>
                <c:pt idx="331">
                  <c:v>41429.447916666664</c:v>
                </c:pt>
                <c:pt idx="332">
                  <c:v>41429.458333333336</c:v>
                </c:pt>
                <c:pt idx="333">
                  <c:v>41429.46875</c:v>
                </c:pt>
                <c:pt idx="334">
                  <c:v>41429.479166666664</c:v>
                </c:pt>
                <c:pt idx="335">
                  <c:v>41429.489583333336</c:v>
                </c:pt>
                <c:pt idx="336">
                  <c:v>41429.5</c:v>
                </c:pt>
                <c:pt idx="337">
                  <c:v>41429.510416666664</c:v>
                </c:pt>
                <c:pt idx="338">
                  <c:v>41429.520833333336</c:v>
                </c:pt>
                <c:pt idx="339">
                  <c:v>41429.53125</c:v>
                </c:pt>
                <c:pt idx="340">
                  <c:v>41429.541666666664</c:v>
                </c:pt>
                <c:pt idx="341">
                  <c:v>41429.552083333336</c:v>
                </c:pt>
                <c:pt idx="342">
                  <c:v>41429.5625</c:v>
                </c:pt>
                <c:pt idx="343">
                  <c:v>41429.572916666664</c:v>
                </c:pt>
                <c:pt idx="344">
                  <c:v>41429.583333333336</c:v>
                </c:pt>
                <c:pt idx="345">
                  <c:v>41429.59375</c:v>
                </c:pt>
                <c:pt idx="346">
                  <c:v>41429.604166666664</c:v>
                </c:pt>
                <c:pt idx="347">
                  <c:v>41429.614583333336</c:v>
                </c:pt>
                <c:pt idx="348">
                  <c:v>41429.625</c:v>
                </c:pt>
                <c:pt idx="349">
                  <c:v>41429.635416666664</c:v>
                </c:pt>
                <c:pt idx="350">
                  <c:v>41429.645833333336</c:v>
                </c:pt>
                <c:pt idx="351">
                  <c:v>41429.65625</c:v>
                </c:pt>
                <c:pt idx="352">
                  <c:v>41429.666666666664</c:v>
                </c:pt>
                <c:pt idx="353">
                  <c:v>41429.677083333336</c:v>
                </c:pt>
                <c:pt idx="354">
                  <c:v>41429.6875</c:v>
                </c:pt>
                <c:pt idx="355">
                  <c:v>41429.697916666664</c:v>
                </c:pt>
                <c:pt idx="356">
                  <c:v>41429.708333333336</c:v>
                </c:pt>
                <c:pt idx="357">
                  <c:v>41429.71875</c:v>
                </c:pt>
                <c:pt idx="358">
                  <c:v>41429.729166666664</c:v>
                </c:pt>
                <c:pt idx="359">
                  <c:v>41429.739583333336</c:v>
                </c:pt>
                <c:pt idx="360">
                  <c:v>41429.75</c:v>
                </c:pt>
                <c:pt idx="361">
                  <c:v>41429.760416666664</c:v>
                </c:pt>
                <c:pt idx="362">
                  <c:v>41429.770833333336</c:v>
                </c:pt>
                <c:pt idx="363">
                  <c:v>41429.78125</c:v>
                </c:pt>
                <c:pt idx="364">
                  <c:v>41429.791666666664</c:v>
                </c:pt>
                <c:pt idx="365">
                  <c:v>41429.802083333336</c:v>
                </c:pt>
                <c:pt idx="366">
                  <c:v>41429.8125</c:v>
                </c:pt>
                <c:pt idx="367">
                  <c:v>41429.822916666664</c:v>
                </c:pt>
                <c:pt idx="368">
                  <c:v>41429.833333333336</c:v>
                </c:pt>
                <c:pt idx="369">
                  <c:v>41429.84375</c:v>
                </c:pt>
                <c:pt idx="370">
                  <c:v>41429.854166666664</c:v>
                </c:pt>
                <c:pt idx="371">
                  <c:v>41429.864583333336</c:v>
                </c:pt>
                <c:pt idx="372">
                  <c:v>41429.875</c:v>
                </c:pt>
                <c:pt idx="373">
                  <c:v>41429.885416666664</c:v>
                </c:pt>
                <c:pt idx="374">
                  <c:v>41429.895833333336</c:v>
                </c:pt>
                <c:pt idx="375">
                  <c:v>41429.90625</c:v>
                </c:pt>
                <c:pt idx="376">
                  <c:v>41429.916666666664</c:v>
                </c:pt>
                <c:pt idx="377">
                  <c:v>41429.927083333336</c:v>
                </c:pt>
                <c:pt idx="378">
                  <c:v>41429.9375</c:v>
                </c:pt>
                <c:pt idx="379">
                  <c:v>41429.947916666664</c:v>
                </c:pt>
                <c:pt idx="380">
                  <c:v>41429.958333333336</c:v>
                </c:pt>
                <c:pt idx="381">
                  <c:v>41429.96875</c:v>
                </c:pt>
                <c:pt idx="382">
                  <c:v>41429.979166666664</c:v>
                </c:pt>
                <c:pt idx="383">
                  <c:v>41429.989583333336</c:v>
                </c:pt>
                <c:pt idx="384">
                  <c:v>41430</c:v>
                </c:pt>
                <c:pt idx="385">
                  <c:v>41430.010416666664</c:v>
                </c:pt>
                <c:pt idx="386">
                  <c:v>41430.020833333336</c:v>
                </c:pt>
                <c:pt idx="387">
                  <c:v>41430.03125</c:v>
                </c:pt>
                <c:pt idx="388">
                  <c:v>41430.041666666664</c:v>
                </c:pt>
                <c:pt idx="389">
                  <c:v>41430.052083333336</c:v>
                </c:pt>
                <c:pt idx="390">
                  <c:v>41430.0625</c:v>
                </c:pt>
                <c:pt idx="391">
                  <c:v>41430.072916666664</c:v>
                </c:pt>
                <c:pt idx="392">
                  <c:v>41430.083333333336</c:v>
                </c:pt>
                <c:pt idx="393">
                  <c:v>41430.09375</c:v>
                </c:pt>
                <c:pt idx="394">
                  <c:v>41430.104166666664</c:v>
                </c:pt>
                <c:pt idx="395">
                  <c:v>41430.114583333336</c:v>
                </c:pt>
                <c:pt idx="396">
                  <c:v>41430.125</c:v>
                </c:pt>
                <c:pt idx="397">
                  <c:v>41430.135416666664</c:v>
                </c:pt>
                <c:pt idx="398">
                  <c:v>41430.145833333336</c:v>
                </c:pt>
                <c:pt idx="399">
                  <c:v>41430.15625</c:v>
                </c:pt>
                <c:pt idx="400">
                  <c:v>41430.166666666664</c:v>
                </c:pt>
                <c:pt idx="401">
                  <c:v>41430.177083333336</c:v>
                </c:pt>
                <c:pt idx="402">
                  <c:v>41430.1875</c:v>
                </c:pt>
                <c:pt idx="403">
                  <c:v>41430.197916666664</c:v>
                </c:pt>
                <c:pt idx="404">
                  <c:v>41430.208333333336</c:v>
                </c:pt>
                <c:pt idx="405">
                  <c:v>41430.21875</c:v>
                </c:pt>
                <c:pt idx="406">
                  <c:v>41430.229166666664</c:v>
                </c:pt>
                <c:pt idx="407">
                  <c:v>41430.239583333336</c:v>
                </c:pt>
                <c:pt idx="408">
                  <c:v>41430.25</c:v>
                </c:pt>
                <c:pt idx="409">
                  <c:v>41430.260416666664</c:v>
                </c:pt>
                <c:pt idx="410">
                  <c:v>41430.270833333336</c:v>
                </c:pt>
                <c:pt idx="411">
                  <c:v>41430.28125</c:v>
                </c:pt>
                <c:pt idx="412">
                  <c:v>41430.291666666664</c:v>
                </c:pt>
                <c:pt idx="413">
                  <c:v>41430.302083333336</c:v>
                </c:pt>
                <c:pt idx="414">
                  <c:v>41430.3125</c:v>
                </c:pt>
                <c:pt idx="415">
                  <c:v>41430.322916666664</c:v>
                </c:pt>
                <c:pt idx="416">
                  <c:v>41430.333333333336</c:v>
                </c:pt>
                <c:pt idx="417">
                  <c:v>41430.34375</c:v>
                </c:pt>
                <c:pt idx="418">
                  <c:v>41430.354166666664</c:v>
                </c:pt>
                <c:pt idx="419">
                  <c:v>41430.364583333336</c:v>
                </c:pt>
                <c:pt idx="420">
                  <c:v>41430.375</c:v>
                </c:pt>
                <c:pt idx="421">
                  <c:v>41430.385416666664</c:v>
                </c:pt>
                <c:pt idx="422">
                  <c:v>41430.395833333336</c:v>
                </c:pt>
                <c:pt idx="423">
                  <c:v>41430.40625</c:v>
                </c:pt>
                <c:pt idx="424">
                  <c:v>41430.416666666664</c:v>
                </c:pt>
                <c:pt idx="425">
                  <c:v>41430.427083333336</c:v>
                </c:pt>
                <c:pt idx="426">
                  <c:v>41430.4375</c:v>
                </c:pt>
                <c:pt idx="427">
                  <c:v>41430.447916666664</c:v>
                </c:pt>
                <c:pt idx="428">
                  <c:v>41430.458333333336</c:v>
                </c:pt>
                <c:pt idx="429">
                  <c:v>41430.46875</c:v>
                </c:pt>
                <c:pt idx="430">
                  <c:v>41430.479166666664</c:v>
                </c:pt>
                <c:pt idx="431">
                  <c:v>41430.489583333336</c:v>
                </c:pt>
                <c:pt idx="432">
                  <c:v>41430.5</c:v>
                </c:pt>
                <c:pt idx="433">
                  <c:v>41430.510416666664</c:v>
                </c:pt>
                <c:pt idx="434">
                  <c:v>41430.520833333336</c:v>
                </c:pt>
                <c:pt idx="435">
                  <c:v>41430.53125</c:v>
                </c:pt>
                <c:pt idx="436">
                  <c:v>41430.541666666664</c:v>
                </c:pt>
                <c:pt idx="437">
                  <c:v>41430.552083333336</c:v>
                </c:pt>
                <c:pt idx="438">
                  <c:v>41430.5625</c:v>
                </c:pt>
                <c:pt idx="439">
                  <c:v>41430.572916666664</c:v>
                </c:pt>
                <c:pt idx="440">
                  <c:v>41430.583333333336</c:v>
                </c:pt>
                <c:pt idx="441">
                  <c:v>41430.59375</c:v>
                </c:pt>
                <c:pt idx="442">
                  <c:v>41430.604166666664</c:v>
                </c:pt>
                <c:pt idx="443">
                  <c:v>41430.614583333336</c:v>
                </c:pt>
                <c:pt idx="444">
                  <c:v>41430.625</c:v>
                </c:pt>
                <c:pt idx="445">
                  <c:v>41430.635416666664</c:v>
                </c:pt>
                <c:pt idx="446">
                  <c:v>41430.645833333336</c:v>
                </c:pt>
                <c:pt idx="447">
                  <c:v>41430.65625</c:v>
                </c:pt>
                <c:pt idx="448">
                  <c:v>41430.666666666664</c:v>
                </c:pt>
                <c:pt idx="449">
                  <c:v>41430.677083333336</c:v>
                </c:pt>
                <c:pt idx="450">
                  <c:v>41430.6875</c:v>
                </c:pt>
                <c:pt idx="451">
                  <c:v>41430.697916666664</c:v>
                </c:pt>
                <c:pt idx="452">
                  <c:v>41430.708333333336</c:v>
                </c:pt>
                <c:pt idx="453">
                  <c:v>41430.71875</c:v>
                </c:pt>
                <c:pt idx="454">
                  <c:v>41430.729166666664</c:v>
                </c:pt>
                <c:pt idx="455">
                  <c:v>41430.739583333336</c:v>
                </c:pt>
                <c:pt idx="456">
                  <c:v>41430.75</c:v>
                </c:pt>
                <c:pt idx="457">
                  <c:v>41430.760416666664</c:v>
                </c:pt>
                <c:pt idx="458">
                  <c:v>41430.770833333336</c:v>
                </c:pt>
                <c:pt idx="459">
                  <c:v>41430.78125</c:v>
                </c:pt>
                <c:pt idx="460">
                  <c:v>41430.791666666664</c:v>
                </c:pt>
                <c:pt idx="461">
                  <c:v>41430.802083333336</c:v>
                </c:pt>
                <c:pt idx="462">
                  <c:v>41430.8125</c:v>
                </c:pt>
                <c:pt idx="463">
                  <c:v>41430.822916666664</c:v>
                </c:pt>
                <c:pt idx="464">
                  <c:v>41430.833333333336</c:v>
                </c:pt>
                <c:pt idx="465">
                  <c:v>41430.84375</c:v>
                </c:pt>
                <c:pt idx="466">
                  <c:v>41430.854166666664</c:v>
                </c:pt>
                <c:pt idx="467">
                  <c:v>41430.864583333336</c:v>
                </c:pt>
                <c:pt idx="468">
                  <c:v>41430.875</c:v>
                </c:pt>
                <c:pt idx="469">
                  <c:v>41430.885416666664</c:v>
                </c:pt>
                <c:pt idx="470">
                  <c:v>41430.895833333336</c:v>
                </c:pt>
                <c:pt idx="471">
                  <c:v>41430.90625</c:v>
                </c:pt>
                <c:pt idx="472">
                  <c:v>41430.916666666664</c:v>
                </c:pt>
                <c:pt idx="473">
                  <c:v>41430.927083333336</c:v>
                </c:pt>
                <c:pt idx="474">
                  <c:v>41430.9375</c:v>
                </c:pt>
                <c:pt idx="475">
                  <c:v>41430.947916666664</c:v>
                </c:pt>
                <c:pt idx="476">
                  <c:v>41430.958333333336</c:v>
                </c:pt>
                <c:pt idx="477">
                  <c:v>41430.96875</c:v>
                </c:pt>
                <c:pt idx="478">
                  <c:v>41430.979166666664</c:v>
                </c:pt>
                <c:pt idx="479">
                  <c:v>41430.989583333336</c:v>
                </c:pt>
                <c:pt idx="480">
                  <c:v>41431</c:v>
                </c:pt>
                <c:pt idx="481">
                  <c:v>41431.010416666664</c:v>
                </c:pt>
                <c:pt idx="482">
                  <c:v>41431.020833333336</c:v>
                </c:pt>
                <c:pt idx="483">
                  <c:v>41431.03125</c:v>
                </c:pt>
                <c:pt idx="484">
                  <c:v>41431.041666666664</c:v>
                </c:pt>
                <c:pt idx="485">
                  <c:v>41431.052083333336</c:v>
                </c:pt>
                <c:pt idx="486">
                  <c:v>41431.0625</c:v>
                </c:pt>
                <c:pt idx="487">
                  <c:v>41431.072916666664</c:v>
                </c:pt>
                <c:pt idx="488">
                  <c:v>41431.083333333336</c:v>
                </c:pt>
                <c:pt idx="489">
                  <c:v>41431.09375</c:v>
                </c:pt>
                <c:pt idx="490">
                  <c:v>41431.104166666664</c:v>
                </c:pt>
                <c:pt idx="491">
                  <c:v>41431.114583333336</c:v>
                </c:pt>
                <c:pt idx="492">
                  <c:v>41431.125</c:v>
                </c:pt>
                <c:pt idx="493">
                  <c:v>41431.135416666664</c:v>
                </c:pt>
                <c:pt idx="494">
                  <c:v>41431.145833333336</c:v>
                </c:pt>
                <c:pt idx="495">
                  <c:v>41431.15625</c:v>
                </c:pt>
                <c:pt idx="496">
                  <c:v>41431.166666666664</c:v>
                </c:pt>
                <c:pt idx="497">
                  <c:v>41431.177083333336</c:v>
                </c:pt>
                <c:pt idx="498">
                  <c:v>41431.1875</c:v>
                </c:pt>
                <c:pt idx="499">
                  <c:v>41431.197916666664</c:v>
                </c:pt>
                <c:pt idx="500">
                  <c:v>41431.208333333336</c:v>
                </c:pt>
                <c:pt idx="501">
                  <c:v>41431.21875</c:v>
                </c:pt>
                <c:pt idx="502">
                  <c:v>41431.229166666664</c:v>
                </c:pt>
                <c:pt idx="503">
                  <c:v>41431.239583333336</c:v>
                </c:pt>
                <c:pt idx="504">
                  <c:v>41431.25</c:v>
                </c:pt>
                <c:pt idx="505">
                  <c:v>41431.260416666664</c:v>
                </c:pt>
                <c:pt idx="506">
                  <c:v>41431.270833333336</c:v>
                </c:pt>
                <c:pt idx="507">
                  <c:v>41431.28125</c:v>
                </c:pt>
                <c:pt idx="508">
                  <c:v>41431.291666666664</c:v>
                </c:pt>
                <c:pt idx="509">
                  <c:v>41431.302083333336</c:v>
                </c:pt>
                <c:pt idx="510">
                  <c:v>41431.3125</c:v>
                </c:pt>
                <c:pt idx="511">
                  <c:v>41431.322916666664</c:v>
                </c:pt>
                <c:pt idx="512">
                  <c:v>41431.333333333336</c:v>
                </c:pt>
                <c:pt idx="513">
                  <c:v>41431.34375</c:v>
                </c:pt>
                <c:pt idx="514">
                  <c:v>41431.354166666664</c:v>
                </c:pt>
                <c:pt idx="515">
                  <c:v>41431.364583333336</c:v>
                </c:pt>
                <c:pt idx="516">
                  <c:v>41431.375</c:v>
                </c:pt>
                <c:pt idx="517">
                  <c:v>41431.385416666664</c:v>
                </c:pt>
                <c:pt idx="518">
                  <c:v>41431.395833333336</c:v>
                </c:pt>
                <c:pt idx="519">
                  <c:v>41431.40625</c:v>
                </c:pt>
                <c:pt idx="520">
                  <c:v>41431.416666666664</c:v>
                </c:pt>
                <c:pt idx="521">
                  <c:v>41431.427083333336</c:v>
                </c:pt>
                <c:pt idx="522">
                  <c:v>41431.4375</c:v>
                </c:pt>
                <c:pt idx="523">
                  <c:v>41431.447916666664</c:v>
                </c:pt>
                <c:pt idx="524">
                  <c:v>41431.458333333336</c:v>
                </c:pt>
                <c:pt idx="525">
                  <c:v>41431.46875</c:v>
                </c:pt>
                <c:pt idx="526">
                  <c:v>41431.479166666664</c:v>
                </c:pt>
                <c:pt idx="527">
                  <c:v>41431.489583333336</c:v>
                </c:pt>
                <c:pt idx="528">
                  <c:v>41431.5</c:v>
                </c:pt>
                <c:pt idx="529">
                  <c:v>41431.510416666664</c:v>
                </c:pt>
                <c:pt idx="530">
                  <c:v>41431.520833333336</c:v>
                </c:pt>
                <c:pt idx="531">
                  <c:v>41431.53125</c:v>
                </c:pt>
                <c:pt idx="532">
                  <c:v>41431.541666666664</c:v>
                </c:pt>
                <c:pt idx="533">
                  <c:v>41431.552083333336</c:v>
                </c:pt>
                <c:pt idx="534">
                  <c:v>41431.5625</c:v>
                </c:pt>
                <c:pt idx="535">
                  <c:v>41431.572916666664</c:v>
                </c:pt>
                <c:pt idx="536">
                  <c:v>41431.583333333336</c:v>
                </c:pt>
                <c:pt idx="537">
                  <c:v>41431.59375</c:v>
                </c:pt>
                <c:pt idx="538">
                  <c:v>41431.604166666664</c:v>
                </c:pt>
                <c:pt idx="539">
                  <c:v>41431.614583333336</c:v>
                </c:pt>
                <c:pt idx="540">
                  <c:v>41431.625</c:v>
                </c:pt>
                <c:pt idx="541">
                  <c:v>41431.635416666664</c:v>
                </c:pt>
                <c:pt idx="542">
                  <c:v>41431.645833333336</c:v>
                </c:pt>
                <c:pt idx="543">
                  <c:v>41431.65625</c:v>
                </c:pt>
                <c:pt idx="544">
                  <c:v>41431.666666666664</c:v>
                </c:pt>
                <c:pt idx="545">
                  <c:v>41431.677083333336</c:v>
                </c:pt>
                <c:pt idx="546">
                  <c:v>41431.6875</c:v>
                </c:pt>
                <c:pt idx="547">
                  <c:v>41431.697916666664</c:v>
                </c:pt>
                <c:pt idx="548">
                  <c:v>41431.708333333336</c:v>
                </c:pt>
                <c:pt idx="549">
                  <c:v>41431.71875</c:v>
                </c:pt>
                <c:pt idx="550">
                  <c:v>41431.729166666664</c:v>
                </c:pt>
                <c:pt idx="551">
                  <c:v>41431.739583333336</c:v>
                </c:pt>
                <c:pt idx="552">
                  <c:v>41431.75</c:v>
                </c:pt>
                <c:pt idx="553">
                  <c:v>41431.760416666664</c:v>
                </c:pt>
                <c:pt idx="554">
                  <c:v>41431.770833333336</c:v>
                </c:pt>
                <c:pt idx="555">
                  <c:v>41431.78125</c:v>
                </c:pt>
                <c:pt idx="556">
                  <c:v>41431.791666666664</c:v>
                </c:pt>
                <c:pt idx="557">
                  <c:v>41431.802083333336</c:v>
                </c:pt>
                <c:pt idx="558">
                  <c:v>41431.8125</c:v>
                </c:pt>
                <c:pt idx="559">
                  <c:v>41431.822916666664</c:v>
                </c:pt>
                <c:pt idx="560">
                  <c:v>41431.833333333336</c:v>
                </c:pt>
                <c:pt idx="561">
                  <c:v>41431.84375</c:v>
                </c:pt>
                <c:pt idx="562">
                  <c:v>41431.854166666664</c:v>
                </c:pt>
                <c:pt idx="563">
                  <c:v>41431.864583333336</c:v>
                </c:pt>
                <c:pt idx="564">
                  <c:v>41431.875</c:v>
                </c:pt>
                <c:pt idx="565">
                  <c:v>41431.885416666664</c:v>
                </c:pt>
                <c:pt idx="566">
                  <c:v>41431.895833333336</c:v>
                </c:pt>
                <c:pt idx="567">
                  <c:v>41431.90625</c:v>
                </c:pt>
                <c:pt idx="568">
                  <c:v>41431.916666666664</c:v>
                </c:pt>
                <c:pt idx="569">
                  <c:v>41431.927083333336</c:v>
                </c:pt>
                <c:pt idx="570">
                  <c:v>41431.9375</c:v>
                </c:pt>
                <c:pt idx="571">
                  <c:v>41431.947916666664</c:v>
                </c:pt>
                <c:pt idx="572">
                  <c:v>41431.958333333336</c:v>
                </c:pt>
                <c:pt idx="573">
                  <c:v>41431.96875</c:v>
                </c:pt>
                <c:pt idx="574">
                  <c:v>41431.979166666664</c:v>
                </c:pt>
                <c:pt idx="575">
                  <c:v>41431.989583333336</c:v>
                </c:pt>
                <c:pt idx="576">
                  <c:v>41432</c:v>
                </c:pt>
                <c:pt idx="577">
                  <c:v>41432.010416666664</c:v>
                </c:pt>
                <c:pt idx="578">
                  <c:v>41432.020833333336</c:v>
                </c:pt>
                <c:pt idx="579">
                  <c:v>41432.03125</c:v>
                </c:pt>
                <c:pt idx="580">
                  <c:v>41432.041666666664</c:v>
                </c:pt>
                <c:pt idx="581">
                  <c:v>41432.052083333336</c:v>
                </c:pt>
                <c:pt idx="582">
                  <c:v>41432.0625</c:v>
                </c:pt>
                <c:pt idx="583">
                  <c:v>41432.072916666664</c:v>
                </c:pt>
                <c:pt idx="584">
                  <c:v>41432.083333333336</c:v>
                </c:pt>
                <c:pt idx="585">
                  <c:v>41432.09375</c:v>
                </c:pt>
                <c:pt idx="586">
                  <c:v>41432.104166666664</c:v>
                </c:pt>
                <c:pt idx="587">
                  <c:v>41432.114583333336</c:v>
                </c:pt>
                <c:pt idx="588">
                  <c:v>41432.125</c:v>
                </c:pt>
                <c:pt idx="589">
                  <c:v>41432.135416666664</c:v>
                </c:pt>
                <c:pt idx="590">
                  <c:v>41432.145833333336</c:v>
                </c:pt>
                <c:pt idx="591">
                  <c:v>41432.15625</c:v>
                </c:pt>
                <c:pt idx="592">
                  <c:v>41432.166666666664</c:v>
                </c:pt>
                <c:pt idx="593">
                  <c:v>41432.177083333336</c:v>
                </c:pt>
                <c:pt idx="594">
                  <c:v>41432.1875</c:v>
                </c:pt>
                <c:pt idx="595">
                  <c:v>41432.197916666664</c:v>
                </c:pt>
                <c:pt idx="596">
                  <c:v>41432.208333333336</c:v>
                </c:pt>
                <c:pt idx="597">
                  <c:v>41432.21875</c:v>
                </c:pt>
                <c:pt idx="598">
                  <c:v>41432.229166666664</c:v>
                </c:pt>
                <c:pt idx="599">
                  <c:v>41432.239583333336</c:v>
                </c:pt>
                <c:pt idx="600">
                  <c:v>41432.25</c:v>
                </c:pt>
                <c:pt idx="601">
                  <c:v>41432.260416666664</c:v>
                </c:pt>
                <c:pt idx="602">
                  <c:v>41432.270833333336</c:v>
                </c:pt>
                <c:pt idx="603">
                  <c:v>41432.28125</c:v>
                </c:pt>
                <c:pt idx="604">
                  <c:v>41432.291666666664</c:v>
                </c:pt>
                <c:pt idx="605">
                  <c:v>41432.302083333336</c:v>
                </c:pt>
                <c:pt idx="606">
                  <c:v>41432.3125</c:v>
                </c:pt>
                <c:pt idx="607">
                  <c:v>41432.322916666664</c:v>
                </c:pt>
                <c:pt idx="608">
                  <c:v>41432.333333333336</c:v>
                </c:pt>
                <c:pt idx="609">
                  <c:v>41432.34375</c:v>
                </c:pt>
                <c:pt idx="610">
                  <c:v>41432.354166666664</c:v>
                </c:pt>
                <c:pt idx="611">
                  <c:v>41432.364583333336</c:v>
                </c:pt>
                <c:pt idx="612">
                  <c:v>41432.375</c:v>
                </c:pt>
                <c:pt idx="613">
                  <c:v>41432.385416666664</c:v>
                </c:pt>
                <c:pt idx="614">
                  <c:v>41432.395833333336</c:v>
                </c:pt>
                <c:pt idx="615">
                  <c:v>41432.40625</c:v>
                </c:pt>
                <c:pt idx="616">
                  <c:v>41432.416666666664</c:v>
                </c:pt>
                <c:pt idx="617">
                  <c:v>41432.427083333336</c:v>
                </c:pt>
                <c:pt idx="618">
                  <c:v>41432.4375</c:v>
                </c:pt>
                <c:pt idx="619">
                  <c:v>41432.447916666664</c:v>
                </c:pt>
                <c:pt idx="620">
                  <c:v>41432.458333333336</c:v>
                </c:pt>
                <c:pt idx="621">
                  <c:v>41432.46875</c:v>
                </c:pt>
                <c:pt idx="622">
                  <c:v>41432.479166666664</c:v>
                </c:pt>
                <c:pt idx="623">
                  <c:v>41432.489583333336</c:v>
                </c:pt>
                <c:pt idx="624">
                  <c:v>41432.5</c:v>
                </c:pt>
                <c:pt idx="625">
                  <c:v>41432.510416666664</c:v>
                </c:pt>
                <c:pt idx="626">
                  <c:v>41432.520833333336</c:v>
                </c:pt>
                <c:pt idx="627">
                  <c:v>41432.53125</c:v>
                </c:pt>
                <c:pt idx="628">
                  <c:v>41432.541666666664</c:v>
                </c:pt>
                <c:pt idx="629">
                  <c:v>41432.552083333336</c:v>
                </c:pt>
                <c:pt idx="630">
                  <c:v>41432.5625</c:v>
                </c:pt>
                <c:pt idx="631">
                  <c:v>41432.572916666664</c:v>
                </c:pt>
                <c:pt idx="632">
                  <c:v>41432.583333333336</c:v>
                </c:pt>
                <c:pt idx="633">
                  <c:v>41432.59375</c:v>
                </c:pt>
                <c:pt idx="634">
                  <c:v>41432.604166666664</c:v>
                </c:pt>
                <c:pt idx="635">
                  <c:v>41432.614583333336</c:v>
                </c:pt>
                <c:pt idx="636">
                  <c:v>41432.625</c:v>
                </c:pt>
                <c:pt idx="637">
                  <c:v>41432.635416666664</c:v>
                </c:pt>
                <c:pt idx="638">
                  <c:v>41432.645833333336</c:v>
                </c:pt>
                <c:pt idx="639">
                  <c:v>41432.65625</c:v>
                </c:pt>
                <c:pt idx="640">
                  <c:v>41432.666666666664</c:v>
                </c:pt>
                <c:pt idx="641">
                  <c:v>41432.677083333336</c:v>
                </c:pt>
                <c:pt idx="642">
                  <c:v>41432.6875</c:v>
                </c:pt>
                <c:pt idx="643">
                  <c:v>41432.697916666664</c:v>
                </c:pt>
                <c:pt idx="644">
                  <c:v>41432.708333333336</c:v>
                </c:pt>
                <c:pt idx="645">
                  <c:v>41432.71875</c:v>
                </c:pt>
                <c:pt idx="646">
                  <c:v>41432.729166666664</c:v>
                </c:pt>
                <c:pt idx="647">
                  <c:v>41432.739583333336</c:v>
                </c:pt>
                <c:pt idx="648">
                  <c:v>41432.75</c:v>
                </c:pt>
                <c:pt idx="649">
                  <c:v>41432.760416666664</c:v>
                </c:pt>
                <c:pt idx="650">
                  <c:v>41432.770833333336</c:v>
                </c:pt>
                <c:pt idx="651">
                  <c:v>41432.78125</c:v>
                </c:pt>
                <c:pt idx="652">
                  <c:v>41432.791666666664</c:v>
                </c:pt>
                <c:pt idx="653">
                  <c:v>41432.802083333336</c:v>
                </c:pt>
                <c:pt idx="654">
                  <c:v>41432.8125</c:v>
                </c:pt>
                <c:pt idx="655">
                  <c:v>41432.822916666664</c:v>
                </c:pt>
                <c:pt idx="656">
                  <c:v>41432.833333333336</c:v>
                </c:pt>
                <c:pt idx="657">
                  <c:v>41432.84375</c:v>
                </c:pt>
                <c:pt idx="658">
                  <c:v>41432.854166666664</c:v>
                </c:pt>
                <c:pt idx="659">
                  <c:v>41432.864583333336</c:v>
                </c:pt>
                <c:pt idx="660">
                  <c:v>41432.875</c:v>
                </c:pt>
                <c:pt idx="661">
                  <c:v>41432.885416666664</c:v>
                </c:pt>
                <c:pt idx="662">
                  <c:v>41432.895833333336</c:v>
                </c:pt>
                <c:pt idx="663">
                  <c:v>41432.90625</c:v>
                </c:pt>
                <c:pt idx="664">
                  <c:v>41432.916666666664</c:v>
                </c:pt>
                <c:pt idx="665">
                  <c:v>41432.927083333336</c:v>
                </c:pt>
                <c:pt idx="666">
                  <c:v>41432.9375</c:v>
                </c:pt>
                <c:pt idx="667">
                  <c:v>41432.947916666664</c:v>
                </c:pt>
                <c:pt idx="668">
                  <c:v>41432.958333333336</c:v>
                </c:pt>
                <c:pt idx="669">
                  <c:v>41432.96875</c:v>
                </c:pt>
                <c:pt idx="670">
                  <c:v>41432.979166666664</c:v>
                </c:pt>
                <c:pt idx="671">
                  <c:v>41432.989583333336</c:v>
                </c:pt>
                <c:pt idx="672">
                  <c:v>41433</c:v>
                </c:pt>
                <c:pt idx="673">
                  <c:v>41433.010416666664</c:v>
                </c:pt>
                <c:pt idx="674">
                  <c:v>41433.020833333336</c:v>
                </c:pt>
                <c:pt idx="675">
                  <c:v>41433.03125</c:v>
                </c:pt>
                <c:pt idx="676">
                  <c:v>41433.041666666664</c:v>
                </c:pt>
                <c:pt idx="677">
                  <c:v>41433.052083333336</c:v>
                </c:pt>
                <c:pt idx="678">
                  <c:v>41433.0625</c:v>
                </c:pt>
                <c:pt idx="679">
                  <c:v>41433.072916666664</c:v>
                </c:pt>
                <c:pt idx="680">
                  <c:v>41433.083333333336</c:v>
                </c:pt>
                <c:pt idx="681">
                  <c:v>41433.09375</c:v>
                </c:pt>
                <c:pt idx="682">
                  <c:v>41433.104166666664</c:v>
                </c:pt>
                <c:pt idx="683">
                  <c:v>41433.114583333336</c:v>
                </c:pt>
                <c:pt idx="684">
                  <c:v>41433.125</c:v>
                </c:pt>
                <c:pt idx="685">
                  <c:v>41433.135416666664</c:v>
                </c:pt>
                <c:pt idx="686">
                  <c:v>41433.145833333336</c:v>
                </c:pt>
                <c:pt idx="687">
                  <c:v>41433.15625</c:v>
                </c:pt>
                <c:pt idx="688">
                  <c:v>41433.166666666664</c:v>
                </c:pt>
                <c:pt idx="689">
                  <c:v>41433.177083333336</c:v>
                </c:pt>
                <c:pt idx="690">
                  <c:v>41433.1875</c:v>
                </c:pt>
                <c:pt idx="691">
                  <c:v>41433.197916666664</c:v>
                </c:pt>
                <c:pt idx="692">
                  <c:v>41433.208333333336</c:v>
                </c:pt>
                <c:pt idx="693">
                  <c:v>41433.21875</c:v>
                </c:pt>
                <c:pt idx="694">
                  <c:v>41433.229166666664</c:v>
                </c:pt>
                <c:pt idx="695">
                  <c:v>41433.239583333336</c:v>
                </c:pt>
                <c:pt idx="696">
                  <c:v>41433.25</c:v>
                </c:pt>
                <c:pt idx="697">
                  <c:v>41433.260416666664</c:v>
                </c:pt>
                <c:pt idx="698">
                  <c:v>41433.270833333336</c:v>
                </c:pt>
                <c:pt idx="699">
                  <c:v>41433.28125</c:v>
                </c:pt>
                <c:pt idx="700">
                  <c:v>41433.291666666664</c:v>
                </c:pt>
                <c:pt idx="701">
                  <c:v>41433.302083333336</c:v>
                </c:pt>
                <c:pt idx="702">
                  <c:v>41433.3125</c:v>
                </c:pt>
                <c:pt idx="703">
                  <c:v>41433.322916666664</c:v>
                </c:pt>
                <c:pt idx="704">
                  <c:v>41433.333333333336</c:v>
                </c:pt>
                <c:pt idx="705">
                  <c:v>41433.34375</c:v>
                </c:pt>
                <c:pt idx="706">
                  <c:v>41433.354166666664</c:v>
                </c:pt>
                <c:pt idx="707">
                  <c:v>41433.364583333336</c:v>
                </c:pt>
                <c:pt idx="708">
                  <c:v>41433.375</c:v>
                </c:pt>
                <c:pt idx="709">
                  <c:v>41433.385416666664</c:v>
                </c:pt>
                <c:pt idx="710">
                  <c:v>41433.395833333336</c:v>
                </c:pt>
                <c:pt idx="711">
                  <c:v>41433.40625</c:v>
                </c:pt>
                <c:pt idx="712">
                  <c:v>41433.416666666664</c:v>
                </c:pt>
                <c:pt idx="713">
                  <c:v>41433.427083333336</c:v>
                </c:pt>
                <c:pt idx="714">
                  <c:v>41433.4375</c:v>
                </c:pt>
                <c:pt idx="715">
                  <c:v>41433.447916666664</c:v>
                </c:pt>
                <c:pt idx="716">
                  <c:v>41433.458333333336</c:v>
                </c:pt>
                <c:pt idx="717">
                  <c:v>41433.46875</c:v>
                </c:pt>
                <c:pt idx="718">
                  <c:v>41433.479166666664</c:v>
                </c:pt>
                <c:pt idx="719">
                  <c:v>41433.489583333336</c:v>
                </c:pt>
                <c:pt idx="720">
                  <c:v>41433.5</c:v>
                </c:pt>
                <c:pt idx="721">
                  <c:v>41433.510416666664</c:v>
                </c:pt>
                <c:pt idx="722">
                  <c:v>41433.520833333336</c:v>
                </c:pt>
                <c:pt idx="723">
                  <c:v>41433.53125</c:v>
                </c:pt>
                <c:pt idx="724">
                  <c:v>41433.541666666664</c:v>
                </c:pt>
                <c:pt idx="725">
                  <c:v>41433.552083333336</c:v>
                </c:pt>
                <c:pt idx="726">
                  <c:v>41433.5625</c:v>
                </c:pt>
                <c:pt idx="727">
                  <c:v>41433.572916666664</c:v>
                </c:pt>
                <c:pt idx="728">
                  <c:v>41433.583333333336</c:v>
                </c:pt>
                <c:pt idx="729">
                  <c:v>41433.59375</c:v>
                </c:pt>
                <c:pt idx="730">
                  <c:v>41433.604166666664</c:v>
                </c:pt>
                <c:pt idx="731">
                  <c:v>41433.614583333336</c:v>
                </c:pt>
                <c:pt idx="732">
                  <c:v>41433.625</c:v>
                </c:pt>
                <c:pt idx="733">
                  <c:v>41433.635416666664</c:v>
                </c:pt>
                <c:pt idx="734">
                  <c:v>41433.645833333336</c:v>
                </c:pt>
                <c:pt idx="735">
                  <c:v>41433.65625</c:v>
                </c:pt>
                <c:pt idx="736">
                  <c:v>41433.666666666664</c:v>
                </c:pt>
                <c:pt idx="737">
                  <c:v>41433.677083333336</c:v>
                </c:pt>
                <c:pt idx="738">
                  <c:v>41433.6875</c:v>
                </c:pt>
                <c:pt idx="739">
                  <c:v>41433.697916666664</c:v>
                </c:pt>
                <c:pt idx="740">
                  <c:v>41433.708333333336</c:v>
                </c:pt>
                <c:pt idx="741">
                  <c:v>41433.71875</c:v>
                </c:pt>
                <c:pt idx="742">
                  <c:v>41433.729166666664</c:v>
                </c:pt>
                <c:pt idx="743">
                  <c:v>41433.739583333336</c:v>
                </c:pt>
                <c:pt idx="744">
                  <c:v>41433.75</c:v>
                </c:pt>
                <c:pt idx="745">
                  <c:v>41433.760416666664</c:v>
                </c:pt>
                <c:pt idx="746">
                  <c:v>41433.770833333336</c:v>
                </c:pt>
                <c:pt idx="747">
                  <c:v>41433.78125</c:v>
                </c:pt>
                <c:pt idx="748">
                  <c:v>41433.791666666664</c:v>
                </c:pt>
                <c:pt idx="749">
                  <c:v>41433.802083333336</c:v>
                </c:pt>
                <c:pt idx="750">
                  <c:v>41433.8125</c:v>
                </c:pt>
                <c:pt idx="751">
                  <c:v>41433.822916666664</c:v>
                </c:pt>
                <c:pt idx="752">
                  <c:v>41433.833333333336</c:v>
                </c:pt>
                <c:pt idx="753">
                  <c:v>41433.84375</c:v>
                </c:pt>
                <c:pt idx="754">
                  <c:v>41433.854166666664</c:v>
                </c:pt>
                <c:pt idx="755">
                  <c:v>41433.864583333336</c:v>
                </c:pt>
                <c:pt idx="756">
                  <c:v>41433.875</c:v>
                </c:pt>
                <c:pt idx="757">
                  <c:v>41433.885416666664</c:v>
                </c:pt>
                <c:pt idx="758">
                  <c:v>41433.895833333336</c:v>
                </c:pt>
                <c:pt idx="759">
                  <c:v>41433.90625</c:v>
                </c:pt>
                <c:pt idx="760">
                  <c:v>41433.916666666664</c:v>
                </c:pt>
                <c:pt idx="761">
                  <c:v>41433.927083333336</c:v>
                </c:pt>
                <c:pt idx="762">
                  <c:v>41433.9375</c:v>
                </c:pt>
                <c:pt idx="763">
                  <c:v>41433.947916666664</c:v>
                </c:pt>
                <c:pt idx="764">
                  <c:v>41433.958333333336</c:v>
                </c:pt>
                <c:pt idx="765">
                  <c:v>41433.96875</c:v>
                </c:pt>
                <c:pt idx="766">
                  <c:v>41433.979166666664</c:v>
                </c:pt>
                <c:pt idx="767">
                  <c:v>41433.989583333336</c:v>
                </c:pt>
                <c:pt idx="768">
                  <c:v>41434</c:v>
                </c:pt>
                <c:pt idx="769">
                  <c:v>41434.010416666664</c:v>
                </c:pt>
                <c:pt idx="770">
                  <c:v>41434.020833333336</c:v>
                </c:pt>
                <c:pt idx="771">
                  <c:v>41434.03125</c:v>
                </c:pt>
                <c:pt idx="772">
                  <c:v>41434.041666666664</c:v>
                </c:pt>
                <c:pt idx="773">
                  <c:v>41434.052083333336</c:v>
                </c:pt>
                <c:pt idx="774">
                  <c:v>41434.0625</c:v>
                </c:pt>
                <c:pt idx="775">
                  <c:v>41434.072916666664</c:v>
                </c:pt>
                <c:pt idx="776">
                  <c:v>41434.083333333336</c:v>
                </c:pt>
                <c:pt idx="777">
                  <c:v>41434.09375</c:v>
                </c:pt>
                <c:pt idx="778">
                  <c:v>41434.104166666664</c:v>
                </c:pt>
                <c:pt idx="779">
                  <c:v>41434.114583333336</c:v>
                </c:pt>
                <c:pt idx="780">
                  <c:v>41434.125</c:v>
                </c:pt>
                <c:pt idx="781">
                  <c:v>41434.135416666664</c:v>
                </c:pt>
                <c:pt idx="782">
                  <c:v>41434.145833333336</c:v>
                </c:pt>
                <c:pt idx="783">
                  <c:v>41434.15625</c:v>
                </c:pt>
                <c:pt idx="784">
                  <c:v>41434.166666666664</c:v>
                </c:pt>
                <c:pt idx="785">
                  <c:v>41434.177083333336</c:v>
                </c:pt>
                <c:pt idx="786">
                  <c:v>41434.1875</c:v>
                </c:pt>
                <c:pt idx="787">
                  <c:v>41434.197916666664</c:v>
                </c:pt>
                <c:pt idx="788">
                  <c:v>41434.208333333336</c:v>
                </c:pt>
                <c:pt idx="789">
                  <c:v>41434.21875</c:v>
                </c:pt>
                <c:pt idx="790">
                  <c:v>41434.229166666664</c:v>
                </c:pt>
                <c:pt idx="791">
                  <c:v>41434.239583333336</c:v>
                </c:pt>
                <c:pt idx="792">
                  <c:v>41434.25</c:v>
                </c:pt>
                <c:pt idx="793">
                  <c:v>41434.260416666664</c:v>
                </c:pt>
                <c:pt idx="794">
                  <c:v>41434.270833333336</c:v>
                </c:pt>
                <c:pt idx="795">
                  <c:v>41434.28125</c:v>
                </c:pt>
                <c:pt idx="796">
                  <c:v>41434.291666666664</c:v>
                </c:pt>
                <c:pt idx="797">
                  <c:v>41434.302083333336</c:v>
                </c:pt>
                <c:pt idx="798">
                  <c:v>41434.3125</c:v>
                </c:pt>
                <c:pt idx="799">
                  <c:v>41434.322916666664</c:v>
                </c:pt>
                <c:pt idx="800">
                  <c:v>41434.333333333336</c:v>
                </c:pt>
                <c:pt idx="801">
                  <c:v>41434.34375</c:v>
                </c:pt>
                <c:pt idx="802">
                  <c:v>41434.354166666664</c:v>
                </c:pt>
                <c:pt idx="803">
                  <c:v>41434.364583333336</c:v>
                </c:pt>
                <c:pt idx="804">
                  <c:v>41434.375</c:v>
                </c:pt>
                <c:pt idx="805">
                  <c:v>41434.385416666664</c:v>
                </c:pt>
                <c:pt idx="806">
                  <c:v>41434.395833333336</c:v>
                </c:pt>
                <c:pt idx="807">
                  <c:v>41434.40625</c:v>
                </c:pt>
                <c:pt idx="808">
                  <c:v>41434.416666666664</c:v>
                </c:pt>
                <c:pt idx="809">
                  <c:v>41434.427083333336</c:v>
                </c:pt>
                <c:pt idx="810">
                  <c:v>41434.4375</c:v>
                </c:pt>
                <c:pt idx="811">
                  <c:v>41434.447916666664</c:v>
                </c:pt>
                <c:pt idx="812">
                  <c:v>41434.458333333336</c:v>
                </c:pt>
                <c:pt idx="813">
                  <c:v>41434.46875</c:v>
                </c:pt>
                <c:pt idx="814">
                  <c:v>41434.479166666664</c:v>
                </c:pt>
                <c:pt idx="815">
                  <c:v>41434.489583333336</c:v>
                </c:pt>
                <c:pt idx="816">
                  <c:v>41434.5</c:v>
                </c:pt>
                <c:pt idx="817">
                  <c:v>41434.510416666664</c:v>
                </c:pt>
                <c:pt idx="818">
                  <c:v>41434.520833333336</c:v>
                </c:pt>
                <c:pt idx="819">
                  <c:v>41434.53125</c:v>
                </c:pt>
                <c:pt idx="820">
                  <c:v>41434.541666666664</c:v>
                </c:pt>
                <c:pt idx="821">
                  <c:v>41434.552083333336</c:v>
                </c:pt>
                <c:pt idx="822">
                  <c:v>41434.5625</c:v>
                </c:pt>
                <c:pt idx="823">
                  <c:v>41434.572916666664</c:v>
                </c:pt>
                <c:pt idx="824">
                  <c:v>41434.583333333336</c:v>
                </c:pt>
                <c:pt idx="825">
                  <c:v>41434.59375</c:v>
                </c:pt>
                <c:pt idx="826">
                  <c:v>41434.604166666664</c:v>
                </c:pt>
                <c:pt idx="827">
                  <c:v>41434.614583333336</c:v>
                </c:pt>
                <c:pt idx="828">
                  <c:v>41434.625</c:v>
                </c:pt>
                <c:pt idx="829">
                  <c:v>41434.635416666664</c:v>
                </c:pt>
                <c:pt idx="830">
                  <c:v>41434.645833333336</c:v>
                </c:pt>
                <c:pt idx="831">
                  <c:v>41434.65625</c:v>
                </c:pt>
                <c:pt idx="832">
                  <c:v>41434.666666666664</c:v>
                </c:pt>
                <c:pt idx="833">
                  <c:v>41434.677083333336</c:v>
                </c:pt>
                <c:pt idx="834">
                  <c:v>41434.6875</c:v>
                </c:pt>
                <c:pt idx="835">
                  <c:v>41434.697916666664</c:v>
                </c:pt>
                <c:pt idx="836">
                  <c:v>41434.708333333336</c:v>
                </c:pt>
                <c:pt idx="837">
                  <c:v>41434.71875</c:v>
                </c:pt>
                <c:pt idx="838">
                  <c:v>41434.729166666664</c:v>
                </c:pt>
                <c:pt idx="839">
                  <c:v>41434.739583333336</c:v>
                </c:pt>
                <c:pt idx="840">
                  <c:v>41434.75</c:v>
                </c:pt>
                <c:pt idx="841">
                  <c:v>41434.760416666664</c:v>
                </c:pt>
                <c:pt idx="842">
                  <c:v>41434.770833333336</c:v>
                </c:pt>
                <c:pt idx="843">
                  <c:v>41434.78125</c:v>
                </c:pt>
                <c:pt idx="844">
                  <c:v>41434.791666666664</c:v>
                </c:pt>
                <c:pt idx="845">
                  <c:v>41434.802083333336</c:v>
                </c:pt>
                <c:pt idx="846">
                  <c:v>41434.8125</c:v>
                </c:pt>
                <c:pt idx="847">
                  <c:v>41434.822916666664</c:v>
                </c:pt>
                <c:pt idx="848">
                  <c:v>41434.833333333336</c:v>
                </c:pt>
                <c:pt idx="849">
                  <c:v>41434.84375</c:v>
                </c:pt>
                <c:pt idx="850">
                  <c:v>41434.854166666664</c:v>
                </c:pt>
                <c:pt idx="851">
                  <c:v>41434.864583333336</c:v>
                </c:pt>
                <c:pt idx="852">
                  <c:v>41434.875</c:v>
                </c:pt>
                <c:pt idx="853">
                  <c:v>41434.885416666664</c:v>
                </c:pt>
                <c:pt idx="854">
                  <c:v>41434.895833333336</c:v>
                </c:pt>
                <c:pt idx="855">
                  <c:v>41434.90625</c:v>
                </c:pt>
                <c:pt idx="856">
                  <c:v>41434.916666666664</c:v>
                </c:pt>
                <c:pt idx="857">
                  <c:v>41434.927083333336</c:v>
                </c:pt>
                <c:pt idx="858">
                  <c:v>41434.9375</c:v>
                </c:pt>
                <c:pt idx="859">
                  <c:v>41434.947916666664</c:v>
                </c:pt>
                <c:pt idx="860">
                  <c:v>41434.958333333336</c:v>
                </c:pt>
                <c:pt idx="861">
                  <c:v>41434.96875</c:v>
                </c:pt>
                <c:pt idx="862">
                  <c:v>41434.979166666664</c:v>
                </c:pt>
                <c:pt idx="863">
                  <c:v>41434.989583333336</c:v>
                </c:pt>
                <c:pt idx="864">
                  <c:v>41435</c:v>
                </c:pt>
                <c:pt idx="865">
                  <c:v>41435.010416666664</c:v>
                </c:pt>
                <c:pt idx="866">
                  <c:v>41435.020833333336</c:v>
                </c:pt>
                <c:pt idx="867">
                  <c:v>41435.03125</c:v>
                </c:pt>
                <c:pt idx="868">
                  <c:v>41435.041666666664</c:v>
                </c:pt>
                <c:pt idx="869">
                  <c:v>41435.052083333336</c:v>
                </c:pt>
                <c:pt idx="870">
                  <c:v>41435.0625</c:v>
                </c:pt>
                <c:pt idx="871">
                  <c:v>41435.072916666664</c:v>
                </c:pt>
                <c:pt idx="872">
                  <c:v>41435.083333333336</c:v>
                </c:pt>
                <c:pt idx="873">
                  <c:v>41435.09375</c:v>
                </c:pt>
                <c:pt idx="874">
                  <c:v>41435.104166666664</c:v>
                </c:pt>
                <c:pt idx="875">
                  <c:v>41435.114583333336</c:v>
                </c:pt>
                <c:pt idx="876">
                  <c:v>41435.125</c:v>
                </c:pt>
                <c:pt idx="877">
                  <c:v>41435.135416666664</c:v>
                </c:pt>
                <c:pt idx="878">
                  <c:v>41435.145833333336</c:v>
                </c:pt>
                <c:pt idx="879">
                  <c:v>41435.15625</c:v>
                </c:pt>
                <c:pt idx="880">
                  <c:v>41435.166666666664</c:v>
                </c:pt>
                <c:pt idx="881">
                  <c:v>41435.177083333336</c:v>
                </c:pt>
                <c:pt idx="882">
                  <c:v>41435.1875</c:v>
                </c:pt>
                <c:pt idx="883">
                  <c:v>41435.197916666664</c:v>
                </c:pt>
                <c:pt idx="884">
                  <c:v>41435.208333333336</c:v>
                </c:pt>
                <c:pt idx="885">
                  <c:v>41435.21875</c:v>
                </c:pt>
                <c:pt idx="886">
                  <c:v>41435.229166666664</c:v>
                </c:pt>
                <c:pt idx="887">
                  <c:v>41435.239583333336</c:v>
                </c:pt>
                <c:pt idx="888">
                  <c:v>41435.25</c:v>
                </c:pt>
                <c:pt idx="889">
                  <c:v>41435.260416666664</c:v>
                </c:pt>
                <c:pt idx="890">
                  <c:v>41435.270833333336</c:v>
                </c:pt>
                <c:pt idx="891">
                  <c:v>41435.28125</c:v>
                </c:pt>
                <c:pt idx="892">
                  <c:v>41435.291666666664</c:v>
                </c:pt>
                <c:pt idx="893">
                  <c:v>41435.302083333336</c:v>
                </c:pt>
                <c:pt idx="894">
                  <c:v>41435.3125</c:v>
                </c:pt>
                <c:pt idx="895">
                  <c:v>41435.322916666664</c:v>
                </c:pt>
                <c:pt idx="896">
                  <c:v>41435.333333333336</c:v>
                </c:pt>
                <c:pt idx="897">
                  <c:v>41435.34375</c:v>
                </c:pt>
                <c:pt idx="898">
                  <c:v>41435.354166666664</c:v>
                </c:pt>
                <c:pt idx="899">
                  <c:v>41435.364583333336</c:v>
                </c:pt>
                <c:pt idx="900">
                  <c:v>41435.375</c:v>
                </c:pt>
                <c:pt idx="901">
                  <c:v>41435.385416666664</c:v>
                </c:pt>
                <c:pt idx="902">
                  <c:v>41435.395833333336</c:v>
                </c:pt>
                <c:pt idx="903">
                  <c:v>41435.40625</c:v>
                </c:pt>
                <c:pt idx="904">
                  <c:v>41435.416666666664</c:v>
                </c:pt>
                <c:pt idx="905">
                  <c:v>41435.427083333336</c:v>
                </c:pt>
                <c:pt idx="906">
                  <c:v>41435.4375</c:v>
                </c:pt>
                <c:pt idx="907">
                  <c:v>41435.447916666664</c:v>
                </c:pt>
                <c:pt idx="908">
                  <c:v>41435.458333333336</c:v>
                </c:pt>
                <c:pt idx="909">
                  <c:v>41435.46875</c:v>
                </c:pt>
                <c:pt idx="910">
                  <c:v>41435.479166666664</c:v>
                </c:pt>
                <c:pt idx="911">
                  <c:v>41435.489583333336</c:v>
                </c:pt>
                <c:pt idx="912">
                  <c:v>41435.5</c:v>
                </c:pt>
                <c:pt idx="913">
                  <c:v>41435.510416666664</c:v>
                </c:pt>
                <c:pt idx="914">
                  <c:v>41435.520833333336</c:v>
                </c:pt>
                <c:pt idx="915">
                  <c:v>41435.53125</c:v>
                </c:pt>
                <c:pt idx="916">
                  <c:v>41435.541666666664</c:v>
                </c:pt>
                <c:pt idx="917">
                  <c:v>41435.552083333336</c:v>
                </c:pt>
                <c:pt idx="918">
                  <c:v>41435.5625</c:v>
                </c:pt>
                <c:pt idx="919">
                  <c:v>41435.572916666664</c:v>
                </c:pt>
                <c:pt idx="920">
                  <c:v>41435.583333333336</c:v>
                </c:pt>
                <c:pt idx="921">
                  <c:v>41435.59375</c:v>
                </c:pt>
                <c:pt idx="922">
                  <c:v>41435.604166666664</c:v>
                </c:pt>
                <c:pt idx="923">
                  <c:v>41435.614583333336</c:v>
                </c:pt>
                <c:pt idx="924">
                  <c:v>41435.625</c:v>
                </c:pt>
                <c:pt idx="925">
                  <c:v>41435.635416666664</c:v>
                </c:pt>
                <c:pt idx="926">
                  <c:v>41435.645833333336</c:v>
                </c:pt>
                <c:pt idx="927">
                  <c:v>41435.65625</c:v>
                </c:pt>
                <c:pt idx="928">
                  <c:v>41435.666666666664</c:v>
                </c:pt>
                <c:pt idx="929">
                  <c:v>41435.677083333336</c:v>
                </c:pt>
                <c:pt idx="930">
                  <c:v>41435.6875</c:v>
                </c:pt>
                <c:pt idx="931">
                  <c:v>41435.697916666664</c:v>
                </c:pt>
                <c:pt idx="932">
                  <c:v>41435.708333333336</c:v>
                </c:pt>
                <c:pt idx="933">
                  <c:v>41435.71875</c:v>
                </c:pt>
                <c:pt idx="934">
                  <c:v>41435.729166666664</c:v>
                </c:pt>
                <c:pt idx="935">
                  <c:v>41435.739583333336</c:v>
                </c:pt>
                <c:pt idx="936">
                  <c:v>41435.75</c:v>
                </c:pt>
                <c:pt idx="937">
                  <c:v>41435.760416666664</c:v>
                </c:pt>
                <c:pt idx="938">
                  <c:v>41435.770833333336</c:v>
                </c:pt>
                <c:pt idx="939">
                  <c:v>41435.78125</c:v>
                </c:pt>
                <c:pt idx="940">
                  <c:v>41435.791666666664</c:v>
                </c:pt>
                <c:pt idx="941">
                  <c:v>41435.802083333336</c:v>
                </c:pt>
                <c:pt idx="942">
                  <c:v>41435.8125</c:v>
                </c:pt>
                <c:pt idx="943">
                  <c:v>41435.822916666664</c:v>
                </c:pt>
                <c:pt idx="944">
                  <c:v>41435.833333333336</c:v>
                </c:pt>
                <c:pt idx="945">
                  <c:v>41435.84375</c:v>
                </c:pt>
                <c:pt idx="946">
                  <c:v>41435.854166666664</c:v>
                </c:pt>
                <c:pt idx="947">
                  <c:v>41435.864583333336</c:v>
                </c:pt>
                <c:pt idx="948">
                  <c:v>41435.875</c:v>
                </c:pt>
                <c:pt idx="949">
                  <c:v>41435.885416666664</c:v>
                </c:pt>
                <c:pt idx="950">
                  <c:v>41435.895833333336</c:v>
                </c:pt>
                <c:pt idx="951">
                  <c:v>41435.90625</c:v>
                </c:pt>
                <c:pt idx="952">
                  <c:v>41435.916666666664</c:v>
                </c:pt>
                <c:pt idx="953">
                  <c:v>41435.927083333336</c:v>
                </c:pt>
                <c:pt idx="954">
                  <c:v>41435.9375</c:v>
                </c:pt>
                <c:pt idx="955">
                  <c:v>41435.947916666664</c:v>
                </c:pt>
                <c:pt idx="956">
                  <c:v>41435.958333333336</c:v>
                </c:pt>
                <c:pt idx="957">
                  <c:v>41435.96875</c:v>
                </c:pt>
                <c:pt idx="958">
                  <c:v>41435.979166666664</c:v>
                </c:pt>
                <c:pt idx="959">
                  <c:v>41435.989583333336</c:v>
                </c:pt>
                <c:pt idx="960">
                  <c:v>41436</c:v>
                </c:pt>
                <c:pt idx="961">
                  <c:v>41436.010416666664</c:v>
                </c:pt>
                <c:pt idx="962">
                  <c:v>41436.020833333336</c:v>
                </c:pt>
                <c:pt idx="963">
                  <c:v>41436.03125</c:v>
                </c:pt>
                <c:pt idx="964">
                  <c:v>41436.041666666664</c:v>
                </c:pt>
                <c:pt idx="965">
                  <c:v>41436.052083333336</c:v>
                </c:pt>
                <c:pt idx="966">
                  <c:v>41436.0625</c:v>
                </c:pt>
                <c:pt idx="967">
                  <c:v>41436.072916666664</c:v>
                </c:pt>
                <c:pt idx="968">
                  <c:v>41436.083333333336</c:v>
                </c:pt>
                <c:pt idx="969">
                  <c:v>41436.09375</c:v>
                </c:pt>
                <c:pt idx="970">
                  <c:v>41436.104166666664</c:v>
                </c:pt>
                <c:pt idx="971">
                  <c:v>41436.114583333336</c:v>
                </c:pt>
                <c:pt idx="972">
                  <c:v>41436.125</c:v>
                </c:pt>
                <c:pt idx="973">
                  <c:v>41436.135416666664</c:v>
                </c:pt>
                <c:pt idx="974">
                  <c:v>41436.145833333336</c:v>
                </c:pt>
                <c:pt idx="975">
                  <c:v>41436.15625</c:v>
                </c:pt>
                <c:pt idx="976">
                  <c:v>41436.166666666664</c:v>
                </c:pt>
                <c:pt idx="977">
                  <c:v>41436.177083333336</c:v>
                </c:pt>
                <c:pt idx="978">
                  <c:v>41436.1875</c:v>
                </c:pt>
                <c:pt idx="979">
                  <c:v>41436.197916666664</c:v>
                </c:pt>
                <c:pt idx="980">
                  <c:v>41436.208333333336</c:v>
                </c:pt>
                <c:pt idx="981">
                  <c:v>41436.21875</c:v>
                </c:pt>
                <c:pt idx="982">
                  <c:v>41436.229166666664</c:v>
                </c:pt>
                <c:pt idx="983">
                  <c:v>41436.239583333336</c:v>
                </c:pt>
                <c:pt idx="984">
                  <c:v>41436.25</c:v>
                </c:pt>
                <c:pt idx="985">
                  <c:v>41436.260416666664</c:v>
                </c:pt>
                <c:pt idx="986">
                  <c:v>41436.270833333336</c:v>
                </c:pt>
                <c:pt idx="987">
                  <c:v>41436.28125</c:v>
                </c:pt>
                <c:pt idx="988">
                  <c:v>41436.291666666664</c:v>
                </c:pt>
                <c:pt idx="989">
                  <c:v>41436.302083333336</c:v>
                </c:pt>
                <c:pt idx="990">
                  <c:v>41436.3125</c:v>
                </c:pt>
                <c:pt idx="991">
                  <c:v>41436.322916666664</c:v>
                </c:pt>
                <c:pt idx="992">
                  <c:v>41436.333333333336</c:v>
                </c:pt>
                <c:pt idx="993">
                  <c:v>41436.34375</c:v>
                </c:pt>
                <c:pt idx="994">
                  <c:v>41436.354166666664</c:v>
                </c:pt>
                <c:pt idx="995">
                  <c:v>41436.364583333336</c:v>
                </c:pt>
                <c:pt idx="996">
                  <c:v>41436.375</c:v>
                </c:pt>
                <c:pt idx="997">
                  <c:v>41436.385416666664</c:v>
                </c:pt>
                <c:pt idx="998">
                  <c:v>41436.395833333336</c:v>
                </c:pt>
                <c:pt idx="999">
                  <c:v>41436.40625</c:v>
                </c:pt>
                <c:pt idx="1000">
                  <c:v>41436.416666666664</c:v>
                </c:pt>
                <c:pt idx="1001">
                  <c:v>41436.427083333336</c:v>
                </c:pt>
                <c:pt idx="1002">
                  <c:v>41436.4375</c:v>
                </c:pt>
                <c:pt idx="1003">
                  <c:v>41436.447916666664</c:v>
                </c:pt>
                <c:pt idx="1004">
                  <c:v>41436.458333333336</c:v>
                </c:pt>
                <c:pt idx="1005">
                  <c:v>41436.46875</c:v>
                </c:pt>
                <c:pt idx="1006">
                  <c:v>41436.479166666664</c:v>
                </c:pt>
                <c:pt idx="1007">
                  <c:v>41436.489583333336</c:v>
                </c:pt>
                <c:pt idx="1008">
                  <c:v>41436.5</c:v>
                </c:pt>
                <c:pt idx="1009">
                  <c:v>41436.510416666664</c:v>
                </c:pt>
                <c:pt idx="1010">
                  <c:v>41436.520833333336</c:v>
                </c:pt>
                <c:pt idx="1011">
                  <c:v>41436.53125</c:v>
                </c:pt>
                <c:pt idx="1012">
                  <c:v>41436.541666666664</c:v>
                </c:pt>
                <c:pt idx="1013">
                  <c:v>41436.552083333336</c:v>
                </c:pt>
                <c:pt idx="1014">
                  <c:v>41436.5625</c:v>
                </c:pt>
                <c:pt idx="1015">
                  <c:v>41436.572916666664</c:v>
                </c:pt>
                <c:pt idx="1016">
                  <c:v>41436.583333333336</c:v>
                </c:pt>
                <c:pt idx="1017">
                  <c:v>41436.59375</c:v>
                </c:pt>
                <c:pt idx="1018">
                  <c:v>41436.604166666664</c:v>
                </c:pt>
                <c:pt idx="1019">
                  <c:v>41436.614583333336</c:v>
                </c:pt>
                <c:pt idx="1020">
                  <c:v>41436.625</c:v>
                </c:pt>
                <c:pt idx="1021">
                  <c:v>41436.635416666664</c:v>
                </c:pt>
                <c:pt idx="1022">
                  <c:v>41436.645833333336</c:v>
                </c:pt>
                <c:pt idx="1023">
                  <c:v>41436.65625</c:v>
                </c:pt>
                <c:pt idx="1024">
                  <c:v>41436.666666666664</c:v>
                </c:pt>
                <c:pt idx="1025">
                  <c:v>41436.677083333336</c:v>
                </c:pt>
                <c:pt idx="1026">
                  <c:v>41436.6875</c:v>
                </c:pt>
                <c:pt idx="1027">
                  <c:v>41436.697916666664</c:v>
                </c:pt>
                <c:pt idx="1028">
                  <c:v>41436.708333333336</c:v>
                </c:pt>
                <c:pt idx="1029">
                  <c:v>41436.71875</c:v>
                </c:pt>
                <c:pt idx="1030">
                  <c:v>41436.729166666664</c:v>
                </c:pt>
                <c:pt idx="1031">
                  <c:v>41436.739583333336</c:v>
                </c:pt>
                <c:pt idx="1032">
                  <c:v>41436.75</c:v>
                </c:pt>
                <c:pt idx="1033">
                  <c:v>41436.760416666664</c:v>
                </c:pt>
                <c:pt idx="1034">
                  <c:v>41436.770833333336</c:v>
                </c:pt>
                <c:pt idx="1035">
                  <c:v>41436.78125</c:v>
                </c:pt>
                <c:pt idx="1036">
                  <c:v>41436.791666666664</c:v>
                </c:pt>
                <c:pt idx="1037">
                  <c:v>41436.802083333336</c:v>
                </c:pt>
                <c:pt idx="1038">
                  <c:v>41436.8125</c:v>
                </c:pt>
                <c:pt idx="1039">
                  <c:v>41436.822916666664</c:v>
                </c:pt>
                <c:pt idx="1040">
                  <c:v>41436.833333333336</c:v>
                </c:pt>
                <c:pt idx="1041">
                  <c:v>41436.84375</c:v>
                </c:pt>
                <c:pt idx="1042">
                  <c:v>41436.854166666664</c:v>
                </c:pt>
                <c:pt idx="1043">
                  <c:v>41436.864583333336</c:v>
                </c:pt>
                <c:pt idx="1044">
                  <c:v>41436.875</c:v>
                </c:pt>
                <c:pt idx="1045">
                  <c:v>41436.885416666664</c:v>
                </c:pt>
                <c:pt idx="1046">
                  <c:v>41436.895833333336</c:v>
                </c:pt>
                <c:pt idx="1047">
                  <c:v>41436.90625</c:v>
                </c:pt>
                <c:pt idx="1048">
                  <c:v>41436.916666666664</c:v>
                </c:pt>
                <c:pt idx="1049">
                  <c:v>41436.927083333336</c:v>
                </c:pt>
                <c:pt idx="1050">
                  <c:v>41436.9375</c:v>
                </c:pt>
                <c:pt idx="1051">
                  <c:v>41436.947916666664</c:v>
                </c:pt>
                <c:pt idx="1052">
                  <c:v>41436.958333333336</c:v>
                </c:pt>
                <c:pt idx="1053">
                  <c:v>41436.96875</c:v>
                </c:pt>
                <c:pt idx="1054">
                  <c:v>41436.979166666664</c:v>
                </c:pt>
                <c:pt idx="1055">
                  <c:v>41436.989583333336</c:v>
                </c:pt>
                <c:pt idx="1056">
                  <c:v>41437</c:v>
                </c:pt>
                <c:pt idx="1057">
                  <c:v>41437.010416666664</c:v>
                </c:pt>
                <c:pt idx="1058">
                  <c:v>41437.020833333336</c:v>
                </c:pt>
                <c:pt idx="1059">
                  <c:v>41437.03125</c:v>
                </c:pt>
                <c:pt idx="1060">
                  <c:v>41437.041666666664</c:v>
                </c:pt>
                <c:pt idx="1061">
                  <c:v>41437.052083333336</c:v>
                </c:pt>
                <c:pt idx="1062">
                  <c:v>41437.0625</c:v>
                </c:pt>
                <c:pt idx="1063">
                  <c:v>41437.072916666664</c:v>
                </c:pt>
                <c:pt idx="1064">
                  <c:v>41437.083333333336</c:v>
                </c:pt>
                <c:pt idx="1065">
                  <c:v>41437.09375</c:v>
                </c:pt>
                <c:pt idx="1066">
                  <c:v>41437.104166666664</c:v>
                </c:pt>
                <c:pt idx="1067">
                  <c:v>41437.114583333336</c:v>
                </c:pt>
                <c:pt idx="1068">
                  <c:v>41437.125</c:v>
                </c:pt>
                <c:pt idx="1069">
                  <c:v>41437.135416666664</c:v>
                </c:pt>
                <c:pt idx="1070">
                  <c:v>41437.145833333336</c:v>
                </c:pt>
                <c:pt idx="1071">
                  <c:v>41437.15625</c:v>
                </c:pt>
                <c:pt idx="1072">
                  <c:v>41437.166666666664</c:v>
                </c:pt>
                <c:pt idx="1073">
                  <c:v>41437.177083333336</c:v>
                </c:pt>
                <c:pt idx="1074">
                  <c:v>41437.1875</c:v>
                </c:pt>
                <c:pt idx="1075">
                  <c:v>41437.197916666664</c:v>
                </c:pt>
                <c:pt idx="1076">
                  <c:v>41437.208333333336</c:v>
                </c:pt>
                <c:pt idx="1077">
                  <c:v>41437.21875</c:v>
                </c:pt>
                <c:pt idx="1078">
                  <c:v>41437.229166666664</c:v>
                </c:pt>
                <c:pt idx="1079">
                  <c:v>41437.239583333336</c:v>
                </c:pt>
                <c:pt idx="1080">
                  <c:v>41437.25</c:v>
                </c:pt>
                <c:pt idx="1081">
                  <c:v>41437.260416666664</c:v>
                </c:pt>
                <c:pt idx="1082">
                  <c:v>41437.270833333336</c:v>
                </c:pt>
                <c:pt idx="1083">
                  <c:v>41437.28125</c:v>
                </c:pt>
                <c:pt idx="1084">
                  <c:v>41437.291666666664</c:v>
                </c:pt>
                <c:pt idx="1085">
                  <c:v>41437.302083333336</c:v>
                </c:pt>
                <c:pt idx="1086">
                  <c:v>41437.3125</c:v>
                </c:pt>
                <c:pt idx="1087">
                  <c:v>41437.322916666664</c:v>
                </c:pt>
                <c:pt idx="1088">
                  <c:v>41437.333333333336</c:v>
                </c:pt>
                <c:pt idx="1089">
                  <c:v>41437.34375</c:v>
                </c:pt>
                <c:pt idx="1090">
                  <c:v>41437.354166666664</c:v>
                </c:pt>
                <c:pt idx="1091">
                  <c:v>41437.364583333336</c:v>
                </c:pt>
                <c:pt idx="1092">
                  <c:v>41437.375</c:v>
                </c:pt>
                <c:pt idx="1093">
                  <c:v>41437.385416666664</c:v>
                </c:pt>
                <c:pt idx="1094">
                  <c:v>41437.395833333336</c:v>
                </c:pt>
                <c:pt idx="1095">
                  <c:v>41437.40625</c:v>
                </c:pt>
                <c:pt idx="1096">
                  <c:v>41437.416666666664</c:v>
                </c:pt>
                <c:pt idx="1097">
                  <c:v>41437.427083333336</c:v>
                </c:pt>
                <c:pt idx="1098">
                  <c:v>41437.4375</c:v>
                </c:pt>
                <c:pt idx="1099">
                  <c:v>41437.447916666664</c:v>
                </c:pt>
                <c:pt idx="1100">
                  <c:v>41437.458333333336</c:v>
                </c:pt>
                <c:pt idx="1101">
                  <c:v>41437.46875</c:v>
                </c:pt>
                <c:pt idx="1102">
                  <c:v>41437.479166666664</c:v>
                </c:pt>
                <c:pt idx="1103">
                  <c:v>41437.489583333336</c:v>
                </c:pt>
                <c:pt idx="1104">
                  <c:v>41437.5</c:v>
                </c:pt>
                <c:pt idx="1105">
                  <c:v>41437.510416666664</c:v>
                </c:pt>
                <c:pt idx="1106">
                  <c:v>41437.520833333336</c:v>
                </c:pt>
                <c:pt idx="1107">
                  <c:v>41437.53125</c:v>
                </c:pt>
                <c:pt idx="1108">
                  <c:v>41437.541666666664</c:v>
                </c:pt>
                <c:pt idx="1109">
                  <c:v>41437.552083333336</c:v>
                </c:pt>
                <c:pt idx="1110">
                  <c:v>41437.5625</c:v>
                </c:pt>
                <c:pt idx="1111">
                  <c:v>41437.572916666664</c:v>
                </c:pt>
                <c:pt idx="1112">
                  <c:v>41437.583333333336</c:v>
                </c:pt>
                <c:pt idx="1113">
                  <c:v>41437.59375</c:v>
                </c:pt>
                <c:pt idx="1114">
                  <c:v>41437.604166666664</c:v>
                </c:pt>
                <c:pt idx="1115">
                  <c:v>41437.614583333336</c:v>
                </c:pt>
                <c:pt idx="1116">
                  <c:v>41437.625</c:v>
                </c:pt>
                <c:pt idx="1117">
                  <c:v>41437.635416666664</c:v>
                </c:pt>
                <c:pt idx="1118">
                  <c:v>41437.645833333336</c:v>
                </c:pt>
                <c:pt idx="1119">
                  <c:v>41437.65625</c:v>
                </c:pt>
                <c:pt idx="1120">
                  <c:v>41437.666666666664</c:v>
                </c:pt>
                <c:pt idx="1121">
                  <c:v>41437.677083333336</c:v>
                </c:pt>
                <c:pt idx="1122">
                  <c:v>41437.6875</c:v>
                </c:pt>
                <c:pt idx="1123">
                  <c:v>41437.697916666664</c:v>
                </c:pt>
                <c:pt idx="1124">
                  <c:v>41437.708333333336</c:v>
                </c:pt>
                <c:pt idx="1125">
                  <c:v>41437.71875</c:v>
                </c:pt>
                <c:pt idx="1126">
                  <c:v>41437.729166666664</c:v>
                </c:pt>
                <c:pt idx="1127">
                  <c:v>41437.739583333336</c:v>
                </c:pt>
                <c:pt idx="1128">
                  <c:v>41437.75</c:v>
                </c:pt>
                <c:pt idx="1129">
                  <c:v>41437.760416666664</c:v>
                </c:pt>
                <c:pt idx="1130">
                  <c:v>41437.770833333336</c:v>
                </c:pt>
                <c:pt idx="1131">
                  <c:v>41437.78125</c:v>
                </c:pt>
                <c:pt idx="1132">
                  <c:v>41437.791666666664</c:v>
                </c:pt>
                <c:pt idx="1133">
                  <c:v>41437.802083333336</c:v>
                </c:pt>
                <c:pt idx="1134">
                  <c:v>41437.8125</c:v>
                </c:pt>
                <c:pt idx="1135">
                  <c:v>41437.822916666664</c:v>
                </c:pt>
                <c:pt idx="1136">
                  <c:v>41437.833333333336</c:v>
                </c:pt>
                <c:pt idx="1137">
                  <c:v>41437.84375</c:v>
                </c:pt>
                <c:pt idx="1138">
                  <c:v>41437.854166666664</c:v>
                </c:pt>
                <c:pt idx="1139">
                  <c:v>41437.864583333336</c:v>
                </c:pt>
                <c:pt idx="1140">
                  <c:v>41437.875</c:v>
                </c:pt>
                <c:pt idx="1141">
                  <c:v>41437.885416666664</c:v>
                </c:pt>
                <c:pt idx="1142">
                  <c:v>41437.895833333336</c:v>
                </c:pt>
                <c:pt idx="1143">
                  <c:v>41437.90625</c:v>
                </c:pt>
                <c:pt idx="1144">
                  <c:v>41437.916666666664</c:v>
                </c:pt>
                <c:pt idx="1145">
                  <c:v>41437.927083333336</c:v>
                </c:pt>
                <c:pt idx="1146">
                  <c:v>41437.9375</c:v>
                </c:pt>
                <c:pt idx="1147">
                  <c:v>41437.947916666664</c:v>
                </c:pt>
                <c:pt idx="1148">
                  <c:v>41437.958333333336</c:v>
                </c:pt>
                <c:pt idx="1149">
                  <c:v>41437.96875</c:v>
                </c:pt>
                <c:pt idx="1150">
                  <c:v>41437.979166666664</c:v>
                </c:pt>
                <c:pt idx="1151">
                  <c:v>41437.989583333336</c:v>
                </c:pt>
                <c:pt idx="1152">
                  <c:v>41438</c:v>
                </c:pt>
                <c:pt idx="1153">
                  <c:v>41438.010416666664</c:v>
                </c:pt>
                <c:pt idx="1154">
                  <c:v>41438.020833333336</c:v>
                </c:pt>
                <c:pt idx="1155">
                  <c:v>41438.03125</c:v>
                </c:pt>
                <c:pt idx="1156">
                  <c:v>41438.041666666664</c:v>
                </c:pt>
                <c:pt idx="1157">
                  <c:v>41438.052083333336</c:v>
                </c:pt>
                <c:pt idx="1158">
                  <c:v>41438.0625</c:v>
                </c:pt>
                <c:pt idx="1159">
                  <c:v>41438.072916666664</c:v>
                </c:pt>
                <c:pt idx="1160">
                  <c:v>41438.083333333336</c:v>
                </c:pt>
                <c:pt idx="1161">
                  <c:v>41438.09375</c:v>
                </c:pt>
                <c:pt idx="1162">
                  <c:v>41438.104166666664</c:v>
                </c:pt>
                <c:pt idx="1163">
                  <c:v>41438.114583333336</c:v>
                </c:pt>
                <c:pt idx="1164">
                  <c:v>41438.125</c:v>
                </c:pt>
                <c:pt idx="1165">
                  <c:v>41438.135416666664</c:v>
                </c:pt>
                <c:pt idx="1166">
                  <c:v>41438.145833333336</c:v>
                </c:pt>
                <c:pt idx="1167">
                  <c:v>41438.15625</c:v>
                </c:pt>
                <c:pt idx="1168">
                  <c:v>41438.166666666664</c:v>
                </c:pt>
                <c:pt idx="1169">
                  <c:v>41438.177083333336</c:v>
                </c:pt>
                <c:pt idx="1170">
                  <c:v>41438.1875</c:v>
                </c:pt>
                <c:pt idx="1171">
                  <c:v>41438.197916666664</c:v>
                </c:pt>
                <c:pt idx="1172">
                  <c:v>41438.208333333336</c:v>
                </c:pt>
                <c:pt idx="1173">
                  <c:v>41438.21875</c:v>
                </c:pt>
                <c:pt idx="1174">
                  <c:v>41438.229166666664</c:v>
                </c:pt>
                <c:pt idx="1175">
                  <c:v>41438.239583333336</c:v>
                </c:pt>
                <c:pt idx="1176">
                  <c:v>41438.25</c:v>
                </c:pt>
                <c:pt idx="1177">
                  <c:v>41438.260416666664</c:v>
                </c:pt>
                <c:pt idx="1178">
                  <c:v>41438.270833333336</c:v>
                </c:pt>
                <c:pt idx="1179">
                  <c:v>41438.28125</c:v>
                </c:pt>
                <c:pt idx="1180">
                  <c:v>41438.291666666664</c:v>
                </c:pt>
                <c:pt idx="1181">
                  <c:v>41438.302083333336</c:v>
                </c:pt>
                <c:pt idx="1182">
                  <c:v>41438.3125</c:v>
                </c:pt>
                <c:pt idx="1183">
                  <c:v>41438.322916666664</c:v>
                </c:pt>
                <c:pt idx="1184">
                  <c:v>41438.333333333336</c:v>
                </c:pt>
                <c:pt idx="1185">
                  <c:v>41438.34375</c:v>
                </c:pt>
                <c:pt idx="1186">
                  <c:v>41438.354166666664</c:v>
                </c:pt>
                <c:pt idx="1187">
                  <c:v>41438.364583333336</c:v>
                </c:pt>
                <c:pt idx="1188">
                  <c:v>41438.375</c:v>
                </c:pt>
                <c:pt idx="1189">
                  <c:v>41438.385416666664</c:v>
                </c:pt>
                <c:pt idx="1190">
                  <c:v>41438.395833333336</c:v>
                </c:pt>
                <c:pt idx="1191">
                  <c:v>41438.40625</c:v>
                </c:pt>
                <c:pt idx="1192">
                  <c:v>41438.416666666664</c:v>
                </c:pt>
                <c:pt idx="1193">
                  <c:v>41438.427083333336</c:v>
                </c:pt>
                <c:pt idx="1194">
                  <c:v>41438.4375</c:v>
                </c:pt>
                <c:pt idx="1195">
                  <c:v>41438.447916666664</c:v>
                </c:pt>
                <c:pt idx="1196">
                  <c:v>41438.458333333336</c:v>
                </c:pt>
                <c:pt idx="1197">
                  <c:v>41438.46875</c:v>
                </c:pt>
                <c:pt idx="1198">
                  <c:v>41438.479166666664</c:v>
                </c:pt>
                <c:pt idx="1199">
                  <c:v>41438.489583333336</c:v>
                </c:pt>
                <c:pt idx="1200">
                  <c:v>41438.5</c:v>
                </c:pt>
                <c:pt idx="1201">
                  <c:v>41438.510416666664</c:v>
                </c:pt>
                <c:pt idx="1202">
                  <c:v>41438.520833333336</c:v>
                </c:pt>
                <c:pt idx="1203">
                  <c:v>41438.53125</c:v>
                </c:pt>
                <c:pt idx="1204">
                  <c:v>41438.541666666664</c:v>
                </c:pt>
                <c:pt idx="1205">
                  <c:v>41438.552083333336</c:v>
                </c:pt>
                <c:pt idx="1206">
                  <c:v>41438.5625</c:v>
                </c:pt>
                <c:pt idx="1207">
                  <c:v>41438.572916666664</c:v>
                </c:pt>
                <c:pt idx="1208">
                  <c:v>41438.583333333336</c:v>
                </c:pt>
                <c:pt idx="1209">
                  <c:v>41438.59375</c:v>
                </c:pt>
                <c:pt idx="1210">
                  <c:v>41438.604166666664</c:v>
                </c:pt>
                <c:pt idx="1211">
                  <c:v>41438.614583333336</c:v>
                </c:pt>
                <c:pt idx="1212">
                  <c:v>41438.625</c:v>
                </c:pt>
                <c:pt idx="1213">
                  <c:v>41438.635416666664</c:v>
                </c:pt>
                <c:pt idx="1214">
                  <c:v>41438.645833333336</c:v>
                </c:pt>
                <c:pt idx="1215">
                  <c:v>41438.65625</c:v>
                </c:pt>
                <c:pt idx="1216">
                  <c:v>41438.666666666664</c:v>
                </c:pt>
                <c:pt idx="1217">
                  <c:v>41438.677083333336</c:v>
                </c:pt>
                <c:pt idx="1218">
                  <c:v>41438.6875</c:v>
                </c:pt>
                <c:pt idx="1219">
                  <c:v>41438.697916666664</c:v>
                </c:pt>
                <c:pt idx="1220">
                  <c:v>41438.708333333336</c:v>
                </c:pt>
                <c:pt idx="1221">
                  <c:v>41438.71875</c:v>
                </c:pt>
                <c:pt idx="1222">
                  <c:v>41438.729166666664</c:v>
                </c:pt>
                <c:pt idx="1223">
                  <c:v>41438.739583333336</c:v>
                </c:pt>
                <c:pt idx="1224">
                  <c:v>41438.75</c:v>
                </c:pt>
                <c:pt idx="1225">
                  <c:v>41438.760416666664</c:v>
                </c:pt>
                <c:pt idx="1226">
                  <c:v>41438.770833333336</c:v>
                </c:pt>
                <c:pt idx="1227">
                  <c:v>41438.78125</c:v>
                </c:pt>
                <c:pt idx="1228">
                  <c:v>41438.791666666664</c:v>
                </c:pt>
                <c:pt idx="1229">
                  <c:v>41438.802083333336</c:v>
                </c:pt>
                <c:pt idx="1230">
                  <c:v>41438.8125</c:v>
                </c:pt>
                <c:pt idx="1231">
                  <c:v>41438.822916666664</c:v>
                </c:pt>
                <c:pt idx="1232">
                  <c:v>41438.833333333336</c:v>
                </c:pt>
                <c:pt idx="1233">
                  <c:v>41438.84375</c:v>
                </c:pt>
                <c:pt idx="1234">
                  <c:v>41438.854166666664</c:v>
                </c:pt>
                <c:pt idx="1235">
                  <c:v>41438.864583333336</c:v>
                </c:pt>
                <c:pt idx="1236">
                  <c:v>41438.875</c:v>
                </c:pt>
                <c:pt idx="1237">
                  <c:v>41438.885416666664</c:v>
                </c:pt>
                <c:pt idx="1238">
                  <c:v>41438.895833333336</c:v>
                </c:pt>
                <c:pt idx="1239">
                  <c:v>41438.90625</c:v>
                </c:pt>
                <c:pt idx="1240">
                  <c:v>41438.916666666664</c:v>
                </c:pt>
                <c:pt idx="1241">
                  <c:v>41438.927083333336</c:v>
                </c:pt>
                <c:pt idx="1242">
                  <c:v>41438.9375</c:v>
                </c:pt>
                <c:pt idx="1243">
                  <c:v>41438.947916666664</c:v>
                </c:pt>
                <c:pt idx="1244">
                  <c:v>41438.958333333336</c:v>
                </c:pt>
                <c:pt idx="1245">
                  <c:v>41438.96875</c:v>
                </c:pt>
                <c:pt idx="1246">
                  <c:v>41438.979166666664</c:v>
                </c:pt>
                <c:pt idx="1247">
                  <c:v>41438.989583333336</c:v>
                </c:pt>
                <c:pt idx="1248">
                  <c:v>41439</c:v>
                </c:pt>
                <c:pt idx="1249">
                  <c:v>41439.010416666664</c:v>
                </c:pt>
                <c:pt idx="1250">
                  <c:v>41439.020833333336</c:v>
                </c:pt>
                <c:pt idx="1251">
                  <c:v>41439.03125</c:v>
                </c:pt>
                <c:pt idx="1252">
                  <c:v>41439.041666666664</c:v>
                </c:pt>
                <c:pt idx="1253">
                  <c:v>41439.052083333336</c:v>
                </c:pt>
                <c:pt idx="1254">
                  <c:v>41439.0625</c:v>
                </c:pt>
                <c:pt idx="1255">
                  <c:v>41439.072916666664</c:v>
                </c:pt>
                <c:pt idx="1256">
                  <c:v>41439.083333333336</c:v>
                </c:pt>
                <c:pt idx="1257">
                  <c:v>41439.09375</c:v>
                </c:pt>
                <c:pt idx="1258">
                  <c:v>41439.104166666664</c:v>
                </c:pt>
                <c:pt idx="1259">
                  <c:v>41439.114583333336</c:v>
                </c:pt>
                <c:pt idx="1260">
                  <c:v>41439.125</c:v>
                </c:pt>
                <c:pt idx="1261">
                  <c:v>41439.135416666664</c:v>
                </c:pt>
                <c:pt idx="1262">
                  <c:v>41439.145833333336</c:v>
                </c:pt>
                <c:pt idx="1263">
                  <c:v>41439.15625</c:v>
                </c:pt>
                <c:pt idx="1264">
                  <c:v>41439.166666666664</c:v>
                </c:pt>
                <c:pt idx="1265">
                  <c:v>41439.177083333336</c:v>
                </c:pt>
                <c:pt idx="1266">
                  <c:v>41439.1875</c:v>
                </c:pt>
                <c:pt idx="1267">
                  <c:v>41439.197916666664</c:v>
                </c:pt>
                <c:pt idx="1268">
                  <c:v>41439.208333333336</c:v>
                </c:pt>
                <c:pt idx="1269">
                  <c:v>41439.21875</c:v>
                </c:pt>
                <c:pt idx="1270">
                  <c:v>41439.229166666664</c:v>
                </c:pt>
                <c:pt idx="1271">
                  <c:v>41439.239583333336</c:v>
                </c:pt>
                <c:pt idx="1272">
                  <c:v>41439.25</c:v>
                </c:pt>
                <c:pt idx="1273">
                  <c:v>41439.260416666664</c:v>
                </c:pt>
                <c:pt idx="1274">
                  <c:v>41439.270833333336</c:v>
                </c:pt>
                <c:pt idx="1275">
                  <c:v>41439.28125</c:v>
                </c:pt>
                <c:pt idx="1276">
                  <c:v>41439.291666666664</c:v>
                </c:pt>
                <c:pt idx="1277">
                  <c:v>41439.302083333336</c:v>
                </c:pt>
                <c:pt idx="1278">
                  <c:v>41439.3125</c:v>
                </c:pt>
                <c:pt idx="1279">
                  <c:v>41439.322916666664</c:v>
                </c:pt>
                <c:pt idx="1280">
                  <c:v>41439.333333333336</c:v>
                </c:pt>
                <c:pt idx="1281">
                  <c:v>41439.34375</c:v>
                </c:pt>
                <c:pt idx="1282">
                  <c:v>41439.354166666664</c:v>
                </c:pt>
                <c:pt idx="1283">
                  <c:v>41439.364583333336</c:v>
                </c:pt>
                <c:pt idx="1284">
                  <c:v>41439.375</c:v>
                </c:pt>
                <c:pt idx="1285">
                  <c:v>41439.385416666664</c:v>
                </c:pt>
                <c:pt idx="1286">
                  <c:v>41439.395833333336</c:v>
                </c:pt>
                <c:pt idx="1287">
                  <c:v>41439.40625</c:v>
                </c:pt>
                <c:pt idx="1288">
                  <c:v>41439.416666666664</c:v>
                </c:pt>
                <c:pt idx="1289">
                  <c:v>41439.427083333336</c:v>
                </c:pt>
                <c:pt idx="1290">
                  <c:v>41439.4375</c:v>
                </c:pt>
                <c:pt idx="1291">
                  <c:v>41439.447916666664</c:v>
                </c:pt>
                <c:pt idx="1292">
                  <c:v>41439.458333333336</c:v>
                </c:pt>
                <c:pt idx="1293">
                  <c:v>41439.46875</c:v>
                </c:pt>
                <c:pt idx="1294">
                  <c:v>41439.479166666664</c:v>
                </c:pt>
                <c:pt idx="1295">
                  <c:v>41439.489583333336</c:v>
                </c:pt>
                <c:pt idx="1296">
                  <c:v>41439.5</c:v>
                </c:pt>
                <c:pt idx="1297">
                  <c:v>41439.510416666664</c:v>
                </c:pt>
                <c:pt idx="1298">
                  <c:v>41439.520833333336</c:v>
                </c:pt>
                <c:pt idx="1299">
                  <c:v>41439.53125</c:v>
                </c:pt>
                <c:pt idx="1300">
                  <c:v>41439.541666666664</c:v>
                </c:pt>
                <c:pt idx="1301">
                  <c:v>41439.552083333336</c:v>
                </c:pt>
                <c:pt idx="1302">
                  <c:v>41439.5625</c:v>
                </c:pt>
                <c:pt idx="1303">
                  <c:v>41439.572916666664</c:v>
                </c:pt>
                <c:pt idx="1304">
                  <c:v>41439.583333333336</c:v>
                </c:pt>
                <c:pt idx="1305">
                  <c:v>41439.59375</c:v>
                </c:pt>
                <c:pt idx="1306">
                  <c:v>41439.604166666664</c:v>
                </c:pt>
                <c:pt idx="1307">
                  <c:v>41439.614583333336</c:v>
                </c:pt>
                <c:pt idx="1308">
                  <c:v>41439.625</c:v>
                </c:pt>
                <c:pt idx="1309">
                  <c:v>41439.635416666664</c:v>
                </c:pt>
                <c:pt idx="1310">
                  <c:v>41439.645833333336</c:v>
                </c:pt>
                <c:pt idx="1311">
                  <c:v>41439.65625</c:v>
                </c:pt>
                <c:pt idx="1312">
                  <c:v>41439.666666666664</c:v>
                </c:pt>
                <c:pt idx="1313">
                  <c:v>41439.677083333336</c:v>
                </c:pt>
                <c:pt idx="1314">
                  <c:v>41439.6875</c:v>
                </c:pt>
                <c:pt idx="1315">
                  <c:v>41439.697916666664</c:v>
                </c:pt>
                <c:pt idx="1316">
                  <c:v>41439.708333333336</c:v>
                </c:pt>
                <c:pt idx="1317">
                  <c:v>41439.71875</c:v>
                </c:pt>
                <c:pt idx="1318">
                  <c:v>41439.729166666664</c:v>
                </c:pt>
                <c:pt idx="1319">
                  <c:v>41439.739583333336</c:v>
                </c:pt>
                <c:pt idx="1320">
                  <c:v>41439.75</c:v>
                </c:pt>
                <c:pt idx="1321">
                  <c:v>41439.760416666664</c:v>
                </c:pt>
                <c:pt idx="1322">
                  <c:v>41439.770833333336</c:v>
                </c:pt>
                <c:pt idx="1323">
                  <c:v>41439.78125</c:v>
                </c:pt>
                <c:pt idx="1324">
                  <c:v>41439.791666666664</c:v>
                </c:pt>
                <c:pt idx="1325">
                  <c:v>41439.802083333336</c:v>
                </c:pt>
                <c:pt idx="1326">
                  <c:v>41439.8125</c:v>
                </c:pt>
                <c:pt idx="1327">
                  <c:v>41439.822916666664</c:v>
                </c:pt>
                <c:pt idx="1328">
                  <c:v>41439.833333333336</c:v>
                </c:pt>
                <c:pt idx="1329">
                  <c:v>41439.84375</c:v>
                </c:pt>
                <c:pt idx="1330">
                  <c:v>41439.854166666664</c:v>
                </c:pt>
                <c:pt idx="1331">
                  <c:v>41439.864583333336</c:v>
                </c:pt>
                <c:pt idx="1332">
                  <c:v>41439.875</c:v>
                </c:pt>
                <c:pt idx="1333">
                  <c:v>41439.885416666664</c:v>
                </c:pt>
                <c:pt idx="1334">
                  <c:v>41439.895833333336</c:v>
                </c:pt>
                <c:pt idx="1335">
                  <c:v>41439.90625</c:v>
                </c:pt>
                <c:pt idx="1336">
                  <c:v>41439.916666666664</c:v>
                </c:pt>
                <c:pt idx="1337">
                  <c:v>41439.927083333336</c:v>
                </c:pt>
                <c:pt idx="1338">
                  <c:v>41439.9375</c:v>
                </c:pt>
                <c:pt idx="1339">
                  <c:v>41439.947916666664</c:v>
                </c:pt>
                <c:pt idx="1340">
                  <c:v>41439.958333333336</c:v>
                </c:pt>
                <c:pt idx="1341">
                  <c:v>41439.96875</c:v>
                </c:pt>
                <c:pt idx="1342">
                  <c:v>41439.979166666664</c:v>
                </c:pt>
                <c:pt idx="1343">
                  <c:v>41439.989583333336</c:v>
                </c:pt>
                <c:pt idx="1344">
                  <c:v>41440</c:v>
                </c:pt>
                <c:pt idx="1345">
                  <c:v>41440.010416666664</c:v>
                </c:pt>
                <c:pt idx="1346">
                  <c:v>41440.020833333336</c:v>
                </c:pt>
                <c:pt idx="1347">
                  <c:v>41440.03125</c:v>
                </c:pt>
                <c:pt idx="1348">
                  <c:v>41440.041666666664</c:v>
                </c:pt>
                <c:pt idx="1349">
                  <c:v>41440.052083333336</c:v>
                </c:pt>
                <c:pt idx="1350">
                  <c:v>41440.0625</c:v>
                </c:pt>
                <c:pt idx="1351">
                  <c:v>41440.072916666664</c:v>
                </c:pt>
                <c:pt idx="1352">
                  <c:v>41440.083333333336</c:v>
                </c:pt>
                <c:pt idx="1353">
                  <c:v>41440.09375</c:v>
                </c:pt>
                <c:pt idx="1354">
                  <c:v>41440.104166666664</c:v>
                </c:pt>
                <c:pt idx="1355">
                  <c:v>41440.114583333336</c:v>
                </c:pt>
                <c:pt idx="1356">
                  <c:v>41440.125</c:v>
                </c:pt>
                <c:pt idx="1357">
                  <c:v>41440.135416666664</c:v>
                </c:pt>
                <c:pt idx="1358">
                  <c:v>41440.145833333336</c:v>
                </c:pt>
                <c:pt idx="1359">
                  <c:v>41440.15625</c:v>
                </c:pt>
                <c:pt idx="1360">
                  <c:v>41440.166666666664</c:v>
                </c:pt>
                <c:pt idx="1361">
                  <c:v>41440.177083333336</c:v>
                </c:pt>
                <c:pt idx="1362">
                  <c:v>41440.1875</c:v>
                </c:pt>
                <c:pt idx="1363">
                  <c:v>41440.197916666664</c:v>
                </c:pt>
                <c:pt idx="1364">
                  <c:v>41440.208333333336</c:v>
                </c:pt>
                <c:pt idx="1365">
                  <c:v>41440.21875</c:v>
                </c:pt>
                <c:pt idx="1366">
                  <c:v>41440.229166666664</c:v>
                </c:pt>
                <c:pt idx="1367">
                  <c:v>41440.239583333336</c:v>
                </c:pt>
                <c:pt idx="1368">
                  <c:v>41440.25</c:v>
                </c:pt>
                <c:pt idx="1369">
                  <c:v>41440.260416666664</c:v>
                </c:pt>
                <c:pt idx="1370">
                  <c:v>41440.270833333336</c:v>
                </c:pt>
                <c:pt idx="1371">
                  <c:v>41440.28125</c:v>
                </c:pt>
                <c:pt idx="1372">
                  <c:v>41440.291666666664</c:v>
                </c:pt>
                <c:pt idx="1373">
                  <c:v>41440.302083333336</c:v>
                </c:pt>
                <c:pt idx="1374">
                  <c:v>41440.3125</c:v>
                </c:pt>
                <c:pt idx="1375">
                  <c:v>41440.322916666664</c:v>
                </c:pt>
                <c:pt idx="1376">
                  <c:v>41440.333333333336</c:v>
                </c:pt>
                <c:pt idx="1377">
                  <c:v>41440.34375</c:v>
                </c:pt>
                <c:pt idx="1378">
                  <c:v>41440.354166666664</c:v>
                </c:pt>
                <c:pt idx="1379">
                  <c:v>41440.364583333336</c:v>
                </c:pt>
                <c:pt idx="1380">
                  <c:v>41440.375</c:v>
                </c:pt>
                <c:pt idx="1381">
                  <c:v>41440.385416666664</c:v>
                </c:pt>
                <c:pt idx="1382">
                  <c:v>41440.395833333336</c:v>
                </c:pt>
                <c:pt idx="1383">
                  <c:v>41440.40625</c:v>
                </c:pt>
                <c:pt idx="1384">
                  <c:v>41440.416666666664</c:v>
                </c:pt>
                <c:pt idx="1385">
                  <c:v>41440.427083333336</c:v>
                </c:pt>
                <c:pt idx="1386">
                  <c:v>41440.4375</c:v>
                </c:pt>
                <c:pt idx="1387">
                  <c:v>41440.447916666664</c:v>
                </c:pt>
                <c:pt idx="1388">
                  <c:v>41440.458333333336</c:v>
                </c:pt>
                <c:pt idx="1389">
                  <c:v>41440.46875</c:v>
                </c:pt>
                <c:pt idx="1390">
                  <c:v>41440.479166666664</c:v>
                </c:pt>
                <c:pt idx="1391">
                  <c:v>41440.489583333336</c:v>
                </c:pt>
                <c:pt idx="1392">
                  <c:v>41440.5</c:v>
                </c:pt>
                <c:pt idx="1393">
                  <c:v>41440.510416666664</c:v>
                </c:pt>
                <c:pt idx="1394">
                  <c:v>41440.520833333336</c:v>
                </c:pt>
                <c:pt idx="1395">
                  <c:v>41440.53125</c:v>
                </c:pt>
                <c:pt idx="1396">
                  <c:v>41440.541666666664</c:v>
                </c:pt>
                <c:pt idx="1397">
                  <c:v>41440.552083333336</c:v>
                </c:pt>
                <c:pt idx="1398">
                  <c:v>41440.5625</c:v>
                </c:pt>
                <c:pt idx="1399">
                  <c:v>41440.572916666664</c:v>
                </c:pt>
                <c:pt idx="1400">
                  <c:v>41440.583333333336</c:v>
                </c:pt>
                <c:pt idx="1401">
                  <c:v>41440.59375</c:v>
                </c:pt>
                <c:pt idx="1402">
                  <c:v>41440.604166666664</c:v>
                </c:pt>
                <c:pt idx="1403">
                  <c:v>41440.614583333336</c:v>
                </c:pt>
                <c:pt idx="1404">
                  <c:v>41440.625</c:v>
                </c:pt>
                <c:pt idx="1405">
                  <c:v>41440.635416666664</c:v>
                </c:pt>
                <c:pt idx="1406">
                  <c:v>41440.645833333336</c:v>
                </c:pt>
                <c:pt idx="1407">
                  <c:v>41440.65625</c:v>
                </c:pt>
                <c:pt idx="1408">
                  <c:v>41440.666666666664</c:v>
                </c:pt>
                <c:pt idx="1409">
                  <c:v>41440.677083333336</c:v>
                </c:pt>
                <c:pt idx="1410">
                  <c:v>41440.6875</c:v>
                </c:pt>
                <c:pt idx="1411">
                  <c:v>41440.697916666664</c:v>
                </c:pt>
                <c:pt idx="1412">
                  <c:v>41440.708333333336</c:v>
                </c:pt>
                <c:pt idx="1413">
                  <c:v>41440.71875</c:v>
                </c:pt>
                <c:pt idx="1414">
                  <c:v>41440.729166666664</c:v>
                </c:pt>
                <c:pt idx="1415">
                  <c:v>41440.739583333336</c:v>
                </c:pt>
                <c:pt idx="1416">
                  <c:v>41440.75</c:v>
                </c:pt>
                <c:pt idx="1417">
                  <c:v>41440.760416666664</c:v>
                </c:pt>
                <c:pt idx="1418">
                  <c:v>41440.770833333336</c:v>
                </c:pt>
                <c:pt idx="1419">
                  <c:v>41440.78125</c:v>
                </c:pt>
                <c:pt idx="1420">
                  <c:v>41440.791666666664</c:v>
                </c:pt>
                <c:pt idx="1421">
                  <c:v>41440.802083333336</c:v>
                </c:pt>
                <c:pt idx="1422">
                  <c:v>41440.8125</c:v>
                </c:pt>
                <c:pt idx="1423">
                  <c:v>41440.822916666664</c:v>
                </c:pt>
                <c:pt idx="1424">
                  <c:v>41440.833333333336</c:v>
                </c:pt>
                <c:pt idx="1425">
                  <c:v>41440.84375</c:v>
                </c:pt>
                <c:pt idx="1426">
                  <c:v>41440.854166666664</c:v>
                </c:pt>
                <c:pt idx="1427">
                  <c:v>41440.864583333336</c:v>
                </c:pt>
                <c:pt idx="1428">
                  <c:v>41440.875</c:v>
                </c:pt>
                <c:pt idx="1429">
                  <c:v>41440.885416666664</c:v>
                </c:pt>
                <c:pt idx="1430">
                  <c:v>41440.895833333336</c:v>
                </c:pt>
                <c:pt idx="1431">
                  <c:v>41440.90625</c:v>
                </c:pt>
                <c:pt idx="1432">
                  <c:v>41440.916666666664</c:v>
                </c:pt>
                <c:pt idx="1433">
                  <c:v>41440.927083333336</c:v>
                </c:pt>
                <c:pt idx="1434">
                  <c:v>41440.9375</c:v>
                </c:pt>
                <c:pt idx="1435">
                  <c:v>41440.947916666664</c:v>
                </c:pt>
                <c:pt idx="1436">
                  <c:v>41440.958333333336</c:v>
                </c:pt>
                <c:pt idx="1437">
                  <c:v>41440.96875</c:v>
                </c:pt>
                <c:pt idx="1438">
                  <c:v>41440.979166666664</c:v>
                </c:pt>
                <c:pt idx="1439">
                  <c:v>41440.989583333336</c:v>
                </c:pt>
                <c:pt idx="1440">
                  <c:v>41441</c:v>
                </c:pt>
                <c:pt idx="1441">
                  <c:v>41441.010416666664</c:v>
                </c:pt>
                <c:pt idx="1442">
                  <c:v>41441.020833333336</c:v>
                </c:pt>
                <c:pt idx="1443">
                  <c:v>41441.03125</c:v>
                </c:pt>
                <c:pt idx="1444">
                  <c:v>41441.041666666664</c:v>
                </c:pt>
                <c:pt idx="1445">
                  <c:v>41441.052083333336</c:v>
                </c:pt>
                <c:pt idx="1446">
                  <c:v>41441.0625</c:v>
                </c:pt>
                <c:pt idx="1447">
                  <c:v>41441.072916666664</c:v>
                </c:pt>
                <c:pt idx="1448">
                  <c:v>41441.083333333336</c:v>
                </c:pt>
                <c:pt idx="1449">
                  <c:v>41441.09375</c:v>
                </c:pt>
                <c:pt idx="1450">
                  <c:v>41441.104166666664</c:v>
                </c:pt>
                <c:pt idx="1451">
                  <c:v>41441.114583333336</c:v>
                </c:pt>
                <c:pt idx="1452">
                  <c:v>41441.125</c:v>
                </c:pt>
                <c:pt idx="1453">
                  <c:v>41441.135416666664</c:v>
                </c:pt>
                <c:pt idx="1454">
                  <c:v>41441.145833333336</c:v>
                </c:pt>
                <c:pt idx="1455">
                  <c:v>41441.15625</c:v>
                </c:pt>
                <c:pt idx="1456">
                  <c:v>41441.166666666664</c:v>
                </c:pt>
                <c:pt idx="1457">
                  <c:v>41441.177083333336</c:v>
                </c:pt>
                <c:pt idx="1458">
                  <c:v>41441.1875</c:v>
                </c:pt>
                <c:pt idx="1459">
                  <c:v>41441.197916666664</c:v>
                </c:pt>
                <c:pt idx="1460">
                  <c:v>41441.208333333336</c:v>
                </c:pt>
                <c:pt idx="1461">
                  <c:v>41441.21875</c:v>
                </c:pt>
                <c:pt idx="1462">
                  <c:v>41441.229166666664</c:v>
                </c:pt>
                <c:pt idx="1463">
                  <c:v>41441.239583333336</c:v>
                </c:pt>
                <c:pt idx="1464">
                  <c:v>41441.25</c:v>
                </c:pt>
                <c:pt idx="1465">
                  <c:v>41441.260416666664</c:v>
                </c:pt>
                <c:pt idx="1466">
                  <c:v>41441.270833333336</c:v>
                </c:pt>
                <c:pt idx="1467">
                  <c:v>41441.28125</c:v>
                </c:pt>
                <c:pt idx="1468">
                  <c:v>41441.291666666664</c:v>
                </c:pt>
                <c:pt idx="1469">
                  <c:v>41441.302083333336</c:v>
                </c:pt>
                <c:pt idx="1470">
                  <c:v>41441.3125</c:v>
                </c:pt>
                <c:pt idx="1471">
                  <c:v>41441.322916666664</c:v>
                </c:pt>
                <c:pt idx="1472">
                  <c:v>41441.333333333336</c:v>
                </c:pt>
                <c:pt idx="1473">
                  <c:v>41441.34375</c:v>
                </c:pt>
                <c:pt idx="1474">
                  <c:v>41441.354166666664</c:v>
                </c:pt>
                <c:pt idx="1475">
                  <c:v>41441.364583333336</c:v>
                </c:pt>
                <c:pt idx="1476">
                  <c:v>41441.375</c:v>
                </c:pt>
                <c:pt idx="1477">
                  <c:v>41441.385416666664</c:v>
                </c:pt>
                <c:pt idx="1478">
                  <c:v>41441.395833333336</c:v>
                </c:pt>
                <c:pt idx="1479">
                  <c:v>41441.40625</c:v>
                </c:pt>
                <c:pt idx="1480">
                  <c:v>41441.416666666664</c:v>
                </c:pt>
                <c:pt idx="1481">
                  <c:v>41441.427083333336</c:v>
                </c:pt>
                <c:pt idx="1482">
                  <c:v>41441.4375</c:v>
                </c:pt>
                <c:pt idx="1483">
                  <c:v>41441.447916666664</c:v>
                </c:pt>
                <c:pt idx="1484">
                  <c:v>41441.458333333336</c:v>
                </c:pt>
                <c:pt idx="1485">
                  <c:v>41441.46875</c:v>
                </c:pt>
                <c:pt idx="1486">
                  <c:v>41441.479166666664</c:v>
                </c:pt>
                <c:pt idx="1487">
                  <c:v>41441.489583333336</c:v>
                </c:pt>
                <c:pt idx="1488">
                  <c:v>41441.5</c:v>
                </c:pt>
                <c:pt idx="1489">
                  <c:v>41441.510416666664</c:v>
                </c:pt>
                <c:pt idx="1490">
                  <c:v>41441.520833333336</c:v>
                </c:pt>
                <c:pt idx="1491">
                  <c:v>41441.53125</c:v>
                </c:pt>
                <c:pt idx="1492">
                  <c:v>41441.541666666664</c:v>
                </c:pt>
                <c:pt idx="1493">
                  <c:v>41441.552083333336</c:v>
                </c:pt>
                <c:pt idx="1494">
                  <c:v>41441.5625</c:v>
                </c:pt>
                <c:pt idx="1495">
                  <c:v>41441.572916666664</c:v>
                </c:pt>
                <c:pt idx="1496">
                  <c:v>41441.583333333336</c:v>
                </c:pt>
                <c:pt idx="1497">
                  <c:v>41441.59375</c:v>
                </c:pt>
                <c:pt idx="1498">
                  <c:v>41441.604166666664</c:v>
                </c:pt>
                <c:pt idx="1499">
                  <c:v>41441.614583333336</c:v>
                </c:pt>
                <c:pt idx="1500">
                  <c:v>41441.625</c:v>
                </c:pt>
                <c:pt idx="1501">
                  <c:v>41441.635416666664</c:v>
                </c:pt>
                <c:pt idx="1502">
                  <c:v>41441.645833333336</c:v>
                </c:pt>
                <c:pt idx="1503">
                  <c:v>41441.65625</c:v>
                </c:pt>
                <c:pt idx="1504">
                  <c:v>41441.666666666664</c:v>
                </c:pt>
                <c:pt idx="1505">
                  <c:v>41441.677083333336</c:v>
                </c:pt>
                <c:pt idx="1506">
                  <c:v>41441.6875</c:v>
                </c:pt>
                <c:pt idx="1507">
                  <c:v>41441.697916666664</c:v>
                </c:pt>
                <c:pt idx="1508">
                  <c:v>41441.708333333336</c:v>
                </c:pt>
                <c:pt idx="1509">
                  <c:v>41441.71875</c:v>
                </c:pt>
                <c:pt idx="1510">
                  <c:v>41441.729166666664</c:v>
                </c:pt>
                <c:pt idx="1511">
                  <c:v>41441.739583333336</c:v>
                </c:pt>
                <c:pt idx="1512">
                  <c:v>41441.75</c:v>
                </c:pt>
                <c:pt idx="1513">
                  <c:v>41441.760416666664</c:v>
                </c:pt>
                <c:pt idx="1514">
                  <c:v>41441.770833333336</c:v>
                </c:pt>
                <c:pt idx="1515">
                  <c:v>41441.78125</c:v>
                </c:pt>
                <c:pt idx="1516">
                  <c:v>41441.791666666664</c:v>
                </c:pt>
                <c:pt idx="1517">
                  <c:v>41441.802083333336</c:v>
                </c:pt>
                <c:pt idx="1518">
                  <c:v>41441.8125</c:v>
                </c:pt>
                <c:pt idx="1519">
                  <c:v>41441.822916666664</c:v>
                </c:pt>
                <c:pt idx="1520">
                  <c:v>41441.833333333336</c:v>
                </c:pt>
                <c:pt idx="1521">
                  <c:v>41441.84375</c:v>
                </c:pt>
                <c:pt idx="1522">
                  <c:v>41441.854166666664</c:v>
                </c:pt>
                <c:pt idx="1523">
                  <c:v>41441.864583333336</c:v>
                </c:pt>
                <c:pt idx="1524">
                  <c:v>41441.875</c:v>
                </c:pt>
                <c:pt idx="1525">
                  <c:v>41441.885416666664</c:v>
                </c:pt>
                <c:pt idx="1526">
                  <c:v>41441.895833333336</c:v>
                </c:pt>
                <c:pt idx="1527">
                  <c:v>41441.90625</c:v>
                </c:pt>
                <c:pt idx="1528">
                  <c:v>41441.916666666664</c:v>
                </c:pt>
                <c:pt idx="1529">
                  <c:v>41441.927083333336</c:v>
                </c:pt>
                <c:pt idx="1530">
                  <c:v>41441.9375</c:v>
                </c:pt>
                <c:pt idx="1531">
                  <c:v>41441.947916666664</c:v>
                </c:pt>
                <c:pt idx="1532">
                  <c:v>41441.958333333336</c:v>
                </c:pt>
                <c:pt idx="1533">
                  <c:v>41441.96875</c:v>
                </c:pt>
                <c:pt idx="1534">
                  <c:v>41441.979166666664</c:v>
                </c:pt>
                <c:pt idx="1535">
                  <c:v>41441.989583333336</c:v>
                </c:pt>
                <c:pt idx="1536">
                  <c:v>41442</c:v>
                </c:pt>
                <c:pt idx="1537">
                  <c:v>41442.010416666664</c:v>
                </c:pt>
                <c:pt idx="1538">
                  <c:v>41442.020833333336</c:v>
                </c:pt>
                <c:pt idx="1539">
                  <c:v>41442.03125</c:v>
                </c:pt>
                <c:pt idx="1540">
                  <c:v>41442.041666666664</c:v>
                </c:pt>
                <c:pt idx="1541">
                  <c:v>41442.052083333336</c:v>
                </c:pt>
                <c:pt idx="1542">
                  <c:v>41442.0625</c:v>
                </c:pt>
                <c:pt idx="1543">
                  <c:v>41442.072916666664</c:v>
                </c:pt>
                <c:pt idx="1544">
                  <c:v>41442.083333333336</c:v>
                </c:pt>
                <c:pt idx="1545">
                  <c:v>41442.09375</c:v>
                </c:pt>
                <c:pt idx="1546">
                  <c:v>41442.104166666664</c:v>
                </c:pt>
                <c:pt idx="1547">
                  <c:v>41442.114583333336</c:v>
                </c:pt>
                <c:pt idx="1548">
                  <c:v>41442.125</c:v>
                </c:pt>
                <c:pt idx="1549">
                  <c:v>41442.135416666664</c:v>
                </c:pt>
                <c:pt idx="1550">
                  <c:v>41442.145833333336</c:v>
                </c:pt>
                <c:pt idx="1551">
                  <c:v>41442.15625</c:v>
                </c:pt>
                <c:pt idx="1552">
                  <c:v>41442.166666666664</c:v>
                </c:pt>
                <c:pt idx="1553">
                  <c:v>41442.177083333336</c:v>
                </c:pt>
                <c:pt idx="1554">
                  <c:v>41442.1875</c:v>
                </c:pt>
                <c:pt idx="1555">
                  <c:v>41442.197916666664</c:v>
                </c:pt>
                <c:pt idx="1556">
                  <c:v>41442.208333333336</c:v>
                </c:pt>
                <c:pt idx="1557">
                  <c:v>41442.21875</c:v>
                </c:pt>
                <c:pt idx="1558">
                  <c:v>41442.229166666664</c:v>
                </c:pt>
                <c:pt idx="1559">
                  <c:v>41442.239583333336</c:v>
                </c:pt>
                <c:pt idx="1560">
                  <c:v>41442.25</c:v>
                </c:pt>
                <c:pt idx="1561">
                  <c:v>41442.260416666664</c:v>
                </c:pt>
                <c:pt idx="1562">
                  <c:v>41442.270833333336</c:v>
                </c:pt>
                <c:pt idx="1563">
                  <c:v>41442.28125</c:v>
                </c:pt>
                <c:pt idx="1564">
                  <c:v>41442.291666666664</c:v>
                </c:pt>
                <c:pt idx="1565">
                  <c:v>41442.302083333336</c:v>
                </c:pt>
                <c:pt idx="1566">
                  <c:v>41442.3125</c:v>
                </c:pt>
                <c:pt idx="1567">
                  <c:v>41442.322916666664</c:v>
                </c:pt>
                <c:pt idx="1568">
                  <c:v>41442.333333333336</c:v>
                </c:pt>
                <c:pt idx="1569">
                  <c:v>41442.34375</c:v>
                </c:pt>
                <c:pt idx="1570">
                  <c:v>41442.354166666664</c:v>
                </c:pt>
                <c:pt idx="1571">
                  <c:v>41442.364583333336</c:v>
                </c:pt>
                <c:pt idx="1572">
                  <c:v>41442.375</c:v>
                </c:pt>
                <c:pt idx="1573">
                  <c:v>41442.385416666664</c:v>
                </c:pt>
                <c:pt idx="1574">
                  <c:v>41442.395833333336</c:v>
                </c:pt>
                <c:pt idx="1575">
                  <c:v>41442.40625</c:v>
                </c:pt>
                <c:pt idx="1576">
                  <c:v>41442.416666666664</c:v>
                </c:pt>
                <c:pt idx="1577">
                  <c:v>41442.427083333336</c:v>
                </c:pt>
                <c:pt idx="1578">
                  <c:v>41442.4375</c:v>
                </c:pt>
                <c:pt idx="1579">
                  <c:v>41442.447916666664</c:v>
                </c:pt>
                <c:pt idx="1580">
                  <c:v>41442.458333333336</c:v>
                </c:pt>
                <c:pt idx="1581">
                  <c:v>41442.46875</c:v>
                </c:pt>
                <c:pt idx="1582">
                  <c:v>41442.479166666664</c:v>
                </c:pt>
                <c:pt idx="1583">
                  <c:v>41442.489583333336</c:v>
                </c:pt>
                <c:pt idx="1584">
                  <c:v>41442.5</c:v>
                </c:pt>
                <c:pt idx="1585">
                  <c:v>41442.510416666664</c:v>
                </c:pt>
                <c:pt idx="1586">
                  <c:v>41442.520833333336</c:v>
                </c:pt>
                <c:pt idx="1587">
                  <c:v>41442.53125</c:v>
                </c:pt>
                <c:pt idx="1588">
                  <c:v>41442.541666666664</c:v>
                </c:pt>
                <c:pt idx="1589">
                  <c:v>41442.552083333336</c:v>
                </c:pt>
                <c:pt idx="1590">
                  <c:v>41442.5625</c:v>
                </c:pt>
                <c:pt idx="1591">
                  <c:v>41442.572916666664</c:v>
                </c:pt>
                <c:pt idx="1592">
                  <c:v>41442.583333333336</c:v>
                </c:pt>
                <c:pt idx="1593">
                  <c:v>41442.59375</c:v>
                </c:pt>
                <c:pt idx="1594">
                  <c:v>41442.604166666664</c:v>
                </c:pt>
                <c:pt idx="1595">
                  <c:v>41442.614583333336</c:v>
                </c:pt>
                <c:pt idx="1596">
                  <c:v>41442.625</c:v>
                </c:pt>
                <c:pt idx="1597">
                  <c:v>41442.635416666664</c:v>
                </c:pt>
                <c:pt idx="1598">
                  <c:v>41442.645833333336</c:v>
                </c:pt>
                <c:pt idx="1599">
                  <c:v>41442.65625</c:v>
                </c:pt>
                <c:pt idx="1600">
                  <c:v>41442.666666666664</c:v>
                </c:pt>
                <c:pt idx="1601">
                  <c:v>41442.677083333336</c:v>
                </c:pt>
                <c:pt idx="1602">
                  <c:v>41442.6875</c:v>
                </c:pt>
                <c:pt idx="1603">
                  <c:v>41442.697916666664</c:v>
                </c:pt>
                <c:pt idx="1604">
                  <c:v>41442.708333333336</c:v>
                </c:pt>
                <c:pt idx="1605">
                  <c:v>41442.71875</c:v>
                </c:pt>
                <c:pt idx="1606">
                  <c:v>41442.729166666664</c:v>
                </c:pt>
                <c:pt idx="1607">
                  <c:v>41442.739583333336</c:v>
                </c:pt>
                <c:pt idx="1608">
                  <c:v>41442.75</c:v>
                </c:pt>
                <c:pt idx="1609">
                  <c:v>41442.760416666664</c:v>
                </c:pt>
                <c:pt idx="1610">
                  <c:v>41442.770833333336</c:v>
                </c:pt>
                <c:pt idx="1611">
                  <c:v>41442.78125</c:v>
                </c:pt>
                <c:pt idx="1612">
                  <c:v>41442.791666666664</c:v>
                </c:pt>
                <c:pt idx="1613">
                  <c:v>41442.802083333336</c:v>
                </c:pt>
                <c:pt idx="1614">
                  <c:v>41442.8125</c:v>
                </c:pt>
                <c:pt idx="1615">
                  <c:v>41442.822916666664</c:v>
                </c:pt>
                <c:pt idx="1616">
                  <c:v>41442.833333333336</c:v>
                </c:pt>
                <c:pt idx="1617">
                  <c:v>41442.84375</c:v>
                </c:pt>
                <c:pt idx="1618">
                  <c:v>41442.854166666664</c:v>
                </c:pt>
                <c:pt idx="1619">
                  <c:v>41442.864583333336</c:v>
                </c:pt>
                <c:pt idx="1620">
                  <c:v>41442.875</c:v>
                </c:pt>
                <c:pt idx="1621">
                  <c:v>41442.885416666664</c:v>
                </c:pt>
                <c:pt idx="1622">
                  <c:v>41442.895833333336</c:v>
                </c:pt>
                <c:pt idx="1623">
                  <c:v>41442.90625</c:v>
                </c:pt>
                <c:pt idx="1624">
                  <c:v>41442.916666666664</c:v>
                </c:pt>
                <c:pt idx="1625">
                  <c:v>41442.927083333336</c:v>
                </c:pt>
                <c:pt idx="1626">
                  <c:v>41442.9375</c:v>
                </c:pt>
                <c:pt idx="1627">
                  <c:v>41442.947916666664</c:v>
                </c:pt>
                <c:pt idx="1628">
                  <c:v>41442.958333333336</c:v>
                </c:pt>
                <c:pt idx="1629">
                  <c:v>41442.96875</c:v>
                </c:pt>
                <c:pt idx="1630">
                  <c:v>41442.979166666664</c:v>
                </c:pt>
                <c:pt idx="1631">
                  <c:v>41442.989583333336</c:v>
                </c:pt>
                <c:pt idx="1632">
                  <c:v>41443</c:v>
                </c:pt>
                <c:pt idx="1633">
                  <c:v>41443.010416666664</c:v>
                </c:pt>
                <c:pt idx="1634">
                  <c:v>41443.020833333336</c:v>
                </c:pt>
                <c:pt idx="1635">
                  <c:v>41443.03125</c:v>
                </c:pt>
                <c:pt idx="1636">
                  <c:v>41443.041666666664</c:v>
                </c:pt>
                <c:pt idx="1637">
                  <c:v>41443.052083333336</c:v>
                </c:pt>
                <c:pt idx="1638">
                  <c:v>41443.0625</c:v>
                </c:pt>
                <c:pt idx="1639">
                  <c:v>41443.072916666664</c:v>
                </c:pt>
                <c:pt idx="1640">
                  <c:v>41443.083333333336</c:v>
                </c:pt>
                <c:pt idx="1641">
                  <c:v>41443.09375</c:v>
                </c:pt>
                <c:pt idx="1642">
                  <c:v>41443.104166666664</c:v>
                </c:pt>
                <c:pt idx="1643">
                  <c:v>41443.114583333336</c:v>
                </c:pt>
                <c:pt idx="1644">
                  <c:v>41443.125</c:v>
                </c:pt>
                <c:pt idx="1645">
                  <c:v>41443.135416666664</c:v>
                </c:pt>
                <c:pt idx="1646">
                  <c:v>41443.145833333336</c:v>
                </c:pt>
                <c:pt idx="1647">
                  <c:v>41443.15625</c:v>
                </c:pt>
                <c:pt idx="1648">
                  <c:v>41443.166666666664</c:v>
                </c:pt>
                <c:pt idx="1649">
                  <c:v>41443.177083333336</c:v>
                </c:pt>
                <c:pt idx="1650">
                  <c:v>41443.1875</c:v>
                </c:pt>
                <c:pt idx="1651">
                  <c:v>41443.197916666664</c:v>
                </c:pt>
                <c:pt idx="1652">
                  <c:v>41443.208333333336</c:v>
                </c:pt>
                <c:pt idx="1653">
                  <c:v>41443.21875</c:v>
                </c:pt>
                <c:pt idx="1654">
                  <c:v>41443.229166666664</c:v>
                </c:pt>
                <c:pt idx="1655">
                  <c:v>41443.239583333336</c:v>
                </c:pt>
                <c:pt idx="1656">
                  <c:v>41443.25</c:v>
                </c:pt>
                <c:pt idx="1657">
                  <c:v>41443.260416666664</c:v>
                </c:pt>
                <c:pt idx="1658">
                  <c:v>41443.270833333336</c:v>
                </c:pt>
                <c:pt idx="1659">
                  <c:v>41443.28125</c:v>
                </c:pt>
                <c:pt idx="1660">
                  <c:v>41443.291666666664</c:v>
                </c:pt>
                <c:pt idx="1661">
                  <c:v>41443.302083333336</c:v>
                </c:pt>
                <c:pt idx="1662">
                  <c:v>41443.3125</c:v>
                </c:pt>
                <c:pt idx="1663">
                  <c:v>41443.322916666664</c:v>
                </c:pt>
                <c:pt idx="1664">
                  <c:v>41443.333333333336</c:v>
                </c:pt>
                <c:pt idx="1665">
                  <c:v>41443.34375</c:v>
                </c:pt>
                <c:pt idx="1666">
                  <c:v>41443.354166666664</c:v>
                </c:pt>
                <c:pt idx="1667">
                  <c:v>41443.364583333336</c:v>
                </c:pt>
                <c:pt idx="1668">
                  <c:v>41443.375</c:v>
                </c:pt>
                <c:pt idx="1669">
                  <c:v>41443.385416666664</c:v>
                </c:pt>
                <c:pt idx="1670">
                  <c:v>41443.395833333336</c:v>
                </c:pt>
                <c:pt idx="1671">
                  <c:v>41443.40625</c:v>
                </c:pt>
                <c:pt idx="1672">
                  <c:v>41443.416666666664</c:v>
                </c:pt>
                <c:pt idx="1673">
                  <c:v>41443.427083333336</c:v>
                </c:pt>
                <c:pt idx="1674">
                  <c:v>41443.4375</c:v>
                </c:pt>
                <c:pt idx="1675">
                  <c:v>41443.447916666664</c:v>
                </c:pt>
                <c:pt idx="1676">
                  <c:v>41443.458333333336</c:v>
                </c:pt>
                <c:pt idx="1677">
                  <c:v>41443.46875</c:v>
                </c:pt>
                <c:pt idx="1678">
                  <c:v>41443.479166666664</c:v>
                </c:pt>
                <c:pt idx="1679">
                  <c:v>41443.489583333336</c:v>
                </c:pt>
                <c:pt idx="1680">
                  <c:v>41443.5</c:v>
                </c:pt>
                <c:pt idx="1681">
                  <c:v>41443.510416666664</c:v>
                </c:pt>
                <c:pt idx="1682">
                  <c:v>41443.520833333336</c:v>
                </c:pt>
                <c:pt idx="1683">
                  <c:v>41443.53125</c:v>
                </c:pt>
                <c:pt idx="1684">
                  <c:v>41443.541666666664</c:v>
                </c:pt>
                <c:pt idx="1685">
                  <c:v>41443.552083333336</c:v>
                </c:pt>
                <c:pt idx="1686">
                  <c:v>41443.5625</c:v>
                </c:pt>
                <c:pt idx="1687">
                  <c:v>41443.572916666664</c:v>
                </c:pt>
                <c:pt idx="1688">
                  <c:v>41443.583333333336</c:v>
                </c:pt>
                <c:pt idx="1689">
                  <c:v>41443.59375</c:v>
                </c:pt>
                <c:pt idx="1690">
                  <c:v>41443.604166666664</c:v>
                </c:pt>
                <c:pt idx="1691">
                  <c:v>41443.614583333336</c:v>
                </c:pt>
                <c:pt idx="1692">
                  <c:v>41443.625</c:v>
                </c:pt>
                <c:pt idx="1693">
                  <c:v>41443.635416666664</c:v>
                </c:pt>
                <c:pt idx="1694">
                  <c:v>41443.645833333336</c:v>
                </c:pt>
                <c:pt idx="1695">
                  <c:v>41443.65625</c:v>
                </c:pt>
                <c:pt idx="1696">
                  <c:v>41443.666666666664</c:v>
                </c:pt>
                <c:pt idx="1697">
                  <c:v>41443.677083333336</c:v>
                </c:pt>
                <c:pt idx="1698">
                  <c:v>41443.6875</c:v>
                </c:pt>
                <c:pt idx="1699">
                  <c:v>41443.697916666664</c:v>
                </c:pt>
                <c:pt idx="1700">
                  <c:v>41443.708333333336</c:v>
                </c:pt>
                <c:pt idx="1701">
                  <c:v>41443.71875</c:v>
                </c:pt>
                <c:pt idx="1702">
                  <c:v>41443.729166666664</c:v>
                </c:pt>
                <c:pt idx="1703">
                  <c:v>41443.739583333336</c:v>
                </c:pt>
                <c:pt idx="1704">
                  <c:v>41443.75</c:v>
                </c:pt>
                <c:pt idx="1705">
                  <c:v>41443.760416666664</c:v>
                </c:pt>
                <c:pt idx="1706">
                  <c:v>41443.770833333336</c:v>
                </c:pt>
                <c:pt idx="1707">
                  <c:v>41443.78125</c:v>
                </c:pt>
                <c:pt idx="1708">
                  <c:v>41443.791666666664</c:v>
                </c:pt>
                <c:pt idx="1709">
                  <c:v>41443.802083333336</c:v>
                </c:pt>
                <c:pt idx="1710">
                  <c:v>41443.8125</c:v>
                </c:pt>
                <c:pt idx="1711">
                  <c:v>41443.822916666664</c:v>
                </c:pt>
                <c:pt idx="1712">
                  <c:v>41443.833333333336</c:v>
                </c:pt>
                <c:pt idx="1713">
                  <c:v>41443.84375</c:v>
                </c:pt>
                <c:pt idx="1714">
                  <c:v>41443.854166666664</c:v>
                </c:pt>
                <c:pt idx="1715">
                  <c:v>41443.864583333336</c:v>
                </c:pt>
                <c:pt idx="1716">
                  <c:v>41443.875</c:v>
                </c:pt>
                <c:pt idx="1717">
                  <c:v>41443.885416666664</c:v>
                </c:pt>
                <c:pt idx="1718">
                  <c:v>41443.895833333336</c:v>
                </c:pt>
                <c:pt idx="1719">
                  <c:v>41443.90625</c:v>
                </c:pt>
                <c:pt idx="1720">
                  <c:v>41443.916666666664</c:v>
                </c:pt>
                <c:pt idx="1721">
                  <c:v>41443.927083333336</c:v>
                </c:pt>
                <c:pt idx="1722">
                  <c:v>41443.9375</c:v>
                </c:pt>
                <c:pt idx="1723">
                  <c:v>41443.947916666664</c:v>
                </c:pt>
                <c:pt idx="1724">
                  <c:v>41443.958333333336</c:v>
                </c:pt>
                <c:pt idx="1725">
                  <c:v>41443.96875</c:v>
                </c:pt>
                <c:pt idx="1726">
                  <c:v>41443.979166666664</c:v>
                </c:pt>
                <c:pt idx="1727">
                  <c:v>41443.989583333336</c:v>
                </c:pt>
                <c:pt idx="1728">
                  <c:v>41444</c:v>
                </c:pt>
                <c:pt idx="1729">
                  <c:v>41444.010416666664</c:v>
                </c:pt>
                <c:pt idx="1730">
                  <c:v>41444.020833333336</c:v>
                </c:pt>
                <c:pt idx="1731">
                  <c:v>41444.03125</c:v>
                </c:pt>
                <c:pt idx="1732">
                  <c:v>41444.041666666664</c:v>
                </c:pt>
                <c:pt idx="1733">
                  <c:v>41444.052083333336</c:v>
                </c:pt>
                <c:pt idx="1734">
                  <c:v>41444.0625</c:v>
                </c:pt>
                <c:pt idx="1735">
                  <c:v>41444.072916666664</c:v>
                </c:pt>
                <c:pt idx="1736">
                  <c:v>41444.083333333336</c:v>
                </c:pt>
                <c:pt idx="1737">
                  <c:v>41444.09375</c:v>
                </c:pt>
                <c:pt idx="1738">
                  <c:v>41444.104166666664</c:v>
                </c:pt>
                <c:pt idx="1739">
                  <c:v>41444.114583333336</c:v>
                </c:pt>
                <c:pt idx="1740">
                  <c:v>41444.125</c:v>
                </c:pt>
                <c:pt idx="1741">
                  <c:v>41444.135416666664</c:v>
                </c:pt>
                <c:pt idx="1742">
                  <c:v>41444.145833333336</c:v>
                </c:pt>
                <c:pt idx="1743">
                  <c:v>41444.15625</c:v>
                </c:pt>
                <c:pt idx="1744">
                  <c:v>41444.166666666664</c:v>
                </c:pt>
                <c:pt idx="1745">
                  <c:v>41444.177083333336</c:v>
                </c:pt>
                <c:pt idx="1746">
                  <c:v>41444.1875</c:v>
                </c:pt>
                <c:pt idx="1747">
                  <c:v>41444.197916666664</c:v>
                </c:pt>
                <c:pt idx="1748">
                  <c:v>41444.208333333336</c:v>
                </c:pt>
                <c:pt idx="1749">
                  <c:v>41444.21875</c:v>
                </c:pt>
                <c:pt idx="1750">
                  <c:v>41444.229166666664</c:v>
                </c:pt>
                <c:pt idx="1751">
                  <c:v>41444.239583333336</c:v>
                </c:pt>
                <c:pt idx="1752">
                  <c:v>41444.25</c:v>
                </c:pt>
                <c:pt idx="1753">
                  <c:v>41444.260416666664</c:v>
                </c:pt>
                <c:pt idx="1754">
                  <c:v>41444.270833333336</c:v>
                </c:pt>
                <c:pt idx="1755">
                  <c:v>41444.28125</c:v>
                </c:pt>
                <c:pt idx="1756">
                  <c:v>41444.291666666664</c:v>
                </c:pt>
                <c:pt idx="1757">
                  <c:v>41444.302083333336</c:v>
                </c:pt>
                <c:pt idx="1758">
                  <c:v>41444.3125</c:v>
                </c:pt>
                <c:pt idx="1759">
                  <c:v>41444.322916666664</c:v>
                </c:pt>
                <c:pt idx="1760">
                  <c:v>41444.333333333336</c:v>
                </c:pt>
                <c:pt idx="1761">
                  <c:v>41444.34375</c:v>
                </c:pt>
                <c:pt idx="1762">
                  <c:v>41444.354166666664</c:v>
                </c:pt>
                <c:pt idx="1763">
                  <c:v>41444.364583333336</c:v>
                </c:pt>
                <c:pt idx="1764">
                  <c:v>41444.375</c:v>
                </c:pt>
                <c:pt idx="1765">
                  <c:v>41444.385416666664</c:v>
                </c:pt>
                <c:pt idx="1766">
                  <c:v>41444.395833333336</c:v>
                </c:pt>
                <c:pt idx="1767">
                  <c:v>41444.40625</c:v>
                </c:pt>
                <c:pt idx="1768">
                  <c:v>41444.416666666664</c:v>
                </c:pt>
                <c:pt idx="1769">
                  <c:v>41444.427083333336</c:v>
                </c:pt>
                <c:pt idx="1770">
                  <c:v>41444.4375</c:v>
                </c:pt>
                <c:pt idx="1771">
                  <c:v>41444.447916666664</c:v>
                </c:pt>
                <c:pt idx="1772">
                  <c:v>41444.458333333336</c:v>
                </c:pt>
                <c:pt idx="1773">
                  <c:v>41444.46875</c:v>
                </c:pt>
                <c:pt idx="1774">
                  <c:v>41444.479166666664</c:v>
                </c:pt>
                <c:pt idx="1775">
                  <c:v>41444.489583333336</c:v>
                </c:pt>
                <c:pt idx="1776">
                  <c:v>41444.5</c:v>
                </c:pt>
                <c:pt idx="1777">
                  <c:v>41444.510416666664</c:v>
                </c:pt>
                <c:pt idx="1778">
                  <c:v>41444.520833333336</c:v>
                </c:pt>
                <c:pt idx="1779">
                  <c:v>41444.53125</c:v>
                </c:pt>
                <c:pt idx="1780">
                  <c:v>41444.541666666664</c:v>
                </c:pt>
                <c:pt idx="1781">
                  <c:v>41444.552083333336</c:v>
                </c:pt>
                <c:pt idx="1782">
                  <c:v>41444.5625</c:v>
                </c:pt>
                <c:pt idx="1783">
                  <c:v>41444.572916666664</c:v>
                </c:pt>
                <c:pt idx="1784">
                  <c:v>41444.583333333336</c:v>
                </c:pt>
                <c:pt idx="1785">
                  <c:v>41444.59375</c:v>
                </c:pt>
                <c:pt idx="1786">
                  <c:v>41444.604166666664</c:v>
                </c:pt>
                <c:pt idx="1787">
                  <c:v>41444.614583333336</c:v>
                </c:pt>
                <c:pt idx="1788">
                  <c:v>41444.625</c:v>
                </c:pt>
                <c:pt idx="1789">
                  <c:v>41444.635416666664</c:v>
                </c:pt>
                <c:pt idx="1790">
                  <c:v>41444.645833333336</c:v>
                </c:pt>
                <c:pt idx="1791">
                  <c:v>41444.65625</c:v>
                </c:pt>
                <c:pt idx="1792">
                  <c:v>41444.666666666664</c:v>
                </c:pt>
                <c:pt idx="1793">
                  <c:v>41444.677083333336</c:v>
                </c:pt>
                <c:pt idx="1794">
                  <c:v>41444.6875</c:v>
                </c:pt>
                <c:pt idx="1795">
                  <c:v>41444.697916666664</c:v>
                </c:pt>
                <c:pt idx="1796">
                  <c:v>41444.708333333336</c:v>
                </c:pt>
                <c:pt idx="1797">
                  <c:v>41444.71875</c:v>
                </c:pt>
                <c:pt idx="1798">
                  <c:v>41444.729166666664</c:v>
                </c:pt>
                <c:pt idx="1799">
                  <c:v>41444.739583333336</c:v>
                </c:pt>
                <c:pt idx="1800">
                  <c:v>41444.75</c:v>
                </c:pt>
                <c:pt idx="1801">
                  <c:v>41444.760416666664</c:v>
                </c:pt>
                <c:pt idx="1802">
                  <c:v>41444.770833333336</c:v>
                </c:pt>
                <c:pt idx="1803">
                  <c:v>41444.78125</c:v>
                </c:pt>
                <c:pt idx="1804">
                  <c:v>41444.791666666664</c:v>
                </c:pt>
                <c:pt idx="1805">
                  <c:v>41444.802083333336</c:v>
                </c:pt>
                <c:pt idx="1806">
                  <c:v>41444.8125</c:v>
                </c:pt>
                <c:pt idx="1807">
                  <c:v>41444.822916666664</c:v>
                </c:pt>
                <c:pt idx="1808">
                  <c:v>41444.833333333336</c:v>
                </c:pt>
                <c:pt idx="1809">
                  <c:v>41444.84375</c:v>
                </c:pt>
                <c:pt idx="1810">
                  <c:v>41444.854166666664</c:v>
                </c:pt>
                <c:pt idx="1811">
                  <c:v>41444.864583333336</c:v>
                </c:pt>
                <c:pt idx="1812">
                  <c:v>41444.875</c:v>
                </c:pt>
                <c:pt idx="1813">
                  <c:v>41444.885416666664</c:v>
                </c:pt>
                <c:pt idx="1814">
                  <c:v>41444.895833333336</c:v>
                </c:pt>
                <c:pt idx="1815">
                  <c:v>41444.90625</c:v>
                </c:pt>
                <c:pt idx="1816">
                  <c:v>41444.916666666664</c:v>
                </c:pt>
                <c:pt idx="1817">
                  <c:v>41444.927083333336</c:v>
                </c:pt>
                <c:pt idx="1818">
                  <c:v>41444.9375</c:v>
                </c:pt>
                <c:pt idx="1819">
                  <c:v>41444.947916666664</c:v>
                </c:pt>
                <c:pt idx="1820">
                  <c:v>41444.958333333336</c:v>
                </c:pt>
                <c:pt idx="1821">
                  <c:v>41444.96875</c:v>
                </c:pt>
                <c:pt idx="1822">
                  <c:v>41444.979166666664</c:v>
                </c:pt>
                <c:pt idx="1823">
                  <c:v>41444.989583333336</c:v>
                </c:pt>
                <c:pt idx="1824">
                  <c:v>41445</c:v>
                </c:pt>
                <c:pt idx="1825">
                  <c:v>41445.010416666664</c:v>
                </c:pt>
                <c:pt idx="1826">
                  <c:v>41445.020833333336</c:v>
                </c:pt>
                <c:pt idx="1827">
                  <c:v>41445.03125</c:v>
                </c:pt>
                <c:pt idx="1828">
                  <c:v>41445.041666666664</c:v>
                </c:pt>
                <c:pt idx="1829">
                  <c:v>41445.052083333336</c:v>
                </c:pt>
                <c:pt idx="1830">
                  <c:v>41445.0625</c:v>
                </c:pt>
                <c:pt idx="1831">
                  <c:v>41445.072916666664</c:v>
                </c:pt>
                <c:pt idx="1832">
                  <c:v>41445.083333333336</c:v>
                </c:pt>
                <c:pt idx="1833">
                  <c:v>41445.09375</c:v>
                </c:pt>
                <c:pt idx="1834">
                  <c:v>41445.104166666664</c:v>
                </c:pt>
                <c:pt idx="1835">
                  <c:v>41445.114583333336</c:v>
                </c:pt>
                <c:pt idx="1836">
                  <c:v>41445.125</c:v>
                </c:pt>
                <c:pt idx="1837">
                  <c:v>41445.135416666664</c:v>
                </c:pt>
                <c:pt idx="1838">
                  <c:v>41445.145833333336</c:v>
                </c:pt>
                <c:pt idx="1839">
                  <c:v>41445.15625</c:v>
                </c:pt>
                <c:pt idx="1840">
                  <c:v>41445.166666666664</c:v>
                </c:pt>
                <c:pt idx="1841">
                  <c:v>41445.177083333336</c:v>
                </c:pt>
                <c:pt idx="1842">
                  <c:v>41445.1875</c:v>
                </c:pt>
                <c:pt idx="1843">
                  <c:v>41445.197916666664</c:v>
                </c:pt>
                <c:pt idx="1844">
                  <c:v>41445.208333333336</c:v>
                </c:pt>
                <c:pt idx="1845">
                  <c:v>41445.21875</c:v>
                </c:pt>
                <c:pt idx="1846">
                  <c:v>41445.229166666664</c:v>
                </c:pt>
                <c:pt idx="1847">
                  <c:v>41445.239583333336</c:v>
                </c:pt>
                <c:pt idx="1848">
                  <c:v>41445.25</c:v>
                </c:pt>
                <c:pt idx="1849">
                  <c:v>41445.260416666664</c:v>
                </c:pt>
                <c:pt idx="1850">
                  <c:v>41445.270833333336</c:v>
                </c:pt>
                <c:pt idx="1851">
                  <c:v>41445.28125</c:v>
                </c:pt>
                <c:pt idx="1852">
                  <c:v>41445.291666666664</c:v>
                </c:pt>
                <c:pt idx="1853">
                  <c:v>41445.302083333336</c:v>
                </c:pt>
                <c:pt idx="1854">
                  <c:v>41445.3125</c:v>
                </c:pt>
                <c:pt idx="1855">
                  <c:v>41445.322916666664</c:v>
                </c:pt>
                <c:pt idx="1856">
                  <c:v>41445.333333333336</c:v>
                </c:pt>
                <c:pt idx="1857">
                  <c:v>41445.34375</c:v>
                </c:pt>
                <c:pt idx="1858">
                  <c:v>41445.354166666664</c:v>
                </c:pt>
                <c:pt idx="1859">
                  <c:v>41445.364583333336</c:v>
                </c:pt>
                <c:pt idx="1860">
                  <c:v>41445.375</c:v>
                </c:pt>
                <c:pt idx="1861">
                  <c:v>41445.385416666664</c:v>
                </c:pt>
                <c:pt idx="1862">
                  <c:v>41445.395833333336</c:v>
                </c:pt>
                <c:pt idx="1863">
                  <c:v>41445.40625</c:v>
                </c:pt>
                <c:pt idx="1864">
                  <c:v>41445.416666666664</c:v>
                </c:pt>
                <c:pt idx="1865">
                  <c:v>41445.427083333336</c:v>
                </c:pt>
                <c:pt idx="1866">
                  <c:v>41445.4375</c:v>
                </c:pt>
                <c:pt idx="1867">
                  <c:v>41445.447916666664</c:v>
                </c:pt>
                <c:pt idx="1868">
                  <c:v>41445.458333333336</c:v>
                </c:pt>
                <c:pt idx="1869">
                  <c:v>41445.46875</c:v>
                </c:pt>
                <c:pt idx="1870">
                  <c:v>41445.479166666664</c:v>
                </c:pt>
                <c:pt idx="1871">
                  <c:v>41445.489583333336</c:v>
                </c:pt>
                <c:pt idx="1872">
                  <c:v>41445.5</c:v>
                </c:pt>
                <c:pt idx="1873">
                  <c:v>41445.510416666664</c:v>
                </c:pt>
                <c:pt idx="1874">
                  <c:v>41445.520833333336</c:v>
                </c:pt>
                <c:pt idx="1875">
                  <c:v>41445.53125</c:v>
                </c:pt>
                <c:pt idx="1876">
                  <c:v>41445.541666666664</c:v>
                </c:pt>
                <c:pt idx="1877">
                  <c:v>41445.552083333336</c:v>
                </c:pt>
                <c:pt idx="1878">
                  <c:v>41445.5625</c:v>
                </c:pt>
                <c:pt idx="1879">
                  <c:v>41445.572916666664</c:v>
                </c:pt>
                <c:pt idx="1880">
                  <c:v>41445.583333333336</c:v>
                </c:pt>
                <c:pt idx="1881">
                  <c:v>41445.59375</c:v>
                </c:pt>
                <c:pt idx="1882">
                  <c:v>41445.604166666664</c:v>
                </c:pt>
                <c:pt idx="1883">
                  <c:v>41445.614583333336</c:v>
                </c:pt>
                <c:pt idx="1884">
                  <c:v>41445.625</c:v>
                </c:pt>
                <c:pt idx="1885">
                  <c:v>41445.635416666664</c:v>
                </c:pt>
                <c:pt idx="1886">
                  <c:v>41445.645833333336</c:v>
                </c:pt>
                <c:pt idx="1887">
                  <c:v>41445.65625</c:v>
                </c:pt>
                <c:pt idx="1888">
                  <c:v>41445.666666666664</c:v>
                </c:pt>
                <c:pt idx="1889">
                  <c:v>41445.677083333336</c:v>
                </c:pt>
                <c:pt idx="1890">
                  <c:v>41445.6875</c:v>
                </c:pt>
                <c:pt idx="1891">
                  <c:v>41445.697916666664</c:v>
                </c:pt>
                <c:pt idx="1892">
                  <c:v>41445.708333333336</c:v>
                </c:pt>
                <c:pt idx="1893">
                  <c:v>41445.71875</c:v>
                </c:pt>
                <c:pt idx="1894">
                  <c:v>41445.729166666664</c:v>
                </c:pt>
                <c:pt idx="1895">
                  <c:v>41445.739583333336</c:v>
                </c:pt>
                <c:pt idx="1896">
                  <c:v>41445.75</c:v>
                </c:pt>
                <c:pt idx="1897">
                  <c:v>41445.760416666664</c:v>
                </c:pt>
                <c:pt idx="1898">
                  <c:v>41445.770833333336</c:v>
                </c:pt>
                <c:pt idx="1899">
                  <c:v>41445.78125</c:v>
                </c:pt>
                <c:pt idx="1900">
                  <c:v>41445.791666666664</c:v>
                </c:pt>
                <c:pt idx="1901">
                  <c:v>41445.802083333336</c:v>
                </c:pt>
                <c:pt idx="1902">
                  <c:v>41445.8125</c:v>
                </c:pt>
                <c:pt idx="1903">
                  <c:v>41445.822916666664</c:v>
                </c:pt>
                <c:pt idx="1904">
                  <c:v>41445.833333333336</c:v>
                </c:pt>
                <c:pt idx="1905">
                  <c:v>41445.84375</c:v>
                </c:pt>
                <c:pt idx="1906">
                  <c:v>41445.854166666664</c:v>
                </c:pt>
                <c:pt idx="1907">
                  <c:v>41445.864583333336</c:v>
                </c:pt>
                <c:pt idx="1908">
                  <c:v>41445.875</c:v>
                </c:pt>
                <c:pt idx="1909">
                  <c:v>41445.885416666664</c:v>
                </c:pt>
                <c:pt idx="1910">
                  <c:v>41445.895833333336</c:v>
                </c:pt>
                <c:pt idx="1911">
                  <c:v>41445.90625</c:v>
                </c:pt>
                <c:pt idx="1912">
                  <c:v>41445.916666666664</c:v>
                </c:pt>
                <c:pt idx="1913">
                  <c:v>41445.927083333336</c:v>
                </c:pt>
                <c:pt idx="1914">
                  <c:v>41445.9375</c:v>
                </c:pt>
                <c:pt idx="1915">
                  <c:v>41445.947916666664</c:v>
                </c:pt>
                <c:pt idx="1916">
                  <c:v>41445.958333333336</c:v>
                </c:pt>
                <c:pt idx="1917">
                  <c:v>41445.96875</c:v>
                </c:pt>
                <c:pt idx="1918">
                  <c:v>41445.979166666664</c:v>
                </c:pt>
                <c:pt idx="1919">
                  <c:v>41445.989583333336</c:v>
                </c:pt>
                <c:pt idx="1920">
                  <c:v>41446</c:v>
                </c:pt>
                <c:pt idx="1921">
                  <c:v>41446.010416666664</c:v>
                </c:pt>
                <c:pt idx="1922">
                  <c:v>41446.020833333336</c:v>
                </c:pt>
                <c:pt idx="1923">
                  <c:v>41446.03125</c:v>
                </c:pt>
                <c:pt idx="1924">
                  <c:v>41446.041666666664</c:v>
                </c:pt>
                <c:pt idx="1925">
                  <c:v>41446.052083333336</c:v>
                </c:pt>
                <c:pt idx="1926">
                  <c:v>41446.0625</c:v>
                </c:pt>
                <c:pt idx="1927">
                  <c:v>41446.072916666664</c:v>
                </c:pt>
                <c:pt idx="1928">
                  <c:v>41446.083333333336</c:v>
                </c:pt>
                <c:pt idx="1929">
                  <c:v>41446.09375</c:v>
                </c:pt>
                <c:pt idx="1930">
                  <c:v>41446.104166666664</c:v>
                </c:pt>
                <c:pt idx="1931">
                  <c:v>41446.114583333336</c:v>
                </c:pt>
                <c:pt idx="1932">
                  <c:v>41446.125</c:v>
                </c:pt>
                <c:pt idx="1933">
                  <c:v>41446.135416666664</c:v>
                </c:pt>
                <c:pt idx="1934">
                  <c:v>41446.145833333336</c:v>
                </c:pt>
                <c:pt idx="1935">
                  <c:v>41446.15625</c:v>
                </c:pt>
                <c:pt idx="1936">
                  <c:v>41446.166666666664</c:v>
                </c:pt>
                <c:pt idx="1937">
                  <c:v>41446.177083333336</c:v>
                </c:pt>
                <c:pt idx="1938">
                  <c:v>41446.1875</c:v>
                </c:pt>
                <c:pt idx="1939">
                  <c:v>41446.197916666664</c:v>
                </c:pt>
                <c:pt idx="1940">
                  <c:v>41446.208333333336</c:v>
                </c:pt>
                <c:pt idx="1941">
                  <c:v>41446.21875</c:v>
                </c:pt>
                <c:pt idx="1942">
                  <c:v>41446.229166666664</c:v>
                </c:pt>
                <c:pt idx="1943">
                  <c:v>41446.239583333336</c:v>
                </c:pt>
                <c:pt idx="1944">
                  <c:v>41446.25</c:v>
                </c:pt>
                <c:pt idx="1945">
                  <c:v>41446.260416666664</c:v>
                </c:pt>
                <c:pt idx="1946">
                  <c:v>41446.270833333336</c:v>
                </c:pt>
                <c:pt idx="1947">
                  <c:v>41446.28125</c:v>
                </c:pt>
                <c:pt idx="1948">
                  <c:v>41446.291666666664</c:v>
                </c:pt>
                <c:pt idx="1949">
                  <c:v>41446.302083333336</c:v>
                </c:pt>
                <c:pt idx="1950">
                  <c:v>41446.3125</c:v>
                </c:pt>
                <c:pt idx="1951">
                  <c:v>41446.322916666664</c:v>
                </c:pt>
                <c:pt idx="1952">
                  <c:v>41446.333333333336</c:v>
                </c:pt>
                <c:pt idx="1953">
                  <c:v>41446.34375</c:v>
                </c:pt>
                <c:pt idx="1954">
                  <c:v>41446.354166666664</c:v>
                </c:pt>
                <c:pt idx="1955">
                  <c:v>41446.364583333336</c:v>
                </c:pt>
                <c:pt idx="1956">
                  <c:v>41446.375</c:v>
                </c:pt>
                <c:pt idx="1957">
                  <c:v>41446.385416666664</c:v>
                </c:pt>
                <c:pt idx="1958">
                  <c:v>41446.395833333336</c:v>
                </c:pt>
                <c:pt idx="1959">
                  <c:v>41446.40625</c:v>
                </c:pt>
                <c:pt idx="1960">
                  <c:v>41446.416666666664</c:v>
                </c:pt>
                <c:pt idx="1961">
                  <c:v>41446.427083333336</c:v>
                </c:pt>
                <c:pt idx="1962">
                  <c:v>41446.4375</c:v>
                </c:pt>
                <c:pt idx="1963">
                  <c:v>41446.447916666664</c:v>
                </c:pt>
                <c:pt idx="1964">
                  <c:v>41446.458333333336</c:v>
                </c:pt>
                <c:pt idx="1965">
                  <c:v>41446.46875</c:v>
                </c:pt>
                <c:pt idx="1966">
                  <c:v>41446.479166666664</c:v>
                </c:pt>
                <c:pt idx="1967">
                  <c:v>41446.489583333336</c:v>
                </c:pt>
                <c:pt idx="1968">
                  <c:v>41446.5</c:v>
                </c:pt>
                <c:pt idx="1969">
                  <c:v>41446.510416666664</c:v>
                </c:pt>
                <c:pt idx="1970">
                  <c:v>41446.520833333336</c:v>
                </c:pt>
                <c:pt idx="1971">
                  <c:v>41446.53125</c:v>
                </c:pt>
                <c:pt idx="1972">
                  <c:v>41446.541666666664</c:v>
                </c:pt>
                <c:pt idx="1973">
                  <c:v>41446.552083333336</c:v>
                </c:pt>
                <c:pt idx="1974">
                  <c:v>41446.5625</c:v>
                </c:pt>
                <c:pt idx="1975">
                  <c:v>41446.572916666664</c:v>
                </c:pt>
                <c:pt idx="1976">
                  <c:v>41446.583333333336</c:v>
                </c:pt>
                <c:pt idx="1977">
                  <c:v>41446.59375</c:v>
                </c:pt>
                <c:pt idx="1978">
                  <c:v>41446.604166666664</c:v>
                </c:pt>
                <c:pt idx="1979">
                  <c:v>41446.614583333336</c:v>
                </c:pt>
                <c:pt idx="1980">
                  <c:v>41446.625</c:v>
                </c:pt>
                <c:pt idx="1981">
                  <c:v>41446.635416666664</c:v>
                </c:pt>
                <c:pt idx="1982">
                  <c:v>41446.645833333336</c:v>
                </c:pt>
                <c:pt idx="1983">
                  <c:v>41446.65625</c:v>
                </c:pt>
                <c:pt idx="1984">
                  <c:v>41446.666666666664</c:v>
                </c:pt>
                <c:pt idx="1985">
                  <c:v>41446.677083333336</c:v>
                </c:pt>
                <c:pt idx="1986">
                  <c:v>41446.6875</c:v>
                </c:pt>
                <c:pt idx="1987">
                  <c:v>41446.697916666664</c:v>
                </c:pt>
                <c:pt idx="1988">
                  <c:v>41446.708333333336</c:v>
                </c:pt>
                <c:pt idx="1989">
                  <c:v>41446.71875</c:v>
                </c:pt>
                <c:pt idx="1990">
                  <c:v>41446.729166666664</c:v>
                </c:pt>
                <c:pt idx="1991">
                  <c:v>41446.739583333336</c:v>
                </c:pt>
                <c:pt idx="1992">
                  <c:v>41446.75</c:v>
                </c:pt>
                <c:pt idx="1993">
                  <c:v>41446.760416666664</c:v>
                </c:pt>
                <c:pt idx="1994">
                  <c:v>41446.770833333336</c:v>
                </c:pt>
                <c:pt idx="1995">
                  <c:v>41446.78125</c:v>
                </c:pt>
                <c:pt idx="1996">
                  <c:v>41446.791666666664</c:v>
                </c:pt>
                <c:pt idx="1997">
                  <c:v>41446.802083333336</c:v>
                </c:pt>
                <c:pt idx="1998">
                  <c:v>41446.8125</c:v>
                </c:pt>
                <c:pt idx="1999">
                  <c:v>41446.822916666664</c:v>
                </c:pt>
                <c:pt idx="2000">
                  <c:v>41446.833333333336</c:v>
                </c:pt>
                <c:pt idx="2001">
                  <c:v>41446.84375</c:v>
                </c:pt>
                <c:pt idx="2002">
                  <c:v>41446.854166666664</c:v>
                </c:pt>
                <c:pt idx="2003">
                  <c:v>41446.864583333336</c:v>
                </c:pt>
                <c:pt idx="2004">
                  <c:v>41446.875</c:v>
                </c:pt>
                <c:pt idx="2005">
                  <c:v>41446.885416666664</c:v>
                </c:pt>
                <c:pt idx="2006">
                  <c:v>41446.895833333336</c:v>
                </c:pt>
                <c:pt idx="2007">
                  <c:v>41446.90625</c:v>
                </c:pt>
                <c:pt idx="2008">
                  <c:v>41446.916666666664</c:v>
                </c:pt>
                <c:pt idx="2009">
                  <c:v>41446.927083333336</c:v>
                </c:pt>
                <c:pt idx="2010">
                  <c:v>41446.9375</c:v>
                </c:pt>
                <c:pt idx="2011">
                  <c:v>41446.947916666664</c:v>
                </c:pt>
                <c:pt idx="2012">
                  <c:v>41446.958333333336</c:v>
                </c:pt>
                <c:pt idx="2013">
                  <c:v>41446.96875</c:v>
                </c:pt>
                <c:pt idx="2014">
                  <c:v>41446.979166666664</c:v>
                </c:pt>
                <c:pt idx="2015">
                  <c:v>41446.989583333336</c:v>
                </c:pt>
                <c:pt idx="2016">
                  <c:v>41447</c:v>
                </c:pt>
                <c:pt idx="2017">
                  <c:v>41447.010416666664</c:v>
                </c:pt>
                <c:pt idx="2018">
                  <c:v>41447.020833333336</c:v>
                </c:pt>
                <c:pt idx="2019">
                  <c:v>41447.03125</c:v>
                </c:pt>
                <c:pt idx="2020">
                  <c:v>41447.041666666664</c:v>
                </c:pt>
                <c:pt idx="2021">
                  <c:v>41447.052083333336</c:v>
                </c:pt>
                <c:pt idx="2022">
                  <c:v>41447.0625</c:v>
                </c:pt>
                <c:pt idx="2023">
                  <c:v>41447.072916666664</c:v>
                </c:pt>
                <c:pt idx="2024">
                  <c:v>41447.083333333336</c:v>
                </c:pt>
                <c:pt idx="2025">
                  <c:v>41447.09375</c:v>
                </c:pt>
                <c:pt idx="2026">
                  <c:v>41447.104166666664</c:v>
                </c:pt>
                <c:pt idx="2027">
                  <c:v>41447.114583333336</c:v>
                </c:pt>
                <c:pt idx="2028">
                  <c:v>41447.125</c:v>
                </c:pt>
                <c:pt idx="2029">
                  <c:v>41447.135416666664</c:v>
                </c:pt>
                <c:pt idx="2030">
                  <c:v>41447.145833333336</c:v>
                </c:pt>
                <c:pt idx="2031">
                  <c:v>41447.15625</c:v>
                </c:pt>
                <c:pt idx="2032">
                  <c:v>41447.166666666664</c:v>
                </c:pt>
                <c:pt idx="2033">
                  <c:v>41447.177083333336</c:v>
                </c:pt>
                <c:pt idx="2034">
                  <c:v>41447.1875</c:v>
                </c:pt>
                <c:pt idx="2035">
                  <c:v>41447.197916666664</c:v>
                </c:pt>
                <c:pt idx="2036">
                  <c:v>41447.208333333336</c:v>
                </c:pt>
                <c:pt idx="2037">
                  <c:v>41447.21875</c:v>
                </c:pt>
                <c:pt idx="2038">
                  <c:v>41447.229166666664</c:v>
                </c:pt>
                <c:pt idx="2039">
                  <c:v>41447.239583333336</c:v>
                </c:pt>
                <c:pt idx="2040">
                  <c:v>41447.25</c:v>
                </c:pt>
                <c:pt idx="2041">
                  <c:v>41447.260416666664</c:v>
                </c:pt>
                <c:pt idx="2042">
                  <c:v>41447.270833333336</c:v>
                </c:pt>
                <c:pt idx="2043">
                  <c:v>41447.28125</c:v>
                </c:pt>
                <c:pt idx="2044">
                  <c:v>41447.291666666664</c:v>
                </c:pt>
                <c:pt idx="2045">
                  <c:v>41447.302083333336</c:v>
                </c:pt>
                <c:pt idx="2046">
                  <c:v>41447.3125</c:v>
                </c:pt>
                <c:pt idx="2047">
                  <c:v>41447.322916666664</c:v>
                </c:pt>
                <c:pt idx="2048">
                  <c:v>41447.333333333336</c:v>
                </c:pt>
                <c:pt idx="2049">
                  <c:v>41447.34375</c:v>
                </c:pt>
                <c:pt idx="2050">
                  <c:v>41447.354166666664</c:v>
                </c:pt>
                <c:pt idx="2051">
                  <c:v>41447.364583333336</c:v>
                </c:pt>
                <c:pt idx="2052">
                  <c:v>41447.375</c:v>
                </c:pt>
                <c:pt idx="2053">
                  <c:v>41447.385416666664</c:v>
                </c:pt>
                <c:pt idx="2054">
                  <c:v>41447.395833333336</c:v>
                </c:pt>
                <c:pt idx="2055">
                  <c:v>41447.40625</c:v>
                </c:pt>
                <c:pt idx="2056">
                  <c:v>41447.416666666664</c:v>
                </c:pt>
                <c:pt idx="2057">
                  <c:v>41447.427083333336</c:v>
                </c:pt>
                <c:pt idx="2058">
                  <c:v>41447.4375</c:v>
                </c:pt>
                <c:pt idx="2059">
                  <c:v>41447.447916666664</c:v>
                </c:pt>
                <c:pt idx="2060">
                  <c:v>41447.458333333336</c:v>
                </c:pt>
                <c:pt idx="2061">
                  <c:v>41447.46875</c:v>
                </c:pt>
                <c:pt idx="2062">
                  <c:v>41447.479166666664</c:v>
                </c:pt>
                <c:pt idx="2063">
                  <c:v>41447.489583333336</c:v>
                </c:pt>
                <c:pt idx="2064">
                  <c:v>41447.5</c:v>
                </c:pt>
                <c:pt idx="2065">
                  <c:v>41447.510416666664</c:v>
                </c:pt>
                <c:pt idx="2066">
                  <c:v>41447.520833333336</c:v>
                </c:pt>
                <c:pt idx="2067">
                  <c:v>41447.53125</c:v>
                </c:pt>
                <c:pt idx="2068">
                  <c:v>41447.541666666664</c:v>
                </c:pt>
                <c:pt idx="2069">
                  <c:v>41447.552083333336</c:v>
                </c:pt>
                <c:pt idx="2070">
                  <c:v>41447.5625</c:v>
                </c:pt>
                <c:pt idx="2071">
                  <c:v>41447.572916666664</c:v>
                </c:pt>
                <c:pt idx="2072">
                  <c:v>41447.583333333336</c:v>
                </c:pt>
                <c:pt idx="2073">
                  <c:v>41447.59375</c:v>
                </c:pt>
                <c:pt idx="2074">
                  <c:v>41447.604166666664</c:v>
                </c:pt>
                <c:pt idx="2075">
                  <c:v>41447.614583333336</c:v>
                </c:pt>
                <c:pt idx="2076">
                  <c:v>41447.625</c:v>
                </c:pt>
                <c:pt idx="2077">
                  <c:v>41447.635416666664</c:v>
                </c:pt>
                <c:pt idx="2078">
                  <c:v>41447.645833333336</c:v>
                </c:pt>
                <c:pt idx="2079">
                  <c:v>41447.65625</c:v>
                </c:pt>
                <c:pt idx="2080">
                  <c:v>41447.666666666664</c:v>
                </c:pt>
                <c:pt idx="2081">
                  <c:v>41447.677083333336</c:v>
                </c:pt>
                <c:pt idx="2082">
                  <c:v>41447.6875</c:v>
                </c:pt>
                <c:pt idx="2083">
                  <c:v>41447.697916666664</c:v>
                </c:pt>
                <c:pt idx="2084">
                  <c:v>41447.708333333336</c:v>
                </c:pt>
                <c:pt idx="2085">
                  <c:v>41447.71875</c:v>
                </c:pt>
                <c:pt idx="2086">
                  <c:v>41447.729166666664</c:v>
                </c:pt>
                <c:pt idx="2087">
                  <c:v>41447.739583333336</c:v>
                </c:pt>
                <c:pt idx="2088">
                  <c:v>41447.75</c:v>
                </c:pt>
                <c:pt idx="2089">
                  <c:v>41447.760416666664</c:v>
                </c:pt>
                <c:pt idx="2090">
                  <c:v>41447.770833333336</c:v>
                </c:pt>
                <c:pt idx="2091">
                  <c:v>41447.78125</c:v>
                </c:pt>
                <c:pt idx="2092">
                  <c:v>41447.791666666664</c:v>
                </c:pt>
                <c:pt idx="2093">
                  <c:v>41447.802083333336</c:v>
                </c:pt>
                <c:pt idx="2094">
                  <c:v>41447.8125</c:v>
                </c:pt>
                <c:pt idx="2095">
                  <c:v>41447.822916666664</c:v>
                </c:pt>
                <c:pt idx="2096">
                  <c:v>41447.833333333336</c:v>
                </c:pt>
                <c:pt idx="2097">
                  <c:v>41447.84375</c:v>
                </c:pt>
                <c:pt idx="2098">
                  <c:v>41447.854166666664</c:v>
                </c:pt>
                <c:pt idx="2099">
                  <c:v>41447.864583333336</c:v>
                </c:pt>
                <c:pt idx="2100">
                  <c:v>41447.875</c:v>
                </c:pt>
                <c:pt idx="2101">
                  <c:v>41447.885416666664</c:v>
                </c:pt>
                <c:pt idx="2102">
                  <c:v>41447.895833333336</c:v>
                </c:pt>
                <c:pt idx="2103">
                  <c:v>41447.90625</c:v>
                </c:pt>
                <c:pt idx="2104">
                  <c:v>41447.916666666664</c:v>
                </c:pt>
                <c:pt idx="2105">
                  <c:v>41447.927083333336</c:v>
                </c:pt>
                <c:pt idx="2106">
                  <c:v>41447.9375</c:v>
                </c:pt>
                <c:pt idx="2107">
                  <c:v>41447.947916666664</c:v>
                </c:pt>
                <c:pt idx="2108">
                  <c:v>41447.958333333336</c:v>
                </c:pt>
                <c:pt idx="2109">
                  <c:v>41447.96875</c:v>
                </c:pt>
                <c:pt idx="2110">
                  <c:v>41447.979166666664</c:v>
                </c:pt>
                <c:pt idx="2111">
                  <c:v>41447.989583333336</c:v>
                </c:pt>
                <c:pt idx="2112">
                  <c:v>41448</c:v>
                </c:pt>
                <c:pt idx="2113">
                  <c:v>41448.010416666664</c:v>
                </c:pt>
                <c:pt idx="2114">
                  <c:v>41448.020833333336</c:v>
                </c:pt>
                <c:pt idx="2115">
                  <c:v>41448.03125</c:v>
                </c:pt>
                <c:pt idx="2116">
                  <c:v>41448.041666666664</c:v>
                </c:pt>
                <c:pt idx="2117">
                  <c:v>41448.052083333336</c:v>
                </c:pt>
                <c:pt idx="2118">
                  <c:v>41448.0625</c:v>
                </c:pt>
                <c:pt idx="2119">
                  <c:v>41448.072916666664</c:v>
                </c:pt>
                <c:pt idx="2120">
                  <c:v>41448.083333333336</c:v>
                </c:pt>
                <c:pt idx="2121">
                  <c:v>41448.09375</c:v>
                </c:pt>
                <c:pt idx="2122">
                  <c:v>41448.104166666664</c:v>
                </c:pt>
                <c:pt idx="2123">
                  <c:v>41448.114583333336</c:v>
                </c:pt>
                <c:pt idx="2124">
                  <c:v>41448.125</c:v>
                </c:pt>
                <c:pt idx="2125">
                  <c:v>41448.135416666664</c:v>
                </c:pt>
                <c:pt idx="2126">
                  <c:v>41448.145833333336</c:v>
                </c:pt>
                <c:pt idx="2127">
                  <c:v>41448.15625</c:v>
                </c:pt>
                <c:pt idx="2128">
                  <c:v>41448.166666666664</c:v>
                </c:pt>
                <c:pt idx="2129">
                  <c:v>41448.177083333336</c:v>
                </c:pt>
                <c:pt idx="2130">
                  <c:v>41448.1875</c:v>
                </c:pt>
                <c:pt idx="2131">
                  <c:v>41448.197916666664</c:v>
                </c:pt>
                <c:pt idx="2132">
                  <c:v>41448.208333333336</c:v>
                </c:pt>
                <c:pt idx="2133">
                  <c:v>41448.21875</c:v>
                </c:pt>
                <c:pt idx="2134">
                  <c:v>41448.229166666664</c:v>
                </c:pt>
                <c:pt idx="2135">
                  <c:v>41448.239583333336</c:v>
                </c:pt>
                <c:pt idx="2136">
                  <c:v>41448.25</c:v>
                </c:pt>
                <c:pt idx="2137">
                  <c:v>41448.260416666664</c:v>
                </c:pt>
                <c:pt idx="2138">
                  <c:v>41448.270833333336</c:v>
                </c:pt>
                <c:pt idx="2139">
                  <c:v>41448.28125</c:v>
                </c:pt>
                <c:pt idx="2140">
                  <c:v>41448.291666666664</c:v>
                </c:pt>
                <c:pt idx="2141">
                  <c:v>41448.302083333336</c:v>
                </c:pt>
                <c:pt idx="2142">
                  <c:v>41448.3125</c:v>
                </c:pt>
                <c:pt idx="2143">
                  <c:v>41448.322916666664</c:v>
                </c:pt>
                <c:pt idx="2144">
                  <c:v>41448.333333333336</c:v>
                </c:pt>
                <c:pt idx="2145">
                  <c:v>41448.34375</c:v>
                </c:pt>
                <c:pt idx="2146">
                  <c:v>41448.354166666664</c:v>
                </c:pt>
                <c:pt idx="2147">
                  <c:v>41448.364583333336</c:v>
                </c:pt>
                <c:pt idx="2148">
                  <c:v>41448.375</c:v>
                </c:pt>
                <c:pt idx="2149">
                  <c:v>41448.385416666664</c:v>
                </c:pt>
                <c:pt idx="2150">
                  <c:v>41448.395833333336</c:v>
                </c:pt>
                <c:pt idx="2151">
                  <c:v>41448.40625</c:v>
                </c:pt>
                <c:pt idx="2152">
                  <c:v>41448.416666666664</c:v>
                </c:pt>
                <c:pt idx="2153">
                  <c:v>41448.427083333336</c:v>
                </c:pt>
                <c:pt idx="2154">
                  <c:v>41448.4375</c:v>
                </c:pt>
                <c:pt idx="2155">
                  <c:v>41448.447916666664</c:v>
                </c:pt>
                <c:pt idx="2156">
                  <c:v>41448.458333333336</c:v>
                </c:pt>
                <c:pt idx="2157">
                  <c:v>41448.46875</c:v>
                </c:pt>
                <c:pt idx="2158">
                  <c:v>41448.479166666664</c:v>
                </c:pt>
                <c:pt idx="2159">
                  <c:v>41448.489583333336</c:v>
                </c:pt>
                <c:pt idx="2160">
                  <c:v>41448.5</c:v>
                </c:pt>
                <c:pt idx="2161">
                  <c:v>41448.510416666664</c:v>
                </c:pt>
                <c:pt idx="2162">
                  <c:v>41448.520833333336</c:v>
                </c:pt>
                <c:pt idx="2163">
                  <c:v>41448.53125</c:v>
                </c:pt>
                <c:pt idx="2164">
                  <c:v>41448.541666666664</c:v>
                </c:pt>
                <c:pt idx="2165">
                  <c:v>41448.552083333336</c:v>
                </c:pt>
                <c:pt idx="2166">
                  <c:v>41448.5625</c:v>
                </c:pt>
                <c:pt idx="2167">
                  <c:v>41448.572916666664</c:v>
                </c:pt>
                <c:pt idx="2168">
                  <c:v>41448.583333333336</c:v>
                </c:pt>
                <c:pt idx="2169">
                  <c:v>41448.59375</c:v>
                </c:pt>
                <c:pt idx="2170">
                  <c:v>41448.604166666664</c:v>
                </c:pt>
                <c:pt idx="2171">
                  <c:v>41448.614583333336</c:v>
                </c:pt>
                <c:pt idx="2172">
                  <c:v>41448.625</c:v>
                </c:pt>
                <c:pt idx="2173">
                  <c:v>41448.635416666664</c:v>
                </c:pt>
                <c:pt idx="2174">
                  <c:v>41448.645833333336</c:v>
                </c:pt>
                <c:pt idx="2175">
                  <c:v>41448.65625</c:v>
                </c:pt>
                <c:pt idx="2176">
                  <c:v>41448.656944444447</c:v>
                </c:pt>
                <c:pt idx="2177">
                  <c:v>41448.666666666664</c:v>
                </c:pt>
                <c:pt idx="2178">
                  <c:v>41448.677083333336</c:v>
                </c:pt>
                <c:pt idx="2179">
                  <c:v>41448.6875</c:v>
                </c:pt>
                <c:pt idx="2180">
                  <c:v>41448.697916666664</c:v>
                </c:pt>
                <c:pt idx="2181">
                  <c:v>41448.708333333336</c:v>
                </c:pt>
                <c:pt idx="2182">
                  <c:v>41448.71875</c:v>
                </c:pt>
                <c:pt idx="2183">
                  <c:v>41448.729166666664</c:v>
                </c:pt>
                <c:pt idx="2184">
                  <c:v>41448.739583333336</c:v>
                </c:pt>
                <c:pt idx="2185">
                  <c:v>41448.75</c:v>
                </c:pt>
                <c:pt idx="2186">
                  <c:v>41448.760416666664</c:v>
                </c:pt>
                <c:pt idx="2187">
                  <c:v>41448.770833333336</c:v>
                </c:pt>
                <c:pt idx="2188">
                  <c:v>41448.78125</c:v>
                </c:pt>
                <c:pt idx="2189">
                  <c:v>41448.791666666664</c:v>
                </c:pt>
                <c:pt idx="2190">
                  <c:v>41448.802083333336</c:v>
                </c:pt>
                <c:pt idx="2191">
                  <c:v>41448.8125</c:v>
                </c:pt>
                <c:pt idx="2192">
                  <c:v>41448.822916666664</c:v>
                </c:pt>
                <c:pt idx="2193">
                  <c:v>41448.833333333336</c:v>
                </c:pt>
                <c:pt idx="2194">
                  <c:v>41448.84375</c:v>
                </c:pt>
                <c:pt idx="2195">
                  <c:v>41448.854166666664</c:v>
                </c:pt>
                <c:pt idx="2196">
                  <c:v>41448.864583333336</c:v>
                </c:pt>
                <c:pt idx="2197">
                  <c:v>41448.865277777775</c:v>
                </c:pt>
                <c:pt idx="2198">
                  <c:v>41448.875</c:v>
                </c:pt>
                <c:pt idx="2199">
                  <c:v>41448.885416666664</c:v>
                </c:pt>
                <c:pt idx="2200">
                  <c:v>41448.895833333336</c:v>
                </c:pt>
                <c:pt idx="2201">
                  <c:v>41448.90625</c:v>
                </c:pt>
                <c:pt idx="2202">
                  <c:v>41448.916666666664</c:v>
                </c:pt>
                <c:pt idx="2203">
                  <c:v>41448.927083333336</c:v>
                </c:pt>
                <c:pt idx="2204">
                  <c:v>41448.9375</c:v>
                </c:pt>
                <c:pt idx="2205">
                  <c:v>41448.947916666664</c:v>
                </c:pt>
                <c:pt idx="2206">
                  <c:v>41448.958333333336</c:v>
                </c:pt>
                <c:pt idx="2207">
                  <c:v>41448.96875</c:v>
                </c:pt>
                <c:pt idx="2208">
                  <c:v>41448.979166666664</c:v>
                </c:pt>
                <c:pt idx="2209">
                  <c:v>41448.989583333336</c:v>
                </c:pt>
                <c:pt idx="2210">
                  <c:v>41449</c:v>
                </c:pt>
                <c:pt idx="2211">
                  <c:v>41449.010416666664</c:v>
                </c:pt>
                <c:pt idx="2212">
                  <c:v>41449.020833333336</c:v>
                </c:pt>
                <c:pt idx="2213">
                  <c:v>41449.03125</c:v>
                </c:pt>
                <c:pt idx="2214">
                  <c:v>41449.041666666664</c:v>
                </c:pt>
                <c:pt idx="2215">
                  <c:v>41449.052083333336</c:v>
                </c:pt>
                <c:pt idx="2216">
                  <c:v>41449.052777777775</c:v>
                </c:pt>
                <c:pt idx="2217">
                  <c:v>41449.0625</c:v>
                </c:pt>
                <c:pt idx="2218">
                  <c:v>41449.072916666664</c:v>
                </c:pt>
                <c:pt idx="2219">
                  <c:v>41449.083333333336</c:v>
                </c:pt>
                <c:pt idx="2220">
                  <c:v>41449.09375</c:v>
                </c:pt>
                <c:pt idx="2221">
                  <c:v>41449.104166666664</c:v>
                </c:pt>
                <c:pt idx="2222">
                  <c:v>41449.114583333336</c:v>
                </c:pt>
                <c:pt idx="2223">
                  <c:v>41449.125</c:v>
                </c:pt>
                <c:pt idx="2224">
                  <c:v>41449.135416666664</c:v>
                </c:pt>
                <c:pt idx="2225">
                  <c:v>41449.145833333336</c:v>
                </c:pt>
                <c:pt idx="2226">
                  <c:v>41449.15625</c:v>
                </c:pt>
                <c:pt idx="2227">
                  <c:v>41449.166666666664</c:v>
                </c:pt>
                <c:pt idx="2228">
                  <c:v>41449.177083333336</c:v>
                </c:pt>
                <c:pt idx="2229">
                  <c:v>41449.1875</c:v>
                </c:pt>
                <c:pt idx="2230">
                  <c:v>41449.197916666664</c:v>
                </c:pt>
                <c:pt idx="2231">
                  <c:v>41449.208333333336</c:v>
                </c:pt>
                <c:pt idx="2232">
                  <c:v>41449.21875</c:v>
                </c:pt>
                <c:pt idx="2233">
                  <c:v>41449.229166666664</c:v>
                </c:pt>
                <c:pt idx="2234">
                  <c:v>41449.239583333336</c:v>
                </c:pt>
                <c:pt idx="2235">
                  <c:v>41449.25</c:v>
                </c:pt>
                <c:pt idx="2236">
                  <c:v>41449.260416666664</c:v>
                </c:pt>
                <c:pt idx="2237">
                  <c:v>41449.270833333336</c:v>
                </c:pt>
                <c:pt idx="2238">
                  <c:v>41449.28125</c:v>
                </c:pt>
                <c:pt idx="2239">
                  <c:v>41449.291666666664</c:v>
                </c:pt>
                <c:pt idx="2240">
                  <c:v>41449.302083333336</c:v>
                </c:pt>
                <c:pt idx="2241">
                  <c:v>41449.3125</c:v>
                </c:pt>
                <c:pt idx="2242">
                  <c:v>41449.322916666664</c:v>
                </c:pt>
                <c:pt idx="2243">
                  <c:v>41449.333333333336</c:v>
                </c:pt>
                <c:pt idx="2244">
                  <c:v>41449.34375</c:v>
                </c:pt>
                <c:pt idx="2245">
                  <c:v>41449.354166666664</c:v>
                </c:pt>
                <c:pt idx="2246">
                  <c:v>41449.364583333336</c:v>
                </c:pt>
                <c:pt idx="2247">
                  <c:v>41449.375</c:v>
                </c:pt>
                <c:pt idx="2248">
                  <c:v>41449.385416666664</c:v>
                </c:pt>
                <c:pt idx="2249">
                  <c:v>41449.395833333336</c:v>
                </c:pt>
                <c:pt idx="2250">
                  <c:v>41449.40625</c:v>
                </c:pt>
                <c:pt idx="2251">
                  <c:v>41449.416666666664</c:v>
                </c:pt>
                <c:pt idx="2252">
                  <c:v>41449.427083333336</c:v>
                </c:pt>
                <c:pt idx="2253">
                  <c:v>41449.4375</c:v>
                </c:pt>
                <c:pt idx="2254">
                  <c:v>41449.447916666664</c:v>
                </c:pt>
                <c:pt idx="2255">
                  <c:v>41449.458333333336</c:v>
                </c:pt>
                <c:pt idx="2256">
                  <c:v>41449.46875</c:v>
                </c:pt>
                <c:pt idx="2257">
                  <c:v>41449.479166666664</c:v>
                </c:pt>
                <c:pt idx="2258">
                  <c:v>41449.489583333336</c:v>
                </c:pt>
                <c:pt idx="2259">
                  <c:v>41449.5</c:v>
                </c:pt>
                <c:pt idx="2260">
                  <c:v>41449.510416666664</c:v>
                </c:pt>
                <c:pt idx="2261">
                  <c:v>41449.520833333336</c:v>
                </c:pt>
                <c:pt idx="2262">
                  <c:v>41449.53125</c:v>
                </c:pt>
                <c:pt idx="2263">
                  <c:v>41449.541666666664</c:v>
                </c:pt>
                <c:pt idx="2264">
                  <c:v>41449.552083333336</c:v>
                </c:pt>
                <c:pt idx="2265">
                  <c:v>41449.5625</c:v>
                </c:pt>
                <c:pt idx="2266">
                  <c:v>41449.572916666664</c:v>
                </c:pt>
                <c:pt idx="2267">
                  <c:v>41449.583333333336</c:v>
                </c:pt>
                <c:pt idx="2268">
                  <c:v>41449.59375</c:v>
                </c:pt>
                <c:pt idx="2269">
                  <c:v>41449.604166666664</c:v>
                </c:pt>
                <c:pt idx="2270">
                  <c:v>41449.614583333336</c:v>
                </c:pt>
                <c:pt idx="2271">
                  <c:v>41449.625</c:v>
                </c:pt>
                <c:pt idx="2272">
                  <c:v>41449.635416666664</c:v>
                </c:pt>
                <c:pt idx="2273">
                  <c:v>41449.645833333336</c:v>
                </c:pt>
                <c:pt idx="2274">
                  <c:v>41449.65625</c:v>
                </c:pt>
                <c:pt idx="2275">
                  <c:v>41449.666666666664</c:v>
                </c:pt>
                <c:pt idx="2276">
                  <c:v>41449.677083333336</c:v>
                </c:pt>
                <c:pt idx="2277">
                  <c:v>41449.6875</c:v>
                </c:pt>
                <c:pt idx="2278">
                  <c:v>41449.697916666664</c:v>
                </c:pt>
                <c:pt idx="2279">
                  <c:v>41449.708333333336</c:v>
                </c:pt>
                <c:pt idx="2280">
                  <c:v>41449.71875</c:v>
                </c:pt>
                <c:pt idx="2281">
                  <c:v>41449.729166666664</c:v>
                </c:pt>
                <c:pt idx="2282">
                  <c:v>41449.739583333336</c:v>
                </c:pt>
                <c:pt idx="2283">
                  <c:v>41449.75</c:v>
                </c:pt>
                <c:pt idx="2284">
                  <c:v>41449.760416666664</c:v>
                </c:pt>
                <c:pt idx="2285">
                  <c:v>41449.770833333336</c:v>
                </c:pt>
                <c:pt idx="2286">
                  <c:v>41449.78125</c:v>
                </c:pt>
                <c:pt idx="2287">
                  <c:v>41449.791666666664</c:v>
                </c:pt>
                <c:pt idx="2288">
                  <c:v>41449.802083333336</c:v>
                </c:pt>
                <c:pt idx="2289">
                  <c:v>41449.8125</c:v>
                </c:pt>
                <c:pt idx="2290">
                  <c:v>41449.822916666664</c:v>
                </c:pt>
                <c:pt idx="2291">
                  <c:v>41449.833333333336</c:v>
                </c:pt>
                <c:pt idx="2292">
                  <c:v>41449.84375</c:v>
                </c:pt>
                <c:pt idx="2293">
                  <c:v>41449.854166666664</c:v>
                </c:pt>
                <c:pt idx="2294">
                  <c:v>41449.864583333336</c:v>
                </c:pt>
                <c:pt idx="2295">
                  <c:v>41449.875</c:v>
                </c:pt>
                <c:pt idx="2296">
                  <c:v>41449.885416666664</c:v>
                </c:pt>
                <c:pt idx="2297">
                  <c:v>41449.895833333336</c:v>
                </c:pt>
                <c:pt idx="2298">
                  <c:v>41449.90625</c:v>
                </c:pt>
                <c:pt idx="2299">
                  <c:v>41449.916666666664</c:v>
                </c:pt>
                <c:pt idx="2300">
                  <c:v>41449.927083333336</c:v>
                </c:pt>
                <c:pt idx="2301">
                  <c:v>41449.9375</c:v>
                </c:pt>
                <c:pt idx="2302">
                  <c:v>41449.947916666664</c:v>
                </c:pt>
                <c:pt idx="2303">
                  <c:v>41449.958333333336</c:v>
                </c:pt>
                <c:pt idx="2304">
                  <c:v>41449.96875</c:v>
                </c:pt>
                <c:pt idx="2305">
                  <c:v>41449.979166666664</c:v>
                </c:pt>
                <c:pt idx="2306">
                  <c:v>41449.989583333336</c:v>
                </c:pt>
                <c:pt idx="2307">
                  <c:v>41449.21875</c:v>
                </c:pt>
                <c:pt idx="2308">
                  <c:v>41449.229166666664</c:v>
                </c:pt>
                <c:pt idx="2309">
                  <c:v>41449.239583333336</c:v>
                </c:pt>
                <c:pt idx="2310">
                  <c:v>41449.25</c:v>
                </c:pt>
                <c:pt idx="2311">
                  <c:v>41449.260416666664</c:v>
                </c:pt>
                <c:pt idx="2312">
                  <c:v>41449.270833333336</c:v>
                </c:pt>
                <c:pt idx="2313">
                  <c:v>41449.28125</c:v>
                </c:pt>
                <c:pt idx="2314">
                  <c:v>41449.291666666664</c:v>
                </c:pt>
                <c:pt idx="2315">
                  <c:v>41449.302083333336</c:v>
                </c:pt>
                <c:pt idx="2316">
                  <c:v>41449.3125</c:v>
                </c:pt>
                <c:pt idx="2317">
                  <c:v>41449.322916666664</c:v>
                </c:pt>
                <c:pt idx="2318">
                  <c:v>41449.333333333336</c:v>
                </c:pt>
                <c:pt idx="2319">
                  <c:v>41449.34375</c:v>
                </c:pt>
                <c:pt idx="2320">
                  <c:v>41449.354166666664</c:v>
                </c:pt>
                <c:pt idx="2321">
                  <c:v>41449.364583333336</c:v>
                </c:pt>
                <c:pt idx="2322">
                  <c:v>41449.375</c:v>
                </c:pt>
                <c:pt idx="2323">
                  <c:v>41449.385416666664</c:v>
                </c:pt>
                <c:pt idx="2324">
                  <c:v>41449.395833333336</c:v>
                </c:pt>
                <c:pt idx="2325">
                  <c:v>41449.40625</c:v>
                </c:pt>
                <c:pt idx="2326">
                  <c:v>41449.416666666664</c:v>
                </c:pt>
                <c:pt idx="2327">
                  <c:v>41449.427083333336</c:v>
                </c:pt>
                <c:pt idx="2328">
                  <c:v>41449.4375</c:v>
                </c:pt>
                <c:pt idx="2329">
                  <c:v>41449.447916666664</c:v>
                </c:pt>
                <c:pt idx="2330">
                  <c:v>41449.458333333336</c:v>
                </c:pt>
                <c:pt idx="2331">
                  <c:v>41449.46875</c:v>
                </c:pt>
                <c:pt idx="2332">
                  <c:v>41449.479166666664</c:v>
                </c:pt>
                <c:pt idx="2333">
                  <c:v>41449.489583333336</c:v>
                </c:pt>
                <c:pt idx="2334">
                  <c:v>41449.5</c:v>
                </c:pt>
                <c:pt idx="2335">
                  <c:v>41449.510416666664</c:v>
                </c:pt>
                <c:pt idx="2336">
                  <c:v>41449.520833333336</c:v>
                </c:pt>
                <c:pt idx="2337">
                  <c:v>41449.53125</c:v>
                </c:pt>
                <c:pt idx="2338">
                  <c:v>41449.541666666664</c:v>
                </c:pt>
                <c:pt idx="2339">
                  <c:v>41449.552083333336</c:v>
                </c:pt>
                <c:pt idx="2340">
                  <c:v>41449.552777777775</c:v>
                </c:pt>
                <c:pt idx="2341">
                  <c:v>41449.5625</c:v>
                </c:pt>
                <c:pt idx="2342">
                  <c:v>41449.572916666664</c:v>
                </c:pt>
                <c:pt idx="2343">
                  <c:v>41449.583333333336</c:v>
                </c:pt>
                <c:pt idx="2344">
                  <c:v>41449.59375</c:v>
                </c:pt>
                <c:pt idx="2345">
                  <c:v>41449.604166666664</c:v>
                </c:pt>
                <c:pt idx="2346">
                  <c:v>41449.614583333336</c:v>
                </c:pt>
                <c:pt idx="2347">
                  <c:v>41449.625</c:v>
                </c:pt>
                <c:pt idx="2348">
                  <c:v>41449.635416666664</c:v>
                </c:pt>
                <c:pt idx="2349">
                  <c:v>41449.645833333336</c:v>
                </c:pt>
                <c:pt idx="2350">
                  <c:v>41449.65625</c:v>
                </c:pt>
                <c:pt idx="2351">
                  <c:v>41449.666666666664</c:v>
                </c:pt>
                <c:pt idx="2352">
                  <c:v>41449.677083333336</c:v>
                </c:pt>
                <c:pt idx="2353">
                  <c:v>41449.6875</c:v>
                </c:pt>
                <c:pt idx="2354">
                  <c:v>41449.697916666664</c:v>
                </c:pt>
                <c:pt idx="2355">
                  <c:v>41449.708333333336</c:v>
                </c:pt>
                <c:pt idx="2356">
                  <c:v>41449.71875</c:v>
                </c:pt>
                <c:pt idx="2357">
                  <c:v>41449.729166666664</c:v>
                </c:pt>
                <c:pt idx="2358">
                  <c:v>41449.739583333336</c:v>
                </c:pt>
                <c:pt idx="2359">
                  <c:v>41449.75</c:v>
                </c:pt>
                <c:pt idx="2360">
                  <c:v>41449.760416666664</c:v>
                </c:pt>
                <c:pt idx="2361">
                  <c:v>41449.770833333336</c:v>
                </c:pt>
                <c:pt idx="2362">
                  <c:v>41449.78125</c:v>
                </c:pt>
                <c:pt idx="2363">
                  <c:v>41449.791666666664</c:v>
                </c:pt>
                <c:pt idx="2364">
                  <c:v>41449.802083333336</c:v>
                </c:pt>
                <c:pt idx="2365">
                  <c:v>41449.8125</c:v>
                </c:pt>
                <c:pt idx="2366">
                  <c:v>41449.822916666664</c:v>
                </c:pt>
                <c:pt idx="2367">
                  <c:v>41449.833333333336</c:v>
                </c:pt>
                <c:pt idx="2368">
                  <c:v>41449.84375</c:v>
                </c:pt>
                <c:pt idx="2369">
                  <c:v>41449.854166666664</c:v>
                </c:pt>
                <c:pt idx="2370">
                  <c:v>41449.864583333336</c:v>
                </c:pt>
                <c:pt idx="2371">
                  <c:v>41449.875</c:v>
                </c:pt>
                <c:pt idx="2372">
                  <c:v>41449.885416666664</c:v>
                </c:pt>
                <c:pt idx="2373">
                  <c:v>41449.895833333336</c:v>
                </c:pt>
                <c:pt idx="2374">
                  <c:v>41449.90625</c:v>
                </c:pt>
                <c:pt idx="2375">
                  <c:v>41449.916666666664</c:v>
                </c:pt>
                <c:pt idx="2376">
                  <c:v>41449.927083333336</c:v>
                </c:pt>
                <c:pt idx="2377">
                  <c:v>41449.9375</c:v>
                </c:pt>
                <c:pt idx="2378">
                  <c:v>41449.947916666664</c:v>
                </c:pt>
                <c:pt idx="2379">
                  <c:v>41449.958333333336</c:v>
                </c:pt>
                <c:pt idx="2380">
                  <c:v>41449.96875</c:v>
                </c:pt>
                <c:pt idx="2381">
                  <c:v>41449.979166666664</c:v>
                </c:pt>
                <c:pt idx="2382">
                  <c:v>41449.989583333336</c:v>
                </c:pt>
                <c:pt idx="2383">
                  <c:v>41450</c:v>
                </c:pt>
                <c:pt idx="2384">
                  <c:v>41450.010416666664</c:v>
                </c:pt>
                <c:pt idx="2385">
                  <c:v>41450.020833333336</c:v>
                </c:pt>
                <c:pt idx="2386">
                  <c:v>41450.03125</c:v>
                </c:pt>
                <c:pt idx="2387">
                  <c:v>41450.041666666664</c:v>
                </c:pt>
                <c:pt idx="2388">
                  <c:v>41450.052083333336</c:v>
                </c:pt>
                <c:pt idx="2389">
                  <c:v>41450.0625</c:v>
                </c:pt>
                <c:pt idx="2390">
                  <c:v>41450.072916666664</c:v>
                </c:pt>
                <c:pt idx="2391">
                  <c:v>41450.083333333336</c:v>
                </c:pt>
                <c:pt idx="2392">
                  <c:v>41450.09375</c:v>
                </c:pt>
                <c:pt idx="2393">
                  <c:v>41450.104166666664</c:v>
                </c:pt>
                <c:pt idx="2394">
                  <c:v>41450.114583333336</c:v>
                </c:pt>
                <c:pt idx="2395">
                  <c:v>41450.125</c:v>
                </c:pt>
                <c:pt idx="2396">
                  <c:v>41450.135416666664</c:v>
                </c:pt>
                <c:pt idx="2397">
                  <c:v>41450.145833333336</c:v>
                </c:pt>
                <c:pt idx="2398">
                  <c:v>41450.15625</c:v>
                </c:pt>
                <c:pt idx="2399">
                  <c:v>41450.166666666664</c:v>
                </c:pt>
                <c:pt idx="2400">
                  <c:v>41450.177083333336</c:v>
                </c:pt>
                <c:pt idx="2401">
                  <c:v>41450.1875</c:v>
                </c:pt>
                <c:pt idx="2402">
                  <c:v>41450.197916666664</c:v>
                </c:pt>
                <c:pt idx="2403">
                  <c:v>41450.208333333336</c:v>
                </c:pt>
                <c:pt idx="2404">
                  <c:v>41450.21875</c:v>
                </c:pt>
                <c:pt idx="2405">
                  <c:v>41450.229166666664</c:v>
                </c:pt>
                <c:pt idx="2406">
                  <c:v>41450.239583333336</c:v>
                </c:pt>
                <c:pt idx="2407">
                  <c:v>41450.25</c:v>
                </c:pt>
                <c:pt idx="2408">
                  <c:v>41450.260416666664</c:v>
                </c:pt>
                <c:pt idx="2409">
                  <c:v>41450.270833333336</c:v>
                </c:pt>
                <c:pt idx="2410">
                  <c:v>41450.28125</c:v>
                </c:pt>
                <c:pt idx="2411">
                  <c:v>41450.291666666664</c:v>
                </c:pt>
                <c:pt idx="2412">
                  <c:v>41450.302083333336</c:v>
                </c:pt>
                <c:pt idx="2413">
                  <c:v>41450.3125</c:v>
                </c:pt>
                <c:pt idx="2414">
                  <c:v>41450.322916666664</c:v>
                </c:pt>
                <c:pt idx="2415">
                  <c:v>41450.333333333336</c:v>
                </c:pt>
                <c:pt idx="2416">
                  <c:v>41450.34375</c:v>
                </c:pt>
                <c:pt idx="2417">
                  <c:v>41450.354166666664</c:v>
                </c:pt>
                <c:pt idx="2418">
                  <c:v>41450.364583333336</c:v>
                </c:pt>
                <c:pt idx="2419">
                  <c:v>41450.375</c:v>
                </c:pt>
                <c:pt idx="2420">
                  <c:v>41450.385416666664</c:v>
                </c:pt>
                <c:pt idx="2421">
                  <c:v>41450.395833333336</c:v>
                </c:pt>
                <c:pt idx="2422">
                  <c:v>41450.40625</c:v>
                </c:pt>
                <c:pt idx="2423">
                  <c:v>41450.416666666664</c:v>
                </c:pt>
                <c:pt idx="2424">
                  <c:v>41450.427083333336</c:v>
                </c:pt>
                <c:pt idx="2425">
                  <c:v>41450.4375</c:v>
                </c:pt>
                <c:pt idx="2426">
                  <c:v>41450.447916666664</c:v>
                </c:pt>
                <c:pt idx="2427">
                  <c:v>41450.458333333336</c:v>
                </c:pt>
                <c:pt idx="2428">
                  <c:v>41450.46875</c:v>
                </c:pt>
                <c:pt idx="2429">
                  <c:v>41450.479166666664</c:v>
                </c:pt>
                <c:pt idx="2430">
                  <c:v>41450.489583333336</c:v>
                </c:pt>
                <c:pt idx="2431">
                  <c:v>41450.5</c:v>
                </c:pt>
                <c:pt idx="2432">
                  <c:v>41450.510416666664</c:v>
                </c:pt>
                <c:pt idx="2433">
                  <c:v>41450.520833333336</c:v>
                </c:pt>
                <c:pt idx="2434">
                  <c:v>41450.53125</c:v>
                </c:pt>
                <c:pt idx="2435">
                  <c:v>41450.541666666664</c:v>
                </c:pt>
                <c:pt idx="2436">
                  <c:v>41450.552083333336</c:v>
                </c:pt>
                <c:pt idx="2437">
                  <c:v>41450.5625</c:v>
                </c:pt>
                <c:pt idx="2438">
                  <c:v>41450.572916666664</c:v>
                </c:pt>
                <c:pt idx="2439">
                  <c:v>41450.583333333336</c:v>
                </c:pt>
                <c:pt idx="2440">
                  <c:v>41450.59375</c:v>
                </c:pt>
                <c:pt idx="2441">
                  <c:v>41450.604166666664</c:v>
                </c:pt>
                <c:pt idx="2442">
                  <c:v>41450.614583333336</c:v>
                </c:pt>
                <c:pt idx="2443">
                  <c:v>41450.625</c:v>
                </c:pt>
                <c:pt idx="2444">
                  <c:v>41450.635416666664</c:v>
                </c:pt>
                <c:pt idx="2445">
                  <c:v>41450.645833333336</c:v>
                </c:pt>
                <c:pt idx="2446">
                  <c:v>41450.65625</c:v>
                </c:pt>
                <c:pt idx="2447">
                  <c:v>41450.666666666664</c:v>
                </c:pt>
                <c:pt idx="2448">
                  <c:v>41450.677083333336</c:v>
                </c:pt>
                <c:pt idx="2449">
                  <c:v>41450.6875</c:v>
                </c:pt>
                <c:pt idx="2450">
                  <c:v>41450.697916666664</c:v>
                </c:pt>
                <c:pt idx="2451">
                  <c:v>41450.708333333336</c:v>
                </c:pt>
                <c:pt idx="2452">
                  <c:v>41450.71875</c:v>
                </c:pt>
                <c:pt idx="2453">
                  <c:v>41450.729166666664</c:v>
                </c:pt>
                <c:pt idx="2454">
                  <c:v>41450.739583333336</c:v>
                </c:pt>
                <c:pt idx="2455">
                  <c:v>41450.75</c:v>
                </c:pt>
                <c:pt idx="2456">
                  <c:v>41450.760416666664</c:v>
                </c:pt>
                <c:pt idx="2457">
                  <c:v>41450.770833333336</c:v>
                </c:pt>
                <c:pt idx="2458">
                  <c:v>41450.78125</c:v>
                </c:pt>
                <c:pt idx="2459">
                  <c:v>41450.791666666664</c:v>
                </c:pt>
                <c:pt idx="2460">
                  <c:v>41450.802083333336</c:v>
                </c:pt>
                <c:pt idx="2461">
                  <c:v>41450.8125</c:v>
                </c:pt>
                <c:pt idx="2462">
                  <c:v>41450.822916666664</c:v>
                </c:pt>
                <c:pt idx="2463">
                  <c:v>41450.823611111111</c:v>
                </c:pt>
                <c:pt idx="2464">
                  <c:v>41450.833333333336</c:v>
                </c:pt>
                <c:pt idx="2465">
                  <c:v>41450.84375</c:v>
                </c:pt>
                <c:pt idx="2466">
                  <c:v>41450.854166666664</c:v>
                </c:pt>
                <c:pt idx="2467">
                  <c:v>41450.864583333336</c:v>
                </c:pt>
                <c:pt idx="2468">
                  <c:v>41450.875</c:v>
                </c:pt>
                <c:pt idx="2469">
                  <c:v>41450.875694444447</c:v>
                </c:pt>
                <c:pt idx="2470">
                  <c:v>41450.885416666664</c:v>
                </c:pt>
                <c:pt idx="2471">
                  <c:v>41450.895833333336</c:v>
                </c:pt>
                <c:pt idx="2472">
                  <c:v>41450.90625</c:v>
                </c:pt>
                <c:pt idx="2473">
                  <c:v>41450.916666666664</c:v>
                </c:pt>
                <c:pt idx="2474">
                  <c:v>41450.927083333336</c:v>
                </c:pt>
                <c:pt idx="2475">
                  <c:v>41450.9375</c:v>
                </c:pt>
                <c:pt idx="2476">
                  <c:v>41450.947916666664</c:v>
                </c:pt>
                <c:pt idx="2477">
                  <c:v>41450.958333333336</c:v>
                </c:pt>
                <c:pt idx="2478">
                  <c:v>41450.96875</c:v>
                </c:pt>
                <c:pt idx="2479">
                  <c:v>41450.979166666664</c:v>
                </c:pt>
                <c:pt idx="2480">
                  <c:v>41450.989583333336</c:v>
                </c:pt>
                <c:pt idx="2481">
                  <c:v>41451</c:v>
                </c:pt>
                <c:pt idx="2482">
                  <c:v>41451.010416666664</c:v>
                </c:pt>
                <c:pt idx="2483">
                  <c:v>41451.020833333336</c:v>
                </c:pt>
                <c:pt idx="2484">
                  <c:v>41451.03125</c:v>
                </c:pt>
                <c:pt idx="2485">
                  <c:v>41451.041666666664</c:v>
                </c:pt>
                <c:pt idx="2486">
                  <c:v>41451.052083333336</c:v>
                </c:pt>
                <c:pt idx="2487">
                  <c:v>41451.0625</c:v>
                </c:pt>
                <c:pt idx="2488">
                  <c:v>41451.072916666664</c:v>
                </c:pt>
                <c:pt idx="2489">
                  <c:v>41451.083333333336</c:v>
                </c:pt>
                <c:pt idx="2490">
                  <c:v>41451.09375</c:v>
                </c:pt>
                <c:pt idx="2491">
                  <c:v>41451.104166666664</c:v>
                </c:pt>
                <c:pt idx="2492">
                  <c:v>41451.114583333336</c:v>
                </c:pt>
                <c:pt idx="2493">
                  <c:v>41451.125</c:v>
                </c:pt>
                <c:pt idx="2494">
                  <c:v>41451.135416666664</c:v>
                </c:pt>
                <c:pt idx="2495">
                  <c:v>41451.145833333336</c:v>
                </c:pt>
                <c:pt idx="2496">
                  <c:v>41451.15625</c:v>
                </c:pt>
                <c:pt idx="2497">
                  <c:v>41451.166666666664</c:v>
                </c:pt>
                <c:pt idx="2498">
                  <c:v>41451.177083333336</c:v>
                </c:pt>
                <c:pt idx="2499">
                  <c:v>41451.1875</c:v>
                </c:pt>
                <c:pt idx="2500">
                  <c:v>41451.197916666664</c:v>
                </c:pt>
                <c:pt idx="2501">
                  <c:v>41451.208333333336</c:v>
                </c:pt>
                <c:pt idx="2502">
                  <c:v>41451.21875</c:v>
                </c:pt>
                <c:pt idx="2503">
                  <c:v>41451.229166666664</c:v>
                </c:pt>
                <c:pt idx="2504">
                  <c:v>41451.239583333336</c:v>
                </c:pt>
                <c:pt idx="2505">
                  <c:v>41451.25</c:v>
                </c:pt>
                <c:pt idx="2506">
                  <c:v>41451.260416666664</c:v>
                </c:pt>
                <c:pt idx="2507">
                  <c:v>41451.270833333336</c:v>
                </c:pt>
                <c:pt idx="2508">
                  <c:v>41451.28125</c:v>
                </c:pt>
                <c:pt idx="2509">
                  <c:v>41451.291666666664</c:v>
                </c:pt>
                <c:pt idx="2510">
                  <c:v>41451.302083333336</c:v>
                </c:pt>
                <c:pt idx="2511">
                  <c:v>41451.3125</c:v>
                </c:pt>
                <c:pt idx="2512">
                  <c:v>41451.322916666664</c:v>
                </c:pt>
                <c:pt idx="2513">
                  <c:v>41451.323611111111</c:v>
                </c:pt>
                <c:pt idx="2514">
                  <c:v>41451.333333333336</c:v>
                </c:pt>
                <c:pt idx="2515">
                  <c:v>41451.34375</c:v>
                </c:pt>
                <c:pt idx="2516">
                  <c:v>41451.354166666664</c:v>
                </c:pt>
                <c:pt idx="2517">
                  <c:v>41451.364583333336</c:v>
                </c:pt>
                <c:pt idx="2518">
                  <c:v>41451.375</c:v>
                </c:pt>
                <c:pt idx="2519">
                  <c:v>41451.385416666664</c:v>
                </c:pt>
                <c:pt idx="2520">
                  <c:v>41451.395833333336</c:v>
                </c:pt>
                <c:pt idx="2521">
                  <c:v>41451.40625</c:v>
                </c:pt>
                <c:pt idx="2522">
                  <c:v>41451.416666666664</c:v>
                </c:pt>
                <c:pt idx="2523">
                  <c:v>41451.427083333336</c:v>
                </c:pt>
                <c:pt idx="2524">
                  <c:v>41451.4375</c:v>
                </c:pt>
                <c:pt idx="2525">
                  <c:v>41451.447916666664</c:v>
                </c:pt>
                <c:pt idx="2526">
                  <c:v>41451.458333333336</c:v>
                </c:pt>
                <c:pt idx="2527">
                  <c:v>41451.46875</c:v>
                </c:pt>
                <c:pt idx="2528">
                  <c:v>41451.479166666664</c:v>
                </c:pt>
                <c:pt idx="2529">
                  <c:v>41451.489583333336</c:v>
                </c:pt>
                <c:pt idx="2530">
                  <c:v>41451.5</c:v>
                </c:pt>
                <c:pt idx="2531">
                  <c:v>41451.510416666664</c:v>
                </c:pt>
                <c:pt idx="2532">
                  <c:v>41451.520833333336</c:v>
                </c:pt>
                <c:pt idx="2533">
                  <c:v>41451.53125</c:v>
                </c:pt>
                <c:pt idx="2534">
                  <c:v>41451.541666666664</c:v>
                </c:pt>
                <c:pt idx="2535">
                  <c:v>41451.552083333336</c:v>
                </c:pt>
                <c:pt idx="2536">
                  <c:v>41451.5625</c:v>
                </c:pt>
                <c:pt idx="2537">
                  <c:v>41451.572916666664</c:v>
                </c:pt>
                <c:pt idx="2538">
                  <c:v>41451.583333333336</c:v>
                </c:pt>
                <c:pt idx="2539">
                  <c:v>41451.59375</c:v>
                </c:pt>
                <c:pt idx="2540">
                  <c:v>41451.604166666664</c:v>
                </c:pt>
                <c:pt idx="2541">
                  <c:v>41451.614583333336</c:v>
                </c:pt>
                <c:pt idx="2542">
                  <c:v>41451.625</c:v>
                </c:pt>
                <c:pt idx="2543">
                  <c:v>41451.635416666664</c:v>
                </c:pt>
                <c:pt idx="2544">
                  <c:v>41451.645833333336</c:v>
                </c:pt>
                <c:pt idx="2545">
                  <c:v>41451.65625</c:v>
                </c:pt>
                <c:pt idx="2546">
                  <c:v>41451.666666666664</c:v>
                </c:pt>
                <c:pt idx="2547">
                  <c:v>41451.677083333336</c:v>
                </c:pt>
                <c:pt idx="2548">
                  <c:v>41451.6875</c:v>
                </c:pt>
                <c:pt idx="2549">
                  <c:v>41451.697916666664</c:v>
                </c:pt>
                <c:pt idx="2550">
                  <c:v>41451.708333333336</c:v>
                </c:pt>
                <c:pt idx="2551">
                  <c:v>41451.71875</c:v>
                </c:pt>
                <c:pt idx="2552">
                  <c:v>41451.729166666664</c:v>
                </c:pt>
                <c:pt idx="2553">
                  <c:v>41451.739583333336</c:v>
                </c:pt>
                <c:pt idx="2554">
                  <c:v>41451.75</c:v>
                </c:pt>
                <c:pt idx="2555">
                  <c:v>41451.760416666664</c:v>
                </c:pt>
                <c:pt idx="2556">
                  <c:v>41451.770833333336</c:v>
                </c:pt>
                <c:pt idx="2557">
                  <c:v>41451.78125</c:v>
                </c:pt>
                <c:pt idx="2558">
                  <c:v>41451.791666666664</c:v>
                </c:pt>
                <c:pt idx="2559">
                  <c:v>41451.802083333336</c:v>
                </c:pt>
                <c:pt idx="2560">
                  <c:v>41451.8125</c:v>
                </c:pt>
                <c:pt idx="2561">
                  <c:v>41451.822916666664</c:v>
                </c:pt>
                <c:pt idx="2562">
                  <c:v>41451.833333333336</c:v>
                </c:pt>
                <c:pt idx="2563">
                  <c:v>41451.84375</c:v>
                </c:pt>
                <c:pt idx="2564">
                  <c:v>41451.854166666664</c:v>
                </c:pt>
                <c:pt idx="2565">
                  <c:v>41451.864583333336</c:v>
                </c:pt>
                <c:pt idx="2566">
                  <c:v>41451.875</c:v>
                </c:pt>
                <c:pt idx="2567">
                  <c:v>41451.885416666664</c:v>
                </c:pt>
                <c:pt idx="2568">
                  <c:v>41451.895833333336</c:v>
                </c:pt>
                <c:pt idx="2569">
                  <c:v>41451.90625</c:v>
                </c:pt>
                <c:pt idx="2570">
                  <c:v>41451.916666666664</c:v>
                </c:pt>
                <c:pt idx="2571">
                  <c:v>41451.927083333336</c:v>
                </c:pt>
                <c:pt idx="2572">
                  <c:v>41451.9375</c:v>
                </c:pt>
                <c:pt idx="2573">
                  <c:v>41451.947916666664</c:v>
                </c:pt>
                <c:pt idx="2574">
                  <c:v>41451.958333333336</c:v>
                </c:pt>
                <c:pt idx="2575">
                  <c:v>41451.96875</c:v>
                </c:pt>
                <c:pt idx="2576">
                  <c:v>41451.979166666664</c:v>
                </c:pt>
                <c:pt idx="2577">
                  <c:v>41451.989583333336</c:v>
                </c:pt>
                <c:pt idx="2578">
                  <c:v>41452</c:v>
                </c:pt>
                <c:pt idx="2579">
                  <c:v>41452.010416666664</c:v>
                </c:pt>
                <c:pt idx="2580">
                  <c:v>41452.020833333336</c:v>
                </c:pt>
                <c:pt idx="2581">
                  <c:v>41452.03125</c:v>
                </c:pt>
                <c:pt idx="2582">
                  <c:v>41452.041666666664</c:v>
                </c:pt>
                <c:pt idx="2583">
                  <c:v>41452.052083333336</c:v>
                </c:pt>
                <c:pt idx="2584">
                  <c:v>41452.0625</c:v>
                </c:pt>
                <c:pt idx="2585">
                  <c:v>41452.072916666664</c:v>
                </c:pt>
                <c:pt idx="2586">
                  <c:v>41452.083333333336</c:v>
                </c:pt>
                <c:pt idx="2587">
                  <c:v>41452.09375</c:v>
                </c:pt>
                <c:pt idx="2588">
                  <c:v>41452.104166666664</c:v>
                </c:pt>
                <c:pt idx="2589">
                  <c:v>41452.114583333336</c:v>
                </c:pt>
                <c:pt idx="2590">
                  <c:v>41452.125</c:v>
                </c:pt>
                <c:pt idx="2591">
                  <c:v>41452.135416666664</c:v>
                </c:pt>
                <c:pt idx="2592">
                  <c:v>41452.145833333336</c:v>
                </c:pt>
                <c:pt idx="2593">
                  <c:v>41452.15625</c:v>
                </c:pt>
                <c:pt idx="2594">
                  <c:v>41452.166666666664</c:v>
                </c:pt>
                <c:pt idx="2595">
                  <c:v>41452.177083333336</c:v>
                </c:pt>
                <c:pt idx="2596">
                  <c:v>41452.1875</c:v>
                </c:pt>
                <c:pt idx="2597">
                  <c:v>41452.197916666664</c:v>
                </c:pt>
                <c:pt idx="2598">
                  <c:v>41452.208333333336</c:v>
                </c:pt>
                <c:pt idx="2599">
                  <c:v>41452.21875</c:v>
                </c:pt>
                <c:pt idx="2600">
                  <c:v>41452.229166666664</c:v>
                </c:pt>
                <c:pt idx="2601">
                  <c:v>41452.239583333336</c:v>
                </c:pt>
                <c:pt idx="2602">
                  <c:v>41452.25</c:v>
                </c:pt>
                <c:pt idx="2603">
                  <c:v>41452.260416666664</c:v>
                </c:pt>
                <c:pt idx="2604">
                  <c:v>41452.270833333336</c:v>
                </c:pt>
                <c:pt idx="2605">
                  <c:v>41452.28125</c:v>
                </c:pt>
                <c:pt idx="2606">
                  <c:v>41452.291666666664</c:v>
                </c:pt>
                <c:pt idx="2607">
                  <c:v>41452.302083333336</c:v>
                </c:pt>
                <c:pt idx="2608">
                  <c:v>41452.3125</c:v>
                </c:pt>
                <c:pt idx="2609">
                  <c:v>41452.322916666664</c:v>
                </c:pt>
                <c:pt idx="2610">
                  <c:v>41452.333333333336</c:v>
                </c:pt>
                <c:pt idx="2611">
                  <c:v>41452.34375</c:v>
                </c:pt>
                <c:pt idx="2612">
                  <c:v>41452.354166666664</c:v>
                </c:pt>
                <c:pt idx="2613">
                  <c:v>41452.364583333336</c:v>
                </c:pt>
                <c:pt idx="2614">
                  <c:v>41452.375</c:v>
                </c:pt>
                <c:pt idx="2615">
                  <c:v>41452.385416666664</c:v>
                </c:pt>
                <c:pt idx="2616">
                  <c:v>41452.395833333336</c:v>
                </c:pt>
                <c:pt idx="2617">
                  <c:v>41452.40625</c:v>
                </c:pt>
                <c:pt idx="2618">
                  <c:v>41452.416666666664</c:v>
                </c:pt>
                <c:pt idx="2619">
                  <c:v>41452.427083333336</c:v>
                </c:pt>
                <c:pt idx="2620">
                  <c:v>41452.4375</c:v>
                </c:pt>
                <c:pt idx="2621">
                  <c:v>41452.447916666664</c:v>
                </c:pt>
                <c:pt idx="2622">
                  <c:v>41452.458333333336</c:v>
                </c:pt>
                <c:pt idx="2623">
                  <c:v>41452.46875</c:v>
                </c:pt>
                <c:pt idx="2624">
                  <c:v>41452.479166666664</c:v>
                </c:pt>
                <c:pt idx="2625">
                  <c:v>41452.489583333336</c:v>
                </c:pt>
                <c:pt idx="2626">
                  <c:v>41452.5</c:v>
                </c:pt>
                <c:pt idx="2627">
                  <c:v>41452.510416666664</c:v>
                </c:pt>
                <c:pt idx="2628">
                  <c:v>41452.520833333336</c:v>
                </c:pt>
                <c:pt idx="2629">
                  <c:v>41452.53125</c:v>
                </c:pt>
                <c:pt idx="2630">
                  <c:v>41452.541666666664</c:v>
                </c:pt>
                <c:pt idx="2631">
                  <c:v>41452.552083333336</c:v>
                </c:pt>
                <c:pt idx="2632">
                  <c:v>41452.5625</c:v>
                </c:pt>
                <c:pt idx="2633">
                  <c:v>41452.572916666664</c:v>
                </c:pt>
                <c:pt idx="2634">
                  <c:v>41452.583333333336</c:v>
                </c:pt>
                <c:pt idx="2635">
                  <c:v>41452.59375</c:v>
                </c:pt>
                <c:pt idx="2636">
                  <c:v>41452.604166666664</c:v>
                </c:pt>
                <c:pt idx="2637">
                  <c:v>41452.614583333336</c:v>
                </c:pt>
                <c:pt idx="2638">
                  <c:v>41452.625</c:v>
                </c:pt>
                <c:pt idx="2639">
                  <c:v>41452.635416666664</c:v>
                </c:pt>
                <c:pt idx="2640">
                  <c:v>41452.645833333336</c:v>
                </c:pt>
                <c:pt idx="2641">
                  <c:v>41452.65625</c:v>
                </c:pt>
                <c:pt idx="2642">
                  <c:v>41452.666666666664</c:v>
                </c:pt>
                <c:pt idx="2643">
                  <c:v>41452.677083333336</c:v>
                </c:pt>
                <c:pt idx="2644">
                  <c:v>41452.6875</c:v>
                </c:pt>
                <c:pt idx="2645">
                  <c:v>41452.697916666664</c:v>
                </c:pt>
                <c:pt idx="2646">
                  <c:v>41452.708333333336</c:v>
                </c:pt>
                <c:pt idx="2647">
                  <c:v>41452.71875</c:v>
                </c:pt>
                <c:pt idx="2648">
                  <c:v>41452.729166666664</c:v>
                </c:pt>
                <c:pt idx="2649">
                  <c:v>41452.739583333336</c:v>
                </c:pt>
                <c:pt idx="2650">
                  <c:v>41452.75</c:v>
                </c:pt>
                <c:pt idx="2651">
                  <c:v>41452.760416666664</c:v>
                </c:pt>
                <c:pt idx="2652">
                  <c:v>41452.770833333336</c:v>
                </c:pt>
                <c:pt idx="2653">
                  <c:v>41452.78125</c:v>
                </c:pt>
                <c:pt idx="2654">
                  <c:v>41452.791666666664</c:v>
                </c:pt>
                <c:pt idx="2655">
                  <c:v>41452.802083333336</c:v>
                </c:pt>
                <c:pt idx="2656">
                  <c:v>41452.8125</c:v>
                </c:pt>
                <c:pt idx="2657">
                  <c:v>41452.822916666664</c:v>
                </c:pt>
                <c:pt idx="2658">
                  <c:v>41452.833333333336</c:v>
                </c:pt>
                <c:pt idx="2659">
                  <c:v>41452.84375</c:v>
                </c:pt>
                <c:pt idx="2660">
                  <c:v>41452.854166666664</c:v>
                </c:pt>
                <c:pt idx="2661">
                  <c:v>41452.864583333336</c:v>
                </c:pt>
                <c:pt idx="2662">
                  <c:v>41452.875</c:v>
                </c:pt>
                <c:pt idx="2663">
                  <c:v>41452.885416666664</c:v>
                </c:pt>
                <c:pt idx="2664">
                  <c:v>41452.895833333336</c:v>
                </c:pt>
                <c:pt idx="2665">
                  <c:v>41452.90625</c:v>
                </c:pt>
                <c:pt idx="2666">
                  <c:v>41452.916666666664</c:v>
                </c:pt>
                <c:pt idx="2667">
                  <c:v>41452.927083333336</c:v>
                </c:pt>
                <c:pt idx="2668">
                  <c:v>41452.9375</c:v>
                </c:pt>
                <c:pt idx="2669">
                  <c:v>41452.947916666664</c:v>
                </c:pt>
                <c:pt idx="2670">
                  <c:v>41452.958333333336</c:v>
                </c:pt>
                <c:pt idx="2671">
                  <c:v>41452.96875</c:v>
                </c:pt>
                <c:pt idx="2672">
                  <c:v>41452.979166666664</c:v>
                </c:pt>
                <c:pt idx="2673">
                  <c:v>41452.989583333336</c:v>
                </c:pt>
                <c:pt idx="2674">
                  <c:v>41453</c:v>
                </c:pt>
                <c:pt idx="2675">
                  <c:v>41453.010416666664</c:v>
                </c:pt>
                <c:pt idx="2676">
                  <c:v>41453.020833333336</c:v>
                </c:pt>
                <c:pt idx="2677">
                  <c:v>41453.03125</c:v>
                </c:pt>
                <c:pt idx="2678">
                  <c:v>41453.041666666664</c:v>
                </c:pt>
                <c:pt idx="2679">
                  <c:v>41453.052083333336</c:v>
                </c:pt>
                <c:pt idx="2680">
                  <c:v>41453.0625</c:v>
                </c:pt>
                <c:pt idx="2681">
                  <c:v>41453.072916666664</c:v>
                </c:pt>
                <c:pt idx="2682">
                  <c:v>41453.083333333336</c:v>
                </c:pt>
                <c:pt idx="2683">
                  <c:v>41453.09375</c:v>
                </c:pt>
                <c:pt idx="2684">
                  <c:v>41453.094444444447</c:v>
                </c:pt>
                <c:pt idx="2685">
                  <c:v>41453.104166666664</c:v>
                </c:pt>
                <c:pt idx="2686">
                  <c:v>41453.114583333336</c:v>
                </c:pt>
                <c:pt idx="2687">
                  <c:v>41453.125</c:v>
                </c:pt>
                <c:pt idx="2688">
                  <c:v>41453.135416666664</c:v>
                </c:pt>
                <c:pt idx="2689">
                  <c:v>41453.145833333336</c:v>
                </c:pt>
                <c:pt idx="2690">
                  <c:v>41453.15625</c:v>
                </c:pt>
                <c:pt idx="2691">
                  <c:v>41453.166666666664</c:v>
                </c:pt>
                <c:pt idx="2692">
                  <c:v>41453.177083333336</c:v>
                </c:pt>
                <c:pt idx="2693">
                  <c:v>41453.1875</c:v>
                </c:pt>
                <c:pt idx="2694">
                  <c:v>41453.197916666664</c:v>
                </c:pt>
                <c:pt idx="2695">
                  <c:v>41453.208333333336</c:v>
                </c:pt>
                <c:pt idx="2696">
                  <c:v>41453.21875</c:v>
                </c:pt>
                <c:pt idx="2697">
                  <c:v>41453.229166666664</c:v>
                </c:pt>
                <c:pt idx="2698">
                  <c:v>41453.239583333336</c:v>
                </c:pt>
                <c:pt idx="2699">
                  <c:v>41453.25</c:v>
                </c:pt>
                <c:pt idx="2700">
                  <c:v>41453.260416666664</c:v>
                </c:pt>
                <c:pt idx="2701">
                  <c:v>41453.270833333336</c:v>
                </c:pt>
                <c:pt idx="2702">
                  <c:v>41453.271527777775</c:v>
                </c:pt>
                <c:pt idx="2703">
                  <c:v>41453.28125</c:v>
                </c:pt>
                <c:pt idx="2704">
                  <c:v>41453.291666666664</c:v>
                </c:pt>
                <c:pt idx="2705">
                  <c:v>41453.302083333336</c:v>
                </c:pt>
                <c:pt idx="2706">
                  <c:v>41453.3125</c:v>
                </c:pt>
                <c:pt idx="2707">
                  <c:v>41453.313194444447</c:v>
                </c:pt>
                <c:pt idx="2708">
                  <c:v>41453.322916666664</c:v>
                </c:pt>
                <c:pt idx="2709">
                  <c:v>41453.333333333336</c:v>
                </c:pt>
                <c:pt idx="2710">
                  <c:v>41453.34375</c:v>
                </c:pt>
                <c:pt idx="2711">
                  <c:v>41453.354166666664</c:v>
                </c:pt>
                <c:pt idx="2712">
                  <c:v>41453.364583333336</c:v>
                </c:pt>
                <c:pt idx="2713">
                  <c:v>41453.375</c:v>
                </c:pt>
                <c:pt idx="2714">
                  <c:v>41453.375694444447</c:v>
                </c:pt>
                <c:pt idx="2715">
                  <c:v>41453.385416666664</c:v>
                </c:pt>
                <c:pt idx="2716">
                  <c:v>41453.395833333336</c:v>
                </c:pt>
                <c:pt idx="2717">
                  <c:v>41453.40625</c:v>
                </c:pt>
                <c:pt idx="2718">
                  <c:v>41453.416666666664</c:v>
                </c:pt>
                <c:pt idx="2719">
                  <c:v>41453.427083333336</c:v>
                </c:pt>
                <c:pt idx="2720">
                  <c:v>41453.4375</c:v>
                </c:pt>
                <c:pt idx="2721">
                  <c:v>41453.447916666664</c:v>
                </c:pt>
                <c:pt idx="2722">
                  <c:v>41453.458333333336</c:v>
                </c:pt>
                <c:pt idx="2723">
                  <c:v>41453.459027777775</c:v>
                </c:pt>
                <c:pt idx="2724">
                  <c:v>41453.46875</c:v>
                </c:pt>
                <c:pt idx="2725">
                  <c:v>41453.479166666664</c:v>
                </c:pt>
                <c:pt idx="2726">
                  <c:v>41453.489583333336</c:v>
                </c:pt>
                <c:pt idx="2727">
                  <c:v>41453.5</c:v>
                </c:pt>
                <c:pt idx="2728">
                  <c:v>41453.510416666664</c:v>
                </c:pt>
                <c:pt idx="2729">
                  <c:v>41453.520833333336</c:v>
                </c:pt>
                <c:pt idx="2730">
                  <c:v>41453.53125</c:v>
                </c:pt>
                <c:pt idx="2731">
                  <c:v>41453.541666666664</c:v>
                </c:pt>
                <c:pt idx="2732">
                  <c:v>41453.552083333336</c:v>
                </c:pt>
                <c:pt idx="2733">
                  <c:v>41453.5625</c:v>
                </c:pt>
                <c:pt idx="2734">
                  <c:v>41453.572916666664</c:v>
                </c:pt>
                <c:pt idx="2735">
                  <c:v>41453.583333333336</c:v>
                </c:pt>
                <c:pt idx="2736">
                  <c:v>41453.59375</c:v>
                </c:pt>
                <c:pt idx="2737">
                  <c:v>41453.604166666664</c:v>
                </c:pt>
                <c:pt idx="2738">
                  <c:v>41453.614583333336</c:v>
                </c:pt>
                <c:pt idx="2739">
                  <c:v>41453.615277777775</c:v>
                </c:pt>
                <c:pt idx="2740">
                  <c:v>41453.625</c:v>
                </c:pt>
                <c:pt idx="2741">
                  <c:v>41453.635416666664</c:v>
                </c:pt>
                <c:pt idx="2742">
                  <c:v>41453.645833333336</c:v>
                </c:pt>
                <c:pt idx="2743">
                  <c:v>41453.65625</c:v>
                </c:pt>
                <c:pt idx="2744">
                  <c:v>41453.666666666664</c:v>
                </c:pt>
                <c:pt idx="2745">
                  <c:v>41453.677083333336</c:v>
                </c:pt>
                <c:pt idx="2746">
                  <c:v>41453.6875</c:v>
                </c:pt>
                <c:pt idx="2747">
                  <c:v>41453.697916666664</c:v>
                </c:pt>
                <c:pt idx="2748">
                  <c:v>41453.708333333336</c:v>
                </c:pt>
                <c:pt idx="2749">
                  <c:v>41453.71875</c:v>
                </c:pt>
                <c:pt idx="2750">
                  <c:v>41453.729166666664</c:v>
                </c:pt>
                <c:pt idx="2751">
                  <c:v>41453.739583333336</c:v>
                </c:pt>
                <c:pt idx="2752">
                  <c:v>41453.75</c:v>
                </c:pt>
                <c:pt idx="2753">
                  <c:v>41453.760416666664</c:v>
                </c:pt>
                <c:pt idx="2754">
                  <c:v>41453.770833333336</c:v>
                </c:pt>
                <c:pt idx="2755">
                  <c:v>41453.78125</c:v>
                </c:pt>
                <c:pt idx="2756">
                  <c:v>41453.791666666664</c:v>
                </c:pt>
                <c:pt idx="2757">
                  <c:v>41453.802083333336</c:v>
                </c:pt>
                <c:pt idx="2758">
                  <c:v>41453.8125</c:v>
                </c:pt>
                <c:pt idx="2759">
                  <c:v>41453.822916666664</c:v>
                </c:pt>
                <c:pt idx="2760">
                  <c:v>41453.833333333336</c:v>
                </c:pt>
                <c:pt idx="2761">
                  <c:v>41453.84375</c:v>
                </c:pt>
                <c:pt idx="2762">
                  <c:v>41453.854166666664</c:v>
                </c:pt>
                <c:pt idx="2763">
                  <c:v>41453.864583333336</c:v>
                </c:pt>
                <c:pt idx="2764">
                  <c:v>41453.875</c:v>
                </c:pt>
                <c:pt idx="2765">
                  <c:v>41453.885416666664</c:v>
                </c:pt>
                <c:pt idx="2766">
                  <c:v>41453.895833333336</c:v>
                </c:pt>
                <c:pt idx="2767">
                  <c:v>41453.90625</c:v>
                </c:pt>
                <c:pt idx="2768">
                  <c:v>41453.906944444447</c:v>
                </c:pt>
                <c:pt idx="2769">
                  <c:v>41453.916666666664</c:v>
                </c:pt>
                <c:pt idx="2770">
                  <c:v>41453.927083333336</c:v>
                </c:pt>
                <c:pt idx="2771">
                  <c:v>41453.9375</c:v>
                </c:pt>
                <c:pt idx="2772">
                  <c:v>41453.947916666664</c:v>
                </c:pt>
                <c:pt idx="2773">
                  <c:v>41453.958333333336</c:v>
                </c:pt>
                <c:pt idx="2774">
                  <c:v>41453.96875</c:v>
                </c:pt>
                <c:pt idx="2775">
                  <c:v>41453.979166666664</c:v>
                </c:pt>
                <c:pt idx="2776">
                  <c:v>41453.989583333336</c:v>
                </c:pt>
                <c:pt idx="2777">
                  <c:v>41454</c:v>
                </c:pt>
                <c:pt idx="2778">
                  <c:v>41454.010416666664</c:v>
                </c:pt>
                <c:pt idx="2779">
                  <c:v>41454.020833333336</c:v>
                </c:pt>
                <c:pt idx="2780">
                  <c:v>41454.03125</c:v>
                </c:pt>
                <c:pt idx="2781">
                  <c:v>41454.041666666664</c:v>
                </c:pt>
                <c:pt idx="2782">
                  <c:v>41454.052083333336</c:v>
                </c:pt>
                <c:pt idx="2783">
                  <c:v>41454.0625</c:v>
                </c:pt>
                <c:pt idx="2784">
                  <c:v>41454.072916666664</c:v>
                </c:pt>
                <c:pt idx="2785">
                  <c:v>41454.083333333336</c:v>
                </c:pt>
                <c:pt idx="2786">
                  <c:v>41454.09375</c:v>
                </c:pt>
                <c:pt idx="2787">
                  <c:v>41454.104166666664</c:v>
                </c:pt>
                <c:pt idx="2788">
                  <c:v>41454.114583333336</c:v>
                </c:pt>
                <c:pt idx="2789">
                  <c:v>41454.125</c:v>
                </c:pt>
                <c:pt idx="2790">
                  <c:v>41454.135416666664</c:v>
                </c:pt>
                <c:pt idx="2791">
                  <c:v>41454.145833333336</c:v>
                </c:pt>
                <c:pt idx="2792">
                  <c:v>41454.15625</c:v>
                </c:pt>
                <c:pt idx="2793">
                  <c:v>41454.166666666664</c:v>
                </c:pt>
                <c:pt idx="2794">
                  <c:v>41454.177083333336</c:v>
                </c:pt>
                <c:pt idx="2795">
                  <c:v>41454.1875</c:v>
                </c:pt>
                <c:pt idx="2796">
                  <c:v>41454.197916666664</c:v>
                </c:pt>
                <c:pt idx="2797">
                  <c:v>41454.208333333336</c:v>
                </c:pt>
                <c:pt idx="2798">
                  <c:v>41454.21875</c:v>
                </c:pt>
                <c:pt idx="2799">
                  <c:v>41454.229166666664</c:v>
                </c:pt>
                <c:pt idx="2800">
                  <c:v>41454.239583333336</c:v>
                </c:pt>
                <c:pt idx="2801">
                  <c:v>41454.25</c:v>
                </c:pt>
                <c:pt idx="2802">
                  <c:v>41454.250694444447</c:v>
                </c:pt>
                <c:pt idx="2803">
                  <c:v>41454.260416666664</c:v>
                </c:pt>
                <c:pt idx="2804">
                  <c:v>41454.270833333336</c:v>
                </c:pt>
                <c:pt idx="2805">
                  <c:v>41454.28125</c:v>
                </c:pt>
                <c:pt idx="2806">
                  <c:v>41454.291666666664</c:v>
                </c:pt>
                <c:pt idx="2807">
                  <c:v>41454.302083333336</c:v>
                </c:pt>
                <c:pt idx="2808">
                  <c:v>41454.3125</c:v>
                </c:pt>
                <c:pt idx="2809">
                  <c:v>41454.322916666664</c:v>
                </c:pt>
                <c:pt idx="2810">
                  <c:v>41454.333333333336</c:v>
                </c:pt>
                <c:pt idx="2811">
                  <c:v>41454.34375</c:v>
                </c:pt>
                <c:pt idx="2812">
                  <c:v>41454.354166666664</c:v>
                </c:pt>
                <c:pt idx="2813">
                  <c:v>41454.364583333336</c:v>
                </c:pt>
                <c:pt idx="2814">
                  <c:v>41454.375</c:v>
                </c:pt>
                <c:pt idx="2815">
                  <c:v>41454.385416666664</c:v>
                </c:pt>
                <c:pt idx="2816">
                  <c:v>41454.395833333336</c:v>
                </c:pt>
                <c:pt idx="2817">
                  <c:v>41454.40625</c:v>
                </c:pt>
                <c:pt idx="2818">
                  <c:v>41454.416666666664</c:v>
                </c:pt>
                <c:pt idx="2819">
                  <c:v>41454.427083333336</c:v>
                </c:pt>
                <c:pt idx="2820">
                  <c:v>41454.4375</c:v>
                </c:pt>
                <c:pt idx="2821">
                  <c:v>41454.447916666664</c:v>
                </c:pt>
                <c:pt idx="2822">
                  <c:v>41454.458333333336</c:v>
                </c:pt>
                <c:pt idx="2823">
                  <c:v>41454.46875</c:v>
                </c:pt>
                <c:pt idx="2824">
                  <c:v>41454.479166666664</c:v>
                </c:pt>
                <c:pt idx="2825">
                  <c:v>41454.489583333336</c:v>
                </c:pt>
                <c:pt idx="2826">
                  <c:v>41454.5</c:v>
                </c:pt>
                <c:pt idx="2827">
                  <c:v>41454.510416666664</c:v>
                </c:pt>
                <c:pt idx="2828">
                  <c:v>41454.520833333336</c:v>
                </c:pt>
                <c:pt idx="2829">
                  <c:v>41454.53125</c:v>
                </c:pt>
                <c:pt idx="2830">
                  <c:v>41454.541666666664</c:v>
                </c:pt>
                <c:pt idx="2831">
                  <c:v>41454.552083333336</c:v>
                </c:pt>
                <c:pt idx="2832">
                  <c:v>41454.5625</c:v>
                </c:pt>
                <c:pt idx="2833">
                  <c:v>41454.572916666664</c:v>
                </c:pt>
                <c:pt idx="2834">
                  <c:v>41454.583333333336</c:v>
                </c:pt>
                <c:pt idx="2835">
                  <c:v>41454.59375</c:v>
                </c:pt>
                <c:pt idx="2836">
                  <c:v>41454.604166666664</c:v>
                </c:pt>
                <c:pt idx="2837">
                  <c:v>41454.614583333336</c:v>
                </c:pt>
                <c:pt idx="2838">
                  <c:v>41454.625</c:v>
                </c:pt>
                <c:pt idx="2839">
                  <c:v>41454.635416666664</c:v>
                </c:pt>
                <c:pt idx="2840">
                  <c:v>41454.645833333336</c:v>
                </c:pt>
                <c:pt idx="2841">
                  <c:v>41454.65625</c:v>
                </c:pt>
                <c:pt idx="2842">
                  <c:v>41454.666666666664</c:v>
                </c:pt>
                <c:pt idx="2843">
                  <c:v>41454.677083333336</c:v>
                </c:pt>
                <c:pt idx="2844">
                  <c:v>41454.6875</c:v>
                </c:pt>
                <c:pt idx="2845">
                  <c:v>41454.697916666664</c:v>
                </c:pt>
                <c:pt idx="2846">
                  <c:v>41454.708333333336</c:v>
                </c:pt>
                <c:pt idx="2847">
                  <c:v>41454.71875</c:v>
                </c:pt>
                <c:pt idx="2848">
                  <c:v>41454.729166666664</c:v>
                </c:pt>
                <c:pt idx="2849">
                  <c:v>41454.739583333336</c:v>
                </c:pt>
                <c:pt idx="2850">
                  <c:v>41454.75</c:v>
                </c:pt>
                <c:pt idx="2851">
                  <c:v>41454.760416666664</c:v>
                </c:pt>
                <c:pt idx="2852">
                  <c:v>41454.770833333336</c:v>
                </c:pt>
                <c:pt idx="2853">
                  <c:v>41454.78125</c:v>
                </c:pt>
                <c:pt idx="2854">
                  <c:v>41454.791666666664</c:v>
                </c:pt>
                <c:pt idx="2855">
                  <c:v>41454.802083333336</c:v>
                </c:pt>
                <c:pt idx="2856">
                  <c:v>41454.8125</c:v>
                </c:pt>
                <c:pt idx="2857">
                  <c:v>41454.822916666664</c:v>
                </c:pt>
                <c:pt idx="2858">
                  <c:v>41454.833333333336</c:v>
                </c:pt>
                <c:pt idx="2859">
                  <c:v>41454.84375</c:v>
                </c:pt>
                <c:pt idx="2860">
                  <c:v>41454.854166666664</c:v>
                </c:pt>
                <c:pt idx="2861">
                  <c:v>41454.864583333336</c:v>
                </c:pt>
                <c:pt idx="2862">
                  <c:v>41454.875</c:v>
                </c:pt>
                <c:pt idx="2863">
                  <c:v>41454.885416666664</c:v>
                </c:pt>
                <c:pt idx="2864">
                  <c:v>41454.895833333336</c:v>
                </c:pt>
                <c:pt idx="2865">
                  <c:v>41454.90625</c:v>
                </c:pt>
                <c:pt idx="2866">
                  <c:v>41454.906944444447</c:v>
                </c:pt>
                <c:pt idx="2867">
                  <c:v>41454.916666666664</c:v>
                </c:pt>
                <c:pt idx="2868">
                  <c:v>41454.927083333336</c:v>
                </c:pt>
                <c:pt idx="2869">
                  <c:v>41454.9375</c:v>
                </c:pt>
                <c:pt idx="2870">
                  <c:v>41454.947916666664</c:v>
                </c:pt>
                <c:pt idx="2871">
                  <c:v>41454.958333333336</c:v>
                </c:pt>
                <c:pt idx="2872">
                  <c:v>41454.96875</c:v>
                </c:pt>
                <c:pt idx="2873">
                  <c:v>41454.979166666664</c:v>
                </c:pt>
                <c:pt idx="2874">
                  <c:v>41454.989583333336</c:v>
                </c:pt>
                <c:pt idx="2875">
                  <c:v>41455</c:v>
                </c:pt>
                <c:pt idx="2876">
                  <c:v>41455.010416666664</c:v>
                </c:pt>
                <c:pt idx="2877">
                  <c:v>41455.020833333336</c:v>
                </c:pt>
                <c:pt idx="2878">
                  <c:v>41455.03125</c:v>
                </c:pt>
                <c:pt idx="2879">
                  <c:v>41455.041666666664</c:v>
                </c:pt>
                <c:pt idx="2880">
                  <c:v>41455.052083333336</c:v>
                </c:pt>
                <c:pt idx="2881">
                  <c:v>41455.0625</c:v>
                </c:pt>
                <c:pt idx="2882">
                  <c:v>41455.072916666664</c:v>
                </c:pt>
                <c:pt idx="2883">
                  <c:v>41455.083333333336</c:v>
                </c:pt>
                <c:pt idx="2884">
                  <c:v>41455.09375</c:v>
                </c:pt>
                <c:pt idx="2885">
                  <c:v>41455.104166666664</c:v>
                </c:pt>
                <c:pt idx="2886">
                  <c:v>41455.114583333336</c:v>
                </c:pt>
                <c:pt idx="2887">
                  <c:v>41455.125</c:v>
                </c:pt>
                <c:pt idx="2888">
                  <c:v>41455.135416666664</c:v>
                </c:pt>
                <c:pt idx="2889">
                  <c:v>41455.145833333336</c:v>
                </c:pt>
                <c:pt idx="2890">
                  <c:v>41455.15625</c:v>
                </c:pt>
                <c:pt idx="2891">
                  <c:v>41455.166666666664</c:v>
                </c:pt>
                <c:pt idx="2892">
                  <c:v>41455.177083333336</c:v>
                </c:pt>
                <c:pt idx="2893">
                  <c:v>41455.1875</c:v>
                </c:pt>
                <c:pt idx="2894">
                  <c:v>41455.197916666664</c:v>
                </c:pt>
                <c:pt idx="2895">
                  <c:v>41455.208333333336</c:v>
                </c:pt>
                <c:pt idx="2896">
                  <c:v>41455.21875</c:v>
                </c:pt>
                <c:pt idx="2897">
                  <c:v>41455.229166666664</c:v>
                </c:pt>
                <c:pt idx="2898">
                  <c:v>41455.239583333336</c:v>
                </c:pt>
                <c:pt idx="2899">
                  <c:v>41455.25</c:v>
                </c:pt>
                <c:pt idx="2900">
                  <c:v>41455.260416666664</c:v>
                </c:pt>
                <c:pt idx="2901">
                  <c:v>41455.270833333336</c:v>
                </c:pt>
                <c:pt idx="2902">
                  <c:v>41455.28125</c:v>
                </c:pt>
                <c:pt idx="2903">
                  <c:v>41455.291666666664</c:v>
                </c:pt>
                <c:pt idx="2904">
                  <c:v>41455.302083333336</c:v>
                </c:pt>
                <c:pt idx="2905">
                  <c:v>41455.3125</c:v>
                </c:pt>
                <c:pt idx="2906">
                  <c:v>41455.322916666664</c:v>
                </c:pt>
                <c:pt idx="2907">
                  <c:v>41455.333333333336</c:v>
                </c:pt>
                <c:pt idx="2908">
                  <c:v>41455.34375</c:v>
                </c:pt>
                <c:pt idx="2909">
                  <c:v>41455.354166666664</c:v>
                </c:pt>
                <c:pt idx="2910">
                  <c:v>41455.364583333336</c:v>
                </c:pt>
                <c:pt idx="2911">
                  <c:v>41455.375</c:v>
                </c:pt>
                <c:pt idx="2912">
                  <c:v>41455.385416666664</c:v>
                </c:pt>
                <c:pt idx="2913">
                  <c:v>41455.395833333336</c:v>
                </c:pt>
                <c:pt idx="2914">
                  <c:v>41455.40625</c:v>
                </c:pt>
                <c:pt idx="2915">
                  <c:v>41455.416666666664</c:v>
                </c:pt>
                <c:pt idx="2916">
                  <c:v>41455.427083333336</c:v>
                </c:pt>
                <c:pt idx="2917">
                  <c:v>41455.427777777775</c:v>
                </c:pt>
                <c:pt idx="2918">
                  <c:v>41455.4375</c:v>
                </c:pt>
                <c:pt idx="2919">
                  <c:v>41455.447916666664</c:v>
                </c:pt>
                <c:pt idx="2920">
                  <c:v>41455.458333333336</c:v>
                </c:pt>
                <c:pt idx="2921">
                  <c:v>41455.46875</c:v>
                </c:pt>
                <c:pt idx="2922">
                  <c:v>41455.479166666664</c:v>
                </c:pt>
                <c:pt idx="2923">
                  <c:v>41455.489583333336</c:v>
                </c:pt>
                <c:pt idx="2924">
                  <c:v>41455.5</c:v>
                </c:pt>
                <c:pt idx="2925">
                  <c:v>41455.510416666664</c:v>
                </c:pt>
                <c:pt idx="2926">
                  <c:v>41455.520833333336</c:v>
                </c:pt>
                <c:pt idx="2927">
                  <c:v>41455.53125</c:v>
                </c:pt>
                <c:pt idx="2928">
                  <c:v>41455.541666666664</c:v>
                </c:pt>
                <c:pt idx="2929">
                  <c:v>41455.552083333336</c:v>
                </c:pt>
                <c:pt idx="2930">
                  <c:v>41455.5625</c:v>
                </c:pt>
                <c:pt idx="2931">
                  <c:v>41455.572916666664</c:v>
                </c:pt>
                <c:pt idx="2932">
                  <c:v>41455.583333333336</c:v>
                </c:pt>
                <c:pt idx="2933">
                  <c:v>41455.59375</c:v>
                </c:pt>
                <c:pt idx="2934">
                  <c:v>41455.604166666664</c:v>
                </c:pt>
                <c:pt idx="2935">
                  <c:v>41455.614583333336</c:v>
                </c:pt>
                <c:pt idx="2936">
                  <c:v>41455.625</c:v>
                </c:pt>
                <c:pt idx="2937">
                  <c:v>41455.635416666664</c:v>
                </c:pt>
                <c:pt idx="2938">
                  <c:v>41455.645833333336</c:v>
                </c:pt>
                <c:pt idx="2939">
                  <c:v>41455.65625</c:v>
                </c:pt>
                <c:pt idx="2940">
                  <c:v>41455.666666666664</c:v>
                </c:pt>
                <c:pt idx="2941">
                  <c:v>41455.677083333336</c:v>
                </c:pt>
                <c:pt idx="2942">
                  <c:v>41455.6875</c:v>
                </c:pt>
                <c:pt idx="2943">
                  <c:v>41455.697916666664</c:v>
                </c:pt>
                <c:pt idx="2944">
                  <c:v>41455.708333333336</c:v>
                </c:pt>
                <c:pt idx="2945">
                  <c:v>41455.71875</c:v>
                </c:pt>
                <c:pt idx="2946">
                  <c:v>41455.729166666664</c:v>
                </c:pt>
                <c:pt idx="2947">
                  <c:v>41455.739583333336</c:v>
                </c:pt>
                <c:pt idx="2948">
                  <c:v>41455.75</c:v>
                </c:pt>
                <c:pt idx="2949">
                  <c:v>41455.760416666664</c:v>
                </c:pt>
                <c:pt idx="2950">
                  <c:v>41455.770833333336</c:v>
                </c:pt>
                <c:pt idx="2951">
                  <c:v>41455.78125</c:v>
                </c:pt>
                <c:pt idx="2952">
                  <c:v>41455.791666666664</c:v>
                </c:pt>
                <c:pt idx="2953">
                  <c:v>41455.802083333336</c:v>
                </c:pt>
                <c:pt idx="2954">
                  <c:v>41455.8125</c:v>
                </c:pt>
                <c:pt idx="2955">
                  <c:v>41455.822916666664</c:v>
                </c:pt>
                <c:pt idx="2956">
                  <c:v>41455.833333333336</c:v>
                </c:pt>
                <c:pt idx="2957">
                  <c:v>41455.84375</c:v>
                </c:pt>
                <c:pt idx="2958">
                  <c:v>41455.854166666664</c:v>
                </c:pt>
                <c:pt idx="2959">
                  <c:v>41455.864583333336</c:v>
                </c:pt>
                <c:pt idx="2960">
                  <c:v>41455.875</c:v>
                </c:pt>
                <c:pt idx="2961">
                  <c:v>41455.885416666664</c:v>
                </c:pt>
                <c:pt idx="2962">
                  <c:v>41455.895833333336</c:v>
                </c:pt>
                <c:pt idx="2963">
                  <c:v>41455.90625</c:v>
                </c:pt>
                <c:pt idx="2964">
                  <c:v>41455.916666666664</c:v>
                </c:pt>
                <c:pt idx="2965">
                  <c:v>41455.927083333336</c:v>
                </c:pt>
                <c:pt idx="2966">
                  <c:v>41455.9375</c:v>
                </c:pt>
                <c:pt idx="2967">
                  <c:v>41455.947916666664</c:v>
                </c:pt>
                <c:pt idx="2968">
                  <c:v>41455.958333333336</c:v>
                </c:pt>
                <c:pt idx="2969">
                  <c:v>41455.96875</c:v>
                </c:pt>
                <c:pt idx="2970">
                  <c:v>41455.979166666664</c:v>
                </c:pt>
                <c:pt idx="2971">
                  <c:v>41455.989583333336</c:v>
                </c:pt>
                <c:pt idx="2972">
                  <c:v>41456</c:v>
                </c:pt>
                <c:pt idx="2973">
                  <c:v>41456.010416666664</c:v>
                </c:pt>
                <c:pt idx="2974">
                  <c:v>41456.020833333336</c:v>
                </c:pt>
                <c:pt idx="2975">
                  <c:v>41456.03125</c:v>
                </c:pt>
                <c:pt idx="2976">
                  <c:v>41456.041666666664</c:v>
                </c:pt>
                <c:pt idx="2977">
                  <c:v>41456.052083333336</c:v>
                </c:pt>
                <c:pt idx="2978">
                  <c:v>41456.0625</c:v>
                </c:pt>
                <c:pt idx="2979">
                  <c:v>41456.072916666664</c:v>
                </c:pt>
                <c:pt idx="2980">
                  <c:v>41456.083333333336</c:v>
                </c:pt>
                <c:pt idx="2981">
                  <c:v>41456.09375</c:v>
                </c:pt>
                <c:pt idx="2982">
                  <c:v>41456.104166666664</c:v>
                </c:pt>
                <c:pt idx="2983">
                  <c:v>41456.114583333336</c:v>
                </c:pt>
                <c:pt idx="2984">
                  <c:v>41456.125</c:v>
                </c:pt>
                <c:pt idx="2985">
                  <c:v>41456.135416666664</c:v>
                </c:pt>
                <c:pt idx="2986">
                  <c:v>41456.145833333336</c:v>
                </c:pt>
                <c:pt idx="2987">
                  <c:v>41456.15625</c:v>
                </c:pt>
                <c:pt idx="2988">
                  <c:v>41456.166666666664</c:v>
                </c:pt>
                <c:pt idx="2989">
                  <c:v>41456.177083333336</c:v>
                </c:pt>
                <c:pt idx="2990">
                  <c:v>41456.1875</c:v>
                </c:pt>
                <c:pt idx="2991">
                  <c:v>41456.197916666664</c:v>
                </c:pt>
                <c:pt idx="2992">
                  <c:v>41456.208333333336</c:v>
                </c:pt>
                <c:pt idx="2993">
                  <c:v>41456.21875</c:v>
                </c:pt>
                <c:pt idx="2994">
                  <c:v>41456.229166666664</c:v>
                </c:pt>
                <c:pt idx="2995">
                  <c:v>41456.239583333336</c:v>
                </c:pt>
                <c:pt idx="2996">
                  <c:v>41456.25</c:v>
                </c:pt>
                <c:pt idx="2997">
                  <c:v>41456.260416666664</c:v>
                </c:pt>
                <c:pt idx="2998">
                  <c:v>41456.270833333336</c:v>
                </c:pt>
                <c:pt idx="2999">
                  <c:v>41456.28125</c:v>
                </c:pt>
                <c:pt idx="3000">
                  <c:v>41456.291666666664</c:v>
                </c:pt>
                <c:pt idx="3001">
                  <c:v>41456.302083333336</c:v>
                </c:pt>
                <c:pt idx="3002">
                  <c:v>41456.3125</c:v>
                </c:pt>
                <c:pt idx="3003">
                  <c:v>41456.322916666664</c:v>
                </c:pt>
                <c:pt idx="3004">
                  <c:v>41456.333333333336</c:v>
                </c:pt>
                <c:pt idx="3005">
                  <c:v>41456.34375</c:v>
                </c:pt>
                <c:pt idx="3006">
                  <c:v>41456.354166666664</c:v>
                </c:pt>
                <c:pt idx="3007">
                  <c:v>41456.364583333336</c:v>
                </c:pt>
                <c:pt idx="3008">
                  <c:v>41456.375</c:v>
                </c:pt>
                <c:pt idx="3009">
                  <c:v>41456.385416666664</c:v>
                </c:pt>
                <c:pt idx="3010">
                  <c:v>41456.395833333336</c:v>
                </c:pt>
                <c:pt idx="3011">
                  <c:v>41456.40625</c:v>
                </c:pt>
                <c:pt idx="3012">
                  <c:v>41456.416666666664</c:v>
                </c:pt>
                <c:pt idx="3013">
                  <c:v>41456.427083333336</c:v>
                </c:pt>
                <c:pt idx="3014">
                  <c:v>41456.4375</c:v>
                </c:pt>
                <c:pt idx="3015">
                  <c:v>41456.447916666664</c:v>
                </c:pt>
                <c:pt idx="3016">
                  <c:v>41456.458333333336</c:v>
                </c:pt>
                <c:pt idx="3017">
                  <c:v>41456.46875</c:v>
                </c:pt>
                <c:pt idx="3018">
                  <c:v>41456.479166666664</c:v>
                </c:pt>
                <c:pt idx="3019">
                  <c:v>41456.489583333336</c:v>
                </c:pt>
                <c:pt idx="3020">
                  <c:v>41456.5</c:v>
                </c:pt>
                <c:pt idx="3021">
                  <c:v>41456.510416666664</c:v>
                </c:pt>
                <c:pt idx="3022">
                  <c:v>41456.520833333336</c:v>
                </c:pt>
                <c:pt idx="3023">
                  <c:v>41456.521527777775</c:v>
                </c:pt>
                <c:pt idx="3024">
                  <c:v>41456.53125</c:v>
                </c:pt>
                <c:pt idx="3025">
                  <c:v>41456.541666666664</c:v>
                </c:pt>
                <c:pt idx="3026">
                  <c:v>41456.552083333336</c:v>
                </c:pt>
                <c:pt idx="3027">
                  <c:v>41456.5625</c:v>
                </c:pt>
                <c:pt idx="3028">
                  <c:v>41456.572916666664</c:v>
                </c:pt>
                <c:pt idx="3029">
                  <c:v>41456.583333333336</c:v>
                </c:pt>
                <c:pt idx="3030">
                  <c:v>41456.59375</c:v>
                </c:pt>
                <c:pt idx="3031">
                  <c:v>41456.604166666664</c:v>
                </c:pt>
                <c:pt idx="3032">
                  <c:v>41456.614583333336</c:v>
                </c:pt>
                <c:pt idx="3033">
                  <c:v>41456.625</c:v>
                </c:pt>
                <c:pt idx="3034">
                  <c:v>41456.635416666664</c:v>
                </c:pt>
                <c:pt idx="3035">
                  <c:v>41456.645833333336</c:v>
                </c:pt>
                <c:pt idx="3036">
                  <c:v>41456.65625</c:v>
                </c:pt>
                <c:pt idx="3037">
                  <c:v>41456.666666666664</c:v>
                </c:pt>
                <c:pt idx="3038">
                  <c:v>41456.677083333336</c:v>
                </c:pt>
                <c:pt idx="3039">
                  <c:v>41456.6875</c:v>
                </c:pt>
                <c:pt idx="3040">
                  <c:v>41456.697916666664</c:v>
                </c:pt>
                <c:pt idx="3041">
                  <c:v>41456.708333333336</c:v>
                </c:pt>
                <c:pt idx="3042">
                  <c:v>41456.71875</c:v>
                </c:pt>
                <c:pt idx="3043">
                  <c:v>41456.729166666664</c:v>
                </c:pt>
                <c:pt idx="3044">
                  <c:v>41456.739583333336</c:v>
                </c:pt>
                <c:pt idx="3045">
                  <c:v>41456.75</c:v>
                </c:pt>
                <c:pt idx="3046">
                  <c:v>41456.760416666664</c:v>
                </c:pt>
                <c:pt idx="3047">
                  <c:v>41456.770833333336</c:v>
                </c:pt>
                <c:pt idx="3048">
                  <c:v>41456.78125</c:v>
                </c:pt>
                <c:pt idx="3049">
                  <c:v>41456.791666666664</c:v>
                </c:pt>
                <c:pt idx="3050">
                  <c:v>41456.802083333336</c:v>
                </c:pt>
                <c:pt idx="3051">
                  <c:v>41456.8125</c:v>
                </c:pt>
                <c:pt idx="3052">
                  <c:v>41456.822916666664</c:v>
                </c:pt>
                <c:pt idx="3053">
                  <c:v>41456.833333333336</c:v>
                </c:pt>
                <c:pt idx="3054">
                  <c:v>41456.84375</c:v>
                </c:pt>
                <c:pt idx="3055">
                  <c:v>41456.854166666664</c:v>
                </c:pt>
                <c:pt idx="3056">
                  <c:v>41456.864583333336</c:v>
                </c:pt>
                <c:pt idx="3057">
                  <c:v>41456.875</c:v>
                </c:pt>
                <c:pt idx="3058">
                  <c:v>41456.885416666664</c:v>
                </c:pt>
                <c:pt idx="3059">
                  <c:v>41456.895833333336</c:v>
                </c:pt>
                <c:pt idx="3060">
                  <c:v>41456.90625</c:v>
                </c:pt>
                <c:pt idx="3061">
                  <c:v>41456.916666666664</c:v>
                </c:pt>
                <c:pt idx="3062">
                  <c:v>41456.927083333336</c:v>
                </c:pt>
                <c:pt idx="3063">
                  <c:v>41456.9375</c:v>
                </c:pt>
                <c:pt idx="3064">
                  <c:v>41456.947916666664</c:v>
                </c:pt>
                <c:pt idx="3065">
                  <c:v>41456.958333333336</c:v>
                </c:pt>
                <c:pt idx="3066">
                  <c:v>41456.96875</c:v>
                </c:pt>
                <c:pt idx="3067">
                  <c:v>41456.979166666664</c:v>
                </c:pt>
                <c:pt idx="3068">
                  <c:v>41456.989583333336</c:v>
                </c:pt>
                <c:pt idx="3069">
                  <c:v>41457</c:v>
                </c:pt>
                <c:pt idx="3070">
                  <c:v>41457.010416666664</c:v>
                </c:pt>
                <c:pt idx="3071">
                  <c:v>41457.020833333336</c:v>
                </c:pt>
                <c:pt idx="3072">
                  <c:v>41457.03125</c:v>
                </c:pt>
                <c:pt idx="3073">
                  <c:v>41457.041666666664</c:v>
                </c:pt>
                <c:pt idx="3074">
                  <c:v>41457.052083333336</c:v>
                </c:pt>
                <c:pt idx="3075">
                  <c:v>41457.0625</c:v>
                </c:pt>
                <c:pt idx="3076">
                  <c:v>41457.063194444447</c:v>
                </c:pt>
                <c:pt idx="3077">
                  <c:v>41457.072916666664</c:v>
                </c:pt>
                <c:pt idx="3078">
                  <c:v>41457.083333333336</c:v>
                </c:pt>
                <c:pt idx="3079">
                  <c:v>41457.09375</c:v>
                </c:pt>
                <c:pt idx="3080">
                  <c:v>41457.104166666664</c:v>
                </c:pt>
                <c:pt idx="3081">
                  <c:v>41457.114583333336</c:v>
                </c:pt>
                <c:pt idx="3082">
                  <c:v>41457.125</c:v>
                </c:pt>
                <c:pt idx="3083">
                  <c:v>41457.125694444447</c:v>
                </c:pt>
                <c:pt idx="3084">
                  <c:v>41457.135416666664</c:v>
                </c:pt>
                <c:pt idx="3085">
                  <c:v>41457.145833333336</c:v>
                </c:pt>
                <c:pt idx="3086">
                  <c:v>41457.15625</c:v>
                </c:pt>
                <c:pt idx="3087">
                  <c:v>41457.166666666664</c:v>
                </c:pt>
                <c:pt idx="3088">
                  <c:v>41457.177083333336</c:v>
                </c:pt>
                <c:pt idx="3089">
                  <c:v>41457.177777777775</c:v>
                </c:pt>
                <c:pt idx="3090">
                  <c:v>41457.1875</c:v>
                </c:pt>
                <c:pt idx="3091">
                  <c:v>41457.197916666664</c:v>
                </c:pt>
                <c:pt idx="3092">
                  <c:v>41457.208333333336</c:v>
                </c:pt>
                <c:pt idx="3093">
                  <c:v>41457.21875</c:v>
                </c:pt>
                <c:pt idx="3094">
                  <c:v>41457.229166666664</c:v>
                </c:pt>
                <c:pt idx="3095">
                  <c:v>41457.239583333336</c:v>
                </c:pt>
                <c:pt idx="3096">
                  <c:v>41457.25</c:v>
                </c:pt>
                <c:pt idx="3097">
                  <c:v>41457.260416666664</c:v>
                </c:pt>
                <c:pt idx="3098">
                  <c:v>41457.270833333336</c:v>
                </c:pt>
                <c:pt idx="3099">
                  <c:v>41457.28125</c:v>
                </c:pt>
                <c:pt idx="3100">
                  <c:v>41457.291666666664</c:v>
                </c:pt>
                <c:pt idx="3101">
                  <c:v>41457.292361111111</c:v>
                </c:pt>
                <c:pt idx="3102">
                  <c:v>41457.302083333336</c:v>
                </c:pt>
                <c:pt idx="3103">
                  <c:v>41457.3125</c:v>
                </c:pt>
                <c:pt idx="3104">
                  <c:v>41457.322916666664</c:v>
                </c:pt>
                <c:pt idx="3105">
                  <c:v>41457.333333333336</c:v>
                </c:pt>
                <c:pt idx="3106">
                  <c:v>41457.34375</c:v>
                </c:pt>
                <c:pt idx="3107">
                  <c:v>41457.354166666664</c:v>
                </c:pt>
                <c:pt idx="3108">
                  <c:v>41457.364583333336</c:v>
                </c:pt>
                <c:pt idx="3109">
                  <c:v>41457.375</c:v>
                </c:pt>
                <c:pt idx="3110">
                  <c:v>41457.385416666664</c:v>
                </c:pt>
                <c:pt idx="3111">
                  <c:v>41457.395833333336</c:v>
                </c:pt>
                <c:pt idx="3112">
                  <c:v>41457.40625</c:v>
                </c:pt>
                <c:pt idx="3113">
                  <c:v>41457.416666666664</c:v>
                </c:pt>
                <c:pt idx="3114">
                  <c:v>41457.427083333336</c:v>
                </c:pt>
                <c:pt idx="3115">
                  <c:v>41457.4375</c:v>
                </c:pt>
                <c:pt idx="3116">
                  <c:v>41457.447916666664</c:v>
                </c:pt>
                <c:pt idx="3117">
                  <c:v>41457.458333333336</c:v>
                </c:pt>
                <c:pt idx="3118">
                  <c:v>41457.46875</c:v>
                </c:pt>
                <c:pt idx="3119">
                  <c:v>41457.479166666664</c:v>
                </c:pt>
                <c:pt idx="3120">
                  <c:v>41457.489583333336</c:v>
                </c:pt>
                <c:pt idx="3121">
                  <c:v>41457.5</c:v>
                </c:pt>
                <c:pt idx="3122">
                  <c:v>41457.510416666664</c:v>
                </c:pt>
                <c:pt idx="3123">
                  <c:v>41457.520833333336</c:v>
                </c:pt>
                <c:pt idx="3124">
                  <c:v>41457.53125</c:v>
                </c:pt>
                <c:pt idx="3125">
                  <c:v>41457.541666666664</c:v>
                </c:pt>
                <c:pt idx="3126">
                  <c:v>41457.552083333336</c:v>
                </c:pt>
                <c:pt idx="3127">
                  <c:v>41457.5625</c:v>
                </c:pt>
                <c:pt idx="3128">
                  <c:v>41457.572916666664</c:v>
                </c:pt>
                <c:pt idx="3129">
                  <c:v>41457.583333333336</c:v>
                </c:pt>
                <c:pt idx="3130">
                  <c:v>41457.59375</c:v>
                </c:pt>
                <c:pt idx="3131">
                  <c:v>41457.604166666664</c:v>
                </c:pt>
                <c:pt idx="3132">
                  <c:v>41457.614583333336</c:v>
                </c:pt>
                <c:pt idx="3133">
                  <c:v>41457.625</c:v>
                </c:pt>
                <c:pt idx="3134">
                  <c:v>41457.635416666664</c:v>
                </c:pt>
                <c:pt idx="3135">
                  <c:v>41457.645833333336</c:v>
                </c:pt>
                <c:pt idx="3136">
                  <c:v>41457.65625</c:v>
                </c:pt>
                <c:pt idx="3137">
                  <c:v>41457.666666666664</c:v>
                </c:pt>
                <c:pt idx="3138">
                  <c:v>41457.677083333336</c:v>
                </c:pt>
                <c:pt idx="3139">
                  <c:v>41457.6875</c:v>
                </c:pt>
                <c:pt idx="3140">
                  <c:v>41457.697916666664</c:v>
                </c:pt>
                <c:pt idx="3141">
                  <c:v>41457.708333333336</c:v>
                </c:pt>
                <c:pt idx="3142">
                  <c:v>41457.71875</c:v>
                </c:pt>
                <c:pt idx="3143">
                  <c:v>41457.729166666664</c:v>
                </c:pt>
                <c:pt idx="3144">
                  <c:v>41457.739583333336</c:v>
                </c:pt>
                <c:pt idx="3145">
                  <c:v>41457.75</c:v>
                </c:pt>
                <c:pt idx="3146">
                  <c:v>41457.760416666664</c:v>
                </c:pt>
                <c:pt idx="3147">
                  <c:v>41457.770833333336</c:v>
                </c:pt>
                <c:pt idx="3148">
                  <c:v>41457.78125</c:v>
                </c:pt>
                <c:pt idx="3149">
                  <c:v>41457.791666666664</c:v>
                </c:pt>
                <c:pt idx="3150">
                  <c:v>41457.802083333336</c:v>
                </c:pt>
                <c:pt idx="3151">
                  <c:v>41457.8125</c:v>
                </c:pt>
                <c:pt idx="3152">
                  <c:v>41457.822916666664</c:v>
                </c:pt>
                <c:pt idx="3153">
                  <c:v>41457.833333333336</c:v>
                </c:pt>
                <c:pt idx="3154">
                  <c:v>41457.84375</c:v>
                </c:pt>
                <c:pt idx="3155">
                  <c:v>41457.854166666664</c:v>
                </c:pt>
                <c:pt idx="3156">
                  <c:v>41457.864583333336</c:v>
                </c:pt>
                <c:pt idx="3157">
                  <c:v>41457.875</c:v>
                </c:pt>
                <c:pt idx="3158">
                  <c:v>41457.885416666664</c:v>
                </c:pt>
                <c:pt idx="3159">
                  <c:v>41457.895833333336</c:v>
                </c:pt>
                <c:pt idx="3160">
                  <c:v>41457.90625</c:v>
                </c:pt>
                <c:pt idx="3161">
                  <c:v>41457.916666666664</c:v>
                </c:pt>
                <c:pt idx="3162">
                  <c:v>41457.927083333336</c:v>
                </c:pt>
                <c:pt idx="3163">
                  <c:v>41457.9375</c:v>
                </c:pt>
                <c:pt idx="3164">
                  <c:v>41457.947916666664</c:v>
                </c:pt>
                <c:pt idx="3165">
                  <c:v>41457.958333333336</c:v>
                </c:pt>
                <c:pt idx="3166">
                  <c:v>41457.96875</c:v>
                </c:pt>
                <c:pt idx="3167">
                  <c:v>41457.979166666664</c:v>
                </c:pt>
                <c:pt idx="3168">
                  <c:v>41457.989583333336</c:v>
                </c:pt>
                <c:pt idx="3169">
                  <c:v>41458</c:v>
                </c:pt>
                <c:pt idx="3170">
                  <c:v>41458.010416666664</c:v>
                </c:pt>
                <c:pt idx="3171">
                  <c:v>41458.020833333336</c:v>
                </c:pt>
                <c:pt idx="3172">
                  <c:v>41458.03125</c:v>
                </c:pt>
                <c:pt idx="3173">
                  <c:v>41458.041666666664</c:v>
                </c:pt>
                <c:pt idx="3174">
                  <c:v>41458.052083333336</c:v>
                </c:pt>
                <c:pt idx="3175">
                  <c:v>41458.0625</c:v>
                </c:pt>
                <c:pt idx="3176">
                  <c:v>41458.072916666664</c:v>
                </c:pt>
                <c:pt idx="3177">
                  <c:v>41458.083333333336</c:v>
                </c:pt>
                <c:pt idx="3178">
                  <c:v>41458.09375</c:v>
                </c:pt>
                <c:pt idx="3179">
                  <c:v>41458.104166666664</c:v>
                </c:pt>
                <c:pt idx="3180">
                  <c:v>41458.114583333336</c:v>
                </c:pt>
                <c:pt idx="3181">
                  <c:v>41458.125</c:v>
                </c:pt>
                <c:pt idx="3182">
                  <c:v>41458.135416666664</c:v>
                </c:pt>
                <c:pt idx="3183">
                  <c:v>41458.145833333336</c:v>
                </c:pt>
                <c:pt idx="3184">
                  <c:v>41458.15625</c:v>
                </c:pt>
                <c:pt idx="3185">
                  <c:v>41458.166666666664</c:v>
                </c:pt>
                <c:pt idx="3186">
                  <c:v>41458.177083333336</c:v>
                </c:pt>
                <c:pt idx="3187">
                  <c:v>41458.1875</c:v>
                </c:pt>
                <c:pt idx="3188">
                  <c:v>41458.197916666664</c:v>
                </c:pt>
                <c:pt idx="3189">
                  <c:v>41458.208333333336</c:v>
                </c:pt>
                <c:pt idx="3190">
                  <c:v>41458.21875</c:v>
                </c:pt>
                <c:pt idx="3191">
                  <c:v>41458.229166666664</c:v>
                </c:pt>
                <c:pt idx="3192">
                  <c:v>41458.239583333336</c:v>
                </c:pt>
                <c:pt idx="3193">
                  <c:v>41458.25</c:v>
                </c:pt>
                <c:pt idx="3194">
                  <c:v>41458.260416666664</c:v>
                </c:pt>
                <c:pt idx="3195">
                  <c:v>41458.270833333336</c:v>
                </c:pt>
                <c:pt idx="3196">
                  <c:v>41458.28125</c:v>
                </c:pt>
                <c:pt idx="3197">
                  <c:v>41458.291666666664</c:v>
                </c:pt>
                <c:pt idx="3198">
                  <c:v>41458.302083333336</c:v>
                </c:pt>
                <c:pt idx="3199">
                  <c:v>41458.3125</c:v>
                </c:pt>
                <c:pt idx="3200">
                  <c:v>41458.322916666664</c:v>
                </c:pt>
                <c:pt idx="3201">
                  <c:v>41458.333333333336</c:v>
                </c:pt>
                <c:pt idx="3202">
                  <c:v>41458.34375</c:v>
                </c:pt>
                <c:pt idx="3203">
                  <c:v>41458.354166666664</c:v>
                </c:pt>
                <c:pt idx="3204">
                  <c:v>41458.364583333336</c:v>
                </c:pt>
                <c:pt idx="3205">
                  <c:v>41458.375</c:v>
                </c:pt>
                <c:pt idx="3206">
                  <c:v>41458.385416666664</c:v>
                </c:pt>
                <c:pt idx="3207">
                  <c:v>41458.395833333336</c:v>
                </c:pt>
                <c:pt idx="3208">
                  <c:v>41458.40625</c:v>
                </c:pt>
                <c:pt idx="3209">
                  <c:v>41458.416666666664</c:v>
                </c:pt>
                <c:pt idx="3210">
                  <c:v>41458.427083333336</c:v>
                </c:pt>
                <c:pt idx="3211">
                  <c:v>41458.4375</c:v>
                </c:pt>
                <c:pt idx="3212">
                  <c:v>41458.447916666664</c:v>
                </c:pt>
                <c:pt idx="3213">
                  <c:v>41458.458333333336</c:v>
                </c:pt>
                <c:pt idx="3214">
                  <c:v>41458.459027777775</c:v>
                </c:pt>
                <c:pt idx="3215">
                  <c:v>41458.46875</c:v>
                </c:pt>
                <c:pt idx="3216">
                  <c:v>41458.479166666664</c:v>
                </c:pt>
                <c:pt idx="3217">
                  <c:v>41458.489583333336</c:v>
                </c:pt>
                <c:pt idx="3218">
                  <c:v>41458.5</c:v>
                </c:pt>
                <c:pt idx="3219">
                  <c:v>41458.510416666664</c:v>
                </c:pt>
                <c:pt idx="3220">
                  <c:v>41458.520833333336</c:v>
                </c:pt>
                <c:pt idx="3221">
                  <c:v>41458.53125</c:v>
                </c:pt>
                <c:pt idx="3222">
                  <c:v>41458.541666666664</c:v>
                </c:pt>
                <c:pt idx="3223">
                  <c:v>41458.552083333336</c:v>
                </c:pt>
                <c:pt idx="3224">
                  <c:v>41458.5625</c:v>
                </c:pt>
                <c:pt idx="3225">
                  <c:v>41458.572916666664</c:v>
                </c:pt>
                <c:pt idx="3226">
                  <c:v>41458.583333333336</c:v>
                </c:pt>
                <c:pt idx="3227">
                  <c:v>41458.59375</c:v>
                </c:pt>
                <c:pt idx="3228">
                  <c:v>41458.604166666664</c:v>
                </c:pt>
                <c:pt idx="3229">
                  <c:v>41458.614583333336</c:v>
                </c:pt>
                <c:pt idx="3230">
                  <c:v>41458.625</c:v>
                </c:pt>
                <c:pt idx="3231">
                  <c:v>41458.635416666664</c:v>
                </c:pt>
                <c:pt idx="3232">
                  <c:v>41458.645833333336</c:v>
                </c:pt>
                <c:pt idx="3233">
                  <c:v>41458.65625</c:v>
                </c:pt>
                <c:pt idx="3234">
                  <c:v>41458.666666666664</c:v>
                </c:pt>
                <c:pt idx="3235">
                  <c:v>41458.677083333336</c:v>
                </c:pt>
                <c:pt idx="3236">
                  <c:v>41458.6875</c:v>
                </c:pt>
                <c:pt idx="3237">
                  <c:v>41458.697916666664</c:v>
                </c:pt>
                <c:pt idx="3238">
                  <c:v>41458.708333333336</c:v>
                </c:pt>
                <c:pt idx="3239">
                  <c:v>41458.71875</c:v>
                </c:pt>
                <c:pt idx="3240">
                  <c:v>41458.729166666664</c:v>
                </c:pt>
                <c:pt idx="3241">
                  <c:v>41458.739583333336</c:v>
                </c:pt>
                <c:pt idx="3242">
                  <c:v>41458.75</c:v>
                </c:pt>
                <c:pt idx="3243">
                  <c:v>41458.760416666664</c:v>
                </c:pt>
                <c:pt idx="3244">
                  <c:v>41458.770833333336</c:v>
                </c:pt>
                <c:pt idx="3245">
                  <c:v>41458.78125</c:v>
                </c:pt>
                <c:pt idx="3246">
                  <c:v>41458.791666666664</c:v>
                </c:pt>
                <c:pt idx="3247">
                  <c:v>41458.802083333336</c:v>
                </c:pt>
                <c:pt idx="3248">
                  <c:v>41458.8125</c:v>
                </c:pt>
                <c:pt idx="3249">
                  <c:v>41458.822916666664</c:v>
                </c:pt>
                <c:pt idx="3250">
                  <c:v>41458.833333333336</c:v>
                </c:pt>
                <c:pt idx="3251">
                  <c:v>41458.84375</c:v>
                </c:pt>
                <c:pt idx="3252">
                  <c:v>41458.854166666664</c:v>
                </c:pt>
                <c:pt idx="3253">
                  <c:v>41458.864583333336</c:v>
                </c:pt>
                <c:pt idx="3254">
                  <c:v>41458.875</c:v>
                </c:pt>
                <c:pt idx="3255">
                  <c:v>41458.885416666664</c:v>
                </c:pt>
                <c:pt idx="3256">
                  <c:v>41458.895833333336</c:v>
                </c:pt>
                <c:pt idx="3257">
                  <c:v>41458.90625</c:v>
                </c:pt>
                <c:pt idx="3258">
                  <c:v>41458.916666666664</c:v>
                </c:pt>
                <c:pt idx="3259">
                  <c:v>41458.927083333336</c:v>
                </c:pt>
                <c:pt idx="3260">
                  <c:v>41458.9375</c:v>
                </c:pt>
                <c:pt idx="3261">
                  <c:v>41458.947916666664</c:v>
                </c:pt>
                <c:pt idx="3262">
                  <c:v>41458.958333333336</c:v>
                </c:pt>
                <c:pt idx="3263">
                  <c:v>41458.96875</c:v>
                </c:pt>
                <c:pt idx="3264">
                  <c:v>41458.979166666664</c:v>
                </c:pt>
                <c:pt idx="3265">
                  <c:v>41458.989583333336</c:v>
                </c:pt>
                <c:pt idx="3266">
                  <c:v>41459</c:v>
                </c:pt>
                <c:pt idx="3267">
                  <c:v>41459.010416666664</c:v>
                </c:pt>
                <c:pt idx="3268">
                  <c:v>41459.020833333336</c:v>
                </c:pt>
                <c:pt idx="3269">
                  <c:v>41459.03125</c:v>
                </c:pt>
                <c:pt idx="3270">
                  <c:v>41459.041666666664</c:v>
                </c:pt>
                <c:pt idx="3271">
                  <c:v>41459.052083333336</c:v>
                </c:pt>
                <c:pt idx="3272">
                  <c:v>41459.0625</c:v>
                </c:pt>
                <c:pt idx="3273">
                  <c:v>41459.072916666664</c:v>
                </c:pt>
                <c:pt idx="3274">
                  <c:v>41459.083333333336</c:v>
                </c:pt>
                <c:pt idx="3275">
                  <c:v>41459.09375</c:v>
                </c:pt>
                <c:pt idx="3276">
                  <c:v>41459.104166666664</c:v>
                </c:pt>
                <c:pt idx="3277">
                  <c:v>41459.104861111111</c:v>
                </c:pt>
                <c:pt idx="3278">
                  <c:v>41459.114583333336</c:v>
                </c:pt>
                <c:pt idx="3279">
                  <c:v>41459.125</c:v>
                </c:pt>
                <c:pt idx="3280">
                  <c:v>41459.135416666664</c:v>
                </c:pt>
                <c:pt idx="3281">
                  <c:v>41459.145833333336</c:v>
                </c:pt>
                <c:pt idx="3282">
                  <c:v>41459.15625</c:v>
                </c:pt>
                <c:pt idx="3283">
                  <c:v>41459.166666666664</c:v>
                </c:pt>
                <c:pt idx="3284">
                  <c:v>41459.177083333336</c:v>
                </c:pt>
                <c:pt idx="3285">
                  <c:v>41459.1875</c:v>
                </c:pt>
                <c:pt idx="3286">
                  <c:v>41459.197916666664</c:v>
                </c:pt>
                <c:pt idx="3287">
                  <c:v>41459.208333333336</c:v>
                </c:pt>
                <c:pt idx="3288">
                  <c:v>41459.21875</c:v>
                </c:pt>
                <c:pt idx="3289">
                  <c:v>41459.229166666664</c:v>
                </c:pt>
                <c:pt idx="3290">
                  <c:v>41459.239583333336</c:v>
                </c:pt>
                <c:pt idx="3291">
                  <c:v>41459.25</c:v>
                </c:pt>
                <c:pt idx="3292">
                  <c:v>41459.260416666664</c:v>
                </c:pt>
                <c:pt idx="3293">
                  <c:v>41459.270833333336</c:v>
                </c:pt>
                <c:pt idx="3294">
                  <c:v>41459.28125</c:v>
                </c:pt>
                <c:pt idx="3295">
                  <c:v>41459.291666666664</c:v>
                </c:pt>
                <c:pt idx="3296">
                  <c:v>41459.302083333336</c:v>
                </c:pt>
                <c:pt idx="3297">
                  <c:v>41459.3125</c:v>
                </c:pt>
                <c:pt idx="3298">
                  <c:v>41459.313194444447</c:v>
                </c:pt>
                <c:pt idx="3299">
                  <c:v>41459.322916666664</c:v>
                </c:pt>
                <c:pt idx="3300">
                  <c:v>41459.333333333336</c:v>
                </c:pt>
                <c:pt idx="3301">
                  <c:v>41459.34375</c:v>
                </c:pt>
                <c:pt idx="3302">
                  <c:v>41459.354166666664</c:v>
                </c:pt>
                <c:pt idx="3303">
                  <c:v>41459.364583333336</c:v>
                </c:pt>
                <c:pt idx="3304">
                  <c:v>41459.375</c:v>
                </c:pt>
                <c:pt idx="3305">
                  <c:v>41459.385416666664</c:v>
                </c:pt>
                <c:pt idx="3306">
                  <c:v>41459.395833333336</c:v>
                </c:pt>
                <c:pt idx="3307">
                  <c:v>41459.40625</c:v>
                </c:pt>
                <c:pt idx="3308">
                  <c:v>41459.416666666664</c:v>
                </c:pt>
                <c:pt idx="3309">
                  <c:v>41459.427083333336</c:v>
                </c:pt>
                <c:pt idx="3310">
                  <c:v>41459.4375</c:v>
                </c:pt>
                <c:pt idx="3311">
                  <c:v>41459.438194444447</c:v>
                </c:pt>
                <c:pt idx="3312">
                  <c:v>41459.447916666664</c:v>
                </c:pt>
                <c:pt idx="3313">
                  <c:v>41459.458333333336</c:v>
                </c:pt>
                <c:pt idx="3314">
                  <c:v>41459.46875</c:v>
                </c:pt>
                <c:pt idx="3315">
                  <c:v>41459.479166666664</c:v>
                </c:pt>
                <c:pt idx="3316">
                  <c:v>41459.489583333336</c:v>
                </c:pt>
                <c:pt idx="3317">
                  <c:v>41459.5</c:v>
                </c:pt>
                <c:pt idx="3318">
                  <c:v>41459.510416666664</c:v>
                </c:pt>
                <c:pt idx="3319">
                  <c:v>41459.520833333336</c:v>
                </c:pt>
                <c:pt idx="3320">
                  <c:v>41459.53125</c:v>
                </c:pt>
                <c:pt idx="3321">
                  <c:v>41459.541666666664</c:v>
                </c:pt>
                <c:pt idx="3322">
                  <c:v>41459.552083333336</c:v>
                </c:pt>
                <c:pt idx="3323">
                  <c:v>41459.5625</c:v>
                </c:pt>
                <c:pt idx="3324">
                  <c:v>41459.572916666664</c:v>
                </c:pt>
                <c:pt idx="3325">
                  <c:v>41459.583333333336</c:v>
                </c:pt>
                <c:pt idx="3326">
                  <c:v>41459.59375</c:v>
                </c:pt>
                <c:pt idx="3327">
                  <c:v>41459.604166666664</c:v>
                </c:pt>
                <c:pt idx="3328">
                  <c:v>41459.614583333336</c:v>
                </c:pt>
                <c:pt idx="3329">
                  <c:v>41459.625</c:v>
                </c:pt>
                <c:pt idx="3330">
                  <c:v>41459.635416666664</c:v>
                </c:pt>
                <c:pt idx="3331">
                  <c:v>41459.645833333336</c:v>
                </c:pt>
                <c:pt idx="3332">
                  <c:v>41459.65625</c:v>
                </c:pt>
                <c:pt idx="3333">
                  <c:v>41459.666666666664</c:v>
                </c:pt>
                <c:pt idx="3334">
                  <c:v>41459.677083333336</c:v>
                </c:pt>
                <c:pt idx="3335">
                  <c:v>41459.6875</c:v>
                </c:pt>
                <c:pt idx="3336">
                  <c:v>41459.697916666664</c:v>
                </c:pt>
                <c:pt idx="3337">
                  <c:v>41459.708333333336</c:v>
                </c:pt>
                <c:pt idx="3338">
                  <c:v>41459.71875</c:v>
                </c:pt>
                <c:pt idx="3339">
                  <c:v>41459.729166666664</c:v>
                </c:pt>
                <c:pt idx="3340">
                  <c:v>41459.739583333336</c:v>
                </c:pt>
                <c:pt idx="3341">
                  <c:v>41459.75</c:v>
                </c:pt>
                <c:pt idx="3342">
                  <c:v>41459.750694444447</c:v>
                </c:pt>
                <c:pt idx="3343">
                  <c:v>41459.760416666664</c:v>
                </c:pt>
                <c:pt idx="3344">
                  <c:v>41459.770833333336</c:v>
                </c:pt>
                <c:pt idx="3345">
                  <c:v>41459.78125</c:v>
                </c:pt>
                <c:pt idx="3346">
                  <c:v>41459.791666666664</c:v>
                </c:pt>
                <c:pt idx="3347">
                  <c:v>41459.792361111111</c:v>
                </c:pt>
                <c:pt idx="3348">
                  <c:v>41459.802083333336</c:v>
                </c:pt>
                <c:pt idx="3349">
                  <c:v>41459.8125</c:v>
                </c:pt>
                <c:pt idx="3350">
                  <c:v>41459.822916666664</c:v>
                </c:pt>
                <c:pt idx="3351">
                  <c:v>41459.833333333336</c:v>
                </c:pt>
                <c:pt idx="3352">
                  <c:v>41459.84375</c:v>
                </c:pt>
                <c:pt idx="3353">
                  <c:v>41459.844444444447</c:v>
                </c:pt>
                <c:pt idx="3354">
                  <c:v>41459.854166666664</c:v>
                </c:pt>
                <c:pt idx="3355">
                  <c:v>41459.864583333336</c:v>
                </c:pt>
                <c:pt idx="3356">
                  <c:v>41459.875</c:v>
                </c:pt>
                <c:pt idx="3357">
                  <c:v>41459.885416666664</c:v>
                </c:pt>
                <c:pt idx="3358">
                  <c:v>41459.895833333336</c:v>
                </c:pt>
                <c:pt idx="3359">
                  <c:v>41459.90625</c:v>
                </c:pt>
                <c:pt idx="3360">
                  <c:v>41459.916666666664</c:v>
                </c:pt>
                <c:pt idx="3361">
                  <c:v>41459.927083333336</c:v>
                </c:pt>
                <c:pt idx="3362">
                  <c:v>41459.9375</c:v>
                </c:pt>
                <c:pt idx="3363">
                  <c:v>41459.947916666664</c:v>
                </c:pt>
                <c:pt idx="3364">
                  <c:v>41459.958333333336</c:v>
                </c:pt>
                <c:pt idx="3365">
                  <c:v>41459.96875</c:v>
                </c:pt>
                <c:pt idx="3366">
                  <c:v>41459.979166666664</c:v>
                </c:pt>
                <c:pt idx="3367">
                  <c:v>41459.979861111111</c:v>
                </c:pt>
                <c:pt idx="3368">
                  <c:v>41459.989583333336</c:v>
                </c:pt>
                <c:pt idx="3369">
                  <c:v>41460</c:v>
                </c:pt>
                <c:pt idx="3370">
                  <c:v>41460.010416666664</c:v>
                </c:pt>
                <c:pt idx="3371">
                  <c:v>41460.020833333336</c:v>
                </c:pt>
                <c:pt idx="3372">
                  <c:v>41460.03125</c:v>
                </c:pt>
                <c:pt idx="3373">
                  <c:v>41460.041666666664</c:v>
                </c:pt>
                <c:pt idx="3374">
                  <c:v>41460.052083333336</c:v>
                </c:pt>
                <c:pt idx="3375">
                  <c:v>41460.0625</c:v>
                </c:pt>
                <c:pt idx="3376">
                  <c:v>41460.072916666664</c:v>
                </c:pt>
                <c:pt idx="3377">
                  <c:v>41460.083333333336</c:v>
                </c:pt>
                <c:pt idx="3378">
                  <c:v>41460.09375</c:v>
                </c:pt>
                <c:pt idx="3379">
                  <c:v>41460.094444444447</c:v>
                </c:pt>
                <c:pt idx="3380">
                  <c:v>41460.104166666664</c:v>
                </c:pt>
                <c:pt idx="3381">
                  <c:v>41460.114583333336</c:v>
                </c:pt>
                <c:pt idx="3382">
                  <c:v>41460.125</c:v>
                </c:pt>
                <c:pt idx="3383">
                  <c:v>41460.135416666664</c:v>
                </c:pt>
                <c:pt idx="3384">
                  <c:v>41460.145833333336</c:v>
                </c:pt>
                <c:pt idx="3385">
                  <c:v>41460.15625</c:v>
                </c:pt>
                <c:pt idx="3386">
                  <c:v>41460.166666666664</c:v>
                </c:pt>
                <c:pt idx="3387">
                  <c:v>41460.177083333336</c:v>
                </c:pt>
                <c:pt idx="3388">
                  <c:v>41460.1875</c:v>
                </c:pt>
                <c:pt idx="3389">
                  <c:v>41460.197916666664</c:v>
                </c:pt>
                <c:pt idx="3390">
                  <c:v>41460.208333333336</c:v>
                </c:pt>
                <c:pt idx="3391">
                  <c:v>41460.21875</c:v>
                </c:pt>
                <c:pt idx="3392">
                  <c:v>41460.229166666664</c:v>
                </c:pt>
                <c:pt idx="3393">
                  <c:v>41460.239583333336</c:v>
                </c:pt>
                <c:pt idx="3394">
                  <c:v>41460.25</c:v>
                </c:pt>
                <c:pt idx="3395">
                  <c:v>41460.260416666664</c:v>
                </c:pt>
                <c:pt idx="3396">
                  <c:v>41460.270833333336</c:v>
                </c:pt>
                <c:pt idx="3397">
                  <c:v>41460.28125</c:v>
                </c:pt>
                <c:pt idx="3398">
                  <c:v>41460.291666666664</c:v>
                </c:pt>
                <c:pt idx="3399">
                  <c:v>41460.302083333336</c:v>
                </c:pt>
                <c:pt idx="3400">
                  <c:v>41460.3125</c:v>
                </c:pt>
                <c:pt idx="3401">
                  <c:v>41460.322916666664</c:v>
                </c:pt>
                <c:pt idx="3402">
                  <c:v>41460.333333333336</c:v>
                </c:pt>
                <c:pt idx="3403">
                  <c:v>41460.34375</c:v>
                </c:pt>
                <c:pt idx="3404">
                  <c:v>41460.354166666664</c:v>
                </c:pt>
                <c:pt idx="3405">
                  <c:v>41460.364583333336</c:v>
                </c:pt>
                <c:pt idx="3406">
                  <c:v>41460.365277777775</c:v>
                </c:pt>
                <c:pt idx="3407">
                  <c:v>41460.375</c:v>
                </c:pt>
                <c:pt idx="3408">
                  <c:v>41460.385416666664</c:v>
                </c:pt>
                <c:pt idx="3409">
                  <c:v>41460.395833333336</c:v>
                </c:pt>
                <c:pt idx="3410">
                  <c:v>41460.40625</c:v>
                </c:pt>
                <c:pt idx="3411">
                  <c:v>41460.416666666664</c:v>
                </c:pt>
                <c:pt idx="3412">
                  <c:v>41460.427083333336</c:v>
                </c:pt>
                <c:pt idx="3413">
                  <c:v>41460.4375</c:v>
                </c:pt>
                <c:pt idx="3414">
                  <c:v>41460.447916666664</c:v>
                </c:pt>
                <c:pt idx="3415">
                  <c:v>41460.458333333336</c:v>
                </c:pt>
                <c:pt idx="3416">
                  <c:v>41460.46875</c:v>
                </c:pt>
                <c:pt idx="3417">
                  <c:v>41460.479166666664</c:v>
                </c:pt>
                <c:pt idx="3418">
                  <c:v>41460.489583333336</c:v>
                </c:pt>
                <c:pt idx="3419">
                  <c:v>41460.5</c:v>
                </c:pt>
                <c:pt idx="3420">
                  <c:v>41460.510416666664</c:v>
                </c:pt>
                <c:pt idx="3421">
                  <c:v>41460.520833333336</c:v>
                </c:pt>
                <c:pt idx="3422">
                  <c:v>41460.53125</c:v>
                </c:pt>
                <c:pt idx="3423">
                  <c:v>41460.541666666664</c:v>
                </c:pt>
                <c:pt idx="3424">
                  <c:v>41460.552083333336</c:v>
                </c:pt>
                <c:pt idx="3425">
                  <c:v>41460.5625</c:v>
                </c:pt>
                <c:pt idx="3426">
                  <c:v>41460.572916666664</c:v>
                </c:pt>
                <c:pt idx="3427">
                  <c:v>41460.583333333336</c:v>
                </c:pt>
                <c:pt idx="3428">
                  <c:v>41460.59375</c:v>
                </c:pt>
                <c:pt idx="3429">
                  <c:v>41460.604166666664</c:v>
                </c:pt>
                <c:pt idx="3430">
                  <c:v>41460.614583333336</c:v>
                </c:pt>
                <c:pt idx="3431">
                  <c:v>41460.625</c:v>
                </c:pt>
                <c:pt idx="3432">
                  <c:v>41460.635416666664</c:v>
                </c:pt>
                <c:pt idx="3433">
                  <c:v>41460.645833333336</c:v>
                </c:pt>
                <c:pt idx="3434">
                  <c:v>41460.65625</c:v>
                </c:pt>
                <c:pt idx="3435">
                  <c:v>41460.666666666664</c:v>
                </c:pt>
                <c:pt idx="3436">
                  <c:v>41460.677083333336</c:v>
                </c:pt>
                <c:pt idx="3437">
                  <c:v>41460.677777777775</c:v>
                </c:pt>
                <c:pt idx="3438">
                  <c:v>41460.6875</c:v>
                </c:pt>
                <c:pt idx="3439">
                  <c:v>41460.697916666664</c:v>
                </c:pt>
                <c:pt idx="3440">
                  <c:v>41460.708333333336</c:v>
                </c:pt>
                <c:pt idx="3441">
                  <c:v>41460.71875</c:v>
                </c:pt>
                <c:pt idx="3442">
                  <c:v>41460.729166666664</c:v>
                </c:pt>
                <c:pt idx="3443">
                  <c:v>41460.739583333336</c:v>
                </c:pt>
                <c:pt idx="3444">
                  <c:v>41460.75</c:v>
                </c:pt>
                <c:pt idx="3445">
                  <c:v>41460.760416666664</c:v>
                </c:pt>
                <c:pt idx="3446">
                  <c:v>41460.770833333336</c:v>
                </c:pt>
                <c:pt idx="3447">
                  <c:v>41460.78125</c:v>
                </c:pt>
                <c:pt idx="3448">
                  <c:v>41460.791666666664</c:v>
                </c:pt>
                <c:pt idx="3449">
                  <c:v>41460.802083333336</c:v>
                </c:pt>
                <c:pt idx="3450">
                  <c:v>41460.8125</c:v>
                </c:pt>
                <c:pt idx="3451">
                  <c:v>41460.822916666664</c:v>
                </c:pt>
                <c:pt idx="3452">
                  <c:v>41460.833333333336</c:v>
                </c:pt>
                <c:pt idx="3453">
                  <c:v>41460.84375</c:v>
                </c:pt>
                <c:pt idx="3454">
                  <c:v>41460.854166666664</c:v>
                </c:pt>
                <c:pt idx="3455">
                  <c:v>41460.864583333336</c:v>
                </c:pt>
                <c:pt idx="3456">
                  <c:v>41460.875</c:v>
                </c:pt>
                <c:pt idx="3457">
                  <c:v>41460.885416666664</c:v>
                </c:pt>
                <c:pt idx="3458">
                  <c:v>41460.895833333336</c:v>
                </c:pt>
                <c:pt idx="3459">
                  <c:v>41460.90625</c:v>
                </c:pt>
                <c:pt idx="3460">
                  <c:v>41460.916666666664</c:v>
                </c:pt>
                <c:pt idx="3461">
                  <c:v>41460.927083333336</c:v>
                </c:pt>
                <c:pt idx="3462">
                  <c:v>41460.9375</c:v>
                </c:pt>
                <c:pt idx="3463">
                  <c:v>41460.947916666664</c:v>
                </c:pt>
                <c:pt idx="3464">
                  <c:v>41460.958333333336</c:v>
                </c:pt>
                <c:pt idx="3465">
                  <c:v>41460.96875</c:v>
                </c:pt>
                <c:pt idx="3466">
                  <c:v>41460.979166666664</c:v>
                </c:pt>
                <c:pt idx="3467">
                  <c:v>41460.989583333336</c:v>
                </c:pt>
                <c:pt idx="3468">
                  <c:v>41461</c:v>
                </c:pt>
                <c:pt idx="3469">
                  <c:v>41461.010416666664</c:v>
                </c:pt>
                <c:pt idx="3470">
                  <c:v>41461.020833333336</c:v>
                </c:pt>
                <c:pt idx="3471">
                  <c:v>41461.03125</c:v>
                </c:pt>
                <c:pt idx="3472">
                  <c:v>41461.041666666664</c:v>
                </c:pt>
                <c:pt idx="3473">
                  <c:v>41461.052083333336</c:v>
                </c:pt>
                <c:pt idx="3474">
                  <c:v>41461.0625</c:v>
                </c:pt>
                <c:pt idx="3475">
                  <c:v>41461.072916666664</c:v>
                </c:pt>
                <c:pt idx="3476">
                  <c:v>41461.083333333336</c:v>
                </c:pt>
                <c:pt idx="3477">
                  <c:v>41461.09375</c:v>
                </c:pt>
                <c:pt idx="3478">
                  <c:v>41461.104166666664</c:v>
                </c:pt>
                <c:pt idx="3479">
                  <c:v>41461.114583333336</c:v>
                </c:pt>
                <c:pt idx="3480">
                  <c:v>41461.125</c:v>
                </c:pt>
                <c:pt idx="3481">
                  <c:v>41461.135416666664</c:v>
                </c:pt>
                <c:pt idx="3482">
                  <c:v>41461.145833333336</c:v>
                </c:pt>
                <c:pt idx="3483">
                  <c:v>41461.15625</c:v>
                </c:pt>
                <c:pt idx="3484">
                  <c:v>41461.166666666664</c:v>
                </c:pt>
                <c:pt idx="3485">
                  <c:v>41461.177083333336</c:v>
                </c:pt>
                <c:pt idx="3486">
                  <c:v>41461.1875</c:v>
                </c:pt>
                <c:pt idx="3487">
                  <c:v>41461.197916666664</c:v>
                </c:pt>
                <c:pt idx="3488">
                  <c:v>41461.208333333336</c:v>
                </c:pt>
                <c:pt idx="3489">
                  <c:v>41461.21875</c:v>
                </c:pt>
                <c:pt idx="3490">
                  <c:v>41461.229166666664</c:v>
                </c:pt>
                <c:pt idx="3491">
                  <c:v>41461.239583333336</c:v>
                </c:pt>
                <c:pt idx="3492">
                  <c:v>41461.25</c:v>
                </c:pt>
                <c:pt idx="3493">
                  <c:v>41461.260416666664</c:v>
                </c:pt>
                <c:pt idx="3494">
                  <c:v>41461.270833333336</c:v>
                </c:pt>
                <c:pt idx="3495">
                  <c:v>41461.28125</c:v>
                </c:pt>
                <c:pt idx="3496">
                  <c:v>41461.291666666664</c:v>
                </c:pt>
                <c:pt idx="3497">
                  <c:v>41461.302083333336</c:v>
                </c:pt>
                <c:pt idx="3498">
                  <c:v>41461.3125</c:v>
                </c:pt>
                <c:pt idx="3499">
                  <c:v>41461.322916666664</c:v>
                </c:pt>
                <c:pt idx="3500">
                  <c:v>41461.333333333336</c:v>
                </c:pt>
                <c:pt idx="3501">
                  <c:v>41461.34375</c:v>
                </c:pt>
                <c:pt idx="3502">
                  <c:v>41461.354166666664</c:v>
                </c:pt>
                <c:pt idx="3503">
                  <c:v>41461.364583333336</c:v>
                </c:pt>
                <c:pt idx="3504">
                  <c:v>41461.375</c:v>
                </c:pt>
                <c:pt idx="3505">
                  <c:v>41461.385416666664</c:v>
                </c:pt>
                <c:pt idx="3506">
                  <c:v>41461.395833333336</c:v>
                </c:pt>
                <c:pt idx="3507">
                  <c:v>41461.40625</c:v>
                </c:pt>
                <c:pt idx="3508">
                  <c:v>41461.406944444447</c:v>
                </c:pt>
                <c:pt idx="3509">
                  <c:v>41461.416666666664</c:v>
                </c:pt>
                <c:pt idx="3510">
                  <c:v>41461.427083333336</c:v>
                </c:pt>
                <c:pt idx="3511">
                  <c:v>41461.4375</c:v>
                </c:pt>
                <c:pt idx="3512">
                  <c:v>41461.447916666664</c:v>
                </c:pt>
                <c:pt idx="3513">
                  <c:v>41461.458333333336</c:v>
                </c:pt>
                <c:pt idx="3514">
                  <c:v>41461.46875</c:v>
                </c:pt>
                <c:pt idx="3515">
                  <c:v>41461.479166666664</c:v>
                </c:pt>
                <c:pt idx="3516">
                  <c:v>41461.489583333336</c:v>
                </c:pt>
                <c:pt idx="3517">
                  <c:v>41461.5</c:v>
                </c:pt>
                <c:pt idx="3518">
                  <c:v>41461.510416666664</c:v>
                </c:pt>
                <c:pt idx="3519">
                  <c:v>41461.520833333336</c:v>
                </c:pt>
                <c:pt idx="3520">
                  <c:v>41461.53125</c:v>
                </c:pt>
                <c:pt idx="3521">
                  <c:v>41461.541666666664</c:v>
                </c:pt>
                <c:pt idx="3522">
                  <c:v>41461.552083333336</c:v>
                </c:pt>
                <c:pt idx="3523">
                  <c:v>41461.5625</c:v>
                </c:pt>
                <c:pt idx="3524">
                  <c:v>41461.572916666664</c:v>
                </c:pt>
                <c:pt idx="3525">
                  <c:v>41461.583333333336</c:v>
                </c:pt>
                <c:pt idx="3526">
                  <c:v>41461.59375</c:v>
                </c:pt>
                <c:pt idx="3527">
                  <c:v>41461.604166666664</c:v>
                </c:pt>
                <c:pt idx="3528">
                  <c:v>41461.614583333336</c:v>
                </c:pt>
                <c:pt idx="3529">
                  <c:v>41461.625</c:v>
                </c:pt>
                <c:pt idx="3530">
                  <c:v>41461.635416666664</c:v>
                </c:pt>
                <c:pt idx="3531">
                  <c:v>41461.645833333336</c:v>
                </c:pt>
                <c:pt idx="3532">
                  <c:v>41461.65625</c:v>
                </c:pt>
                <c:pt idx="3533">
                  <c:v>41461.666666666664</c:v>
                </c:pt>
                <c:pt idx="3534">
                  <c:v>41461.677083333336</c:v>
                </c:pt>
                <c:pt idx="3535">
                  <c:v>41461.6875</c:v>
                </c:pt>
                <c:pt idx="3536">
                  <c:v>41461.697916666664</c:v>
                </c:pt>
                <c:pt idx="3537">
                  <c:v>41461.708333333336</c:v>
                </c:pt>
                <c:pt idx="3538">
                  <c:v>41461.71875</c:v>
                </c:pt>
                <c:pt idx="3539">
                  <c:v>41461.729166666664</c:v>
                </c:pt>
                <c:pt idx="3540">
                  <c:v>41461.739583333336</c:v>
                </c:pt>
                <c:pt idx="3541">
                  <c:v>41461.75</c:v>
                </c:pt>
                <c:pt idx="3542">
                  <c:v>41461.760416666664</c:v>
                </c:pt>
                <c:pt idx="3543">
                  <c:v>41461.770833333336</c:v>
                </c:pt>
                <c:pt idx="3544">
                  <c:v>41461.78125</c:v>
                </c:pt>
                <c:pt idx="3545">
                  <c:v>41461.791666666664</c:v>
                </c:pt>
                <c:pt idx="3546">
                  <c:v>41461.802083333336</c:v>
                </c:pt>
                <c:pt idx="3547">
                  <c:v>41461.8125</c:v>
                </c:pt>
                <c:pt idx="3548">
                  <c:v>41461.822916666664</c:v>
                </c:pt>
                <c:pt idx="3549">
                  <c:v>41461.833333333336</c:v>
                </c:pt>
                <c:pt idx="3550">
                  <c:v>41461.84375</c:v>
                </c:pt>
                <c:pt idx="3551">
                  <c:v>41461.854166666664</c:v>
                </c:pt>
                <c:pt idx="3552">
                  <c:v>41461.864583333336</c:v>
                </c:pt>
                <c:pt idx="3553">
                  <c:v>41461.875</c:v>
                </c:pt>
                <c:pt idx="3554">
                  <c:v>41461.885416666664</c:v>
                </c:pt>
                <c:pt idx="3555">
                  <c:v>41461.895833333336</c:v>
                </c:pt>
                <c:pt idx="3556">
                  <c:v>41461.90625</c:v>
                </c:pt>
                <c:pt idx="3557">
                  <c:v>41461.916666666664</c:v>
                </c:pt>
                <c:pt idx="3558">
                  <c:v>41461.927083333336</c:v>
                </c:pt>
                <c:pt idx="3559">
                  <c:v>41461.9375</c:v>
                </c:pt>
                <c:pt idx="3560">
                  <c:v>41461.947916666664</c:v>
                </c:pt>
                <c:pt idx="3561">
                  <c:v>41461.958333333336</c:v>
                </c:pt>
                <c:pt idx="3562">
                  <c:v>41461.96875</c:v>
                </c:pt>
                <c:pt idx="3563">
                  <c:v>41461.979166666664</c:v>
                </c:pt>
                <c:pt idx="3564">
                  <c:v>41461.989583333336</c:v>
                </c:pt>
                <c:pt idx="3565">
                  <c:v>41462</c:v>
                </c:pt>
                <c:pt idx="3566">
                  <c:v>41462.010416666664</c:v>
                </c:pt>
                <c:pt idx="3567">
                  <c:v>41462.020833333336</c:v>
                </c:pt>
                <c:pt idx="3568">
                  <c:v>41462.03125</c:v>
                </c:pt>
                <c:pt idx="3569">
                  <c:v>41462.041666666664</c:v>
                </c:pt>
                <c:pt idx="3570">
                  <c:v>41462.052083333336</c:v>
                </c:pt>
                <c:pt idx="3571">
                  <c:v>41462.0625</c:v>
                </c:pt>
                <c:pt idx="3572">
                  <c:v>41462.072916666664</c:v>
                </c:pt>
                <c:pt idx="3573">
                  <c:v>41462.083333333336</c:v>
                </c:pt>
                <c:pt idx="3574">
                  <c:v>41462.09375</c:v>
                </c:pt>
                <c:pt idx="3575">
                  <c:v>41462.104166666664</c:v>
                </c:pt>
                <c:pt idx="3576">
                  <c:v>41462.114583333336</c:v>
                </c:pt>
                <c:pt idx="3577">
                  <c:v>41462.125</c:v>
                </c:pt>
                <c:pt idx="3578">
                  <c:v>41462.135416666664</c:v>
                </c:pt>
                <c:pt idx="3579">
                  <c:v>41462.145833333336</c:v>
                </c:pt>
                <c:pt idx="3580">
                  <c:v>41462.15625</c:v>
                </c:pt>
                <c:pt idx="3581">
                  <c:v>41462.166666666664</c:v>
                </c:pt>
                <c:pt idx="3582">
                  <c:v>41462.177083333336</c:v>
                </c:pt>
                <c:pt idx="3583">
                  <c:v>41462.1875</c:v>
                </c:pt>
                <c:pt idx="3584">
                  <c:v>41462.197916666664</c:v>
                </c:pt>
                <c:pt idx="3585">
                  <c:v>41462.208333333336</c:v>
                </c:pt>
                <c:pt idx="3586">
                  <c:v>41462.21875</c:v>
                </c:pt>
                <c:pt idx="3587">
                  <c:v>41462.229166666664</c:v>
                </c:pt>
                <c:pt idx="3588">
                  <c:v>41462.239583333336</c:v>
                </c:pt>
                <c:pt idx="3589">
                  <c:v>41462.25</c:v>
                </c:pt>
                <c:pt idx="3590">
                  <c:v>41462.260416666664</c:v>
                </c:pt>
                <c:pt idx="3591">
                  <c:v>41462.270833333336</c:v>
                </c:pt>
                <c:pt idx="3592">
                  <c:v>41462.28125</c:v>
                </c:pt>
                <c:pt idx="3593">
                  <c:v>41462.291666666664</c:v>
                </c:pt>
                <c:pt idx="3594">
                  <c:v>41462.302083333336</c:v>
                </c:pt>
                <c:pt idx="3595">
                  <c:v>41462.3125</c:v>
                </c:pt>
                <c:pt idx="3596">
                  <c:v>41462.322916666664</c:v>
                </c:pt>
                <c:pt idx="3597">
                  <c:v>41462.333333333336</c:v>
                </c:pt>
                <c:pt idx="3598">
                  <c:v>41462.34375</c:v>
                </c:pt>
                <c:pt idx="3599">
                  <c:v>41462.354166666664</c:v>
                </c:pt>
                <c:pt idx="3600">
                  <c:v>41462.364583333336</c:v>
                </c:pt>
                <c:pt idx="3601">
                  <c:v>41462.375</c:v>
                </c:pt>
                <c:pt idx="3602">
                  <c:v>41462.385416666664</c:v>
                </c:pt>
                <c:pt idx="3603">
                  <c:v>41462.395833333336</c:v>
                </c:pt>
                <c:pt idx="3604">
                  <c:v>41462.40625</c:v>
                </c:pt>
                <c:pt idx="3605">
                  <c:v>41462.416666666664</c:v>
                </c:pt>
                <c:pt idx="3606">
                  <c:v>41462.427083333336</c:v>
                </c:pt>
                <c:pt idx="3607">
                  <c:v>41462.4375</c:v>
                </c:pt>
                <c:pt idx="3608">
                  <c:v>41462.447916666664</c:v>
                </c:pt>
                <c:pt idx="3609">
                  <c:v>41462.458333333336</c:v>
                </c:pt>
                <c:pt idx="3610">
                  <c:v>41462.46875</c:v>
                </c:pt>
                <c:pt idx="3611">
                  <c:v>41462.479166666664</c:v>
                </c:pt>
                <c:pt idx="3612">
                  <c:v>41462.489583333336</c:v>
                </c:pt>
                <c:pt idx="3613">
                  <c:v>41462.5</c:v>
                </c:pt>
                <c:pt idx="3614">
                  <c:v>41462.510416666664</c:v>
                </c:pt>
                <c:pt idx="3615">
                  <c:v>41462.520833333336</c:v>
                </c:pt>
                <c:pt idx="3616">
                  <c:v>41462.53125</c:v>
                </c:pt>
                <c:pt idx="3617">
                  <c:v>41462.541666666664</c:v>
                </c:pt>
                <c:pt idx="3618">
                  <c:v>41462.552083333336</c:v>
                </c:pt>
                <c:pt idx="3619">
                  <c:v>41462.5625</c:v>
                </c:pt>
                <c:pt idx="3620">
                  <c:v>41462.572916666664</c:v>
                </c:pt>
                <c:pt idx="3621">
                  <c:v>41462.583333333336</c:v>
                </c:pt>
                <c:pt idx="3622">
                  <c:v>41462.59375</c:v>
                </c:pt>
                <c:pt idx="3623">
                  <c:v>41462.604166666664</c:v>
                </c:pt>
                <c:pt idx="3624">
                  <c:v>41462.614583333336</c:v>
                </c:pt>
                <c:pt idx="3625">
                  <c:v>41462.625</c:v>
                </c:pt>
                <c:pt idx="3626">
                  <c:v>41462.635416666664</c:v>
                </c:pt>
                <c:pt idx="3627">
                  <c:v>41462.645833333336</c:v>
                </c:pt>
                <c:pt idx="3628">
                  <c:v>41462.65625</c:v>
                </c:pt>
                <c:pt idx="3629">
                  <c:v>41462.666666666664</c:v>
                </c:pt>
                <c:pt idx="3630">
                  <c:v>41462.677083333336</c:v>
                </c:pt>
                <c:pt idx="3631">
                  <c:v>41462.6875</c:v>
                </c:pt>
                <c:pt idx="3632">
                  <c:v>41462.697916666664</c:v>
                </c:pt>
                <c:pt idx="3633">
                  <c:v>41462.708333333336</c:v>
                </c:pt>
                <c:pt idx="3634">
                  <c:v>41462.71875</c:v>
                </c:pt>
                <c:pt idx="3635">
                  <c:v>41462.729166666664</c:v>
                </c:pt>
                <c:pt idx="3636">
                  <c:v>41462.739583333336</c:v>
                </c:pt>
                <c:pt idx="3637">
                  <c:v>41462.75</c:v>
                </c:pt>
                <c:pt idx="3638">
                  <c:v>41462.760416666664</c:v>
                </c:pt>
                <c:pt idx="3639">
                  <c:v>41462.770833333336</c:v>
                </c:pt>
                <c:pt idx="3640">
                  <c:v>41462.78125</c:v>
                </c:pt>
                <c:pt idx="3641">
                  <c:v>41462.791666666664</c:v>
                </c:pt>
                <c:pt idx="3642">
                  <c:v>41462.802083333336</c:v>
                </c:pt>
                <c:pt idx="3643">
                  <c:v>41462.8125</c:v>
                </c:pt>
                <c:pt idx="3644">
                  <c:v>41462.822916666664</c:v>
                </c:pt>
                <c:pt idx="3645">
                  <c:v>41462.833333333336</c:v>
                </c:pt>
                <c:pt idx="3646">
                  <c:v>41462.84375</c:v>
                </c:pt>
                <c:pt idx="3647">
                  <c:v>41462.854166666664</c:v>
                </c:pt>
                <c:pt idx="3648">
                  <c:v>41462.864583333336</c:v>
                </c:pt>
                <c:pt idx="3649">
                  <c:v>41462.875</c:v>
                </c:pt>
                <c:pt idx="3650">
                  <c:v>41462.885416666664</c:v>
                </c:pt>
                <c:pt idx="3651">
                  <c:v>41462.895833333336</c:v>
                </c:pt>
                <c:pt idx="3652">
                  <c:v>41462.90625</c:v>
                </c:pt>
                <c:pt idx="3653">
                  <c:v>41462.916666666664</c:v>
                </c:pt>
                <c:pt idx="3654">
                  <c:v>41462.927083333336</c:v>
                </c:pt>
                <c:pt idx="3655">
                  <c:v>41462.9375</c:v>
                </c:pt>
                <c:pt idx="3656">
                  <c:v>41462.947916666664</c:v>
                </c:pt>
                <c:pt idx="3657">
                  <c:v>41462.958333333336</c:v>
                </c:pt>
                <c:pt idx="3658">
                  <c:v>41462.96875</c:v>
                </c:pt>
                <c:pt idx="3659">
                  <c:v>41462.979166666664</c:v>
                </c:pt>
                <c:pt idx="3660">
                  <c:v>41462.989583333336</c:v>
                </c:pt>
                <c:pt idx="3661">
                  <c:v>41463</c:v>
                </c:pt>
                <c:pt idx="3662">
                  <c:v>41463.010416666664</c:v>
                </c:pt>
                <c:pt idx="3663">
                  <c:v>41463.020833333336</c:v>
                </c:pt>
                <c:pt idx="3664">
                  <c:v>41463.03125</c:v>
                </c:pt>
                <c:pt idx="3665">
                  <c:v>41463.041666666664</c:v>
                </c:pt>
                <c:pt idx="3666">
                  <c:v>41463.052083333336</c:v>
                </c:pt>
                <c:pt idx="3667">
                  <c:v>41463.0625</c:v>
                </c:pt>
                <c:pt idx="3668">
                  <c:v>41463.072916666664</c:v>
                </c:pt>
                <c:pt idx="3669">
                  <c:v>41463.083333333336</c:v>
                </c:pt>
                <c:pt idx="3670">
                  <c:v>41463.09375</c:v>
                </c:pt>
                <c:pt idx="3671">
                  <c:v>41463.104166666664</c:v>
                </c:pt>
                <c:pt idx="3672">
                  <c:v>41463.114583333336</c:v>
                </c:pt>
                <c:pt idx="3673">
                  <c:v>41463.125</c:v>
                </c:pt>
                <c:pt idx="3674">
                  <c:v>41463.135416666664</c:v>
                </c:pt>
                <c:pt idx="3675">
                  <c:v>41463.145833333336</c:v>
                </c:pt>
                <c:pt idx="3676">
                  <c:v>41463.15625</c:v>
                </c:pt>
                <c:pt idx="3677">
                  <c:v>41463.166666666664</c:v>
                </c:pt>
                <c:pt idx="3678">
                  <c:v>41463.177083333336</c:v>
                </c:pt>
                <c:pt idx="3679">
                  <c:v>41463.1875</c:v>
                </c:pt>
                <c:pt idx="3680">
                  <c:v>41463.197916666664</c:v>
                </c:pt>
                <c:pt idx="3681">
                  <c:v>41463.208333333336</c:v>
                </c:pt>
                <c:pt idx="3682">
                  <c:v>41463.21875</c:v>
                </c:pt>
                <c:pt idx="3683">
                  <c:v>41463.229166666664</c:v>
                </c:pt>
                <c:pt idx="3684">
                  <c:v>41463.239583333336</c:v>
                </c:pt>
                <c:pt idx="3685">
                  <c:v>41463.25</c:v>
                </c:pt>
                <c:pt idx="3686">
                  <c:v>41463.260416666664</c:v>
                </c:pt>
                <c:pt idx="3687">
                  <c:v>41463.270833333336</c:v>
                </c:pt>
                <c:pt idx="3688">
                  <c:v>41463.28125</c:v>
                </c:pt>
                <c:pt idx="3689">
                  <c:v>41463.291666666664</c:v>
                </c:pt>
                <c:pt idx="3690">
                  <c:v>41463.302083333336</c:v>
                </c:pt>
                <c:pt idx="3691">
                  <c:v>41463.3125</c:v>
                </c:pt>
                <c:pt idx="3692">
                  <c:v>41463.322916666664</c:v>
                </c:pt>
                <c:pt idx="3693">
                  <c:v>41463.333333333336</c:v>
                </c:pt>
                <c:pt idx="3694">
                  <c:v>41463.34375</c:v>
                </c:pt>
                <c:pt idx="3695">
                  <c:v>41463.354166666664</c:v>
                </c:pt>
                <c:pt idx="3696">
                  <c:v>41463.364583333336</c:v>
                </c:pt>
                <c:pt idx="3697">
                  <c:v>41463.375</c:v>
                </c:pt>
                <c:pt idx="3698">
                  <c:v>41463.385416666664</c:v>
                </c:pt>
                <c:pt idx="3699">
                  <c:v>41463.395833333336</c:v>
                </c:pt>
                <c:pt idx="3700">
                  <c:v>41463.40625</c:v>
                </c:pt>
                <c:pt idx="3701">
                  <c:v>41463.416666666664</c:v>
                </c:pt>
                <c:pt idx="3702">
                  <c:v>41463.427083333336</c:v>
                </c:pt>
                <c:pt idx="3703">
                  <c:v>41463.4375</c:v>
                </c:pt>
                <c:pt idx="3704">
                  <c:v>41463.447916666664</c:v>
                </c:pt>
                <c:pt idx="3705">
                  <c:v>41463.458333333336</c:v>
                </c:pt>
                <c:pt idx="3706">
                  <c:v>41463.46875</c:v>
                </c:pt>
                <c:pt idx="3707">
                  <c:v>41463.479166666664</c:v>
                </c:pt>
                <c:pt idx="3708">
                  <c:v>41463.489583333336</c:v>
                </c:pt>
                <c:pt idx="3709">
                  <c:v>41463.5</c:v>
                </c:pt>
                <c:pt idx="3710">
                  <c:v>41463.510416666664</c:v>
                </c:pt>
                <c:pt idx="3711">
                  <c:v>41463.520833333336</c:v>
                </c:pt>
                <c:pt idx="3712">
                  <c:v>41463.53125</c:v>
                </c:pt>
                <c:pt idx="3713">
                  <c:v>41463.531944444447</c:v>
                </c:pt>
                <c:pt idx="3714">
                  <c:v>41463.541666666664</c:v>
                </c:pt>
                <c:pt idx="3715">
                  <c:v>41463.552083333336</c:v>
                </c:pt>
                <c:pt idx="3716">
                  <c:v>41463.5625</c:v>
                </c:pt>
                <c:pt idx="3717">
                  <c:v>41463.572916666664</c:v>
                </c:pt>
                <c:pt idx="3718">
                  <c:v>41463.583333333336</c:v>
                </c:pt>
                <c:pt idx="3719">
                  <c:v>41463.59375</c:v>
                </c:pt>
                <c:pt idx="3720">
                  <c:v>41463.604166666664</c:v>
                </c:pt>
                <c:pt idx="3721">
                  <c:v>41463.614583333336</c:v>
                </c:pt>
                <c:pt idx="3722">
                  <c:v>41463.625</c:v>
                </c:pt>
                <c:pt idx="3723">
                  <c:v>41463.635416666664</c:v>
                </c:pt>
                <c:pt idx="3724">
                  <c:v>41463.645833333336</c:v>
                </c:pt>
                <c:pt idx="3725">
                  <c:v>41463.65625</c:v>
                </c:pt>
                <c:pt idx="3726">
                  <c:v>41463.666666666664</c:v>
                </c:pt>
                <c:pt idx="3727">
                  <c:v>41463.677083333336</c:v>
                </c:pt>
                <c:pt idx="3728">
                  <c:v>41463.6875</c:v>
                </c:pt>
                <c:pt idx="3729">
                  <c:v>41463.697916666664</c:v>
                </c:pt>
                <c:pt idx="3730">
                  <c:v>41463.708333333336</c:v>
                </c:pt>
                <c:pt idx="3731">
                  <c:v>41463.71875</c:v>
                </c:pt>
                <c:pt idx="3732">
                  <c:v>41463.729166666664</c:v>
                </c:pt>
                <c:pt idx="3733">
                  <c:v>41463.739583333336</c:v>
                </c:pt>
                <c:pt idx="3734">
                  <c:v>41463.75</c:v>
                </c:pt>
                <c:pt idx="3735">
                  <c:v>41463.760416666664</c:v>
                </c:pt>
                <c:pt idx="3736">
                  <c:v>41463.770833333336</c:v>
                </c:pt>
                <c:pt idx="3737">
                  <c:v>41463.78125</c:v>
                </c:pt>
                <c:pt idx="3738">
                  <c:v>41463.791666666664</c:v>
                </c:pt>
                <c:pt idx="3739">
                  <c:v>41463.802083333336</c:v>
                </c:pt>
                <c:pt idx="3740">
                  <c:v>41463.8125</c:v>
                </c:pt>
                <c:pt idx="3741">
                  <c:v>41463.822916666664</c:v>
                </c:pt>
                <c:pt idx="3742">
                  <c:v>41463.833333333336</c:v>
                </c:pt>
                <c:pt idx="3743">
                  <c:v>41463.84375</c:v>
                </c:pt>
                <c:pt idx="3744">
                  <c:v>41463.854166666664</c:v>
                </c:pt>
                <c:pt idx="3745">
                  <c:v>41463.864583333336</c:v>
                </c:pt>
                <c:pt idx="3746">
                  <c:v>41463.875</c:v>
                </c:pt>
                <c:pt idx="3747">
                  <c:v>41463.885416666664</c:v>
                </c:pt>
                <c:pt idx="3748">
                  <c:v>41463.895833333336</c:v>
                </c:pt>
                <c:pt idx="3749">
                  <c:v>41463.90625</c:v>
                </c:pt>
                <c:pt idx="3750">
                  <c:v>41463.916666666664</c:v>
                </c:pt>
                <c:pt idx="3751">
                  <c:v>41463.927083333336</c:v>
                </c:pt>
                <c:pt idx="3752">
                  <c:v>41463.9375</c:v>
                </c:pt>
                <c:pt idx="3753">
                  <c:v>41463.947916666664</c:v>
                </c:pt>
                <c:pt idx="3754">
                  <c:v>41463.958333333336</c:v>
                </c:pt>
                <c:pt idx="3755">
                  <c:v>41463.959027777775</c:v>
                </c:pt>
                <c:pt idx="3756">
                  <c:v>41463.96875</c:v>
                </c:pt>
                <c:pt idx="3757">
                  <c:v>41463.979166666664</c:v>
                </c:pt>
                <c:pt idx="3758">
                  <c:v>41463.989583333336</c:v>
                </c:pt>
                <c:pt idx="3759">
                  <c:v>41464</c:v>
                </c:pt>
                <c:pt idx="3760">
                  <c:v>41464.010416666664</c:v>
                </c:pt>
                <c:pt idx="3761">
                  <c:v>41464.020833333336</c:v>
                </c:pt>
                <c:pt idx="3762">
                  <c:v>41464.03125</c:v>
                </c:pt>
                <c:pt idx="3763">
                  <c:v>41464.041666666664</c:v>
                </c:pt>
                <c:pt idx="3764">
                  <c:v>41464.052083333336</c:v>
                </c:pt>
                <c:pt idx="3765">
                  <c:v>41464.0625</c:v>
                </c:pt>
                <c:pt idx="3766">
                  <c:v>41464.072916666664</c:v>
                </c:pt>
                <c:pt idx="3767">
                  <c:v>41464.083333333336</c:v>
                </c:pt>
                <c:pt idx="3768">
                  <c:v>41464.09375</c:v>
                </c:pt>
                <c:pt idx="3769">
                  <c:v>41464.104166666664</c:v>
                </c:pt>
                <c:pt idx="3770">
                  <c:v>41464.114583333336</c:v>
                </c:pt>
                <c:pt idx="3771">
                  <c:v>41464.125</c:v>
                </c:pt>
                <c:pt idx="3772">
                  <c:v>41464.135416666664</c:v>
                </c:pt>
                <c:pt idx="3773">
                  <c:v>41464.145833333336</c:v>
                </c:pt>
                <c:pt idx="3774">
                  <c:v>41464.15625</c:v>
                </c:pt>
                <c:pt idx="3775">
                  <c:v>41464.166666666664</c:v>
                </c:pt>
                <c:pt idx="3776">
                  <c:v>41464.177083333336</c:v>
                </c:pt>
                <c:pt idx="3777">
                  <c:v>41464.1875</c:v>
                </c:pt>
                <c:pt idx="3778">
                  <c:v>41464.197916666664</c:v>
                </c:pt>
                <c:pt idx="3779">
                  <c:v>41464.198611111111</c:v>
                </c:pt>
                <c:pt idx="3780">
                  <c:v>41464.208333333336</c:v>
                </c:pt>
                <c:pt idx="3781">
                  <c:v>41464.21875</c:v>
                </c:pt>
                <c:pt idx="3782">
                  <c:v>41464.229166666664</c:v>
                </c:pt>
                <c:pt idx="3783">
                  <c:v>41464.239583333336</c:v>
                </c:pt>
                <c:pt idx="3784">
                  <c:v>41464.25</c:v>
                </c:pt>
                <c:pt idx="3785">
                  <c:v>41464.260416666664</c:v>
                </c:pt>
                <c:pt idx="3786">
                  <c:v>41464.270833333336</c:v>
                </c:pt>
                <c:pt idx="3787">
                  <c:v>41464.28125</c:v>
                </c:pt>
                <c:pt idx="3788">
                  <c:v>41464.291666666664</c:v>
                </c:pt>
                <c:pt idx="3789">
                  <c:v>41464.302083333336</c:v>
                </c:pt>
                <c:pt idx="3790">
                  <c:v>41464.3125</c:v>
                </c:pt>
                <c:pt idx="3791">
                  <c:v>41464.322916666664</c:v>
                </c:pt>
                <c:pt idx="3792">
                  <c:v>41464.333333333336</c:v>
                </c:pt>
                <c:pt idx="3793">
                  <c:v>41464.34375</c:v>
                </c:pt>
                <c:pt idx="3794">
                  <c:v>41464.354166666664</c:v>
                </c:pt>
                <c:pt idx="3795">
                  <c:v>41464.364583333336</c:v>
                </c:pt>
                <c:pt idx="3796">
                  <c:v>41464.365277777775</c:v>
                </c:pt>
                <c:pt idx="3797">
                  <c:v>41464.375</c:v>
                </c:pt>
                <c:pt idx="3798">
                  <c:v>41464.385416666664</c:v>
                </c:pt>
                <c:pt idx="3799">
                  <c:v>41464.395833333336</c:v>
                </c:pt>
                <c:pt idx="3800">
                  <c:v>41464.40625</c:v>
                </c:pt>
                <c:pt idx="3801">
                  <c:v>41464.416666666664</c:v>
                </c:pt>
                <c:pt idx="3802">
                  <c:v>41464.427083333336</c:v>
                </c:pt>
                <c:pt idx="3803">
                  <c:v>41464.4375</c:v>
                </c:pt>
                <c:pt idx="3804">
                  <c:v>41464.447916666664</c:v>
                </c:pt>
                <c:pt idx="3805">
                  <c:v>41464.458333333336</c:v>
                </c:pt>
                <c:pt idx="3806">
                  <c:v>41464.46875</c:v>
                </c:pt>
                <c:pt idx="3807">
                  <c:v>41464.479166666664</c:v>
                </c:pt>
                <c:pt idx="3808">
                  <c:v>41464.479861111111</c:v>
                </c:pt>
                <c:pt idx="3809">
                  <c:v>41464.489583333336</c:v>
                </c:pt>
                <c:pt idx="3810">
                  <c:v>41464.5</c:v>
                </c:pt>
                <c:pt idx="3811">
                  <c:v>41464.510416666664</c:v>
                </c:pt>
                <c:pt idx="3812">
                  <c:v>41464.520833333336</c:v>
                </c:pt>
                <c:pt idx="3813">
                  <c:v>41464.53125</c:v>
                </c:pt>
                <c:pt idx="3814">
                  <c:v>41464.541666666664</c:v>
                </c:pt>
                <c:pt idx="3815">
                  <c:v>41464.552083333336</c:v>
                </c:pt>
                <c:pt idx="3816">
                  <c:v>41464.5625</c:v>
                </c:pt>
                <c:pt idx="3817">
                  <c:v>41464.572916666664</c:v>
                </c:pt>
                <c:pt idx="3818">
                  <c:v>41464.583333333336</c:v>
                </c:pt>
                <c:pt idx="3819">
                  <c:v>41464.59375</c:v>
                </c:pt>
                <c:pt idx="3820">
                  <c:v>41464.604166666664</c:v>
                </c:pt>
                <c:pt idx="3821">
                  <c:v>41464.614583333336</c:v>
                </c:pt>
                <c:pt idx="3822">
                  <c:v>41464.625</c:v>
                </c:pt>
                <c:pt idx="3823">
                  <c:v>41464.635416666664</c:v>
                </c:pt>
                <c:pt idx="3824">
                  <c:v>41464.645833333336</c:v>
                </c:pt>
                <c:pt idx="3825">
                  <c:v>41464.65625</c:v>
                </c:pt>
                <c:pt idx="3826">
                  <c:v>41464.666666666664</c:v>
                </c:pt>
                <c:pt idx="3827">
                  <c:v>41464.677083333336</c:v>
                </c:pt>
                <c:pt idx="3828">
                  <c:v>41464.6875</c:v>
                </c:pt>
                <c:pt idx="3829">
                  <c:v>41464.697916666664</c:v>
                </c:pt>
                <c:pt idx="3830">
                  <c:v>41464.708333333336</c:v>
                </c:pt>
                <c:pt idx="3831">
                  <c:v>41464.71875</c:v>
                </c:pt>
                <c:pt idx="3832">
                  <c:v>41464.729166666664</c:v>
                </c:pt>
                <c:pt idx="3833">
                  <c:v>41464.739583333336</c:v>
                </c:pt>
                <c:pt idx="3834">
                  <c:v>41464.75</c:v>
                </c:pt>
                <c:pt idx="3835">
                  <c:v>41464.760416666664</c:v>
                </c:pt>
                <c:pt idx="3836">
                  <c:v>41464.770833333336</c:v>
                </c:pt>
                <c:pt idx="3837">
                  <c:v>41464.78125</c:v>
                </c:pt>
                <c:pt idx="3838">
                  <c:v>41464.791666666664</c:v>
                </c:pt>
                <c:pt idx="3839">
                  <c:v>41464.802083333336</c:v>
                </c:pt>
                <c:pt idx="3840">
                  <c:v>41464.8125</c:v>
                </c:pt>
                <c:pt idx="3841">
                  <c:v>41464.822916666664</c:v>
                </c:pt>
                <c:pt idx="3842">
                  <c:v>41464.833333333336</c:v>
                </c:pt>
                <c:pt idx="3843">
                  <c:v>41464.84375</c:v>
                </c:pt>
                <c:pt idx="3844">
                  <c:v>41464.854166666664</c:v>
                </c:pt>
                <c:pt idx="3845">
                  <c:v>41464.864583333336</c:v>
                </c:pt>
                <c:pt idx="3846">
                  <c:v>41464.875</c:v>
                </c:pt>
                <c:pt idx="3847">
                  <c:v>41464.885416666664</c:v>
                </c:pt>
                <c:pt idx="3848">
                  <c:v>41464.895833333336</c:v>
                </c:pt>
                <c:pt idx="3849">
                  <c:v>41464.90625</c:v>
                </c:pt>
                <c:pt idx="3850">
                  <c:v>41464.916666666664</c:v>
                </c:pt>
                <c:pt idx="3851">
                  <c:v>41464.927083333336</c:v>
                </c:pt>
                <c:pt idx="3852">
                  <c:v>41464.9375</c:v>
                </c:pt>
                <c:pt idx="3853">
                  <c:v>41464.947916666664</c:v>
                </c:pt>
                <c:pt idx="3854">
                  <c:v>41464.958333333336</c:v>
                </c:pt>
                <c:pt idx="3855">
                  <c:v>41464.96875</c:v>
                </c:pt>
                <c:pt idx="3856">
                  <c:v>41464.979166666664</c:v>
                </c:pt>
                <c:pt idx="3857">
                  <c:v>41464.989583333336</c:v>
                </c:pt>
                <c:pt idx="3858">
                  <c:v>41465</c:v>
                </c:pt>
                <c:pt idx="3859">
                  <c:v>41465.010416666664</c:v>
                </c:pt>
                <c:pt idx="3860">
                  <c:v>41465.020833333336</c:v>
                </c:pt>
                <c:pt idx="3861">
                  <c:v>41465.03125</c:v>
                </c:pt>
                <c:pt idx="3862">
                  <c:v>41465.041666666664</c:v>
                </c:pt>
                <c:pt idx="3863">
                  <c:v>41465.052083333336</c:v>
                </c:pt>
                <c:pt idx="3864">
                  <c:v>41465.0625</c:v>
                </c:pt>
                <c:pt idx="3865">
                  <c:v>41465.072916666664</c:v>
                </c:pt>
                <c:pt idx="3866">
                  <c:v>41465.083333333336</c:v>
                </c:pt>
                <c:pt idx="3867">
                  <c:v>41465.09375</c:v>
                </c:pt>
                <c:pt idx="3868">
                  <c:v>41465.094444444447</c:v>
                </c:pt>
                <c:pt idx="3869">
                  <c:v>41465.104166666664</c:v>
                </c:pt>
                <c:pt idx="3870">
                  <c:v>41465.114583333336</c:v>
                </c:pt>
                <c:pt idx="3871">
                  <c:v>41465.125</c:v>
                </c:pt>
                <c:pt idx="3872">
                  <c:v>41465.135416666664</c:v>
                </c:pt>
                <c:pt idx="3873">
                  <c:v>41465.145833333336</c:v>
                </c:pt>
                <c:pt idx="3874">
                  <c:v>41465.15625</c:v>
                </c:pt>
                <c:pt idx="3875">
                  <c:v>41465.166666666664</c:v>
                </c:pt>
                <c:pt idx="3876">
                  <c:v>41465.177083333336</c:v>
                </c:pt>
                <c:pt idx="3877">
                  <c:v>41465.1875</c:v>
                </c:pt>
                <c:pt idx="3878">
                  <c:v>41465.197916666664</c:v>
                </c:pt>
                <c:pt idx="3879">
                  <c:v>41465.208333333336</c:v>
                </c:pt>
                <c:pt idx="3880">
                  <c:v>41465.21875</c:v>
                </c:pt>
                <c:pt idx="3881">
                  <c:v>41465.229166666664</c:v>
                </c:pt>
                <c:pt idx="3882">
                  <c:v>41465.239583333336</c:v>
                </c:pt>
                <c:pt idx="3883">
                  <c:v>41465.25</c:v>
                </c:pt>
                <c:pt idx="3884">
                  <c:v>41465.260416666664</c:v>
                </c:pt>
                <c:pt idx="3885">
                  <c:v>41465.270833333336</c:v>
                </c:pt>
                <c:pt idx="3886">
                  <c:v>41465.28125</c:v>
                </c:pt>
                <c:pt idx="3887">
                  <c:v>41465.291666666664</c:v>
                </c:pt>
                <c:pt idx="3888">
                  <c:v>41465.302083333336</c:v>
                </c:pt>
                <c:pt idx="3889">
                  <c:v>41465.3125</c:v>
                </c:pt>
                <c:pt idx="3890">
                  <c:v>41465.322916666664</c:v>
                </c:pt>
                <c:pt idx="3891">
                  <c:v>41465.333333333336</c:v>
                </c:pt>
                <c:pt idx="3892">
                  <c:v>41465.34375</c:v>
                </c:pt>
                <c:pt idx="3893">
                  <c:v>41465.354166666664</c:v>
                </c:pt>
                <c:pt idx="3894">
                  <c:v>41465.364583333336</c:v>
                </c:pt>
                <c:pt idx="3895">
                  <c:v>41465.375</c:v>
                </c:pt>
                <c:pt idx="3896">
                  <c:v>41465.385416666664</c:v>
                </c:pt>
                <c:pt idx="3897">
                  <c:v>41465.395833333336</c:v>
                </c:pt>
                <c:pt idx="3898">
                  <c:v>41465.40625</c:v>
                </c:pt>
                <c:pt idx="3899">
                  <c:v>41465.416666666664</c:v>
                </c:pt>
                <c:pt idx="3900">
                  <c:v>41465.427083333336</c:v>
                </c:pt>
                <c:pt idx="3901">
                  <c:v>41465.4375</c:v>
                </c:pt>
                <c:pt idx="3902">
                  <c:v>41465.447916666664</c:v>
                </c:pt>
                <c:pt idx="3903">
                  <c:v>41465.458333333336</c:v>
                </c:pt>
                <c:pt idx="3904">
                  <c:v>41465.46875</c:v>
                </c:pt>
                <c:pt idx="3905">
                  <c:v>41465.479166666664</c:v>
                </c:pt>
                <c:pt idx="3906">
                  <c:v>41465.489583333336</c:v>
                </c:pt>
                <c:pt idx="3907">
                  <c:v>41465.5</c:v>
                </c:pt>
                <c:pt idx="3908">
                  <c:v>41465.510416666664</c:v>
                </c:pt>
                <c:pt idx="3909">
                  <c:v>41465.520833333336</c:v>
                </c:pt>
                <c:pt idx="3910">
                  <c:v>41465.53125</c:v>
                </c:pt>
                <c:pt idx="3911">
                  <c:v>41465.541666666664</c:v>
                </c:pt>
                <c:pt idx="3912">
                  <c:v>41465.552083333336</c:v>
                </c:pt>
                <c:pt idx="3913">
                  <c:v>41465.5625</c:v>
                </c:pt>
                <c:pt idx="3914">
                  <c:v>41465.572916666664</c:v>
                </c:pt>
                <c:pt idx="3915">
                  <c:v>41465.583333333336</c:v>
                </c:pt>
                <c:pt idx="3916">
                  <c:v>41465.59375</c:v>
                </c:pt>
                <c:pt idx="3917">
                  <c:v>41465.604166666664</c:v>
                </c:pt>
                <c:pt idx="3918">
                  <c:v>41465.614583333336</c:v>
                </c:pt>
                <c:pt idx="3919">
                  <c:v>41465.625</c:v>
                </c:pt>
                <c:pt idx="3920">
                  <c:v>41465.635416666664</c:v>
                </c:pt>
                <c:pt idx="3921">
                  <c:v>41465.645833333336</c:v>
                </c:pt>
                <c:pt idx="3922">
                  <c:v>41465.65625</c:v>
                </c:pt>
                <c:pt idx="3923">
                  <c:v>41465.666666666664</c:v>
                </c:pt>
                <c:pt idx="3924">
                  <c:v>41465.677083333336</c:v>
                </c:pt>
                <c:pt idx="3925">
                  <c:v>41465.6875</c:v>
                </c:pt>
                <c:pt idx="3926">
                  <c:v>41465.697916666664</c:v>
                </c:pt>
                <c:pt idx="3927">
                  <c:v>41465.708333333336</c:v>
                </c:pt>
                <c:pt idx="3928">
                  <c:v>41465.71875</c:v>
                </c:pt>
                <c:pt idx="3929">
                  <c:v>41465.729166666664</c:v>
                </c:pt>
                <c:pt idx="3930">
                  <c:v>41465.739583333336</c:v>
                </c:pt>
                <c:pt idx="3931">
                  <c:v>41465.75</c:v>
                </c:pt>
                <c:pt idx="3932">
                  <c:v>41465.760416666664</c:v>
                </c:pt>
                <c:pt idx="3933">
                  <c:v>41465.770833333336</c:v>
                </c:pt>
                <c:pt idx="3934">
                  <c:v>41465.78125</c:v>
                </c:pt>
                <c:pt idx="3935">
                  <c:v>41465.791666666664</c:v>
                </c:pt>
                <c:pt idx="3936">
                  <c:v>41465.802083333336</c:v>
                </c:pt>
                <c:pt idx="3937">
                  <c:v>41465.8125</c:v>
                </c:pt>
                <c:pt idx="3938">
                  <c:v>41465.822916666664</c:v>
                </c:pt>
                <c:pt idx="3939">
                  <c:v>41465.833333333336</c:v>
                </c:pt>
                <c:pt idx="3940">
                  <c:v>41465.84375</c:v>
                </c:pt>
                <c:pt idx="3941">
                  <c:v>41465.854166666664</c:v>
                </c:pt>
                <c:pt idx="3942">
                  <c:v>41465.864583333336</c:v>
                </c:pt>
                <c:pt idx="3943">
                  <c:v>41465.875</c:v>
                </c:pt>
                <c:pt idx="3944">
                  <c:v>41465.885416666664</c:v>
                </c:pt>
                <c:pt idx="3945">
                  <c:v>41465.895833333336</c:v>
                </c:pt>
                <c:pt idx="3946">
                  <c:v>41465.90625</c:v>
                </c:pt>
                <c:pt idx="3947">
                  <c:v>41465.916666666664</c:v>
                </c:pt>
                <c:pt idx="3948">
                  <c:v>41465.927083333336</c:v>
                </c:pt>
                <c:pt idx="3949">
                  <c:v>41465.9375</c:v>
                </c:pt>
                <c:pt idx="3950">
                  <c:v>41465.947916666664</c:v>
                </c:pt>
                <c:pt idx="3951">
                  <c:v>41465.958333333336</c:v>
                </c:pt>
                <c:pt idx="3952">
                  <c:v>41465.96875</c:v>
                </c:pt>
                <c:pt idx="3953">
                  <c:v>41465.979166666664</c:v>
                </c:pt>
                <c:pt idx="3954">
                  <c:v>41465.989583333336</c:v>
                </c:pt>
                <c:pt idx="3955">
                  <c:v>41466</c:v>
                </c:pt>
                <c:pt idx="3956">
                  <c:v>41466.010416666664</c:v>
                </c:pt>
                <c:pt idx="3957">
                  <c:v>41466.020833333336</c:v>
                </c:pt>
                <c:pt idx="3958">
                  <c:v>41466.03125</c:v>
                </c:pt>
                <c:pt idx="3959">
                  <c:v>41466.041666666664</c:v>
                </c:pt>
                <c:pt idx="3960">
                  <c:v>41466.052083333336</c:v>
                </c:pt>
                <c:pt idx="3961">
                  <c:v>41466.0625</c:v>
                </c:pt>
                <c:pt idx="3962">
                  <c:v>41466.072916666664</c:v>
                </c:pt>
                <c:pt idx="3963">
                  <c:v>41466.083333333336</c:v>
                </c:pt>
                <c:pt idx="3964">
                  <c:v>41466.09375</c:v>
                </c:pt>
                <c:pt idx="3965">
                  <c:v>41466.104166666664</c:v>
                </c:pt>
                <c:pt idx="3966">
                  <c:v>41466.114583333336</c:v>
                </c:pt>
                <c:pt idx="3967">
                  <c:v>41466.125</c:v>
                </c:pt>
                <c:pt idx="3968">
                  <c:v>41466.135416666664</c:v>
                </c:pt>
                <c:pt idx="3969">
                  <c:v>41466.145833333336</c:v>
                </c:pt>
                <c:pt idx="3970">
                  <c:v>41466.15625</c:v>
                </c:pt>
                <c:pt idx="3971">
                  <c:v>41466.166666666664</c:v>
                </c:pt>
                <c:pt idx="3972">
                  <c:v>41466.177083333336</c:v>
                </c:pt>
                <c:pt idx="3973">
                  <c:v>41466.1875</c:v>
                </c:pt>
                <c:pt idx="3974">
                  <c:v>41466.197916666664</c:v>
                </c:pt>
                <c:pt idx="3975">
                  <c:v>41466.208333333336</c:v>
                </c:pt>
                <c:pt idx="3976">
                  <c:v>41466.21875</c:v>
                </c:pt>
                <c:pt idx="3977">
                  <c:v>41466.229166666664</c:v>
                </c:pt>
                <c:pt idx="3978">
                  <c:v>41466.239583333336</c:v>
                </c:pt>
                <c:pt idx="3979">
                  <c:v>41466.25</c:v>
                </c:pt>
                <c:pt idx="3980">
                  <c:v>41466.260416666664</c:v>
                </c:pt>
                <c:pt idx="3981">
                  <c:v>41466.270833333336</c:v>
                </c:pt>
                <c:pt idx="3982">
                  <c:v>41466.28125</c:v>
                </c:pt>
                <c:pt idx="3983">
                  <c:v>41466.291666666664</c:v>
                </c:pt>
                <c:pt idx="3984">
                  <c:v>41466.302083333336</c:v>
                </c:pt>
                <c:pt idx="3985">
                  <c:v>41466.3125</c:v>
                </c:pt>
                <c:pt idx="3986">
                  <c:v>41466.322916666664</c:v>
                </c:pt>
                <c:pt idx="3987">
                  <c:v>41466.333333333336</c:v>
                </c:pt>
                <c:pt idx="3988">
                  <c:v>41466.34375</c:v>
                </c:pt>
                <c:pt idx="3989">
                  <c:v>41466.354166666664</c:v>
                </c:pt>
                <c:pt idx="3990">
                  <c:v>41466.364583333336</c:v>
                </c:pt>
                <c:pt idx="3991">
                  <c:v>41466.375</c:v>
                </c:pt>
                <c:pt idx="3992">
                  <c:v>41466.385416666664</c:v>
                </c:pt>
                <c:pt idx="3993">
                  <c:v>41466.395833333336</c:v>
                </c:pt>
                <c:pt idx="3994">
                  <c:v>41466.40625</c:v>
                </c:pt>
                <c:pt idx="3995">
                  <c:v>41466.416666666664</c:v>
                </c:pt>
                <c:pt idx="3996">
                  <c:v>41466.427083333336</c:v>
                </c:pt>
                <c:pt idx="3997">
                  <c:v>41466.4375</c:v>
                </c:pt>
                <c:pt idx="3998">
                  <c:v>41466.447916666664</c:v>
                </c:pt>
                <c:pt idx="3999">
                  <c:v>41466.458333333336</c:v>
                </c:pt>
                <c:pt idx="4000">
                  <c:v>41466.46875</c:v>
                </c:pt>
                <c:pt idx="4001">
                  <c:v>41466.479166666664</c:v>
                </c:pt>
                <c:pt idx="4002">
                  <c:v>41466.489583333336</c:v>
                </c:pt>
                <c:pt idx="4003">
                  <c:v>41466.5</c:v>
                </c:pt>
                <c:pt idx="4004">
                  <c:v>41466.510416666664</c:v>
                </c:pt>
                <c:pt idx="4005">
                  <c:v>41466.520833333336</c:v>
                </c:pt>
                <c:pt idx="4006">
                  <c:v>41466.53125</c:v>
                </c:pt>
                <c:pt idx="4007">
                  <c:v>41466.541666666664</c:v>
                </c:pt>
                <c:pt idx="4008">
                  <c:v>41466.552083333336</c:v>
                </c:pt>
                <c:pt idx="4009">
                  <c:v>41466.5625</c:v>
                </c:pt>
                <c:pt idx="4010">
                  <c:v>41466.572916666664</c:v>
                </c:pt>
                <c:pt idx="4011">
                  <c:v>41466.583333333336</c:v>
                </c:pt>
                <c:pt idx="4012">
                  <c:v>41466.59375</c:v>
                </c:pt>
                <c:pt idx="4013">
                  <c:v>41466.604166666664</c:v>
                </c:pt>
                <c:pt idx="4014">
                  <c:v>41466.614583333336</c:v>
                </c:pt>
                <c:pt idx="4015">
                  <c:v>41466.625</c:v>
                </c:pt>
                <c:pt idx="4016">
                  <c:v>41466.635416666664</c:v>
                </c:pt>
                <c:pt idx="4017">
                  <c:v>41466.645833333336</c:v>
                </c:pt>
                <c:pt idx="4018">
                  <c:v>41466.65625</c:v>
                </c:pt>
                <c:pt idx="4019">
                  <c:v>41466.666666666664</c:v>
                </c:pt>
                <c:pt idx="4020">
                  <c:v>41466.677083333336</c:v>
                </c:pt>
                <c:pt idx="4021">
                  <c:v>41466.6875</c:v>
                </c:pt>
                <c:pt idx="4022">
                  <c:v>41466.697916666664</c:v>
                </c:pt>
                <c:pt idx="4023">
                  <c:v>41466.708333333336</c:v>
                </c:pt>
                <c:pt idx="4024">
                  <c:v>41466.71875</c:v>
                </c:pt>
                <c:pt idx="4025">
                  <c:v>41466.729166666664</c:v>
                </c:pt>
                <c:pt idx="4026">
                  <c:v>41466.739583333336</c:v>
                </c:pt>
                <c:pt idx="4027">
                  <c:v>41466.75</c:v>
                </c:pt>
                <c:pt idx="4028">
                  <c:v>41466.760416666664</c:v>
                </c:pt>
                <c:pt idx="4029">
                  <c:v>41466.770833333336</c:v>
                </c:pt>
                <c:pt idx="4030">
                  <c:v>41466.78125</c:v>
                </c:pt>
                <c:pt idx="4031">
                  <c:v>41466.791666666664</c:v>
                </c:pt>
                <c:pt idx="4032">
                  <c:v>41466.802083333336</c:v>
                </c:pt>
                <c:pt idx="4033">
                  <c:v>41466.8125</c:v>
                </c:pt>
                <c:pt idx="4034">
                  <c:v>41466.822916666664</c:v>
                </c:pt>
                <c:pt idx="4035">
                  <c:v>41466.833333333336</c:v>
                </c:pt>
                <c:pt idx="4036">
                  <c:v>41466.84375</c:v>
                </c:pt>
                <c:pt idx="4037">
                  <c:v>41466.854166666664</c:v>
                </c:pt>
                <c:pt idx="4038">
                  <c:v>41466.864583333336</c:v>
                </c:pt>
                <c:pt idx="4039">
                  <c:v>41466.875</c:v>
                </c:pt>
                <c:pt idx="4040">
                  <c:v>41466.885416666664</c:v>
                </c:pt>
                <c:pt idx="4041">
                  <c:v>41466.895833333336</c:v>
                </c:pt>
                <c:pt idx="4042">
                  <c:v>41466.90625</c:v>
                </c:pt>
                <c:pt idx="4043">
                  <c:v>41466.916666666664</c:v>
                </c:pt>
                <c:pt idx="4044">
                  <c:v>41466.927083333336</c:v>
                </c:pt>
                <c:pt idx="4045">
                  <c:v>41466.9375</c:v>
                </c:pt>
                <c:pt idx="4046">
                  <c:v>41466.947916666664</c:v>
                </c:pt>
                <c:pt idx="4047">
                  <c:v>41466.958333333336</c:v>
                </c:pt>
                <c:pt idx="4048">
                  <c:v>41466.96875</c:v>
                </c:pt>
                <c:pt idx="4049">
                  <c:v>41466.979166666664</c:v>
                </c:pt>
                <c:pt idx="4050">
                  <c:v>41466.979861111111</c:v>
                </c:pt>
                <c:pt idx="4051">
                  <c:v>41466.989583333336</c:v>
                </c:pt>
                <c:pt idx="4052">
                  <c:v>41467</c:v>
                </c:pt>
                <c:pt idx="4053">
                  <c:v>41467.010416666664</c:v>
                </c:pt>
                <c:pt idx="4054">
                  <c:v>41467.020833333336</c:v>
                </c:pt>
                <c:pt idx="4055">
                  <c:v>41467.03125</c:v>
                </c:pt>
                <c:pt idx="4056">
                  <c:v>41467.041666666664</c:v>
                </c:pt>
                <c:pt idx="4057">
                  <c:v>41467.052083333336</c:v>
                </c:pt>
                <c:pt idx="4058">
                  <c:v>41467.0625</c:v>
                </c:pt>
                <c:pt idx="4059">
                  <c:v>41467.072916666664</c:v>
                </c:pt>
                <c:pt idx="4060">
                  <c:v>41467.083333333336</c:v>
                </c:pt>
                <c:pt idx="4061">
                  <c:v>41467.09375</c:v>
                </c:pt>
                <c:pt idx="4062">
                  <c:v>41467.104166666664</c:v>
                </c:pt>
                <c:pt idx="4063">
                  <c:v>41467.114583333336</c:v>
                </c:pt>
                <c:pt idx="4064">
                  <c:v>41467.125</c:v>
                </c:pt>
                <c:pt idx="4065">
                  <c:v>41467.135416666664</c:v>
                </c:pt>
                <c:pt idx="4066">
                  <c:v>41467.145833333336</c:v>
                </c:pt>
                <c:pt idx="4067">
                  <c:v>41467.15625</c:v>
                </c:pt>
                <c:pt idx="4068">
                  <c:v>41467.166666666664</c:v>
                </c:pt>
                <c:pt idx="4069">
                  <c:v>41467.177083333336</c:v>
                </c:pt>
                <c:pt idx="4070">
                  <c:v>41467.1875</c:v>
                </c:pt>
                <c:pt idx="4071">
                  <c:v>41467.197916666664</c:v>
                </c:pt>
                <c:pt idx="4072">
                  <c:v>41467.208333333336</c:v>
                </c:pt>
                <c:pt idx="4073">
                  <c:v>41467.21875</c:v>
                </c:pt>
                <c:pt idx="4074">
                  <c:v>41467.229166666664</c:v>
                </c:pt>
                <c:pt idx="4075">
                  <c:v>41467.239583333336</c:v>
                </c:pt>
                <c:pt idx="4076">
                  <c:v>41467.25</c:v>
                </c:pt>
                <c:pt idx="4077">
                  <c:v>41467.260416666664</c:v>
                </c:pt>
                <c:pt idx="4078">
                  <c:v>41467.270833333336</c:v>
                </c:pt>
                <c:pt idx="4079">
                  <c:v>41467.28125</c:v>
                </c:pt>
                <c:pt idx="4080">
                  <c:v>41467.291666666664</c:v>
                </c:pt>
                <c:pt idx="4081">
                  <c:v>41467.302083333336</c:v>
                </c:pt>
                <c:pt idx="4082">
                  <c:v>41467.3125</c:v>
                </c:pt>
                <c:pt idx="4083">
                  <c:v>41467.322916666664</c:v>
                </c:pt>
                <c:pt idx="4084">
                  <c:v>41467.333333333336</c:v>
                </c:pt>
                <c:pt idx="4085">
                  <c:v>41467.34375</c:v>
                </c:pt>
                <c:pt idx="4086">
                  <c:v>41467.354166666664</c:v>
                </c:pt>
                <c:pt idx="4087">
                  <c:v>41467.364583333336</c:v>
                </c:pt>
                <c:pt idx="4088">
                  <c:v>41467.375</c:v>
                </c:pt>
                <c:pt idx="4089">
                  <c:v>41467.385416666664</c:v>
                </c:pt>
                <c:pt idx="4090">
                  <c:v>41467.395833333336</c:v>
                </c:pt>
                <c:pt idx="4091">
                  <c:v>41467.40625</c:v>
                </c:pt>
                <c:pt idx="4092">
                  <c:v>41467.416666666664</c:v>
                </c:pt>
                <c:pt idx="4093">
                  <c:v>41467.427083333336</c:v>
                </c:pt>
                <c:pt idx="4094">
                  <c:v>41467.4375</c:v>
                </c:pt>
                <c:pt idx="4095">
                  <c:v>41467.447916666664</c:v>
                </c:pt>
                <c:pt idx="4096">
                  <c:v>41467.458333333336</c:v>
                </c:pt>
                <c:pt idx="4097">
                  <c:v>41467.46875</c:v>
                </c:pt>
                <c:pt idx="4098">
                  <c:v>41467.479166666664</c:v>
                </c:pt>
                <c:pt idx="4099">
                  <c:v>41467.489583333336</c:v>
                </c:pt>
                <c:pt idx="4100">
                  <c:v>41467.5</c:v>
                </c:pt>
                <c:pt idx="4101">
                  <c:v>41467.510416666664</c:v>
                </c:pt>
                <c:pt idx="4102">
                  <c:v>41467.520833333336</c:v>
                </c:pt>
                <c:pt idx="4103">
                  <c:v>41467.53125</c:v>
                </c:pt>
                <c:pt idx="4104">
                  <c:v>41467.541666666664</c:v>
                </c:pt>
                <c:pt idx="4105">
                  <c:v>41467.552083333336</c:v>
                </c:pt>
                <c:pt idx="4106">
                  <c:v>41467.5625</c:v>
                </c:pt>
                <c:pt idx="4107">
                  <c:v>41467.572916666664</c:v>
                </c:pt>
                <c:pt idx="4108">
                  <c:v>41467.583333333336</c:v>
                </c:pt>
                <c:pt idx="4109">
                  <c:v>41467.59375</c:v>
                </c:pt>
                <c:pt idx="4110">
                  <c:v>41467.604166666664</c:v>
                </c:pt>
                <c:pt idx="4111">
                  <c:v>41467.614583333336</c:v>
                </c:pt>
                <c:pt idx="4112">
                  <c:v>41467.625</c:v>
                </c:pt>
                <c:pt idx="4113">
                  <c:v>41467.635416666664</c:v>
                </c:pt>
                <c:pt idx="4114">
                  <c:v>41467.645833333336</c:v>
                </c:pt>
                <c:pt idx="4115">
                  <c:v>41467.65625</c:v>
                </c:pt>
                <c:pt idx="4116">
                  <c:v>41467.666666666664</c:v>
                </c:pt>
                <c:pt idx="4117">
                  <c:v>41467.677083333336</c:v>
                </c:pt>
                <c:pt idx="4118">
                  <c:v>41467.6875</c:v>
                </c:pt>
                <c:pt idx="4119">
                  <c:v>41467.697916666664</c:v>
                </c:pt>
                <c:pt idx="4120">
                  <c:v>41467.708333333336</c:v>
                </c:pt>
                <c:pt idx="4121">
                  <c:v>41467.71875</c:v>
                </c:pt>
                <c:pt idx="4122">
                  <c:v>41467.729166666664</c:v>
                </c:pt>
                <c:pt idx="4123">
                  <c:v>41467.739583333336</c:v>
                </c:pt>
                <c:pt idx="4124">
                  <c:v>41467.75</c:v>
                </c:pt>
                <c:pt idx="4125">
                  <c:v>41467.760416666664</c:v>
                </c:pt>
                <c:pt idx="4126">
                  <c:v>41467.770833333336</c:v>
                </c:pt>
                <c:pt idx="4127">
                  <c:v>41467.78125</c:v>
                </c:pt>
                <c:pt idx="4128">
                  <c:v>41467.791666666664</c:v>
                </c:pt>
                <c:pt idx="4129">
                  <c:v>41467.802083333336</c:v>
                </c:pt>
                <c:pt idx="4130">
                  <c:v>41467.8125</c:v>
                </c:pt>
                <c:pt idx="4131">
                  <c:v>41467.822916666664</c:v>
                </c:pt>
                <c:pt idx="4132">
                  <c:v>41467.833333333336</c:v>
                </c:pt>
                <c:pt idx="4133">
                  <c:v>41467.84375</c:v>
                </c:pt>
                <c:pt idx="4134">
                  <c:v>41467.854166666664</c:v>
                </c:pt>
                <c:pt idx="4135">
                  <c:v>41467.864583333336</c:v>
                </c:pt>
                <c:pt idx="4136">
                  <c:v>41467.875</c:v>
                </c:pt>
                <c:pt idx="4137">
                  <c:v>41467.885416666664</c:v>
                </c:pt>
                <c:pt idx="4138">
                  <c:v>41467.895833333336</c:v>
                </c:pt>
                <c:pt idx="4139">
                  <c:v>41467.90625</c:v>
                </c:pt>
                <c:pt idx="4140">
                  <c:v>41467.916666666664</c:v>
                </c:pt>
                <c:pt idx="4141">
                  <c:v>41467.927083333336</c:v>
                </c:pt>
                <c:pt idx="4142">
                  <c:v>41467.9375</c:v>
                </c:pt>
                <c:pt idx="4143">
                  <c:v>41467.947916666664</c:v>
                </c:pt>
                <c:pt idx="4144">
                  <c:v>41467.958333333336</c:v>
                </c:pt>
                <c:pt idx="4145">
                  <c:v>41467.96875</c:v>
                </c:pt>
                <c:pt idx="4146">
                  <c:v>41467.979166666664</c:v>
                </c:pt>
                <c:pt idx="4147">
                  <c:v>41467.989583333336</c:v>
                </c:pt>
                <c:pt idx="4148">
                  <c:v>41468</c:v>
                </c:pt>
                <c:pt idx="4149">
                  <c:v>41468.010416666664</c:v>
                </c:pt>
                <c:pt idx="4150">
                  <c:v>41468.020833333336</c:v>
                </c:pt>
                <c:pt idx="4151">
                  <c:v>41468.03125</c:v>
                </c:pt>
                <c:pt idx="4152">
                  <c:v>41468.041666666664</c:v>
                </c:pt>
                <c:pt idx="4153">
                  <c:v>41468.052083333336</c:v>
                </c:pt>
                <c:pt idx="4154">
                  <c:v>41468.0625</c:v>
                </c:pt>
                <c:pt idx="4155">
                  <c:v>41468.072916666664</c:v>
                </c:pt>
                <c:pt idx="4156">
                  <c:v>41468.083333333336</c:v>
                </c:pt>
                <c:pt idx="4157">
                  <c:v>41468.09375</c:v>
                </c:pt>
                <c:pt idx="4158">
                  <c:v>41468.104166666664</c:v>
                </c:pt>
                <c:pt idx="4159">
                  <c:v>41468.114583333336</c:v>
                </c:pt>
                <c:pt idx="4160">
                  <c:v>41468.125</c:v>
                </c:pt>
                <c:pt idx="4161">
                  <c:v>41468.135416666664</c:v>
                </c:pt>
                <c:pt idx="4162">
                  <c:v>41468.145833333336</c:v>
                </c:pt>
                <c:pt idx="4163">
                  <c:v>41468.15625</c:v>
                </c:pt>
                <c:pt idx="4164">
                  <c:v>41468.166666666664</c:v>
                </c:pt>
                <c:pt idx="4165">
                  <c:v>41468.177083333336</c:v>
                </c:pt>
                <c:pt idx="4166">
                  <c:v>41468.1875</c:v>
                </c:pt>
                <c:pt idx="4167">
                  <c:v>41468.197916666664</c:v>
                </c:pt>
                <c:pt idx="4168">
                  <c:v>41468.208333333336</c:v>
                </c:pt>
                <c:pt idx="4169">
                  <c:v>41468.21875</c:v>
                </c:pt>
                <c:pt idx="4170">
                  <c:v>41468.229166666664</c:v>
                </c:pt>
                <c:pt idx="4171">
                  <c:v>41468.239583333336</c:v>
                </c:pt>
                <c:pt idx="4172">
                  <c:v>41468.25</c:v>
                </c:pt>
                <c:pt idx="4173">
                  <c:v>41468.260416666664</c:v>
                </c:pt>
                <c:pt idx="4174">
                  <c:v>41468.270833333336</c:v>
                </c:pt>
                <c:pt idx="4175">
                  <c:v>41468.28125</c:v>
                </c:pt>
                <c:pt idx="4176">
                  <c:v>41468.291666666664</c:v>
                </c:pt>
                <c:pt idx="4177">
                  <c:v>41468.302083333336</c:v>
                </c:pt>
                <c:pt idx="4178">
                  <c:v>41468.3125</c:v>
                </c:pt>
                <c:pt idx="4179">
                  <c:v>41468.322916666664</c:v>
                </c:pt>
                <c:pt idx="4180">
                  <c:v>41468.333333333336</c:v>
                </c:pt>
                <c:pt idx="4181">
                  <c:v>41468.34375</c:v>
                </c:pt>
                <c:pt idx="4182">
                  <c:v>41468.354166666664</c:v>
                </c:pt>
                <c:pt idx="4183">
                  <c:v>41468.364583333336</c:v>
                </c:pt>
                <c:pt idx="4184">
                  <c:v>41468.375</c:v>
                </c:pt>
                <c:pt idx="4185">
                  <c:v>41468.385416666664</c:v>
                </c:pt>
                <c:pt idx="4186">
                  <c:v>41468.395833333336</c:v>
                </c:pt>
                <c:pt idx="4187">
                  <c:v>41468.40625</c:v>
                </c:pt>
                <c:pt idx="4188">
                  <c:v>41468.416666666664</c:v>
                </c:pt>
                <c:pt idx="4189">
                  <c:v>41468.427083333336</c:v>
                </c:pt>
                <c:pt idx="4190">
                  <c:v>41468.4375</c:v>
                </c:pt>
                <c:pt idx="4191">
                  <c:v>41468.447916666664</c:v>
                </c:pt>
                <c:pt idx="4192">
                  <c:v>41468.458333333336</c:v>
                </c:pt>
                <c:pt idx="4193">
                  <c:v>41468.46875</c:v>
                </c:pt>
                <c:pt idx="4194">
                  <c:v>41468.479166666664</c:v>
                </c:pt>
                <c:pt idx="4195">
                  <c:v>41468.489583333336</c:v>
                </c:pt>
                <c:pt idx="4196">
                  <c:v>41468.5</c:v>
                </c:pt>
                <c:pt idx="4197">
                  <c:v>41468.510416666664</c:v>
                </c:pt>
                <c:pt idx="4198">
                  <c:v>41468.520833333336</c:v>
                </c:pt>
                <c:pt idx="4199">
                  <c:v>41468.53125</c:v>
                </c:pt>
                <c:pt idx="4200">
                  <c:v>41468.541666666664</c:v>
                </c:pt>
                <c:pt idx="4201">
                  <c:v>41468.552083333336</c:v>
                </c:pt>
                <c:pt idx="4202">
                  <c:v>41468.5625</c:v>
                </c:pt>
                <c:pt idx="4203">
                  <c:v>41468.572916666664</c:v>
                </c:pt>
                <c:pt idx="4204">
                  <c:v>41468.583333333336</c:v>
                </c:pt>
                <c:pt idx="4205">
                  <c:v>41468.59375</c:v>
                </c:pt>
                <c:pt idx="4206">
                  <c:v>41468.604166666664</c:v>
                </c:pt>
                <c:pt idx="4207">
                  <c:v>41468.614583333336</c:v>
                </c:pt>
                <c:pt idx="4208">
                  <c:v>41468.625</c:v>
                </c:pt>
                <c:pt idx="4209">
                  <c:v>41468.635416666664</c:v>
                </c:pt>
                <c:pt idx="4210">
                  <c:v>41468.645833333336</c:v>
                </c:pt>
                <c:pt idx="4211">
                  <c:v>41468.65625</c:v>
                </c:pt>
                <c:pt idx="4212">
                  <c:v>41468.666666666664</c:v>
                </c:pt>
                <c:pt idx="4213">
                  <c:v>41468.677083333336</c:v>
                </c:pt>
                <c:pt idx="4214">
                  <c:v>41468.6875</c:v>
                </c:pt>
                <c:pt idx="4215">
                  <c:v>41468.697916666664</c:v>
                </c:pt>
                <c:pt idx="4216">
                  <c:v>41468.708333333336</c:v>
                </c:pt>
                <c:pt idx="4217">
                  <c:v>41468.71875</c:v>
                </c:pt>
                <c:pt idx="4218">
                  <c:v>41468.729166666664</c:v>
                </c:pt>
                <c:pt idx="4219">
                  <c:v>41468.739583333336</c:v>
                </c:pt>
                <c:pt idx="4220">
                  <c:v>41468.75</c:v>
                </c:pt>
                <c:pt idx="4221">
                  <c:v>41468.760416666664</c:v>
                </c:pt>
                <c:pt idx="4222">
                  <c:v>41468.770833333336</c:v>
                </c:pt>
                <c:pt idx="4223">
                  <c:v>41468.78125</c:v>
                </c:pt>
                <c:pt idx="4224">
                  <c:v>41468.791666666664</c:v>
                </c:pt>
                <c:pt idx="4225">
                  <c:v>41468.802083333336</c:v>
                </c:pt>
                <c:pt idx="4226">
                  <c:v>41468.8125</c:v>
                </c:pt>
                <c:pt idx="4227">
                  <c:v>41468.822916666664</c:v>
                </c:pt>
                <c:pt idx="4228">
                  <c:v>41468.833333333336</c:v>
                </c:pt>
                <c:pt idx="4229">
                  <c:v>41468.84375</c:v>
                </c:pt>
                <c:pt idx="4230">
                  <c:v>41468.854166666664</c:v>
                </c:pt>
                <c:pt idx="4231">
                  <c:v>41468.864583333336</c:v>
                </c:pt>
                <c:pt idx="4232">
                  <c:v>41468.875</c:v>
                </c:pt>
                <c:pt idx="4233">
                  <c:v>41468.885416666664</c:v>
                </c:pt>
                <c:pt idx="4234">
                  <c:v>41468.895833333336</c:v>
                </c:pt>
                <c:pt idx="4235">
                  <c:v>41468.90625</c:v>
                </c:pt>
                <c:pt idx="4236">
                  <c:v>41468.916666666664</c:v>
                </c:pt>
                <c:pt idx="4237">
                  <c:v>41468.927083333336</c:v>
                </c:pt>
                <c:pt idx="4238">
                  <c:v>41468.9375</c:v>
                </c:pt>
                <c:pt idx="4239">
                  <c:v>41468.947916666664</c:v>
                </c:pt>
                <c:pt idx="4240">
                  <c:v>41468.958333333336</c:v>
                </c:pt>
                <c:pt idx="4241">
                  <c:v>41468.96875</c:v>
                </c:pt>
                <c:pt idx="4242">
                  <c:v>41468.979166666664</c:v>
                </c:pt>
                <c:pt idx="4243">
                  <c:v>41468.989583333336</c:v>
                </c:pt>
                <c:pt idx="4244">
                  <c:v>41469</c:v>
                </c:pt>
                <c:pt idx="4245">
                  <c:v>41469.010416666664</c:v>
                </c:pt>
                <c:pt idx="4246">
                  <c:v>41469.020833333336</c:v>
                </c:pt>
                <c:pt idx="4247">
                  <c:v>41469.03125</c:v>
                </c:pt>
                <c:pt idx="4248">
                  <c:v>41469.041666666664</c:v>
                </c:pt>
                <c:pt idx="4249">
                  <c:v>41469.052083333336</c:v>
                </c:pt>
                <c:pt idx="4250">
                  <c:v>41469.0625</c:v>
                </c:pt>
                <c:pt idx="4251">
                  <c:v>41469.072916666664</c:v>
                </c:pt>
                <c:pt idx="4252">
                  <c:v>41469.083333333336</c:v>
                </c:pt>
                <c:pt idx="4253">
                  <c:v>41469.09375</c:v>
                </c:pt>
                <c:pt idx="4254">
                  <c:v>41469.104166666664</c:v>
                </c:pt>
                <c:pt idx="4255">
                  <c:v>41469.114583333336</c:v>
                </c:pt>
                <c:pt idx="4256">
                  <c:v>41469.125</c:v>
                </c:pt>
                <c:pt idx="4257">
                  <c:v>41469.135416666664</c:v>
                </c:pt>
                <c:pt idx="4258">
                  <c:v>41469.145833333336</c:v>
                </c:pt>
                <c:pt idx="4259">
                  <c:v>41469.15625</c:v>
                </c:pt>
                <c:pt idx="4260">
                  <c:v>41469.166666666664</c:v>
                </c:pt>
                <c:pt idx="4261">
                  <c:v>41469.177083333336</c:v>
                </c:pt>
                <c:pt idx="4262">
                  <c:v>41469.1875</c:v>
                </c:pt>
                <c:pt idx="4263">
                  <c:v>41469.197916666664</c:v>
                </c:pt>
                <c:pt idx="4264">
                  <c:v>41469.208333333336</c:v>
                </c:pt>
                <c:pt idx="4265">
                  <c:v>41469.21875</c:v>
                </c:pt>
                <c:pt idx="4266">
                  <c:v>41469.229166666664</c:v>
                </c:pt>
                <c:pt idx="4267">
                  <c:v>41469.239583333336</c:v>
                </c:pt>
                <c:pt idx="4268">
                  <c:v>41469.25</c:v>
                </c:pt>
                <c:pt idx="4269">
                  <c:v>41469.260416666664</c:v>
                </c:pt>
                <c:pt idx="4270">
                  <c:v>41469.270833333336</c:v>
                </c:pt>
                <c:pt idx="4271">
                  <c:v>41469.28125</c:v>
                </c:pt>
                <c:pt idx="4272">
                  <c:v>41469.291666666664</c:v>
                </c:pt>
                <c:pt idx="4273">
                  <c:v>41469.302083333336</c:v>
                </c:pt>
                <c:pt idx="4274">
                  <c:v>41469.3125</c:v>
                </c:pt>
                <c:pt idx="4275">
                  <c:v>41469.322916666664</c:v>
                </c:pt>
                <c:pt idx="4276">
                  <c:v>41469.333333333336</c:v>
                </c:pt>
                <c:pt idx="4277">
                  <c:v>41469.34375</c:v>
                </c:pt>
                <c:pt idx="4278">
                  <c:v>41469.354166666664</c:v>
                </c:pt>
                <c:pt idx="4279">
                  <c:v>41469.364583333336</c:v>
                </c:pt>
                <c:pt idx="4280">
                  <c:v>41469.375</c:v>
                </c:pt>
                <c:pt idx="4281">
                  <c:v>41469.385416666664</c:v>
                </c:pt>
                <c:pt idx="4282">
                  <c:v>41469.395833333336</c:v>
                </c:pt>
                <c:pt idx="4283">
                  <c:v>41469.40625</c:v>
                </c:pt>
                <c:pt idx="4284">
                  <c:v>41469.416666666664</c:v>
                </c:pt>
                <c:pt idx="4285">
                  <c:v>41469.427083333336</c:v>
                </c:pt>
                <c:pt idx="4286">
                  <c:v>41469.4375</c:v>
                </c:pt>
                <c:pt idx="4287">
                  <c:v>41469.447916666664</c:v>
                </c:pt>
                <c:pt idx="4288">
                  <c:v>41469.458333333336</c:v>
                </c:pt>
                <c:pt idx="4289">
                  <c:v>41469.46875</c:v>
                </c:pt>
                <c:pt idx="4290">
                  <c:v>41469.479166666664</c:v>
                </c:pt>
                <c:pt idx="4291">
                  <c:v>41469.489583333336</c:v>
                </c:pt>
                <c:pt idx="4292">
                  <c:v>41469.5</c:v>
                </c:pt>
                <c:pt idx="4293">
                  <c:v>41469.510416666664</c:v>
                </c:pt>
                <c:pt idx="4294">
                  <c:v>41469.520833333336</c:v>
                </c:pt>
                <c:pt idx="4295">
                  <c:v>41469.53125</c:v>
                </c:pt>
                <c:pt idx="4296">
                  <c:v>41469.541666666664</c:v>
                </c:pt>
                <c:pt idx="4297">
                  <c:v>41469.552083333336</c:v>
                </c:pt>
                <c:pt idx="4298">
                  <c:v>41469.5625</c:v>
                </c:pt>
                <c:pt idx="4299">
                  <c:v>41469.572916666664</c:v>
                </c:pt>
                <c:pt idx="4300">
                  <c:v>41469.583333333336</c:v>
                </c:pt>
                <c:pt idx="4301">
                  <c:v>41469.59375</c:v>
                </c:pt>
                <c:pt idx="4302">
                  <c:v>41469.604166666664</c:v>
                </c:pt>
                <c:pt idx="4303">
                  <c:v>41469.614583333336</c:v>
                </c:pt>
                <c:pt idx="4304">
                  <c:v>41469.625</c:v>
                </c:pt>
                <c:pt idx="4305">
                  <c:v>41469.635416666664</c:v>
                </c:pt>
                <c:pt idx="4306">
                  <c:v>41469.645833333336</c:v>
                </c:pt>
                <c:pt idx="4307">
                  <c:v>41469.65625</c:v>
                </c:pt>
                <c:pt idx="4308">
                  <c:v>41469.666666666664</c:v>
                </c:pt>
                <c:pt idx="4309">
                  <c:v>41469.677083333336</c:v>
                </c:pt>
                <c:pt idx="4310">
                  <c:v>41469.6875</c:v>
                </c:pt>
                <c:pt idx="4311">
                  <c:v>41469.697916666664</c:v>
                </c:pt>
                <c:pt idx="4312">
                  <c:v>41469.708333333336</c:v>
                </c:pt>
                <c:pt idx="4313">
                  <c:v>41469.71875</c:v>
                </c:pt>
                <c:pt idx="4314">
                  <c:v>41469.729166666664</c:v>
                </c:pt>
                <c:pt idx="4315">
                  <c:v>41469.739583333336</c:v>
                </c:pt>
                <c:pt idx="4316">
                  <c:v>41469.75</c:v>
                </c:pt>
                <c:pt idx="4317">
                  <c:v>41469.760416666664</c:v>
                </c:pt>
                <c:pt idx="4318">
                  <c:v>41469.770833333336</c:v>
                </c:pt>
                <c:pt idx="4319">
                  <c:v>41469.78125</c:v>
                </c:pt>
                <c:pt idx="4320">
                  <c:v>41469.791666666664</c:v>
                </c:pt>
                <c:pt idx="4321">
                  <c:v>41469.802083333336</c:v>
                </c:pt>
                <c:pt idx="4322">
                  <c:v>41469.8125</c:v>
                </c:pt>
                <c:pt idx="4323">
                  <c:v>41469.822916666664</c:v>
                </c:pt>
                <c:pt idx="4324">
                  <c:v>41469.833333333336</c:v>
                </c:pt>
                <c:pt idx="4325">
                  <c:v>41469.84375</c:v>
                </c:pt>
                <c:pt idx="4326">
                  <c:v>41469.854166666664</c:v>
                </c:pt>
                <c:pt idx="4327">
                  <c:v>41469.864583333336</c:v>
                </c:pt>
                <c:pt idx="4328">
                  <c:v>41469.875</c:v>
                </c:pt>
                <c:pt idx="4329">
                  <c:v>41469.885416666664</c:v>
                </c:pt>
                <c:pt idx="4330">
                  <c:v>41469.895833333336</c:v>
                </c:pt>
                <c:pt idx="4331">
                  <c:v>41469.90625</c:v>
                </c:pt>
                <c:pt idx="4332">
                  <c:v>41469.916666666664</c:v>
                </c:pt>
                <c:pt idx="4333">
                  <c:v>41469.927083333336</c:v>
                </c:pt>
                <c:pt idx="4334">
                  <c:v>41469.9375</c:v>
                </c:pt>
                <c:pt idx="4335">
                  <c:v>41469.947916666664</c:v>
                </c:pt>
                <c:pt idx="4336">
                  <c:v>41469.958333333336</c:v>
                </c:pt>
                <c:pt idx="4337">
                  <c:v>41469.96875</c:v>
                </c:pt>
                <c:pt idx="4338">
                  <c:v>41469.979166666664</c:v>
                </c:pt>
                <c:pt idx="4339">
                  <c:v>41469.989583333336</c:v>
                </c:pt>
                <c:pt idx="4340">
                  <c:v>41470</c:v>
                </c:pt>
                <c:pt idx="4341">
                  <c:v>41470.010416666664</c:v>
                </c:pt>
                <c:pt idx="4342">
                  <c:v>41470.020833333336</c:v>
                </c:pt>
                <c:pt idx="4343">
                  <c:v>41470.03125</c:v>
                </c:pt>
                <c:pt idx="4344">
                  <c:v>41470.041666666664</c:v>
                </c:pt>
                <c:pt idx="4345">
                  <c:v>41470.052083333336</c:v>
                </c:pt>
                <c:pt idx="4346">
                  <c:v>41470.0625</c:v>
                </c:pt>
                <c:pt idx="4347">
                  <c:v>41470.072916666664</c:v>
                </c:pt>
                <c:pt idx="4348">
                  <c:v>41470.083333333336</c:v>
                </c:pt>
                <c:pt idx="4349">
                  <c:v>41470.09375</c:v>
                </c:pt>
                <c:pt idx="4350">
                  <c:v>41470.104166666664</c:v>
                </c:pt>
                <c:pt idx="4351">
                  <c:v>41470.114583333336</c:v>
                </c:pt>
                <c:pt idx="4352">
                  <c:v>41470.125</c:v>
                </c:pt>
                <c:pt idx="4353">
                  <c:v>41470.135416666664</c:v>
                </c:pt>
                <c:pt idx="4354">
                  <c:v>41470.145833333336</c:v>
                </c:pt>
                <c:pt idx="4355">
                  <c:v>41470.15625</c:v>
                </c:pt>
                <c:pt idx="4356">
                  <c:v>41470.166666666664</c:v>
                </c:pt>
                <c:pt idx="4357">
                  <c:v>41470.177083333336</c:v>
                </c:pt>
                <c:pt idx="4358">
                  <c:v>41470.1875</c:v>
                </c:pt>
                <c:pt idx="4359">
                  <c:v>41470.197916666664</c:v>
                </c:pt>
                <c:pt idx="4360">
                  <c:v>41470.208333333336</c:v>
                </c:pt>
                <c:pt idx="4361">
                  <c:v>41470.21875</c:v>
                </c:pt>
                <c:pt idx="4362">
                  <c:v>41470.229166666664</c:v>
                </c:pt>
                <c:pt idx="4363">
                  <c:v>41470.239583333336</c:v>
                </c:pt>
                <c:pt idx="4364">
                  <c:v>41470.25</c:v>
                </c:pt>
                <c:pt idx="4365">
                  <c:v>41470.260416666664</c:v>
                </c:pt>
                <c:pt idx="4366">
                  <c:v>41470.270833333336</c:v>
                </c:pt>
                <c:pt idx="4367">
                  <c:v>41470.28125</c:v>
                </c:pt>
                <c:pt idx="4368">
                  <c:v>41470.291666666664</c:v>
                </c:pt>
                <c:pt idx="4369">
                  <c:v>41470.302083333336</c:v>
                </c:pt>
                <c:pt idx="4370">
                  <c:v>41470.3125</c:v>
                </c:pt>
                <c:pt idx="4371">
                  <c:v>41470.322916666664</c:v>
                </c:pt>
                <c:pt idx="4372">
                  <c:v>41470.333333333336</c:v>
                </c:pt>
                <c:pt idx="4373">
                  <c:v>41470.34375</c:v>
                </c:pt>
                <c:pt idx="4374">
                  <c:v>41470.354166666664</c:v>
                </c:pt>
                <c:pt idx="4375">
                  <c:v>41470.364583333336</c:v>
                </c:pt>
                <c:pt idx="4376">
                  <c:v>41470.375</c:v>
                </c:pt>
                <c:pt idx="4377">
                  <c:v>41470.385416666664</c:v>
                </c:pt>
                <c:pt idx="4378">
                  <c:v>41470.395833333336</c:v>
                </c:pt>
                <c:pt idx="4379">
                  <c:v>41470.40625</c:v>
                </c:pt>
                <c:pt idx="4380">
                  <c:v>41470.416666666664</c:v>
                </c:pt>
                <c:pt idx="4381">
                  <c:v>41470.427083333336</c:v>
                </c:pt>
                <c:pt idx="4382">
                  <c:v>41470.4375</c:v>
                </c:pt>
                <c:pt idx="4383">
                  <c:v>41470.447916666664</c:v>
                </c:pt>
                <c:pt idx="4384">
                  <c:v>41470.458333333336</c:v>
                </c:pt>
                <c:pt idx="4385">
                  <c:v>41470.46875</c:v>
                </c:pt>
                <c:pt idx="4386">
                  <c:v>41470.479166666664</c:v>
                </c:pt>
                <c:pt idx="4387">
                  <c:v>41470.489583333336</c:v>
                </c:pt>
                <c:pt idx="4388">
                  <c:v>41470.5</c:v>
                </c:pt>
                <c:pt idx="4389">
                  <c:v>41470.510416666664</c:v>
                </c:pt>
                <c:pt idx="4390">
                  <c:v>41470.520833333336</c:v>
                </c:pt>
                <c:pt idx="4391">
                  <c:v>41470.53125</c:v>
                </c:pt>
                <c:pt idx="4392">
                  <c:v>41470.541666666664</c:v>
                </c:pt>
                <c:pt idx="4393">
                  <c:v>41470.552083333336</c:v>
                </c:pt>
                <c:pt idx="4394">
                  <c:v>41470.5625</c:v>
                </c:pt>
                <c:pt idx="4395">
                  <c:v>41470.572916666664</c:v>
                </c:pt>
                <c:pt idx="4396">
                  <c:v>41470.583333333336</c:v>
                </c:pt>
                <c:pt idx="4397">
                  <c:v>41470.59375</c:v>
                </c:pt>
                <c:pt idx="4398">
                  <c:v>41470.604166666664</c:v>
                </c:pt>
                <c:pt idx="4399">
                  <c:v>41470.614583333336</c:v>
                </c:pt>
                <c:pt idx="4400">
                  <c:v>41470.625</c:v>
                </c:pt>
                <c:pt idx="4401">
                  <c:v>41470.635416666664</c:v>
                </c:pt>
                <c:pt idx="4402">
                  <c:v>41470.645833333336</c:v>
                </c:pt>
                <c:pt idx="4403">
                  <c:v>41470.65625</c:v>
                </c:pt>
                <c:pt idx="4404">
                  <c:v>41470.666666666664</c:v>
                </c:pt>
                <c:pt idx="4405">
                  <c:v>41470.677083333336</c:v>
                </c:pt>
                <c:pt idx="4406">
                  <c:v>41470.6875</c:v>
                </c:pt>
                <c:pt idx="4407">
                  <c:v>41470.697916666664</c:v>
                </c:pt>
                <c:pt idx="4408">
                  <c:v>41470.708333333336</c:v>
                </c:pt>
                <c:pt idx="4409">
                  <c:v>41470.71875</c:v>
                </c:pt>
                <c:pt idx="4410">
                  <c:v>41470.729166666664</c:v>
                </c:pt>
                <c:pt idx="4411">
                  <c:v>41470.739583333336</c:v>
                </c:pt>
                <c:pt idx="4412">
                  <c:v>41470.75</c:v>
                </c:pt>
                <c:pt idx="4413">
                  <c:v>41470.760416666664</c:v>
                </c:pt>
                <c:pt idx="4414">
                  <c:v>41470.770833333336</c:v>
                </c:pt>
                <c:pt idx="4415">
                  <c:v>41470.78125</c:v>
                </c:pt>
                <c:pt idx="4416">
                  <c:v>41470.791666666664</c:v>
                </c:pt>
                <c:pt idx="4417">
                  <c:v>41470.802083333336</c:v>
                </c:pt>
                <c:pt idx="4418">
                  <c:v>41470.8125</c:v>
                </c:pt>
                <c:pt idx="4419">
                  <c:v>41470.822916666664</c:v>
                </c:pt>
                <c:pt idx="4420">
                  <c:v>41470.833333333336</c:v>
                </c:pt>
                <c:pt idx="4421">
                  <c:v>41470.84375</c:v>
                </c:pt>
                <c:pt idx="4422">
                  <c:v>41470.854166666664</c:v>
                </c:pt>
                <c:pt idx="4423">
                  <c:v>41470.864583333336</c:v>
                </c:pt>
                <c:pt idx="4424">
                  <c:v>41470.875</c:v>
                </c:pt>
                <c:pt idx="4425">
                  <c:v>41470.885416666664</c:v>
                </c:pt>
                <c:pt idx="4426">
                  <c:v>41470.895833333336</c:v>
                </c:pt>
                <c:pt idx="4427">
                  <c:v>41470.90625</c:v>
                </c:pt>
                <c:pt idx="4428">
                  <c:v>41470.916666666664</c:v>
                </c:pt>
                <c:pt idx="4429">
                  <c:v>41470.927083333336</c:v>
                </c:pt>
                <c:pt idx="4430">
                  <c:v>41470.9375</c:v>
                </c:pt>
                <c:pt idx="4431">
                  <c:v>41470.947916666664</c:v>
                </c:pt>
                <c:pt idx="4432">
                  <c:v>41470.958333333336</c:v>
                </c:pt>
                <c:pt idx="4433">
                  <c:v>41470.96875</c:v>
                </c:pt>
                <c:pt idx="4434">
                  <c:v>41470.979166666664</c:v>
                </c:pt>
                <c:pt idx="4435">
                  <c:v>41470.989583333336</c:v>
                </c:pt>
                <c:pt idx="4436">
                  <c:v>41471</c:v>
                </c:pt>
                <c:pt idx="4437">
                  <c:v>41471.010416666664</c:v>
                </c:pt>
                <c:pt idx="4438">
                  <c:v>41471.020833333336</c:v>
                </c:pt>
                <c:pt idx="4439">
                  <c:v>41471.03125</c:v>
                </c:pt>
                <c:pt idx="4440">
                  <c:v>41471.041666666664</c:v>
                </c:pt>
                <c:pt idx="4441">
                  <c:v>41471.052083333336</c:v>
                </c:pt>
                <c:pt idx="4442">
                  <c:v>41471.0625</c:v>
                </c:pt>
                <c:pt idx="4443">
                  <c:v>41471.072916666664</c:v>
                </c:pt>
                <c:pt idx="4444">
                  <c:v>41471.083333333336</c:v>
                </c:pt>
                <c:pt idx="4445">
                  <c:v>41471.09375</c:v>
                </c:pt>
                <c:pt idx="4446">
                  <c:v>41471.104166666664</c:v>
                </c:pt>
                <c:pt idx="4447">
                  <c:v>41471.114583333336</c:v>
                </c:pt>
                <c:pt idx="4448">
                  <c:v>41471.125</c:v>
                </c:pt>
                <c:pt idx="4449">
                  <c:v>41471.135416666664</c:v>
                </c:pt>
                <c:pt idx="4450">
                  <c:v>41471.145833333336</c:v>
                </c:pt>
                <c:pt idx="4451">
                  <c:v>41471.15625</c:v>
                </c:pt>
                <c:pt idx="4452">
                  <c:v>41471.166666666664</c:v>
                </c:pt>
                <c:pt idx="4453">
                  <c:v>41471.177083333336</c:v>
                </c:pt>
                <c:pt idx="4454">
                  <c:v>41471.1875</c:v>
                </c:pt>
                <c:pt idx="4455">
                  <c:v>41471.197916666664</c:v>
                </c:pt>
                <c:pt idx="4456">
                  <c:v>41471.208333333336</c:v>
                </c:pt>
                <c:pt idx="4457">
                  <c:v>41471.21875</c:v>
                </c:pt>
                <c:pt idx="4458">
                  <c:v>41471.229166666664</c:v>
                </c:pt>
                <c:pt idx="4459">
                  <c:v>41471.239583333336</c:v>
                </c:pt>
                <c:pt idx="4460">
                  <c:v>41471.25</c:v>
                </c:pt>
                <c:pt idx="4461">
                  <c:v>41471.260416666664</c:v>
                </c:pt>
                <c:pt idx="4462">
                  <c:v>41471.270833333336</c:v>
                </c:pt>
                <c:pt idx="4463">
                  <c:v>41471.28125</c:v>
                </c:pt>
                <c:pt idx="4464">
                  <c:v>41471.291666666664</c:v>
                </c:pt>
                <c:pt idx="4465">
                  <c:v>41471.302083333336</c:v>
                </c:pt>
                <c:pt idx="4466">
                  <c:v>41471.3125</c:v>
                </c:pt>
                <c:pt idx="4467">
                  <c:v>41471.322916666664</c:v>
                </c:pt>
                <c:pt idx="4468">
                  <c:v>41471.333333333336</c:v>
                </c:pt>
                <c:pt idx="4469">
                  <c:v>41471.34375</c:v>
                </c:pt>
                <c:pt idx="4470">
                  <c:v>41471.354166666664</c:v>
                </c:pt>
                <c:pt idx="4471">
                  <c:v>41471.364583333336</c:v>
                </c:pt>
                <c:pt idx="4472">
                  <c:v>41471.375</c:v>
                </c:pt>
                <c:pt idx="4473">
                  <c:v>41471.385416666664</c:v>
                </c:pt>
                <c:pt idx="4474">
                  <c:v>41471.395833333336</c:v>
                </c:pt>
                <c:pt idx="4475">
                  <c:v>41471.40625</c:v>
                </c:pt>
                <c:pt idx="4476">
                  <c:v>41471.416666666664</c:v>
                </c:pt>
                <c:pt idx="4477">
                  <c:v>41471.427083333336</c:v>
                </c:pt>
                <c:pt idx="4478">
                  <c:v>41471.4375</c:v>
                </c:pt>
                <c:pt idx="4479">
                  <c:v>41471.447916666664</c:v>
                </c:pt>
                <c:pt idx="4480">
                  <c:v>41471.458333333336</c:v>
                </c:pt>
                <c:pt idx="4481">
                  <c:v>41471.46875</c:v>
                </c:pt>
                <c:pt idx="4482">
                  <c:v>41471.479166666664</c:v>
                </c:pt>
                <c:pt idx="4483">
                  <c:v>41471.489583333336</c:v>
                </c:pt>
                <c:pt idx="4484">
                  <c:v>41471.5</c:v>
                </c:pt>
                <c:pt idx="4485">
                  <c:v>41471.510416666664</c:v>
                </c:pt>
                <c:pt idx="4486">
                  <c:v>41471.520833333336</c:v>
                </c:pt>
                <c:pt idx="4487">
                  <c:v>41471.53125</c:v>
                </c:pt>
                <c:pt idx="4488">
                  <c:v>41471.541666666664</c:v>
                </c:pt>
                <c:pt idx="4489">
                  <c:v>41471.552083333336</c:v>
                </c:pt>
                <c:pt idx="4490">
                  <c:v>41471.5625</c:v>
                </c:pt>
                <c:pt idx="4491">
                  <c:v>41471.572916666664</c:v>
                </c:pt>
                <c:pt idx="4492">
                  <c:v>41471.583333333336</c:v>
                </c:pt>
                <c:pt idx="4493">
                  <c:v>41471.59375</c:v>
                </c:pt>
                <c:pt idx="4494">
                  <c:v>41471.604166666664</c:v>
                </c:pt>
                <c:pt idx="4495">
                  <c:v>41471.614583333336</c:v>
                </c:pt>
                <c:pt idx="4496">
                  <c:v>41471.625</c:v>
                </c:pt>
                <c:pt idx="4497">
                  <c:v>41471.635416666664</c:v>
                </c:pt>
                <c:pt idx="4498">
                  <c:v>41471.645833333336</c:v>
                </c:pt>
                <c:pt idx="4499">
                  <c:v>41471.65625</c:v>
                </c:pt>
                <c:pt idx="4500">
                  <c:v>41471.666666666664</c:v>
                </c:pt>
                <c:pt idx="4501">
                  <c:v>41471.677083333336</c:v>
                </c:pt>
                <c:pt idx="4502">
                  <c:v>41471.6875</c:v>
                </c:pt>
                <c:pt idx="4503">
                  <c:v>41471.697916666664</c:v>
                </c:pt>
                <c:pt idx="4504">
                  <c:v>41471.708333333336</c:v>
                </c:pt>
                <c:pt idx="4505">
                  <c:v>41471.71875</c:v>
                </c:pt>
                <c:pt idx="4506">
                  <c:v>41471.729166666664</c:v>
                </c:pt>
                <c:pt idx="4507">
                  <c:v>41471.739583333336</c:v>
                </c:pt>
                <c:pt idx="4508">
                  <c:v>41471.75</c:v>
                </c:pt>
                <c:pt idx="4509">
                  <c:v>41471.760416666664</c:v>
                </c:pt>
                <c:pt idx="4510">
                  <c:v>41471.770833333336</c:v>
                </c:pt>
                <c:pt idx="4511">
                  <c:v>41471.78125</c:v>
                </c:pt>
                <c:pt idx="4512">
                  <c:v>41471.791666666664</c:v>
                </c:pt>
                <c:pt idx="4513">
                  <c:v>41471.802083333336</c:v>
                </c:pt>
                <c:pt idx="4514">
                  <c:v>41471.8125</c:v>
                </c:pt>
                <c:pt idx="4515">
                  <c:v>41471.822916666664</c:v>
                </c:pt>
                <c:pt idx="4516">
                  <c:v>41471.833333333336</c:v>
                </c:pt>
                <c:pt idx="4517">
                  <c:v>41471.84375</c:v>
                </c:pt>
                <c:pt idx="4518">
                  <c:v>41471.854166666664</c:v>
                </c:pt>
                <c:pt idx="4519">
                  <c:v>41471.864583333336</c:v>
                </c:pt>
                <c:pt idx="4520">
                  <c:v>41471.875</c:v>
                </c:pt>
                <c:pt idx="4521">
                  <c:v>41471.885416666664</c:v>
                </c:pt>
                <c:pt idx="4522">
                  <c:v>41471.895833333336</c:v>
                </c:pt>
                <c:pt idx="4523">
                  <c:v>41471.90625</c:v>
                </c:pt>
                <c:pt idx="4524">
                  <c:v>41471.916666666664</c:v>
                </c:pt>
                <c:pt idx="4525">
                  <c:v>41471.927083333336</c:v>
                </c:pt>
                <c:pt idx="4526">
                  <c:v>41471.9375</c:v>
                </c:pt>
                <c:pt idx="4527">
                  <c:v>41471.947916666664</c:v>
                </c:pt>
                <c:pt idx="4528">
                  <c:v>41471.958333333336</c:v>
                </c:pt>
                <c:pt idx="4529">
                  <c:v>41471.96875</c:v>
                </c:pt>
                <c:pt idx="4530">
                  <c:v>41471.979166666664</c:v>
                </c:pt>
                <c:pt idx="4531">
                  <c:v>41471.989583333336</c:v>
                </c:pt>
                <c:pt idx="4532">
                  <c:v>41472</c:v>
                </c:pt>
                <c:pt idx="4533">
                  <c:v>41472.010416666664</c:v>
                </c:pt>
                <c:pt idx="4534">
                  <c:v>41472.020833333336</c:v>
                </c:pt>
                <c:pt idx="4535">
                  <c:v>41472.03125</c:v>
                </c:pt>
                <c:pt idx="4536">
                  <c:v>41472.041666666664</c:v>
                </c:pt>
                <c:pt idx="4537">
                  <c:v>41472.052083333336</c:v>
                </c:pt>
                <c:pt idx="4538">
                  <c:v>41472.0625</c:v>
                </c:pt>
                <c:pt idx="4539">
                  <c:v>41472.072916666664</c:v>
                </c:pt>
                <c:pt idx="4540">
                  <c:v>41472.083333333336</c:v>
                </c:pt>
                <c:pt idx="4541">
                  <c:v>41472.09375</c:v>
                </c:pt>
                <c:pt idx="4542">
                  <c:v>41472.104166666664</c:v>
                </c:pt>
                <c:pt idx="4543">
                  <c:v>41472.114583333336</c:v>
                </c:pt>
                <c:pt idx="4544">
                  <c:v>41472.125</c:v>
                </c:pt>
                <c:pt idx="4545">
                  <c:v>41472.135416666664</c:v>
                </c:pt>
                <c:pt idx="4546">
                  <c:v>41472.145833333336</c:v>
                </c:pt>
                <c:pt idx="4547">
                  <c:v>41472.15625</c:v>
                </c:pt>
                <c:pt idx="4548">
                  <c:v>41472.166666666664</c:v>
                </c:pt>
                <c:pt idx="4549">
                  <c:v>41472.177083333336</c:v>
                </c:pt>
                <c:pt idx="4550">
                  <c:v>41472.1875</c:v>
                </c:pt>
                <c:pt idx="4551">
                  <c:v>41472.197916666664</c:v>
                </c:pt>
                <c:pt idx="4552">
                  <c:v>41472.208333333336</c:v>
                </c:pt>
                <c:pt idx="4553">
                  <c:v>41472.21875</c:v>
                </c:pt>
                <c:pt idx="4554">
                  <c:v>41472.229166666664</c:v>
                </c:pt>
                <c:pt idx="4555">
                  <c:v>41472.239583333336</c:v>
                </c:pt>
                <c:pt idx="4556">
                  <c:v>41472.25</c:v>
                </c:pt>
                <c:pt idx="4557">
                  <c:v>41472.260416666664</c:v>
                </c:pt>
                <c:pt idx="4558">
                  <c:v>41472.270833333336</c:v>
                </c:pt>
                <c:pt idx="4559">
                  <c:v>41472.28125</c:v>
                </c:pt>
                <c:pt idx="4560">
                  <c:v>41472.291666666664</c:v>
                </c:pt>
                <c:pt idx="4561">
                  <c:v>41472.302083333336</c:v>
                </c:pt>
                <c:pt idx="4562">
                  <c:v>41472.3125</c:v>
                </c:pt>
                <c:pt idx="4563">
                  <c:v>41472.322916666664</c:v>
                </c:pt>
                <c:pt idx="4564">
                  <c:v>41472.333333333336</c:v>
                </c:pt>
                <c:pt idx="4565">
                  <c:v>41472.34375</c:v>
                </c:pt>
                <c:pt idx="4566">
                  <c:v>41472.354166666664</c:v>
                </c:pt>
                <c:pt idx="4567">
                  <c:v>41472.364583333336</c:v>
                </c:pt>
                <c:pt idx="4568">
                  <c:v>41472.375</c:v>
                </c:pt>
                <c:pt idx="4569">
                  <c:v>41472.385416666664</c:v>
                </c:pt>
                <c:pt idx="4570">
                  <c:v>41472.395833333336</c:v>
                </c:pt>
                <c:pt idx="4571">
                  <c:v>41472.40625</c:v>
                </c:pt>
                <c:pt idx="4572">
                  <c:v>41472.416666666664</c:v>
                </c:pt>
                <c:pt idx="4573">
                  <c:v>41472.427083333336</c:v>
                </c:pt>
                <c:pt idx="4574">
                  <c:v>41472.4375</c:v>
                </c:pt>
                <c:pt idx="4575">
                  <c:v>41472.447916666664</c:v>
                </c:pt>
                <c:pt idx="4576">
                  <c:v>41472.458333333336</c:v>
                </c:pt>
                <c:pt idx="4577">
                  <c:v>41472.46875</c:v>
                </c:pt>
                <c:pt idx="4578">
                  <c:v>41472.479166666664</c:v>
                </c:pt>
                <c:pt idx="4579">
                  <c:v>41472.489583333336</c:v>
                </c:pt>
                <c:pt idx="4580">
                  <c:v>41472.5</c:v>
                </c:pt>
                <c:pt idx="4581">
                  <c:v>41472.510416666664</c:v>
                </c:pt>
                <c:pt idx="4582">
                  <c:v>41472.520833333336</c:v>
                </c:pt>
                <c:pt idx="4583">
                  <c:v>41472.53125</c:v>
                </c:pt>
                <c:pt idx="4584">
                  <c:v>41472.541666666664</c:v>
                </c:pt>
                <c:pt idx="4585">
                  <c:v>41472.552083333336</c:v>
                </c:pt>
                <c:pt idx="4586">
                  <c:v>41472.5625</c:v>
                </c:pt>
                <c:pt idx="4587">
                  <c:v>41472.572916666664</c:v>
                </c:pt>
                <c:pt idx="4588">
                  <c:v>41472.583333333336</c:v>
                </c:pt>
                <c:pt idx="4589">
                  <c:v>41472.59375</c:v>
                </c:pt>
                <c:pt idx="4590">
                  <c:v>41472.604166666664</c:v>
                </c:pt>
                <c:pt idx="4591">
                  <c:v>41472.614583333336</c:v>
                </c:pt>
                <c:pt idx="4592">
                  <c:v>41472.625</c:v>
                </c:pt>
                <c:pt idx="4593">
                  <c:v>41472.635416666664</c:v>
                </c:pt>
                <c:pt idx="4594">
                  <c:v>41472.645833333336</c:v>
                </c:pt>
                <c:pt idx="4595">
                  <c:v>41472.65625</c:v>
                </c:pt>
                <c:pt idx="4596">
                  <c:v>41472.666666666664</c:v>
                </c:pt>
                <c:pt idx="4597">
                  <c:v>41472.677083333336</c:v>
                </c:pt>
                <c:pt idx="4598">
                  <c:v>41472.6875</c:v>
                </c:pt>
                <c:pt idx="4599">
                  <c:v>41472.697916666664</c:v>
                </c:pt>
                <c:pt idx="4600">
                  <c:v>41472.708333333336</c:v>
                </c:pt>
                <c:pt idx="4601">
                  <c:v>41472.71875</c:v>
                </c:pt>
                <c:pt idx="4602">
                  <c:v>41472.729166666664</c:v>
                </c:pt>
                <c:pt idx="4603">
                  <c:v>41472.739583333336</c:v>
                </c:pt>
                <c:pt idx="4604">
                  <c:v>41472.75</c:v>
                </c:pt>
                <c:pt idx="4605">
                  <c:v>41472.760416666664</c:v>
                </c:pt>
                <c:pt idx="4606">
                  <c:v>41472.770833333336</c:v>
                </c:pt>
                <c:pt idx="4607">
                  <c:v>41472.78125</c:v>
                </c:pt>
                <c:pt idx="4608">
                  <c:v>41472.791666666664</c:v>
                </c:pt>
                <c:pt idx="4609">
                  <c:v>41472.802083333336</c:v>
                </c:pt>
                <c:pt idx="4610">
                  <c:v>41472.8125</c:v>
                </c:pt>
                <c:pt idx="4611">
                  <c:v>41472.822916666664</c:v>
                </c:pt>
                <c:pt idx="4612">
                  <c:v>41472.833333333336</c:v>
                </c:pt>
                <c:pt idx="4613">
                  <c:v>41472.84375</c:v>
                </c:pt>
                <c:pt idx="4614">
                  <c:v>41472.854166666664</c:v>
                </c:pt>
                <c:pt idx="4615">
                  <c:v>41472.864583333336</c:v>
                </c:pt>
                <c:pt idx="4616">
                  <c:v>41472.875</c:v>
                </c:pt>
                <c:pt idx="4617">
                  <c:v>41472.885416666664</c:v>
                </c:pt>
                <c:pt idx="4618">
                  <c:v>41472.895833333336</c:v>
                </c:pt>
                <c:pt idx="4619">
                  <c:v>41472.90625</c:v>
                </c:pt>
                <c:pt idx="4620">
                  <c:v>41472.916666666664</c:v>
                </c:pt>
                <c:pt idx="4621">
                  <c:v>41472.927083333336</c:v>
                </c:pt>
                <c:pt idx="4622">
                  <c:v>41472.9375</c:v>
                </c:pt>
                <c:pt idx="4623">
                  <c:v>41472.947916666664</c:v>
                </c:pt>
                <c:pt idx="4624">
                  <c:v>41472.958333333336</c:v>
                </c:pt>
                <c:pt idx="4625">
                  <c:v>41472.96875</c:v>
                </c:pt>
                <c:pt idx="4626">
                  <c:v>41472.979166666664</c:v>
                </c:pt>
                <c:pt idx="4627">
                  <c:v>41472.989583333336</c:v>
                </c:pt>
                <c:pt idx="4628">
                  <c:v>41473</c:v>
                </c:pt>
                <c:pt idx="4629">
                  <c:v>41473.010416666664</c:v>
                </c:pt>
                <c:pt idx="4630">
                  <c:v>41473.020833333336</c:v>
                </c:pt>
                <c:pt idx="4631">
                  <c:v>41473.03125</c:v>
                </c:pt>
                <c:pt idx="4632">
                  <c:v>41473.041666666664</c:v>
                </c:pt>
                <c:pt idx="4633">
                  <c:v>41473.052083333336</c:v>
                </c:pt>
                <c:pt idx="4634">
                  <c:v>41473.0625</c:v>
                </c:pt>
                <c:pt idx="4635">
                  <c:v>41473.072916666664</c:v>
                </c:pt>
                <c:pt idx="4636">
                  <c:v>41473.083333333336</c:v>
                </c:pt>
                <c:pt idx="4637">
                  <c:v>41473.09375</c:v>
                </c:pt>
                <c:pt idx="4638">
                  <c:v>41473.104166666664</c:v>
                </c:pt>
                <c:pt idx="4639">
                  <c:v>41473.114583333336</c:v>
                </c:pt>
                <c:pt idx="4640">
                  <c:v>41473.125</c:v>
                </c:pt>
                <c:pt idx="4641">
                  <c:v>41473.135416666664</c:v>
                </c:pt>
                <c:pt idx="4642">
                  <c:v>41473.145833333336</c:v>
                </c:pt>
                <c:pt idx="4643">
                  <c:v>41473.15625</c:v>
                </c:pt>
                <c:pt idx="4644">
                  <c:v>41473.166666666664</c:v>
                </c:pt>
                <c:pt idx="4645">
                  <c:v>41473.177083333336</c:v>
                </c:pt>
                <c:pt idx="4646">
                  <c:v>41473.1875</c:v>
                </c:pt>
                <c:pt idx="4647">
                  <c:v>41473.197916666664</c:v>
                </c:pt>
                <c:pt idx="4648">
                  <c:v>41473.208333333336</c:v>
                </c:pt>
                <c:pt idx="4649">
                  <c:v>41473.21875</c:v>
                </c:pt>
                <c:pt idx="4650">
                  <c:v>41473.229166666664</c:v>
                </c:pt>
                <c:pt idx="4651">
                  <c:v>41473.239583333336</c:v>
                </c:pt>
                <c:pt idx="4652">
                  <c:v>41473.25</c:v>
                </c:pt>
                <c:pt idx="4653">
                  <c:v>41473.260416666664</c:v>
                </c:pt>
                <c:pt idx="4654">
                  <c:v>41473.270833333336</c:v>
                </c:pt>
                <c:pt idx="4655">
                  <c:v>41473.28125</c:v>
                </c:pt>
                <c:pt idx="4656">
                  <c:v>41473.291666666664</c:v>
                </c:pt>
                <c:pt idx="4657">
                  <c:v>41473.302083333336</c:v>
                </c:pt>
                <c:pt idx="4658">
                  <c:v>41473.3125</c:v>
                </c:pt>
                <c:pt idx="4659">
                  <c:v>41473.322916666664</c:v>
                </c:pt>
                <c:pt idx="4660">
                  <c:v>41473.333333333336</c:v>
                </c:pt>
                <c:pt idx="4661">
                  <c:v>41473.34375</c:v>
                </c:pt>
                <c:pt idx="4662">
                  <c:v>41473.354166666664</c:v>
                </c:pt>
                <c:pt idx="4663">
                  <c:v>41473.364583333336</c:v>
                </c:pt>
                <c:pt idx="4664">
                  <c:v>41473.375</c:v>
                </c:pt>
                <c:pt idx="4665">
                  <c:v>41473.385416666664</c:v>
                </c:pt>
                <c:pt idx="4666">
                  <c:v>41473.395833333336</c:v>
                </c:pt>
                <c:pt idx="4667">
                  <c:v>41473.40625</c:v>
                </c:pt>
                <c:pt idx="4668">
                  <c:v>41473.416666666664</c:v>
                </c:pt>
                <c:pt idx="4669">
                  <c:v>41473.427083333336</c:v>
                </c:pt>
                <c:pt idx="4670">
                  <c:v>41473.4375</c:v>
                </c:pt>
                <c:pt idx="4671">
                  <c:v>41473.447916666664</c:v>
                </c:pt>
                <c:pt idx="4672">
                  <c:v>41473.458333333336</c:v>
                </c:pt>
                <c:pt idx="4673">
                  <c:v>41473.46875</c:v>
                </c:pt>
                <c:pt idx="4674">
                  <c:v>41473.479166666664</c:v>
                </c:pt>
                <c:pt idx="4675">
                  <c:v>41473.489583333336</c:v>
                </c:pt>
                <c:pt idx="4676">
                  <c:v>41473.5</c:v>
                </c:pt>
                <c:pt idx="4677">
                  <c:v>41473.510416666664</c:v>
                </c:pt>
                <c:pt idx="4678">
                  <c:v>41473.520833333336</c:v>
                </c:pt>
                <c:pt idx="4679">
                  <c:v>41473.53125</c:v>
                </c:pt>
                <c:pt idx="4680">
                  <c:v>41473.541666666664</c:v>
                </c:pt>
                <c:pt idx="4681">
                  <c:v>41473.552083333336</c:v>
                </c:pt>
                <c:pt idx="4682">
                  <c:v>41473.5625</c:v>
                </c:pt>
                <c:pt idx="4683">
                  <c:v>41473.572916666664</c:v>
                </c:pt>
                <c:pt idx="4684">
                  <c:v>41473.583333333336</c:v>
                </c:pt>
                <c:pt idx="4685">
                  <c:v>41473.59375</c:v>
                </c:pt>
                <c:pt idx="4686">
                  <c:v>41473.604166666664</c:v>
                </c:pt>
                <c:pt idx="4687">
                  <c:v>41473.614583333336</c:v>
                </c:pt>
                <c:pt idx="4688">
                  <c:v>41473.625</c:v>
                </c:pt>
                <c:pt idx="4689">
                  <c:v>41473.635416666664</c:v>
                </c:pt>
                <c:pt idx="4690">
                  <c:v>41473.645833333336</c:v>
                </c:pt>
                <c:pt idx="4691">
                  <c:v>41473.65625</c:v>
                </c:pt>
                <c:pt idx="4692">
                  <c:v>41473.666666666664</c:v>
                </c:pt>
                <c:pt idx="4693">
                  <c:v>41473.677083333336</c:v>
                </c:pt>
                <c:pt idx="4694">
                  <c:v>41473.6875</c:v>
                </c:pt>
                <c:pt idx="4695">
                  <c:v>41473.697916666664</c:v>
                </c:pt>
                <c:pt idx="4696">
                  <c:v>41473.708333333336</c:v>
                </c:pt>
                <c:pt idx="4697">
                  <c:v>41473.71875</c:v>
                </c:pt>
                <c:pt idx="4698">
                  <c:v>41473.729166666664</c:v>
                </c:pt>
                <c:pt idx="4699">
                  <c:v>41473.739583333336</c:v>
                </c:pt>
                <c:pt idx="4700">
                  <c:v>41473.75</c:v>
                </c:pt>
                <c:pt idx="4701">
                  <c:v>41473.760416666664</c:v>
                </c:pt>
                <c:pt idx="4702">
                  <c:v>41473.770833333336</c:v>
                </c:pt>
                <c:pt idx="4703">
                  <c:v>41473.78125</c:v>
                </c:pt>
                <c:pt idx="4704">
                  <c:v>41473.791666666664</c:v>
                </c:pt>
                <c:pt idx="4705">
                  <c:v>41473.802083333336</c:v>
                </c:pt>
                <c:pt idx="4706">
                  <c:v>41473.8125</c:v>
                </c:pt>
                <c:pt idx="4707">
                  <c:v>41473.822916666664</c:v>
                </c:pt>
                <c:pt idx="4708">
                  <c:v>41473.833333333336</c:v>
                </c:pt>
                <c:pt idx="4709">
                  <c:v>41473.84375</c:v>
                </c:pt>
                <c:pt idx="4710">
                  <c:v>41473.854166666664</c:v>
                </c:pt>
                <c:pt idx="4711">
                  <c:v>41473.864583333336</c:v>
                </c:pt>
                <c:pt idx="4712">
                  <c:v>41473.875</c:v>
                </c:pt>
                <c:pt idx="4713">
                  <c:v>41473.885416666664</c:v>
                </c:pt>
                <c:pt idx="4714">
                  <c:v>41473.895833333336</c:v>
                </c:pt>
                <c:pt idx="4715">
                  <c:v>41473.90625</c:v>
                </c:pt>
                <c:pt idx="4716">
                  <c:v>41473.916666666664</c:v>
                </c:pt>
                <c:pt idx="4717">
                  <c:v>41473.927083333336</c:v>
                </c:pt>
                <c:pt idx="4718">
                  <c:v>41473.9375</c:v>
                </c:pt>
                <c:pt idx="4719">
                  <c:v>41473.947916666664</c:v>
                </c:pt>
                <c:pt idx="4720">
                  <c:v>41473.958333333336</c:v>
                </c:pt>
                <c:pt idx="4721">
                  <c:v>41473.96875</c:v>
                </c:pt>
                <c:pt idx="4722">
                  <c:v>41473.979166666664</c:v>
                </c:pt>
                <c:pt idx="4723">
                  <c:v>41473.989583333336</c:v>
                </c:pt>
                <c:pt idx="4724">
                  <c:v>41474</c:v>
                </c:pt>
                <c:pt idx="4725">
                  <c:v>41474.010416666664</c:v>
                </c:pt>
                <c:pt idx="4726">
                  <c:v>41474.020833333336</c:v>
                </c:pt>
                <c:pt idx="4727">
                  <c:v>41474.03125</c:v>
                </c:pt>
                <c:pt idx="4728">
                  <c:v>41474.041666666664</c:v>
                </c:pt>
                <c:pt idx="4729">
                  <c:v>41474.052083333336</c:v>
                </c:pt>
                <c:pt idx="4730">
                  <c:v>41474.0625</c:v>
                </c:pt>
                <c:pt idx="4731">
                  <c:v>41474.072916666664</c:v>
                </c:pt>
                <c:pt idx="4732">
                  <c:v>41474.083333333336</c:v>
                </c:pt>
                <c:pt idx="4733">
                  <c:v>41474.09375</c:v>
                </c:pt>
                <c:pt idx="4734">
                  <c:v>41474.104166666664</c:v>
                </c:pt>
                <c:pt idx="4735">
                  <c:v>41474.114583333336</c:v>
                </c:pt>
                <c:pt idx="4736">
                  <c:v>41474.125</c:v>
                </c:pt>
                <c:pt idx="4737">
                  <c:v>41474.135416666664</c:v>
                </c:pt>
                <c:pt idx="4738">
                  <c:v>41474.145833333336</c:v>
                </c:pt>
                <c:pt idx="4739">
                  <c:v>41474.15625</c:v>
                </c:pt>
                <c:pt idx="4740">
                  <c:v>41474.166666666664</c:v>
                </c:pt>
                <c:pt idx="4741">
                  <c:v>41474.177083333336</c:v>
                </c:pt>
                <c:pt idx="4742">
                  <c:v>41474.1875</c:v>
                </c:pt>
                <c:pt idx="4743">
                  <c:v>41474.197916666664</c:v>
                </c:pt>
                <c:pt idx="4744">
                  <c:v>41474.208333333336</c:v>
                </c:pt>
                <c:pt idx="4745">
                  <c:v>41474.21875</c:v>
                </c:pt>
                <c:pt idx="4746">
                  <c:v>41474.229166666664</c:v>
                </c:pt>
                <c:pt idx="4747">
                  <c:v>41474.239583333336</c:v>
                </c:pt>
                <c:pt idx="4748">
                  <c:v>41474.25</c:v>
                </c:pt>
                <c:pt idx="4749">
                  <c:v>41474.260416666664</c:v>
                </c:pt>
                <c:pt idx="4750">
                  <c:v>41474.270833333336</c:v>
                </c:pt>
                <c:pt idx="4751">
                  <c:v>41474.28125</c:v>
                </c:pt>
                <c:pt idx="4752">
                  <c:v>41474.291666666664</c:v>
                </c:pt>
                <c:pt idx="4753">
                  <c:v>41474.302083333336</c:v>
                </c:pt>
                <c:pt idx="4754">
                  <c:v>41474.3125</c:v>
                </c:pt>
                <c:pt idx="4755">
                  <c:v>41474.322916666664</c:v>
                </c:pt>
                <c:pt idx="4756">
                  <c:v>41474.333333333336</c:v>
                </c:pt>
                <c:pt idx="4757">
                  <c:v>41474.34375</c:v>
                </c:pt>
                <c:pt idx="4758">
                  <c:v>41474.354166666664</c:v>
                </c:pt>
                <c:pt idx="4759">
                  <c:v>41474.364583333336</c:v>
                </c:pt>
                <c:pt idx="4760">
                  <c:v>41474.375</c:v>
                </c:pt>
                <c:pt idx="4761">
                  <c:v>41474.385416666664</c:v>
                </c:pt>
                <c:pt idx="4762">
                  <c:v>41474.395833333336</c:v>
                </c:pt>
                <c:pt idx="4763">
                  <c:v>41474.40625</c:v>
                </c:pt>
                <c:pt idx="4764">
                  <c:v>41474.416666666664</c:v>
                </c:pt>
                <c:pt idx="4765">
                  <c:v>41474.427083333336</c:v>
                </c:pt>
                <c:pt idx="4766">
                  <c:v>41474.4375</c:v>
                </c:pt>
                <c:pt idx="4767">
                  <c:v>41474.447916666664</c:v>
                </c:pt>
                <c:pt idx="4768">
                  <c:v>41474.458333333336</c:v>
                </c:pt>
                <c:pt idx="4769">
                  <c:v>41474.46875</c:v>
                </c:pt>
                <c:pt idx="4770">
                  <c:v>41474.479166666664</c:v>
                </c:pt>
                <c:pt idx="4771">
                  <c:v>41474.489583333336</c:v>
                </c:pt>
                <c:pt idx="4772">
                  <c:v>41474.5</c:v>
                </c:pt>
                <c:pt idx="4773">
                  <c:v>41474.510416666664</c:v>
                </c:pt>
                <c:pt idx="4774">
                  <c:v>41474.520833333336</c:v>
                </c:pt>
                <c:pt idx="4775">
                  <c:v>41474.53125</c:v>
                </c:pt>
                <c:pt idx="4776">
                  <c:v>41474.540972222225</c:v>
                </c:pt>
                <c:pt idx="4777">
                  <c:v>41474.541666666664</c:v>
                </c:pt>
                <c:pt idx="4778">
                  <c:v>41474.552083333336</c:v>
                </c:pt>
                <c:pt idx="4779">
                  <c:v>41474.5625</c:v>
                </c:pt>
                <c:pt idx="4780">
                  <c:v>41474.572916666664</c:v>
                </c:pt>
                <c:pt idx="4781">
                  <c:v>41474.583333333336</c:v>
                </c:pt>
                <c:pt idx="4782">
                  <c:v>41474.59375</c:v>
                </c:pt>
                <c:pt idx="4783">
                  <c:v>41474.604166666664</c:v>
                </c:pt>
                <c:pt idx="4784">
                  <c:v>41474.614583333336</c:v>
                </c:pt>
                <c:pt idx="4785">
                  <c:v>41474.625</c:v>
                </c:pt>
                <c:pt idx="4786">
                  <c:v>41474.635416666664</c:v>
                </c:pt>
                <c:pt idx="4787">
                  <c:v>41474.645833333336</c:v>
                </c:pt>
                <c:pt idx="4788">
                  <c:v>41474.65625</c:v>
                </c:pt>
                <c:pt idx="4789">
                  <c:v>41474.666666666664</c:v>
                </c:pt>
                <c:pt idx="4790">
                  <c:v>41474.677083333336</c:v>
                </c:pt>
                <c:pt idx="4791">
                  <c:v>41474.6875</c:v>
                </c:pt>
                <c:pt idx="4792">
                  <c:v>41474.697916666664</c:v>
                </c:pt>
                <c:pt idx="4793">
                  <c:v>41474.708333333336</c:v>
                </c:pt>
                <c:pt idx="4794">
                  <c:v>41474.71875</c:v>
                </c:pt>
                <c:pt idx="4795">
                  <c:v>41474.729166666664</c:v>
                </c:pt>
                <c:pt idx="4796">
                  <c:v>41474.739583333336</c:v>
                </c:pt>
                <c:pt idx="4797">
                  <c:v>41474.75</c:v>
                </c:pt>
                <c:pt idx="4798">
                  <c:v>41474.760416666664</c:v>
                </c:pt>
                <c:pt idx="4799">
                  <c:v>41474.770833333336</c:v>
                </c:pt>
                <c:pt idx="4800">
                  <c:v>41474.78125</c:v>
                </c:pt>
                <c:pt idx="4801">
                  <c:v>41474.791666666664</c:v>
                </c:pt>
                <c:pt idx="4802">
                  <c:v>41474.802083333336</c:v>
                </c:pt>
                <c:pt idx="4803">
                  <c:v>41474.8125</c:v>
                </c:pt>
                <c:pt idx="4804">
                  <c:v>41474.822916666664</c:v>
                </c:pt>
                <c:pt idx="4805">
                  <c:v>41474.833333333336</c:v>
                </c:pt>
                <c:pt idx="4806">
                  <c:v>41474.84375</c:v>
                </c:pt>
                <c:pt idx="4807">
                  <c:v>41474.854166666664</c:v>
                </c:pt>
                <c:pt idx="4808">
                  <c:v>41474.864583333336</c:v>
                </c:pt>
                <c:pt idx="4809">
                  <c:v>41474.875</c:v>
                </c:pt>
                <c:pt idx="4810">
                  <c:v>41474.885416666664</c:v>
                </c:pt>
                <c:pt idx="4811">
                  <c:v>41474.895833333336</c:v>
                </c:pt>
                <c:pt idx="4812">
                  <c:v>41474.90625</c:v>
                </c:pt>
                <c:pt idx="4813">
                  <c:v>41474.916666666664</c:v>
                </c:pt>
                <c:pt idx="4814">
                  <c:v>41474.927083333336</c:v>
                </c:pt>
                <c:pt idx="4815">
                  <c:v>41474.9375</c:v>
                </c:pt>
                <c:pt idx="4816">
                  <c:v>41474.947916666664</c:v>
                </c:pt>
                <c:pt idx="4817">
                  <c:v>41474.958333333336</c:v>
                </c:pt>
                <c:pt idx="4818">
                  <c:v>41474.96875</c:v>
                </c:pt>
                <c:pt idx="4819">
                  <c:v>41474.979166666664</c:v>
                </c:pt>
                <c:pt idx="4820">
                  <c:v>41474.989583333336</c:v>
                </c:pt>
                <c:pt idx="4821">
                  <c:v>41475</c:v>
                </c:pt>
                <c:pt idx="4822">
                  <c:v>41475.010416666664</c:v>
                </c:pt>
                <c:pt idx="4823">
                  <c:v>41475.020833333336</c:v>
                </c:pt>
                <c:pt idx="4824">
                  <c:v>41475.03125</c:v>
                </c:pt>
                <c:pt idx="4825">
                  <c:v>41475.041666666664</c:v>
                </c:pt>
                <c:pt idx="4826">
                  <c:v>41475.052083333336</c:v>
                </c:pt>
                <c:pt idx="4827">
                  <c:v>41475.0625</c:v>
                </c:pt>
                <c:pt idx="4828">
                  <c:v>41475.072916666664</c:v>
                </c:pt>
                <c:pt idx="4829">
                  <c:v>41475.083333333336</c:v>
                </c:pt>
                <c:pt idx="4830">
                  <c:v>41475.09375</c:v>
                </c:pt>
                <c:pt idx="4831">
                  <c:v>41475.104166666664</c:v>
                </c:pt>
                <c:pt idx="4832">
                  <c:v>41475.114583333336</c:v>
                </c:pt>
                <c:pt idx="4833">
                  <c:v>41475.125</c:v>
                </c:pt>
                <c:pt idx="4834">
                  <c:v>41475.135416666664</c:v>
                </c:pt>
                <c:pt idx="4835">
                  <c:v>41475.145833333336</c:v>
                </c:pt>
                <c:pt idx="4836">
                  <c:v>41475.15625</c:v>
                </c:pt>
                <c:pt idx="4837">
                  <c:v>41475.166666666664</c:v>
                </c:pt>
                <c:pt idx="4838">
                  <c:v>41475.177083333336</c:v>
                </c:pt>
                <c:pt idx="4839">
                  <c:v>41475.1875</c:v>
                </c:pt>
                <c:pt idx="4840">
                  <c:v>41475.197916666664</c:v>
                </c:pt>
                <c:pt idx="4841">
                  <c:v>41475.208333333336</c:v>
                </c:pt>
                <c:pt idx="4842">
                  <c:v>41475.21875</c:v>
                </c:pt>
                <c:pt idx="4843">
                  <c:v>41475.229166666664</c:v>
                </c:pt>
                <c:pt idx="4844">
                  <c:v>41475.239583333336</c:v>
                </c:pt>
                <c:pt idx="4845">
                  <c:v>41475.25</c:v>
                </c:pt>
                <c:pt idx="4846">
                  <c:v>41475.260416666664</c:v>
                </c:pt>
                <c:pt idx="4847">
                  <c:v>41475.270833333336</c:v>
                </c:pt>
                <c:pt idx="4848">
                  <c:v>41475.28125</c:v>
                </c:pt>
                <c:pt idx="4849">
                  <c:v>41475.291666666664</c:v>
                </c:pt>
                <c:pt idx="4850">
                  <c:v>41475.302083333336</c:v>
                </c:pt>
                <c:pt idx="4851">
                  <c:v>41475.3125</c:v>
                </c:pt>
                <c:pt idx="4852">
                  <c:v>41475.322916666664</c:v>
                </c:pt>
                <c:pt idx="4853">
                  <c:v>41475.333333333336</c:v>
                </c:pt>
                <c:pt idx="4854">
                  <c:v>41475.34375</c:v>
                </c:pt>
                <c:pt idx="4855">
                  <c:v>41475.354166666664</c:v>
                </c:pt>
                <c:pt idx="4856">
                  <c:v>41475.364583333336</c:v>
                </c:pt>
                <c:pt idx="4857">
                  <c:v>41475.375</c:v>
                </c:pt>
                <c:pt idx="4858">
                  <c:v>41475.385416666664</c:v>
                </c:pt>
                <c:pt idx="4859">
                  <c:v>41475.395833333336</c:v>
                </c:pt>
                <c:pt idx="4860">
                  <c:v>41475.40625</c:v>
                </c:pt>
                <c:pt idx="4861">
                  <c:v>41475.416666666664</c:v>
                </c:pt>
                <c:pt idx="4862">
                  <c:v>41475.427083333336</c:v>
                </c:pt>
                <c:pt idx="4863">
                  <c:v>41475.4375</c:v>
                </c:pt>
                <c:pt idx="4864">
                  <c:v>41475.447916666664</c:v>
                </c:pt>
                <c:pt idx="4865">
                  <c:v>41475.458333333336</c:v>
                </c:pt>
                <c:pt idx="4866">
                  <c:v>41475.46875</c:v>
                </c:pt>
                <c:pt idx="4867">
                  <c:v>41475.479166666664</c:v>
                </c:pt>
                <c:pt idx="4868">
                  <c:v>41475.489583333336</c:v>
                </c:pt>
                <c:pt idx="4869">
                  <c:v>41475.5</c:v>
                </c:pt>
                <c:pt idx="4870">
                  <c:v>41475.510416666664</c:v>
                </c:pt>
                <c:pt idx="4871">
                  <c:v>41475.520833333336</c:v>
                </c:pt>
                <c:pt idx="4872">
                  <c:v>41475.53125</c:v>
                </c:pt>
                <c:pt idx="4873">
                  <c:v>41475.541666666664</c:v>
                </c:pt>
                <c:pt idx="4874">
                  <c:v>41475.552083333336</c:v>
                </c:pt>
                <c:pt idx="4875">
                  <c:v>41475.5625</c:v>
                </c:pt>
                <c:pt idx="4876">
                  <c:v>41475.572916666664</c:v>
                </c:pt>
                <c:pt idx="4877">
                  <c:v>41475.583333333336</c:v>
                </c:pt>
                <c:pt idx="4878">
                  <c:v>41475.59375</c:v>
                </c:pt>
                <c:pt idx="4879">
                  <c:v>41475.604166666664</c:v>
                </c:pt>
                <c:pt idx="4880">
                  <c:v>41475.614583333336</c:v>
                </c:pt>
                <c:pt idx="4881">
                  <c:v>41475.625</c:v>
                </c:pt>
                <c:pt idx="4882">
                  <c:v>41475.635416666664</c:v>
                </c:pt>
                <c:pt idx="4883">
                  <c:v>41475.645833333336</c:v>
                </c:pt>
                <c:pt idx="4884">
                  <c:v>41475.65625</c:v>
                </c:pt>
                <c:pt idx="4885">
                  <c:v>41475.666666666664</c:v>
                </c:pt>
                <c:pt idx="4886">
                  <c:v>41475.677083333336</c:v>
                </c:pt>
                <c:pt idx="4887">
                  <c:v>41475.6875</c:v>
                </c:pt>
                <c:pt idx="4888">
                  <c:v>41475.697916666664</c:v>
                </c:pt>
                <c:pt idx="4889">
                  <c:v>41475.708333333336</c:v>
                </c:pt>
                <c:pt idx="4890">
                  <c:v>41475.71875</c:v>
                </c:pt>
                <c:pt idx="4891">
                  <c:v>41475.729166666664</c:v>
                </c:pt>
                <c:pt idx="4892">
                  <c:v>41475.739583333336</c:v>
                </c:pt>
                <c:pt idx="4893">
                  <c:v>41475.75</c:v>
                </c:pt>
                <c:pt idx="4894">
                  <c:v>41475.760416666664</c:v>
                </c:pt>
                <c:pt idx="4895">
                  <c:v>41475.770833333336</c:v>
                </c:pt>
                <c:pt idx="4896">
                  <c:v>41475.78125</c:v>
                </c:pt>
                <c:pt idx="4897">
                  <c:v>41475.791666666664</c:v>
                </c:pt>
                <c:pt idx="4898">
                  <c:v>41475.802083333336</c:v>
                </c:pt>
                <c:pt idx="4899">
                  <c:v>41475.8125</c:v>
                </c:pt>
                <c:pt idx="4900">
                  <c:v>41475.822916666664</c:v>
                </c:pt>
                <c:pt idx="4901">
                  <c:v>41475.833333333336</c:v>
                </c:pt>
                <c:pt idx="4902">
                  <c:v>41475.843055555553</c:v>
                </c:pt>
                <c:pt idx="4903">
                  <c:v>41475.84375</c:v>
                </c:pt>
                <c:pt idx="4904">
                  <c:v>41475.854166666664</c:v>
                </c:pt>
                <c:pt idx="4905">
                  <c:v>41475.864583333336</c:v>
                </c:pt>
                <c:pt idx="4906">
                  <c:v>41475.875</c:v>
                </c:pt>
                <c:pt idx="4907">
                  <c:v>41475.885416666664</c:v>
                </c:pt>
                <c:pt idx="4908">
                  <c:v>41475.895833333336</c:v>
                </c:pt>
                <c:pt idx="4909">
                  <c:v>41475.90625</c:v>
                </c:pt>
                <c:pt idx="4910">
                  <c:v>41475.916666666664</c:v>
                </c:pt>
                <c:pt idx="4911">
                  <c:v>41475.927083333336</c:v>
                </c:pt>
                <c:pt idx="4912">
                  <c:v>41475.9375</c:v>
                </c:pt>
                <c:pt idx="4913">
                  <c:v>41475.947916666664</c:v>
                </c:pt>
                <c:pt idx="4914">
                  <c:v>41475.958333333336</c:v>
                </c:pt>
                <c:pt idx="4915">
                  <c:v>41475.96875</c:v>
                </c:pt>
                <c:pt idx="4916">
                  <c:v>41475.979166666664</c:v>
                </c:pt>
                <c:pt idx="4917">
                  <c:v>41475.989583333336</c:v>
                </c:pt>
                <c:pt idx="4918">
                  <c:v>41476</c:v>
                </c:pt>
                <c:pt idx="4919">
                  <c:v>41476.010416666664</c:v>
                </c:pt>
                <c:pt idx="4920">
                  <c:v>41476.020833333336</c:v>
                </c:pt>
                <c:pt idx="4921">
                  <c:v>41476.03125</c:v>
                </c:pt>
                <c:pt idx="4922">
                  <c:v>41476.041666666664</c:v>
                </c:pt>
                <c:pt idx="4923">
                  <c:v>41476.052083333336</c:v>
                </c:pt>
                <c:pt idx="4924">
                  <c:v>41476.0625</c:v>
                </c:pt>
                <c:pt idx="4925">
                  <c:v>41476.072916666664</c:v>
                </c:pt>
                <c:pt idx="4926">
                  <c:v>41476.083333333336</c:v>
                </c:pt>
                <c:pt idx="4927">
                  <c:v>41476.09375</c:v>
                </c:pt>
                <c:pt idx="4928">
                  <c:v>41476.104166666664</c:v>
                </c:pt>
                <c:pt idx="4929">
                  <c:v>41476.114583333336</c:v>
                </c:pt>
                <c:pt idx="4930">
                  <c:v>41476.125</c:v>
                </c:pt>
                <c:pt idx="4931">
                  <c:v>41476.135416666664</c:v>
                </c:pt>
                <c:pt idx="4932">
                  <c:v>41476.145833333336</c:v>
                </c:pt>
                <c:pt idx="4933">
                  <c:v>41476.15625</c:v>
                </c:pt>
                <c:pt idx="4934">
                  <c:v>41476.166666666664</c:v>
                </c:pt>
                <c:pt idx="4935">
                  <c:v>41476.177083333336</c:v>
                </c:pt>
                <c:pt idx="4936">
                  <c:v>41476.1875</c:v>
                </c:pt>
                <c:pt idx="4937">
                  <c:v>41476.197916666664</c:v>
                </c:pt>
                <c:pt idx="4938">
                  <c:v>41476.208333333336</c:v>
                </c:pt>
                <c:pt idx="4939">
                  <c:v>41476.21875</c:v>
                </c:pt>
                <c:pt idx="4940">
                  <c:v>41476.229166666664</c:v>
                </c:pt>
                <c:pt idx="4941">
                  <c:v>41476.239583333336</c:v>
                </c:pt>
                <c:pt idx="4942">
                  <c:v>41476.25</c:v>
                </c:pt>
                <c:pt idx="4943">
                  <c:v>41476.260416666664</c:v>
                </c:pt>
                <c:pt idx="4944">
                  <c:v>41476.270833333336</c:v>
                </c:pt>
                <c:pt idx="4945">
                  <c:v>41476.28125</c:v>
                </c:pt>
                <c:pt idx="4946">
                  <c:v>41476.291666666664</c:v>
                </c:pt>
                <c:pt idx="4947">
                  <c:v>41476.302083333336</c:v>
                </c:pt>
                <c:pt idx="4948">
                  <c:v>41476.3125</c:v>
                </c:pt>
                <c:pt idx="4949">
                  <c:v>41476.322916666664</c:v>
                </c:pt>
                <c:pt idx="4950">
                  <c:v>41476.333333333336</c:v>
                </c:pt>
                <c:pt idx="4951">
                  <c:v>41476.34375</c:v>
                </c:pt>
                <c:pt idx="4952">
                  <c:v>41476.354166666664</c:v>
                </c:pt>
                <c:pt idx="4953">
                  <c:v>41476.364583333336</c:v>
                </c:pt>
                <c:pt idx="4954">
                  <c:v>41476.375</c:v>
                </c:pt>
                <c:pt idx="4955">
                  <c:v>41476.385416666664</c:v>
                </c:pt>
                <c:pt idx="4956">
                  <c:v>41476.395833333336</c:v>
                </c:pt>
                <c:pt idx="4957">
                  <c:v>41476.40625</c:v>
                </c:pt>
                <c:pt idx="4958">
                  <c:v>41476.416666666664</c:v>
                </c:pt>
                <c:pt idx="4959">
                  <c:v>41476.427083333336</c:v>
                </c:pt>
                <c:pt idx="4960">
                  <c:v>41476.4375</c:v>
                </c:pt>
                <c:pt idx="4961">
                  <c:v>41476.447916666664</c:v>
                </c:pt>
                <c:pt idx="4962">
                  <c:v>41476.458333333336</c:v>
                </c:pt>
                <c:pt idx="4963">
                  <c:v>41476.46875</c:v>
                </c:pt>
                <c:pt idx="4964">
                  <c:v>41476.479166666664</c:v>
                </c:pt>
                <c:pt idx="4965">
                  <c:v>41476.489583333336</c:v>
                </c:pt>
                <c:pt idx="4966">
                  <c:v>41476.5</c:v>
                </c:pt>
                <c:pt idx="4967">
                  <c:v>41476.510416666664</c:v>
                </c:pt>
                <c:pt idx="4968">
                  <c:v>41476.520833333336</c:v>
                </c:pt>
                <c:pt idx="4969">
                  <c:v>41476.53125</c:v>
                </c:pt>
                <c:pt idx="4970">
                  <c:v>41476.541666666664</c:v>
                </c:pt>
                <c:pt idx="4971">
                  <c:v>41476.552083333336</c:v>
                </c:pt>
                <c:pt idx="4972">
                  <c:v>41476.5625</c:v>
                </c:pt>
                <c:pt idx="4973">
                  <c:v>41476.572916666664</c:v>
                </c:pt>
                <c:pt idx="4974">
                  <c:v>41476.583333333336</c:v>
                </c:pt>
                <c:pt idx="4975">
                  <c:v>41476.59375</c:v>
                </c:pt>
                <c:pt idx="4976">
                  <c:v>41476.604166666664</c:v>
                </c:pt>
                <c:pt idx="4977">
                  <c:v>41476.614583333336</c:v>
                </c:pt>
                <c:pt idx="4978">
                  <c:v>41476.625</c:v>
                </c:pt>
                <c:pt idx="4979">
                  <c:v>41476.635416666664</c:v>
                </c:pt>
                <c:pt idx="4980">
                  <c:v>41476.645833333336</c:v>
                </c:pt>
                <c:pt idx="4981">
                  <c:v>41476.65625</c:v>
                </c:pt>
                <c:pt idx="4982">
                  <c:v>41476.666666666664</c:v>
                </c:pt>
                <c:pt idx="4983">
                  <c:v>41476.677083333336</c:v>
                </c:pt>
                <c:pt idx="4984">
                  <c:v>41476.6875</c:v>
                </c:pt>
                <c:pt idx="4985">
                  <c:v>41476.697916666664</c:v>
                </c:pt>
                <c:pt idx="4986">
                  <c:v>41476.708333333336</c:v>
                </c:pt>
                <c:pt idx="4987">
                  <c:v>41476.71875</c:v>
                </c:pt>
                <c:pt idx="4988">
                  <c:v>41476.729166666664</c:v>
                </c:pt>
                <c:pt idx="4989">
                  <c:v>41476.739583333336</c:v>
                </c:pt>
                <c:pt idx="4990">
                  <c:v>41476.75</c:v>
                </c:pt>
                <c:pt idx="4991">
                  <c:v>41476.760416666664</c:v>
                </c:pt>
                <c:pt idx="4992">
                  <c:v>41476.770833333336</c:v>
                </c:pt>
                <c:pt idx="4993">
                  <c:v>41476.78125</c:v>
                </c:pt>
                <c:pt idx="4994">
                  <c:v>41476.791666666664</c:v>
                </c:pt>
                <c:pt idx="4995">
                  <c:v>41476.802083333336</c:v>
                </c:pt>
                <c:pt idx="4996">
                  <c:v>41476.8125</c:v>
                </c:pt>
                <c:pt idx="4997">
                  <c:v>41476.822916666664</c:v>
                </c:pt>
                <c:pt idx="4998">
                  <c:v>41476.833333333336</c:v>
                </c:pt>
                <c:pt idx="4999">
                  <c:v>41476.84375</c:v>
                </c:pt>
                <c:pt idx="5000">
                  <c:v>41476.854166666664</c:v>
                </c:pt>
                <c:pt idx="5001">
                  <c:v>41476.864583333336</c:v>
                </c:pt>
                <c:pt idx="5002">
                  <c:v>41476.875</c:v>
                </c:pt>
                <c:pt idx="5003">
                  <c:v>41476.885416666664</c:v>
                </c:pt>
                <c:pt idx="5004">
                  <c:v>41476.895833333336</c:v>
                </c:pt>
                <c:pt idx="5005">
                  <c:v>41476.90625</c:v>
                </c:pt>
                <c:pt idx="5006">
                  <c:v>41476.916666666664</c:v>
                </c:pt>
                <c:pt idx="5007">
                  <c:v>41476.927083333336</c:v>
                </c:pt>
                <c:pt idx="5008">
                  <c:v>41476.9375</c:v>
                </c:pt>
                <c:pt idx="5009">
                  <c:v>41476.947916666664</c:v>
                </c:pt>
                <c:pt idx="5010">
                  <c:v>41476.958333333336</c:v>
                </c:pt>
                <c:pt idx="5011">
                  <c:v>41476.96875</c:v>
                </c:pt>
                <c:pt idx="5012">
                  <c:v>41476.979166666664</c:v>
                </c:pt>
                <c:pt idx="5013">
                  <c:v>41476.989583333336</c:v>
                </c:pt>
                <c:pt idx="5014">
                  <c:v>41477</c:v>
                </c:pt>
                <c:pt idx="5015">
                  <c:v>41477.010416666664</c:v>
                </c:pt>
                <c:pt idx="5016">
                  <c:v>41477.020833333336</c:v>
                </c:pt>
                <c:pt idx="5017">
                  <c:v>41477.03125</c:v>
                </c:pt>
                <c:pt idx="5018">
                  <c:v>41477.041666666664</c:v>
                </c:pt>
                <c:pt idx="5019">
                  <c:v>41477.052083333336</c:v>
                </c:pt>
                <c:pt idx="5020">
                  <c:v>41477.0625</c:v>
                </c:pt>
                <c:pt idx="5021">
                  <c:v>41477.072916666664</c:v>
                </c:pt>
                <c:pt idx="5022">
                  <c:v>41477.083333333336</c:v>
                </c:pt>
                <c:pt idx="5023">
                  <c:v>41477.09375</c:v>
                </c:pt>
                <c:pt idx="5024">
                  <c:v>41477.104166666664</c:v>
                </c:pt>
                <c:pt idx="5025">
                  <c:v>41477.114583333336</c:v>
                </c:pt>
                <c:pt idx="5026">
                  <c:v>41477.125</c:v>
                </c:pt>
                <c:pt idx="5027">
                  <c:v>41477.135416666664</c:v>
                </c:pt>
                <c:pt idx="5028">
                  <c:v>41477.145833333336</c:v>
                </c:pt>
                <c:pt idx="5029">
                  <c:v>41477.15625</c:v>
                </c:pt>
                <c:pt idx="5030">
                  <c:v>41477.166666666664</c:v>
                </c:pt>
                <c:pt idx="5031">
                  <c:v>41477.177083333336</c:v>
                </c:pt>
                <c:pt idx="5032">
                  <c:v>41477.1875</c:v>
                </c:pt>
                <c:pt idx="5033">
                  <c:v>41477.197916666664</c:v>
                </c:pt>
                <c:pt idx="5034">
                  <c:v>41477.208333333336</c:v>
                </c:pt>
                <c:pt idx="5035">
                  <c:v>41477.21875</c:v>
                </c:pt>
                <c:pt idx="5036">
                  <c:v>41477.229166666664</c:v>
                </c:pt>
                <c:pt idx="5037">
                  <c:v>41477.239583333336</c:v>
                </c:pt>
                <c:pt idx="5038">
                  <c:v>41477.25</c:v>
                </c:pt>
                <c:pt idx="5039">
                  <c:v>41477.260416666664</c:v>
                </c:pt>
                <c:pt idx="5040">
                  <c:v>41477.270833333336</c:v>
                </c:pt>
                <c:pt idx="5041">
                  <c:v>41477.28125</c:v>
                </c:pt>
                <c:pt idx="5042">
                  <c:v>41477.291666666664</c:v>
                </c:pt>
                <c:pt idx="5043">
                  <c:v>41477.302083333336</c:v>
                </c:pt>
                <c:pt idx="5044">
                  <c:v>41477.3125</c:v>
                </c:pt>
                <c:pt idx="5045">
                  <c:v>41477.322916666664</c:v>
                </c:pt>
                <c:pt idx="5046">
                  <c:v>41477.333333333336</c:v>
                </c:pt>
                <c:pt idx="5047">
                  <c:v>41477.34375</c:v>
                </c:pt>
                <c:pt idx="5048">
                  <c:v>41477.354166666664</c:v>
                </c:pt>
                <c:pt idx="5049">
                  <c:v>41477.364583333336</c:v>
                </c:pt>
                <c:pt idx="5050">
                  <c:v>41477.375</c:v>
                </c:pt>
                <c:pt idx="5051">
                  <c:v>41477.385416666664</c:v>
                </c:pt>
                <c:pt idx="5052">
                  <c:v>41477.395833333336</c:v>
                </c:pt>
                <c:pt idx="5053">
                  <c:v>41477.40625</c:v>
                </c:pt>
                <c:pt idx="5054">
                  <c:v>41477.416666666664</c:v>
                </c:pt>
                <c:pt idx="5055">
                  <c:v>41477.427083333336</c:v>
                </c:pt>
                <c:pt idx="5056">
                  <c:v>41477.4375</c:v>
                </c:pt>
                <c:pt idx="5057">
                  <c:v>41477.447916666664</c:v>
                </c:pt>
                <c:pt idx="5058">
                  <c:v>41477.458333333336</c:v>
                </c:pt>
                <c:pt idx="5059">
                  <c:v>41477.46875</c:v>
                </c:pt>
                <c:pt idx="5060">
                  <c:v>41477.479166666664</c:v>
                </c:pt>
                <c:pt idx="5061">
                  <c:v>41477.489583333336</c:v>
                </c:pt>
                <c:pt idx="5062">
                  <c:v>41477.5</c:v>
                </c:pt>
                <c:pt idx="5063">
                  <c:v>41477.510416666664</c:v>
                </c:pt>
                <c:pt idx="5064">
                  <c:v>41477.520833333336</c:v>
                </c:pt>
                <c:pt idx="5065">
                  <c:v>41477.53125</c:v>
                </c:pt>
                <c:pt idx="5066">
                  <c:v>41477.541666666664</c:v>
                </c:pt>
                <c:pt idx="5067">
                  <c:v>41477.552083333336</c:v>
                </c:pt>
                <c:pt idx="5068">
                  <c:v>41477.5625</c:v>
                </c:pt>
                <c:pt idx="5069">
                  <c:v>41477.572916666664</c:v>
                </c:pt>
                <c:pt idx="5070">
                  <c:v>41477.583333333336</c:v>
                </c:pt>
                <c:pt idx="5071">
                  <c:v>41477.59375</c:v>
                </c:pt>
                <c:pt idx="5072">
                  <c:v>41477.604166666664</c:v>
                </c:pt>
                <c:pt idx="5073">
                  <c:v>41477.614583333336</c:v>
                </c:pt>
                <c:pt idx="5074">
                  <c:v>41477.625</c:v>
                </c:pt>
                <c:pt idx="5075">
                  <c:v>41477.635416666664</c:v>
                </c:pt>
                <c:pt idx="5076">
                  <c:v>41477.645833333336</c:v>
                </c:pt>
                <c:pt idx="5077">
                  <c:v>41477.65625</c:v>
                </c:pt>
                <c:pt idx="5078">
                  <c:v>41477.666666666664</c:v>
                </c:pt>
                <c:pt idx="5079">
                  <c:v>41477.677083333336</c:v>
                </c:pt>
                <c:pt idx="5080">
                  <c:v>41477.6875</c:v>
                </c:pt>
                <c:pt idx="5081">
                  <c:v>41477.697916666664</c:v>
                </c:pt>
                <c:pt idx="5082">
                  <c:v>41477.708333333336</c:v>
                </c:pt>
                <c:pt idx="5083">
                  <c:v>41477.71875</c:v>
                </c:pt>
                <c:pt idx="5084">
                  <c:v>41477.729166666664</c:v>
                </c:pt>
                <c:pt idx="5085">
                  <c:v>41477.739583333336</c:v>
                </c:pt>
                <c:pt idx="5086">
                  <c:v>41477.75</c:v>
                </c:pt>
                <c:pt idx="5087">
                  <c:v>41477.760416666664</c:v>
                </c:pt>
                <c:pt idx="5088">
                  <c:v>41477.770833333336</c:v>
                </c:pt>
                <c:pt idx="5089">
                  <c:v>41477.78125</c:v>
                </c:pt>
                <c:pt idx="5090">
                  <c:v>41477.791666666664</c:v>
                </c:pt>
                <c:pt idx="5091">
                  <c:v>41477.802083333336</c:v>
                </c:pt>
                <c:pt idx="5092">
                  <c:v>41477.8125</c:v>
                </c:pt>
                <c:pt idx="5093">
                  <c:v>41477.822916666664</c:v>
                </c:pt>
                <c:pt idx="5094">
                  <c:v>41477.833333333336</c:v>
                </c:pt>
                <c:pt idx="5095">
                  <c:v>41477.84375</c:v>
                </c:pt>
                <c:pt idx="5096">
                  <c:v>41477.854166666664</c:v>
                </c:pt>
                <c:pt idx="5097">
                  <c:v>41477.864583333336</c:v>
                </c:pt>
                <c:pt idx="5098">
                  <c:v>41477.875</c:v>
                </c:pt>
                <c:pt idx="5099">
                  <c:v>41477.885416666664</c:v>
                </c:pt>
                <c:pt idx="5100">
                  <c:v>41477.895833333336</c:v>
                </c:pt>
                <c:pt idx="5101">
                  <c:v>41477.90625</c:v>
                </c:pt>
                <c:pt idx="5102">
                  <c:v>41477.916666666664</c:v>
                </c:pt>
                <c:pt idx="5103">
                  <c:v>41477.927083333336</c:v>
                </c:pt>
                <c:pt idx="5104">
                  <c:v>41477.9375</c:v>
                </c:pt>
                <c:pt idx="5105">
                  <c:v>41477.947916666664</c:v>
                </c:pt>
                <c:pt idx="5106">
                  <c:v>41477.958333333336</c:v>
                </c:pt>
                <c:pt idx="5107">
                  <c:v>41477.96875</c:v>
                </c:pt>
                <c:pt idx="5108">
                  <c:v>41477.979166666664</c:v>
                </c:pt>
                <c:pt idx="5109">
                  <c:v>41477.989583333336</c:v>
                </c:pt>
                <c:pt idx="5110">
                  <c:v>41478</c:v>
                </c:pt>
                <c:pt idx="5111">
                  <c:v>41478.010416666664</c:v>
                </c:pt>
                <c:pt idx="5112">
                  <c:v>41478.020833333336</c:v>
                </c:pt>
                <c:pt idx="5113">
                  <c:v>41478.03125</c:v>
                </c:pt>
                <c:pt idx="5114">
                  <c:v>41478.041666666664</c:v>
                </c:pt>
                <c:pt idx="5115">
                  <c:v>41478.052083333336</c:v>
                </c:pt>
                <c:pt idx="5116">
                  <c:v>41478.0625</c:v>
                </c:pt>
                <c:pt idx="5117">
                  <c:v>41478.072916666664</c:v>
                </c:pt>
                <c:pt idx="5118">
                  <c:v>41478.083333333336</c:v>
                </c:pt>
                <c:pt idx="5119">
                  <c:v>41478.09375</c:v>
                </c:pt>
                <c:pt idx="5120">
                  <c:v>41478.104166666664</c:v>
                </c:pt>
                <c:pt idx="5121">
                  <c:v>41478.114583333336</c:v>
                </c:pt>
                <c:pt idx="5122">
                  <c:v>41478.125</c:v>
                </c:pt>
                <c:pt idx="5123">
                  <c:v>41478.135416666664</c:v>
                </c:pt>
                <c:pt idx="5124">
                  <c:v>41478.145833333336</c:v>
                </c:pt>
                <c:pt idx="5125">
                  <c:v>41478.15625</c:v>
                </c:pt>
                <c:pt idx="5126">
                  <c:v>41478.166666666664</c:v>
                </c:pt>
                <c:pt idx="5127">
                  <c:v>41478.177083333336</c:v>
                </c:pt>
                <c:pt idx="5128">
                  <c:v>41478.1875</c:v>
                </c:pt>
                <c:pt idx="5129">
                  <c:v>41478.197916666664</c:v>
                </c:pt>
                <c:pt idx="5130">
                  <c:v>41478.208333333336</c:v>
                </c:pt>
                <c:pt idx="5131">
                  <c:v>41478.21875</c:v>
                </c:pt>
                <c:pt idx="5132">
                  <c:v>41478.229166666664</c:v>
                </c:pt>
                <c:pt idx="5133">
                  <c:v>41478.239583333336</c:v>
                </c:pt>
                <c:pt idx="5134">
                  <c:v>41478.25</c:v>
                </c:pt>
                <c:pt idx="5135">
                  <c:v>41478.260416666664</c:v>
                </c:pt>
                <c:pt idx="5136">
                  <c:v>41478.270833333336</c:v>
                </c:pt>
                <c:pt idx="5137">
                  <c:v>41478.28125</c:v>
                </c:pt>
                <c:pt idx="5138">
                  <c:v>41478.291666666664</c:v>
                </c:pt>
                <c:pt idx="5139">
                  <c:v>41478.302083333336</c:v>
                </c:pt>
                <c:pt idx="5140">
                  <c:v>41478.3125</c:v>
                </c:pt>
                <c:pt idx="5141">
                  <c:v>41478.322916666664</c:v>
                </c:pt>
                <c:pt idx="5142">
                  <c:v>41478.333333333336</c:v>
                </c:pt>
                <c:pt idx="5143">
                  <c:v>41478.34375</c:v>
                </c:pt>
                <c:pt idx="5144">
                  <c:v>41478.353472222225</c:v>
                </c:pt>
                <c:pt idx="5145">
                  <c:v>41478.354166666664</c:v>
                </c:pt>
                <c:pt idx="5146">
                  <c:v>41478.364583333336</c:v>
                </c:pt>
                <c:pt idx="5147">
                  <c:v>41478.375</c:v>
                </c:pt>
                <c:pt idx="5148">
                  <c:v>41478.385416666664</c:v>
                </c:pt>
                <c:pt idx="5149">
                  <c:v>41478.395833333336</c:v>
                </c:pt>
                <c:pt idx="5150">
                  <c:v>41478.40625</c:v>
                </c:pt>
                <c:pt idx="5151">
                  <c:v>41478.416666666664</c:v>
                </c:pt>
                <c:pt idx="5152">
                  <c:v>41478.427083333336</c:v>
                </c:pt>
                <c:pt idx="5153">
                  <c:v>41478.4375</c:v>
                </c:pt>
                <c:pt idx="5154">
                  <c:v>41478.447916666664</c:v>
                </c:pt>
                <c:pt idx="5155">
                  <c:v>41478.458333333336</c:v>
                </c:pt>
                <c:pt idx="5156">
                  <c:v>41478.46875</c:v>
                </c:pt>
                <c:pt idx="5157">
                  <c:v>41478.479166666664</c:v>
                </c:pt>
                <c:pt idx="5158">
                  <c:v>41478.489583333336</c:v>
                </c:pt>
                <c:pt idx="5159">
                  <c:v>41478.5</c:v>
                </c:pt>
                <c:pt idx="5160">
                  <c:v>41478.510416666664</c:v>
                </c:pt>
                <c:pt idx="5161">
                  <c:v>41478.520833333336</c:v>
                </c:pt>
                <c:pt idx="5162">
                  <c:v>41478.53125</c:v>
                </c:pt>
                <c:pt idx="5163">
                  <c:v>41478.541666666664</c:v>
                </c:pt>
                <c:pt idx="5164">
                  <c:v>41478.552083333336</c:v>
                </c:pt>
                <c:pt idx="5165">
                  <c:v>41478.561805555553</c:v>
                </c:pt>
                <c:pt idx="5166">
                  <c:v>41478.5625</c:v>
                </c:pt>
                <c:pt idx="5167">
                  <c:v>41478.572916666664</c:v>
                </c:pt>
                <c:pt idx="5168">
                  <c:v>41478.583333333336</c:v>
                </c:pt>
                <c:pt idx="5169">
                  <c:v>41478.59375</c:v>
                </c:pt>
                <c:pt idx="5170">
                  <c:v>41478.604166666664</c:v>
                </c:pt>
                <c:pt idx="5171">
                  <c:v>41478.614583333336</c:v>
                </c:pt>
                <c:pt idx="5172">
                  <c:v>41478.625</c:v>
                </c:pt>
                <c:pt idx="5173">
                  <c:v>41478.635416666664</c:v>
                </c:pt>
                <c:pt idx="5174">
                  <c:v>41478.645833333336</c:v>
                </c:pt>
                <c:pt idx="5175">
                  <c:v>41478.655555555553</c:v>
                </c:pt>
                <c:pt idx="5176">
                  <c:v>41478.65625</c:v>
                </c:pt>
                <c:pt idx="5177">
                  <c:v>41478.666666666664</c:v>
                </c:pt>
                <c:pt idx="5178">
                  <c:v>41478.677083333336</c:v>
                </c:pt>
                <c:pt idx="5179">
                  <c:v>41478.6875</c:v>
                </c:pt>
                <c:pt idx="5180">
                  <c:v>41478.697916666664</c:v>
                </c:pt>
                <c:pt idx="5181">
                  <c:v>41478.708333333336</c:v>
                </c:pt>
                <c:pt idx="5182">
                  <c:v>41478.71875</c:v>
                </c:pt>
                <c:pt idx="5183">
                  <c:v>41478.729166666664</c:v>
                </c:pt>
                <c:pt idx="5184">
                  <c:v>41478.739583333336</c:v>
                </c:pt>
                <c:pt idx="5185">
                  <c:v>41478.75</c:v>
                </c:pt>
                <c:pt idx="5186">
                  <c:v>41478.760416666664</c:v>
                </c:pt>
                <c:pt idx="5187">
                  <c:v>41478.770833333336</c:v>
                </c:pt>
                <c:pt idx="5188">
                  <c:v>41478.78125</c:v>
                </c:pt>
                <c:pt idx="5189">
                  <c:v>41478.791666666664</c:v>
                </c:pt>
                <c:pt idx="5190">
                  <c:v>41478.802083333336</c:v>
                </c:pt>
                <c:pt idx="5191">
                  <c:v>41478.8125</c:v>
                </c:pt>
                <c:pt idx="5192">
                  <c:v>41478.822916666664</c:v>
                </c:pt>
                <c:pt idx="5193">
                  <c:v>41478.833333333336</c:v>
                </c:pt>
                <c:pt idx="5194">
                  <c:v>41478.84375</c:v>
                </c:pt>
                <c:pt idx="5195">
                  <c:v>41478.854166666664</c:v>
                </c:pt>
                <c:pt idx="5196">
                  <c:v>41478.864583333336</c:v>
                </c:pt>
                <c:pt idx="5197">
                  <c:v>41478.875</c:v>
                </c:pt>
                <c:pt idx="5198">
                  <c:v>41478.885416666664</c:v>
                </c:pt>
                <c:pt idx="5199">
                  <c:v>41478.895833333336</c:v>
                </c:pt>
                <c:pt idx="5200">
                  <c:v>41478.90625</c:v>
                </c:pt>
                <c:pt idx="5201">
                  <c:v>41478.916666666664</c:v>
                </c:pt>
                <c:pt idx="5202">
                  <c:v>41478.927083333336</c:v>
                </c:pt>
                <c:pt idx="5203">
                  <c:v>41478.9375</c:v>
                </c:pt>
                <c:pt idx="5204">
                  <c:v>41478.947916666664</c:v>
                </c:pt>
                <c:pt idx="5205">
                  <c:v>41478.958333333336</c:v>
                </c:pt>
                <c:pt idx="5206">
                  <c:v>41478.96875</c:v>
                </c:pt>
                <c:pt idx="5207">
                  <c:v>41478.979166666664</c:v>
                </c:pt>
                <c:pt idx="5208">
                  <c:v>41478.989583333336</c:v>
                </c:pt>
                <c:pt idx="5209">
                  <c:v>41479</c:v>
                </c:pt>
                <c:pt idx="5210">
                  <c:v>41479.010416666664</c:v>
                </c:pt>
                <c:pt idx="5211">
                  <c:v>41479.020833333336</c:v>
                </c:pt>
                <c:pt idx="5212">
                  <c:v>41479.03125</c:v>
                </c:pt>
                <c:pt idx="5213">
                  <c:v>41479.041666666664</c:v>
                </c:pt>
                <c:pt idx="5214">
                  <c:v>41479.052083333336</c:v>
                </c:pt>
                <c:pt idx="5215">
                  <c:v>41479.0625</c:v>
                </c:pt>
                <c:pt idx="5216">
                  <c:v>41479.072916666664</c:v>
                </c:pt>
                <c:pt idx="5217">
                  <c:v>41479.083333333336</c:v>
                </c:pt>
                <c:pt idx="5218">
                  <c:v>41479.09375</c:v>
                </c:pt>
                <c:pt idx="5219">
                  <c:v>41479.103472222225</c:v>
                </c:pt>
                <c:pt idx="5220">
                  <c:v>41479.104166666664</c:v>
                </c:pt>
                <c:pt idx="5221">
                  <c:v>41479.114583333336</c:v>
                </c:pt>
                <c:pt idx="5222">
                  <c:v>41479.125</c:v>
                </c:pt>
                <c:pt idx="5223">
                  <c:v>41479.135416666664</c:v>
                </c:pt>
                <c:pt idx="5224">
                  <c:v>41479.145833333336</c:v>
                </c:pt>
                <c:pt idx="5225">
                  <c:v>41479.15625</c:v>
                </c:pt>
                <c:pt idx="5226">
                  <c:v>41479.166666666664</c:v>
                </c:pt>
                <c:pt idx="5227">
                  <c:v>41479.177083333336</c:v>
                </c:pt>
                <c:pt idx="5228">
                  <c:v>41479.1875</c:v>
                </c:pt>
                <c:pt idx="5229">
                  <c:v>41479.197916666664</c:v>
                </c:pt>
                <c:pt idx="5230">
                  <c:v>41479.208333333336</c:v>
                </c:pt>
                <c:pt idx="5231">
                  <c:v>41479.21875</c:v>
                </c:pt>
                <c:pt idx="5232">
                  <c:v>41479.229166666664</c:v>
                </c:pt>
                <c:pt idx="5233">
                  <c:v>41479.239583333336</c:v>
                </c:pt>
                <c:pt idx="5234">
                  <c:v>41479.25</c:v>
                </c:pt>
                <c:pt idx="5235">
                  <c:v>41479.260416666664</c:v>
                </c:pt>
                <c:pt idx="5236">
                  <c:v>41479.270833333336</c:v>
                </c:pt>
                <c:pt idx="5237">
                  <c:v>41479.28125</c:v>
                </c:pt>
                <c:pt idx="5238">
                  <c:v>41479.291666666664</c:v>
                </c:pt>
                <c:pt idx="5239">
                  <c:v>41479.302083333336</c:v>
                </c:pt>
                <c:pt idx="5240">
                  <c:v>41479.3125</c:v>
                </c:pt>
                <c:pt idx="5241">
                  <c:v>41479.322916666664</c:v>
                </c:pt>
                <c:pt idx="5242">
                  <c:v>41479.333333333336</c:v>
                </c:pt>
                <c:pt idx="5243">
                  <c:v>41479.34375</c:v>
                </c:pt>
                <c:pt idx="5244">
                  <c:v>41479.354166666664</c:v>
                </c:pt>
                <c:pt idx="5245">
                  <c:v>41479.364583333336</c:v>
                </c:pt>
                <c:pt idx="5246">
                  <c:v>41479.375</c:v>
                </c:pt>
                <c:pt idx="5247">
                  <c:v>41479.385416666664</c:v>
                </c:pt>
                <c:pt idx="5248">
                  <c:v>41479.395833333336</c:v>
                </c:pt>
                <c:pt idx="5249">
                  <c:v>41479.40625</c:v>
                </c:pt>
                <c:pt idx="5250">
                  <c:v>41479.416666666664</c:v>
                </c:pt>
                <c:pt idx="5251">
                  <c:v>41479.427083333336</c:v>
                </c:pt>
                <c:pt idx="5252">
                  <c:v>41479.4375</c:v>
                </c:pt>
                <c:pt idx="5253">
                  <c:v>41479.447916666664</c:v>
                </c:pt>
                <c:pt idx="5254">
                  <c:v>41479.458333333336</c:v>
                </c:pt>
                <c:pt idx="5255">
                  <c:v>41479.46875</c:v>
                </c:pt>
                <c:pt idx="5256">
                  <c:v>41479.479166666664</c:v>
                </c:pt>
                <c:pt idx="5257">
                  <c:v>41479.489583333336</c:v>
                </c:pt>
                <c:pt idx="5258">
                  <c:v>41479.5</c:v>
                </c:pt>
                <c:pt idx="5259">
                  <c:v>41479.510416666664</c:v>
                </c:pt>
                <c:pt idx="5260">
                  <c:v>41479.520833333336</c:v>
                </c:pt>
                <c:pt idx="5261">
                  <c:v>41479.53125</c:v>
                </c:pt>
                <c:pt idx="5262">
                  <c:v>41479.541666666664</c:v>
                </c:pt>
                <c:pt idx="5263">
                  <c:v>41479.552083333336</c:v>
                </c:pt>
                <c:pt idx="5264">
                  <c:v>41479.5625</c:v>
                </c:pt>
                <c:pt idx="5265">
                  <c:v>41479.572916666664</c:v>
                </c:pt>
                <c:pt idx="5266">
                  <c:v>41479.583333333336</c:v>
                </c:pt>
                <c:pt idx="5267">
                  <c:v>41479.59375</c:v>
                </c:pt>
                <c:pt idx="5268">
                  <c:v>41479.604166666664</c:v>
                </c:pt>
                <c:pt idx="5269">
                  <c:v>41479.614583333336</c:v>
                </c:pt>
                <c:pt idx="5270">
                  <c:v>41479.625</c:v>
                </c:pt>
                <c:pt idx="5271">
                  <c:v>41479.634722222225</c:v>
                </c:pt>
                <c:pt idx="5272">
                  <c:v>41479.635416666664</c:v>
                </c:pt>
                <c:pt idx="5273">
                  <c:v>41479.645833333336</c:v>
                </c:pt>
                <c:pt idx="5274">
                  <c:v>41479.65625</c:v>
                </c:pt>
                <c:pt idx="5275">
                  <c:v>41479.666666666664</c:v>
                </c:pt>
                <c:pt idx="5276">
                  <c:v>41479.677083333336</c:v>
                </c:pt>
                <c:pt idx="5277">
                  <c:v>41479.6875</c:v>
                </c:pt>
                <c:pt idx="5278">
                  <c:v>41479.697916666664</c:v>
                </c:pt>
                <c:pt idx="5279">
                  <c:v>41479.708333333336</c:v>
                </c:pt>
                <c:pt idx="5280">
                  <c:v>41479.71875</c:v>
                </c:pt>
                <c:pt idx="5281">
                  <c:v>41479.729166666664</c:v>
                </c:pt>
                <c:pt idx="5282">
                  <c:v>41479.739583333336</c:v>
                </c:pt>
                <c:pt idx="5283">
                  <c:v>41479.75</c:v>
                </c:pt>
                <c:pt idx="5284">
                  <c:v>41479.760416666664</c:v>
                </c:pt>
                <c:pt idx="5285">
                  <c:v>41479.770833333336</c:v>
                </c:pt>
                <c:pt idx="5286">
                  <c:v>41479.78125</c:v>
                </c:pt>
                <c:pt idx="5287">
                  <c:v>41479.791666666664</c:v>
                </c:pt>
                <c:pt idx="5288">
                  <c:v>41479.802083333336</c:v>
                </c:pt>
                <c:pt idx="5289">
                  <c:v>41479.8125</c:v>
                </c:pt>
                <c:pt idx="5290">
                  <c:v>41479.822916666664</c:v>
                </c:pt>
                <c:pt idx="5291">
                  <c:v>41479.833333333336</c:v>
                </c:pt>
                <c:pt idx="5292">
                  <c:v>41479.84375</c:v>
                </c:pt>
                <c:pt idx="5293">
                  <c:v>41479.854166666664</c:v>
                </c:pt>
                <c:pt idx="5294">
                  <c:v>41479.864583333336</c:v>
                </c:pt>
                <c:pt idx="5295">
                  <c:v>41479.875</c:v>
                </c:pt>
                <c:pt idx="5296">
                  <c:v>41479.885416666664</c:v>
                </c:pt>
                <c:pt idx="5297">
                  <c:v>41479.895833333336</c:v>
                </c:pt>
                <c:pt idx="5298">
                  <c:v>41479.90625</c:v>
                </c:pt>
                <c:pt idx="5299">
                  <c:v>41479.916666666664</c:v>
                </c:pt>
                <c:pt idx="5300">
                  <c:v>41479.927083333336</c:v>
                </c:pt>
                <c:pt idx="5301">
                  <c:v>41479.9375</c:v>
                </c:pt>
                <c:pt idx="5302">
                  <c:v>41479.947916666664</c:v>
                </c:pt>
                <c:pt idx="5303">
                  <c:v>41479.958333333336</c:v>
                </c:pt>
                <c:pt idx="5304">
                  <c:v>41479.96875</c:v>
                </c:pt>
                <c:pt idx="5305">
                  <c:v>41479.979166666664</c:v>
                </c:pt>
                <c:pt idx="5306">
                  <c:v>41479.989583333336</c:v>
                </c:pt>
                <c:pt idx="5307">
                  <c:v>41480</c:v>
                </c:pt>
                <c:pt idx="5308">
                  <c:v>41480.010416666664</c:v>
                </c:pt>
                <c:pt idx="5309">
                  <c:v>41480.020833333336</c:v>
                </c:pt>
                <c:pt idx="5310">
                  <c:v>41480.03125</c:v>
                </c:pt>
                <c:pt idx="5311">
                  <c:v>41480.041666666664</c:v>
                </c:pt>
                <c:pt idx="5312">
                  <c:v>41480.052083333336</c:v>
                </c:pt>
                <c:pt idx="5313">
                  <c:v>41480.0625</c:v>
                </c:pt>
                <c:pt idx="5314">
                  <c:v>41480.072916666664</c:v>
                </c:pt>
                <c:pt idx="5315">
                  <c:v>41480.083333333336</c:v>
                </c:pt>
                <c:pt idx="5316">
                  <c:v>41480.09375</c:v>
                </c:pt>
                <c:pt idx="5317">
                  <c:v>41480.104166666664</c:v>
                </c:pt>
                <c:pt idx="5318">
                  <c:v>41480.114583333336</c:v>
                </c:pt>
                <c:pt idx="5319">
                  <c:v>41480.125</c:v>
                </c:pt>
                <c:pt idx="5320">
                  <c:v>41480.135416666664</c:v>
                </c:pt>
                <c:pt idx="5321">
                  <c:v>41480.145833333336</c:v>
                </c:pt>
                <c:pt idx="5322">
                  <c:v>41480.15625</c:v>
                </c:pt>
                <c:pt idx="5323">
                  <c:v>41480.166666666664</c:v>
                </c:pt>
                <c:pt idx="5324">
                  <c:v>41480.176388888889</c:v>
                </c:pt>
                <c:pt idx="5325">
                  <c:v>41480.177083333336</c:v>
                </c:pt>
                <c:pt idx="5326">
                  <c:v>41480.1875</c:v>
                </c:pt>
                <c:pt idx="5327">
                  <c:v>41480.197916666664</c:v>
                </c:pt>
                <c:pt idx="5328">
                  <c:v>41480.208333333336</c:v>
                </c:pt>
                <c:pt idx="5329">
                  <c:v>41480.21875</c:v>
                </c:pt>
                <c:pt idx="5330">
                  <c:v>41480.229166666664</c:v>
                </c:pt>
                <c:pt idx="5331">
                  <c:v>41480.239583333336</c:v>
                </c:pt>
                <c:pt idx="5332">
                  <c:v>41480.25</c:v>
                </c:pt>
                <c:pt idx="5333">
                  <c:v>41480.260416666664</c:v>
                </c:pt>
                <c:pt idx="5334">
                  <c:v>41480.270833333336</c:v>
                </c:pt>
                <c:pt idx="5335">
                  <c:v>41480.28125</c:v>
                </c:pt>
                <c:pt idx="5336">
                  <c:v>41480.291666666664</c:v>
                </c:pt>
                <c:pt idx="5337">
                  <c:v>41480.302083333336</c:v>
                </c:pt>
                <c:pt idx="5338">
                  <c:v>41480.3125</c:v>
                </c:pt>
                <c:pt idx="5339">
                  <c:v>41480.322916666664</c:v>
                </c:pt>
                <c:pt idx="5340">
                  <c:v>41480.333333333336</c:v>
                </c:pt>
                <c:pt idx="5341">
                  <c:v>41480.34375</c:v>
                </c:pt>
                <c:pt idx="5342">
                  <c:v>41480.354166666664</c:v>
                </c:pt>
                <c:pt idx="5343">
                  <c:v>41480.364583333336</c:v>
                </c:pt>
                <c:pt idx="5344">
                  <c:v>41480.375</c:v>
                </c:pt>
                <c:pt idx="5345">
                  <c:v>41480.385416666664</c:v>
                </c:pt>
                <c:pt idx="5346">
                  <c:v>41480.395833333336</c:v>
                </c:pt>
                <c:pt idx="5347">
                  <c:v>41480.40625</c:v>
                </c:pt>
                <c:pt idx="5348">
                  <c:v>41480.416666666664</c:v>
                </c:pt>
                <c:pt idx="5349">
                  <c:v>41480.427083333336</c:v>
                </c:pt>
                <c:pt idx="5350">
                  <c:v>41480.4375</c:v>
                </c:pt>
                <c:pt idx="5351">
                  <c:v>41480.447916666664</c:v>
                </c:pt>
                <c:pt idx="5352">
                  <c:v>41480.458333333336</c:v>
                </c:pt>
                <c:pt idx="5353">
                  <c:v>41480.46875</c:v>
                </c:pt>
                <c:pt idx="5354">
                  <c:v>41480.479166666664</c:v>
                </c:pt>
                <c:pt idx="5355">
                  <c:v>41480.489583333336</c:v>
                </c:pt>
                <c:pt idx="5356">
                  <c:v>41480.5</c:v>
                </c:pt>
                <c:pt idx="5357">
                  <c:v>41480.510416666664</c:v>
                </c:pt>
                <c:pt idx="5358">
                  <c:v>41480.520833333336</c:v>
                </c:pt>
                <c:pt idx="5359">
                  <c:v>41480.53125</c:v>
                </c:pt>
                <c:pt idx="5360">
                  <c:v>41480.541666666664</c:v>
                </c:pt>
                <c:pt idx="5361">
                  <c:v>41480.552083333336</c:v>
                </c:pt>
                <c:pt idx="5362">
                  <c:v>41480.5625</c:v>
                </c:pt>
                <c:pt idx="5363">
                  <c:v>41480.572916666664</c:v>
                </c:pt>
                <c:pt idx="5364">
                  <c:v>41480.583333333336</c:v>
                </c:pt>
                <c:pt idx="5365">
                  <c:v>41480.59375</c:v>
                </c:pt>
                <c:pt idx="5366">
                  <c:v>41480.604166666664</c:v>
                </c:pt>
                <c:pt idx="5367">
                  <c:v>41480.614583333336</c:v>
                </c:pt>
                <c:pt idx="5368">
                  <c:v>41480.625</c:v>
                </c:pt>
                <c:pt idx="5369">
                  <c:v>41480.635416666664</c:v>
                </c:pt>
                <c:pt idx="5370">
                  <c:v>41480.645833333336</c:v>
                </c:pt>
                <c:pt idx="5371">
                  <c:v>41480.65625</c:v>
                </c:pt>
                <c:pt idx="5372">
                  <c:v>41480.666666666664</c:v>
                </c:pt>
                <c:pt idx="5373">
                  <c:v>41480.677083333336</c:v>
                </c:pt>
                <c:pt idx="5374">
                  <c:v>41480.6875</c:v>
                </c:pt>
                <c:pt idx="5375">
                  <c:v>41480.697916666664</c:v>
                </c:pt>
                <c:pt idx="5376">
                  <c:v>41480.708333333336</c:v>
                </c:pt>
                <c:pt idx="5377">
                  <c:v>41480.71875</c:v>
                </c:pt>
                <c:pt idx="5378">
                  <c:v>41480.729166666664</c:v>
                </c:pt>
                <c:pt idx="5379">
                  <c:v>41480.739583333336</c:v>
                </c:pt>
                <c:pt idx="5380">
                  <c:v>41480.75</c:v>
                </c:pt>
                <c:pt idx="5381">
                  <c:v>41480.760416666664</c:v>
                </c:pt>
                <c:pt idx="5382">
                  <c:v>41480.770833333336</c:v>
                </c:pt>
                <c:pt idx="5383">
                  <c:v>41480.78125</c:v>
                </c:pt>
                <c:pt idx="5384">
                  <c:v>41480.791666666664</c:v>
                </c:pt>
                <c:pt idx="5385">
                  <c:v>41480.802083333336</c:v>
                </c:pt>
                <c:pt idx="5386">
                  <c:v>41480.8125</c:v>
                </c:pt>
                <c:pt idx="5387">
                  <c:v>41480.822916666664</c:v>
                </c:pt>
                <c:pt idx="5388">
                  <c:v>41480.833333333336</c:v>
                </c:pt>
                <c:pt idx="5389">
                  <c:v>41480.84375</c:v>
                </c:pt>
                <c:pt idx="5390">
                  <c:v>41480.854166666664</c:v>
                </c:pt>
                <c:pt idx="5391">
                  <c:v>41480.864583333336</c:v>
                </c:pt>
                <c:pt idx="5392">
                  <c:v>41480.875</c:v>
                </c:pt>
                <c:pt idx="5393">
                  <c:v>41480.885416666664</c:v>
                </c:pt>
                <c:pt idx="5394">
                  <c:v>41480.895833333336</c:v>
                </c:pt>
                <c:pt idx="5395">
                  <c:v>41480.90625</c:v>
                </c:pt>
                <c:pt idx="5396">
                  <c:v>41480.916666666664</c:v>
                </c:pt>
                <c:pt idx="5397">
                  <c:v>41480.927083333336</c:v>
                </c:pt>
                <c:pt idx="5398">
                  <c:v>41480.9375</c:v>
                </c:pt>
                <c:pt idx="5399">
                  <c:v>41480.947916666664</c:v>
                </c:pt>
                <c:pt idx="5400">
                  <c:v>41480.958333333336</c:v>
                </c:pt>
                <c:pt idx="5401">
                  <c:v>41480.96875</c:v>
                </c:pt>
                <c:pt idx="5402">
                  <c:v>41480.979166666664</c:v>
                </c:pt>
                <c:pt idx="5403">
                  <c:v>41480.989583333336</c:v>
                </c:pt>
                <c:pt idx="5404">
                  <c:v>41481</c:v>
                </c:pt>
                <c:pt idx="5405">
                  <c:v>41481.010416666664</c:v>
                </c:pt>
                <c:pt idx="5406">
                  <c:v>41481.020833333336</c:v>
                </c:pt>
                <c:pt idx="5407">
                  <c:v>41481.03125</c:v>
                </c:pt>
                <c:pt idx="5408">
                  <c:v>41481.041666666664</c:v>
                </c:pt>
                <c:pt idx="5409">
                  <c:v>41481.052083333336</c:v>
                </c:pt>
                <c:pt idx="5410">
                  <c:v>41481.0625</c:v>
                </c:pt>
                <c:pt idx="5411">
                  <c:v>41481.072916666664</c:v>
                </c:pt>
                <c:pt idx="5412">
                  <c:v>41481.083333333336</c:v>
                </c:pt>
                <c:pt idx="5413">
                  <c:v>41481.09375</c:v>
                </c:pt>
                <c:pt idx="5414">
                  <c:v>41481.104166666664</c:v>
                </c:pt>
                <c:pt idx="5415">
                  <c:v>41481.114583333336</c:v>
                </c:pt>
                <c:pt idx="5416">
                  <c:v>41481.125</c:v>
                </c:pt>
                <c:pt idx="5417">
                  <c:v>41481.135416666664</c:v>
                </c:pt>
                <c:pt idx="5418">
                  <c:v>41481.145833333336</c:v>
                </c:pt>
                <c:pt idx="5419">
                  <c:v>41481.15625</c:v>
                </c:pt>
                <c:pt idx="5420">
                  <c:v>41481.166666666664</c:v>
                </c:pt>
                <c:pt idx="5421">
                  <c:v>41481.177083333336</c:v>
                </c:pt>
                <c:pt idx="5422">
                  <c:v>41481.1875</c:v>
                </c:pt>
                <c:pt idx="5423">
                  <c:v>41481.197916666664</c:v>
                </c:pt>
                <c:pt idx="5424">
                  <c:v>41481.208333333336</c:v>
                </c:pt>
                <c:pt idx="5425">
                  <c:v>41481.21875</c:v>
                </c:pt>
                <c:pt idx="5426">
                  <c:v>41481.229166666664</c:v>
                </c:pt>
                <c:pt idx="5427">
                  <c:v>41481.239583333336</c:v>
                </c:pt>
                <c:pt idx="5428">
                  <c:v>41481.25</c:v>
                </c:pt>
                <c:pt idx="5429">
                  <c:v>41481.260416666664</c:v>
                </c:pt>
                <c:pt idx="5430">
                  <c:v>41481.270833333336</c:v>
                </c:pt>
                <c:pt idx="5431">
                  <c:v>41481.28125</c:v>
                </c:pt>
                <c:pt idx="5432">
                  <c:v>41481.291666666664</c:v>
                </c:pt>
                <c:pt idx="5433">
                  <c:v>41481.302083333336</c:v>
                </c:pt>
                <c:pt idx="5434">
                  <c:v>41481.3125</c:v>
                </c:pt>
                <c:pt idx="5435">
                  <c:v>41481.322916666664</c:v>
                </c:pt>
                <c:pt idx="5436">
                  <c:v>41481.332638888889</c:v>
                </c:pt>
                <c:pt idx="5437">
                  <c:v>41481.333333333336</c:v>
                </c:pt>
                <c:pt idx="5438">
                  <c:v>41481.34375</c:v>
                </c:pt>
                <c:pt idx="5439">
                  <c:v>41481.354166666664</c:v>
                </c:pt>
                <c:pt idx="5440">
                  <c:v>41481.364583333336</c:v>
                </c:pt>
                <c:pt idx="5441">
                  <c:v>41481.375</c:v>
                </c:pt>
                <c:pt idx="5442">
                  <c:v>41481.385416666664</c:v>
                </c:pt>
                <c:pt idx="5443">
                  <c:v>41481.395833333336</c:v>
                </c:pt>
                <c:pt idx="5444">
                  <c:v>41481.40625</c:v>
                </c:pt>
                <c:pt idx="5445">
                  <c:v>41481.416666666664</c:v>
                </c:pt>
                <c:pt idx="5446">
                  <c:v>41481.427083333336</c:v>
                </c:pt>
                <c:pt idx="5447">
                  <c:v>41481.4375</c:v>
                </c:pt>
                <c:pt idx="5448">
                  <c:v>41481.447916666664</c:v>
                </c:pt>
                <c:pt idx="5449">
                  <c:v>41481.458333333336</c:v>
                </c:pt>
                <c:pt idx="5450">
                  <c:v>41481.46875</c:v>
                </c:pt>
                <c:pt idx="5451">
                  <c:v>41481.479166666664</c:v>
                </c:pt>
                <c:pt idx="5452">
                  <c:v>41481.489583333336</c:v>
                </c:pt>
                <c:pt idx="5453">
                  <c:v>41481.5</c:v>
                </c:pt>
                <c:pt idx="5454">
                  <c:v>41481.510416666664</c:v>
                </c:pt>
                <c:pt idx="5455">
                  <c:v>41481.520833333336</c:v>
                </c:pt>
                <c:pt idx="5456">
                  <c:v>41481.53125</c:v>
                </c:pt>
                <c:pt idx="5457">
                  <c:v>41481.541666666664</c:v>
                </c:pt>
                <c:pt idx="5458">
                  <c:v>41481.552083333336</c:v>
                </c:pt>
                <c:pt idx="5459">
                  <c:v>41481.5625</c:v>
                </c:pt>
                <c:pt idx="5460">
                  <c:v>41481.572916666664</c:v>
                </c:pt>
                <c:pt idx="5461">
                  <c:v>41481.583333333336</c:v>
                </c:pt>
                <c:pt idx="5462">
                  <c:v>41481.59375</c:v>
                </c:pt>
                <c:pt idx="5463">
                  <c:v>41481.604166666664</c:v>
                </c:pt>
                <c:pt idx="5464">
                  <c:v>41481.614583333336</c:v>
                </c:pt>
                <c:pt idx="5465">
                  <c:v>41481.625</c:v>
                </c:pt>
                <c:pt idx="5466">
                  <c:v>41481.635416666664</c:v>
                </c:pt>
                <c:pt idx="5467">
                  <c:v>41481.645833333336</c:v>
                </c:pt>
                <c:pt idx="5468">
                  <c:v>41481.65625</c:v>
                </c:pt>
                <c:pt idx="5469">
                  <c:v>41481.666666666664</c:v>
                </c:pt>
                <c:pt idx="5470">
                  <c:v>41481.677083333336</c:v>
                </c:pt>
                <c:pt idx="5471">
                  <c:v>41481.6875</c:v>
                </c:pt>
                <c:pt idx="5472">
                  <c:v>41481.697916666664</c:v>
                </c:pt>
                <c:pt idx="5473">
                  <c:v>41481.708333333336</c:v>
                </c:pt>
                <c:pt idx="5474">
                  <c:v>41481.71875</c:v>
                </c:pt>
                <c:pt idx="5475">
                  <c:v>41481.729166666664</c:v>
                </c:pt>
                <c:pt idx="5476">
                  <c:v>41481.739583333336</c:v>
                </c:pt>
                <c:pt idx="5477">
                  <c:v>41481.75</c:v>
                </c:pt>
                <c:pt idx="5478">
                  <c:v>41481.760416666664</c:v>
                </c:pt>
                <c:pt idx="5479">
                  <c:v>41481.770833333336</c:v>
                </c:pt>
                <c:pt idx="5480">
                  <c:v>41481.78125</c:v>
                </c:pt>
                <c:pt idx="5481">
                  <c:v>41481.791666666664</c:v>
                </c:pt>
                <c:pt idx="5482">
                  <c:v>41481.802083333336</c:v>
                </c:pt>
                <c:pt idx="5483">
                  <c:v>41481.8125</c:v>
                </c:pt>
                <c:pt idx="5484">
                  <c:v>41481.822916666664</c:v>
                </c:pt>
                <c:pt idx="5485">
                  <c:v>41481.833333333336</c:v>
                </c:pt>
                <c:pt idx="5486">
                  <c:v>41481.84375</c:v>
                </c:pt>
                <c:pt idx="5487">
                  <c:v>41481.854166666664</c:v>
                </c:pt>
                <c:pt idx="5488">
                  <c:v>41481.864583333336</c:v>
                </c:pt>
                <c:pt idx="5489">
                  <c:v>41481.875</c:v>
                </c:pt>
                <c:pt idx="5490">
                  <c:v>41481.885416666664</c:v>
                </c:pt>
                <c:pt idx="5491">
                  <c:v>41481.895833333336</c:v>
                </c:pt>
                <c:pt idx="5492">
                  <c:v>41481.90625</c:v>
                </c:pt>
                <c:pt idx="5493">
                  <c:v>41481.916666666664</c:v>
                </c:pt>
                <c:pt idx="5494">
                  <c:v>41481.927083333336</c:v>
                </c:pt>
                <c:pt idx="5495">
                  <c:v>41481.9375</c:v>
                </c:pt>
                <c:pt idx="5496">
                  <c:v>41481.947916666664</c:v>
                </c:pt>
                <c:pt idx="5497">
                  <c:v>41481.958333333336</c:v>
                </c:pt>
                <c:pt idx="5498">
                  <c:v>41481.96875</c:v>
                </c:pt>
                <c:pt idx="5499">
                  <c:v>41481.979166666664</c:v>
                </c:pt>
                <c:pt idx="5500">
                  <c:v>41481.989583333336</c:v>
                </c:pt>
                <c:pt idx="5501">
                  <c:v>41482</c:v>
                </c:pt>
                <c:pt idx="5502">
                  <c:v>41482.010416666664</c:v>
                </c:pt>
                <c:pt idx="5503">
                  <c:v>41482.020833333336</c:v>
                </c:pt>
                <c:pt idx="5504">
                  <c:v>41482.03125</c:v>
                </c:pt>
                <c:pt idx="5505">
                  <c:v>41482.041666666664</c:v>
                </c:pt>
                <c:pt idx="5506">
                  <c:v>41482.052083333336</c:v>
                </c:pt>
                <c:pt idx="5507">
                  <c:v>41482.0625</c:v>
                </c:pt>
                <c:pt idx="5508">
                  <c:v>41482.072916666664</c:v>
                </c:pt>
                <c:pt idx="5509">
                  <c:v>41482.083333333336</c:v>
                </c:pt>
                <c:pt idx="5510">
                  <c:v>41482.09375</c:v>
                </c:pt>
                <c:pt idx="5511">
                  <c:v>41482.104166666664</c:v>
                </c:pt>
                <c:pt idx="5512">
                  <c:v>41482.114583333336</c:v>
                </c:pt>
                <c:pt idx="5513">
                  <c:v>41482.125</c:v>
                </c:pt>
                <c:pt idx="5514">
                  <c:v>41482.135416666664</c:v>
                </c:pt>
                <c:pt idx="5515">
                  <c:v>41482.145833333336</c:v>
                </c:pt>
                <c:pt idx="5516">
                  <c:v>41482.15625</c:v>
                </c:pt>
                <c:pt idx="5517">
                  <c:v>41482.166666666664</c:v>
                </c:pt>
                <c:pt idx="5518">
                  <c:v>41482.177083333336</c:v>
                </c:pt>
                <c:pt idx="5519">
                  <c:v>41482.1875</c:v>
                </c:pt>
                <c:pt idx="5520">
                  <c:v>41482.197916666664</c:v>
                </c:pt>
                <c:pt idx="5521">
                  <c:v>41482.208333333336</c:v>
                </c:pt>
                <c:pt idx="5522">
                  <c:v>41482.21875</c:v>
                </c:pt>
                <c:pt idx="5523">
                  <c:v>41482.229166666664</c:v>
                </c:pt>
                <c:pt idx="5524">
                  <c:v>41482.239583333336</c:v>
                </c:pt>
                <c:pt idx="5525">
                  <c:v>41482.25</c:v>
                </c:pt>
                <c:pt idx="5526">
                  <c:v>41482.260416666664</c:v>
                </c:pt>
                <c:pt idx="5527">
                  <c:v>41482.270833333336</c:v>
                </c:pt>
                <c:pt idx="5528">
                  <c:v>41482.28125</c:v>
                </c:pt>
                <c:pt idx="5529">
                  <c:v>41482.291666666664</c:v>
                </c:pt>
                <c:pt idx="5530">
                  <c:v>41482.302083333336</c:v>
                </c:pt>
                <c:pt idx="5531">
                  <c:v>41482.3125</c:v>
                </c:pt>
                <c:pt idx="5532">
                  <c:v>41482.322916666664</c:v>
                </c:pt>
                <c:pt idx="5533">
                  <c:v>41482.333333333336</c:v>
                </c:pt>
                <c:pt idx="5534">
                  <c:v>41482.34375</c:v>
                </c:pt>
                <c:pt idx="5535">
                  <c:v>41482.354166666664</c:v>
                </c:pt>
                <c:pt idx="5536">
                  <c:v>41482.364583333336</c:v>
                </c:pt>
                <c:pt idx="5537">
                  <c:v>41482.375</c:v>
                </c:pt>
                <c:pt idx="5538">
                  <c:v>41482.385416666664</c:v>
                </c:pt>
                <c:pt idx="5539">
                  <c:v>41482.395833333336</c:v>
                </c:pt>
                <c:pt idx="5540">
                  <c:v>41482.40625</c:v>
                </c:pt>
                <c:pt idx="5541">
                  <c:v>41482.416666666664</c:v>
                </c:pt>
                <c:pt idx="5542">
                  <c:v>41482.427083333336</c:v>
                </c:pt>
                <c:pt idx="5543">
                  <c:v>41482.4375</c:v>
                </c:pt>
                <c:pt idx="5544">
                  <c:v>41482.447916666664</c:v>
                </c:pt>
                <c:pt idx="5545">
                  <c:v>41482.458333333336</c:v>
                </c:pt>
                <c:pt idx="5546">
                  <c:v>41482.46875</c:v>
                </c:pt>
                <c:pt idx="5547">
                  <c:v>41482.479166666664</c:v>
                </c:pt>
                <c:pt idx="5548">
                  <c:v>41482.489583333336</c:v>
                </c:pt>
                <c:pt idx="5549">
                  <c:v>41482.5</c:v>
                </c:pt>
                <c:pt idx="5550">
                  <c:v>41482.510416666664</c:v>
                </c:pt>
                <c:pt idx="5551">
                  <c:v>41482.520833333336</c:v>
                </c:pt>
                <c:pt idx="5552">
                  <c:v>41482.53125</c:v>
                </c:pt>
                <c:pt idx="5553">
                  <c:v>41482.541666666664</c:v>
                </c:pt>
                <c:pt idx="5554">
                  <c:v>41482.552083333336</c:v>
                </c:pt>
                <c:pt idx="5555">
                  <c:v>41482.5625</c:v>
                </c:pt>
                <c:pt idx="5556">
                  <c:v>41482.572916666664</c:v>
                </c:pt>
                <c:pt idx="5557">
                  <c:v>41482.583333333336</c:v>
                </c:pt>
                <c:pt idx="5558">
                  <c:v>41482.59375</c:v>
                </c:pt>
                <c:pt idx="5559">
                  <c:v>41482.604166666664</c:v>
                </c:pt>
                <c:pt idx="5560">
                  <c:v>41482.614583333336</c:v>
                </c:pt>
                <c:pt idx="5561">
                  <c:v>41482.625</c:v>
                </c:pt>
                <c:pt idx="5562">
                  <c:v>41482.635416666664</c:v>
                </c:pt>
                <c:pt idx="5563">
                  <c:v>41482.645833333336</c:v>
                </c:pt>
                <c:pt idx="5564">
                  <c:v>41482.65625</c:v>
                </c:pt>
                <c:pt idx="5565">
                  <c:v>41482.666666666664</c:v>
                </c:pt>
                <c:pt idx="5566">
                  <c:v>41482.677083333336</c:v>
                </c:pt>
                <c:pt idx="5567">
                  <c:v>41482.6875</c:v>
                </c:pt>
                <c:pt idx="5568">
                  <c:v>41482.697916666664</c:v>
                </c:pt>
                <c:pt idx="5569">
                  <c:v>41482.708333333336</c:v>
                </c:pt>
                <c:pt idx="5570">
                  <c:v>41482.71875</c:v>
                </c:pt>
                <c:pt idx="5571">
                  <c:v>41482.729166666664</c:v>
                </c:pt>
                <c:pt idx="5572">
                  <c:v>41482.739583333336</c:v>
                </c:pt>
                <c:pt idx="5573">
                  <c:v>41482.75</c:v>
                </c:pt>
                <c:pt idx="5574">
                  <c:v>41482.760416666664</c:v>
                </c:pt>
                <c:pt idx="5575">
                  <c:v>41482.770833333336</c:v>
                </c:pt>
                <c:pt idx="5576">
                  <c:v>41482.78125</c:v>
                </c:pt>
                <c:pt idx="5577">
                  <c:v>41482.791666666664</c:v>
                </c:pt>
                <c:pt idx="5578">
                  <c:v>41482.802083333336</c:v>
                </c:pt>
                <c:pt idx="5579">
                  <c:v>41482.8125</c:v>
                </c:pt>
                <c:pt idx="5580">
                  <c:v>41482.822916666664</c:v>
                </c:pt>
                <c:pt idx="5581">
                  <c:v>41482.833333333336</c:v>
                </c:pt>
                <c:pt idx="5582">
                  <c:v>41482.84375</c:v>
                </c:pt>
                <c:pt idx="5583">
                  <c:v>41482.854166666664</c:v>
                </c:pt>
                <c:pt idx="5584">
                  <c:v>41482.864583333336</c:v>
                </c:pt>
                <c:pt idx="5585">
                  <c:v>41482.875</c:v>
                </c:pt>
                <c:pt idx="5586">
                  <c:v>41482.885416666664</c:v>
                </c:pt>
                <c:pt idx="5587">
                  <c:v>41482.895833333336</c:v>
                </c:pt>
                <c:pt idx="5588">
                  <c:v>41482.90625</c:v>
                </c:pt>
                <c:pt idx="5589">
                  <c:v>41482.916666666664</c:v>
                </c:pt>
                <c:pt idx="5590">
                  <c:v>41482.927083333336</c:v>
                </c:pt>
                <c:pt idx="5591">
                  <c:v>41482.9375</c:v>
                </c:pt>
                <c:pt idx="5592">
                  <c:v>41482.947916666664</c:v>
                </c:pt>
                <c:pt idx="5593">
                  <c:v>41482.958333333336</c:v>
                </c:pt>
                <c:pt idx="5594">
                  <c:v>41482.96875</c:v>
                </c:pt>
                <c:pt idx="5595">
                  <c:v>41482.979166666664</c:v>
                </c:pt>
                <c:pt idx="5596">
                  <c:v>41482.989583333336</c:v>
                </c:pt>
                <c:pt idx="5597">
                  <c:v>41483</c:v>
                </c:pt>
                <c:pt idx="5598">
                  <c:v>41483.010416666664</c:v>
                </c:pt>
                <c:pt idx="5599">
                  <c:v>41483.020833333336</c:v>
                </c:pt>
                <c:pt idx="5600">
                  <c:v>41483.03125</c:v>
                </c:pt>
                <c:pt idx="5601">
                  <c:v>41483.041666666664</c:v>
                </c:pt>
                <c:pt idx="5602">
                  <c:v>41483.052083333336</c:v>
                </c:pt>
                <c:pt idx="5603">
                  <c:v>41483.0625</c:v>
                </c:pt>
                <c:pt idx="5604">
                  <c:v>41483.072916666664</c:v>
                </c:pt>
                <c:pt idx="5605">
                  <c:v>41483.083333333336</c:v>
                </c:pt>
                <c:pt idx="5606">
                  <c:v>41483.09375</c:v>
                </c:pt>
                <c:pt idx="5607">
                  <c:v>41483.104166666664</c:v>
                </c:pt>
                <c:pt idx="5608">
                  <c:v>41483.114583333336</c:v>
                </c:pt>
                <c:pt idx="5609">
                  <c:v>41483.125</c:v>
                </c:pt>
                <c:pt idx="5610">
                  <c:v>41483.135416666664</c:v>
                </c:pt>
                <c:pt idx="5611">
                  <c:v>41483.145833333336</c:v>
                </c:pt>
                <c:pt idx="5612">
                  <c:v>41483.15625</c:v>
                </c:pt>
                <c:pt idx="5613">
                  <c:v>41483.166666666664</c:v>
                </c:pt>
                <c:pt idx="5614">
                  <c:v>41483.177083333336</c:v>
                </c:pt>
                <c:pt idx="5615">
                  <c:v>41483.1875</c:v>
                </c:pt>
                <c:pt idx="5616">
                  <c:v>41483.197916666664</c:v>
                </c:pt>
                <c:pt idx="5617">
                  <c:v>41483.208333333336</c:v>
                </c:pt>
                <c:pt idx="5618">
                  <c:v>41483.21875</c:v>
                </c:pt>
                <c:pt idx="5619">
                  <c:v>41483.229166666664</c:v>
                </c:pt>
                <c:pt idx="5620">
                  <c:v>41483.239583333336</c:v>
                </c:pt>
                <c:pt idx="5621">
                  <c:v>41483.25</c:v>
                </c:pt>
                <c:pt idx="5622">
                  <c:v>41483.260416666664</c:v>
                </c:pt>
                <c:pt idx="5623">
                  <c:v>41483.270833333336</c:v>
                </c:pt>
                <c:pt idx="5624">
                  <c:v>41483.28125</c:v>
                </c:pt>
                <c:pt idx="5625">
                  <c:v>41483.291666666664</c:v>
                </c:pt>
                <c:pt idx="5626">
                  <c:v>41483.302083333336</c:v>
                </c:pt>
                <c:pt idx="5627">
                  <c:v>41483.3125</c:v>
                </c:pt>
                <c:pt idx="5628">
                  <c:v>41483.322916666664</c:v>
                </c:pt>
                <c:pt idx="5629">
                  <c:v>41483.333333333336</c:v>
                </c:pt>
                <c:pt idx="5630">
                  <c:v>41483.34375</c:v>
                </c:pt>
                <c:pt idx="5631">
                  <c:v>41483.354166666664</c:v>
                </c:pt>
                <c:pt idx="5632">
                  <c:v>41483.364583333336</c:v>
                </c:pt>
                <c:pt idx="5633">
                  <c:v>41483.375</c:v>
                </c:pt>
                <c:pt idx="5634">
                  <c:v>41483.385416666664</c:v>
                </c:pt>
                <c:pt idx="5635">
                  <c:v>41483.395833333336</c:v>
                </c:pt>
                <c:pt idx="5636">
                  <c:v>41483.40625</c:v>
                </c:pt>
                <c:pt idx="5637">
                  <c:v>41483.416666666664</c:v>
                </c:pt>
                <c:pt idx="5638">
                  <c:v>41483.427083333336</c:v>
                </c:pt>
                <c:pt idx="5639">
                  <c:v>41483.4375</c:v>
                </c:pt>
                <c:pt idx="5640">
                  <c:v>41483.447916666664</c:v>
                </c:pt>
                <c:pt idx="5641">
                  <c:v>41483.458333333336</c:v>
                </c:pt>
                <c:pt idx="5642">
                  <c:v>41483.46875</c:v>
                </c:pt>
                <c:pt idx="5643">
                  <c:v>41483.479166666664</c:v>
                </c:pt>
                <c:pt idx="5644">
                  <c:v>41483.489583333336</c:v>
                </c:pt>
                <c:pt idx="5645">
                  <c:v>41483.5</c:v>
                </c:pt>
                <c:pt idx="5646">
                  <c:v>41483.510416666664</c:v>
                </c:pt>
                <c:pt idx="5647">
                  <c:v>41483.520833333336</c:v>
                </c:pt>
                <c:pt idx="5648">
                  <c:v>41483.53125</c:v>
                </c:pt>
                <c:pt idx="5649">
                  <c:v>41483.541666666664</c:v>
                </c:pt>
                <c:pt idx="5650">
                  <c:v>41483.552083333336</c:v>
                </c:pt>
                <c:pt idx="5651">
                  <c:v>41483.5625</c:v>
                </c:pt>
                <c:pt idx="5652">
                  <c:v>41483.572916666664</c:v>
                </c:pt>
                <c:pt idx="5653">
                  <c:v>41483.583333333336</c:v>
                </c:pt>
                <c:pt idx="5654">
                  <c:v>41483.59375</c:v>
                </c:pt>
                <c:pt idx="5655">
                  <c:v>41483.604166666664</c:v>
                </c:pt>
                <c:pt idx="5656">
                  <c:v>41483.614583333336</c:v>
                </c:pt>
                <c:pt idx="5657">
                  <c:v>41483.625</c:v>
                </c:pt>
                <c:pt idx="5658">
                  <c:v>41483.635416666664</c:v>
                </c:pt>
                <c:pt idx="5659">
                  <c:v>41483.645833333336</c:v>
                </c:pt>
                <c:pt idx="5660">
                  <c:v>41483.65625</c:v>
                </c:pt>
                <c:pt idx="5661">
                  <c:v>41483.666666666664</c:v>
                </c:pt>
                <c:pt idx="5662">
                  <c:v>41483.677083333336</c:v>
                </c:pt>
                <c:pt idx="5663">
                  <c:v>41483.6875</c:v>
                </c:pt>
                <c:pt idx="5664">
                  <c:v>41483.697916666664</c:v>
                </c:pt>
                <c:pt idx="5665">
                  <c:v>41483.708333333336</c:v>
                </c:pt>
                <c:pt idx="5666">
                  <c:v>41483.71875</c:v>
                </c:pt>
                <c:pt idx="5667">
                  <c:v>41483.729166666664</c:v>
                </c:pt>
                <c:pt idx="5668">
                  <c:v>41483.739583333336</c:v>
                </c:pt>
                <c:pt idx="5669">
                  <c:v>41483.75</c:v>
                </c:pt>
                <c:pt idx="5670">
                  <c:v>41483.760416666664</c:v>
                </c:pt>
                <c:pt idx="5671">
                  <c:v>41483.770833333336</c:v>
                </c:pt>
                <c:pt idx="5672">
                  <c:v>41483.78125</c:v>
                </c:pt>
                <c:pt idx="5673">
                  <c:v>41483.791666666664</c:v>
                </c:pt>
                <c:pt idx="5674">
                  <c:v>41483.802083333336</c:v>
                </c:pt>
                <c:pt idx="5675">
                  <c:v>41483.8125</c:v>
                </c:pt>
                <c:pt idx="5676">
                  <c:v>41483.822916666664</c:v>
                </c:pt>
                <c:pt idx="5677">
                  <c:v>41483.833333333336</c:v>
                </c:pt>
                <c:pt idx="5678">
                  <c:v>41483.84375</c:v>
                </c:pt>
                <c:pt idx="5679">
                  <c:v>41483.854166666664</c:v>
                </c:pt>
                <c:pt idx="5680">
                  <c:v>41483.864583333336</c:v>
                </c:pt>
                <c:pt idx="5681">
                  <c:v>41483.875</c:v>
                </c:pt>
                <c:pt idx="5682">
                  <c:v>41483.885416666664</c:v>
                </c:pt>
                <c:pt idx="5683">
                  <c:v>41483.895833333336</c:v>
                </c:pt>
                <c:pt idx="5684">
                  <c:v>41483.90625</c:v>
                </c:pt>
                <c:pt idx="5685">
                  <c:v>41483.916666666664</c:v>
                </c:pt>
                <c:pt idx="5686">
                  <c:v>41483.927083333336</c:v>
                </c:pt>
                <c:pt idx="5687">
                  <c:v>41483.9375</c:v>
                </c:pt>
                <c:pt idx="5688">
                  <c:v>41483.947916666664</c:v>
                </c:pt>
                <c:pt idx="5689">
                  <c:v>41483.958333333336</c:v>
                </c:pt>
                <c:pt idx="5690">
                  <c:v>41483.96875</c:v>
                </c:pt>
                <c:pt idx="5691">
                  <c:v>41483.979166666664</c:v>
                </c:pt>
                <c:pt idx="5692">
                  <c:v>41483.989583333336</c:v>
                </c:pt>
                <c:pt idx="5693">
                  <c:v>41484</c:v>
                </c:pt>
                <c:pt idx="5694">
                  <c:v>41484.010416666664</c:v>
                </c:pt>
                <c:pt idx="5695">
                  <c:v>41484.020833333336</c:v>
                </c:pt>
                <c:pt idx="5696">
                  <c:v>41484.03125</c:v>
                </c:pt>
                <c:pt idx="5697">
                  <c:v>41484.041666666664</c:v>
                </c:pt>
                <c:pt idx="5698">
                  <c:v>41484.052083333336</c:v>
                </c:pt>
                <c:pt idx="5699">
                  <c:v>41484.0625</c:v>
                </c:pt>
                <c:pt idx="5700">
                  <c:v>41484.072916666664</c:v>
                </c:pt>
                <c:pt idx="5701">
                  <c:v>41484.083333333336</c:v>
                </c:pt>
                <c:pt idx="5702">
                  <c:v>41484.09375</c:v>
                </c:pt>
                <c:pt idx="5703">
                  <c:v>41484.104166666664</c:v>
                </c:pt>
                <c:pt idx="5704">
                  <c:v>41484.114583333336</c:v>
                </c:pt>
                <c:pt idx="5705">
                  <c:v>41484.125</c:v>
                </c:pt>
                <c:pt idx="5706">
                  <c:v>41484.135416666664</c:v>
                </c:pt>
                <c:pt idx="5707">
                  <c:v>41484.145833333336</c:v>
                </c:pt>
                <c:pt idx="5708">
                  <c:v>41484.15625</c:v>
                </c:pt>
                <c:pt idx="5709">
                  <c:v>41484.166666666664</c:v>
                </c:pt>
                <c:pt idx="5710">
                  <c:v>41484.177083333336</c:v>
                </c:pt>
                <c:pt idx="5711">
                  <c:v>41484.1875</c:v>
                </c:pt>
                <c:pt idx="5712">
                  <c:v>41484.197916666664</c:v>
                </c:pt>
                <c:pt idx="5713">
                  <c:v>41484.208333333336</c:v>
                </c:pt>
                <c:pt idx="5714">
                  <c:v>41484.21875</c:v>
                </c:pt>
                <c:pt idx="5715">
                  <c:v>41484.229166666664</c:v>
                </c:pt>
                <c:pt idx="5716">
                  <c:v>41484.239583333336</c:v>
                </c:pt>
                <c:pt idx="5717">
                  <c:v>41484.25</c:v>
                </c:pt>
                <c:pt idx="5718">
                  <c:v>41484.260416666664</c:v>
                </c:pt>
                <c:pt idx="5719">
                  <c:v>41484.270833333336</c:v>
                </c:pt>
                <c:pt idx="5720">
                  <c:v>41484.28125</c:v>
                </c:pt>
                <c:pt idx="5721">
                  <c:v>41484.291666666664</c:v>
                </c:pt>
                <c:pt idx="5722">
                  <c:v>41484.302083333336</c:v>
                </c:pt>
                <c:pt idx="5723">
                  <c:v>41484.3125</c:v>
                </c:pt>
                <c:pt idx="5724">
                  <c:v>41484.322916666664</c:v>
                </c:pt>
                <c:pt idx="5725">
                  <c:v>41484.333333333336</c:v>
                </c:pt>
                <c:pt idx="5726">
                  <c:v>41484.34375</c:v>
                </c:pt>
                <c:pt idx="5727">
                  <c:v>41484.354166666664</c:v>
                </c:pt>
                <c:pt idx="5728">
                  <c:v>41484.364583333336</c:v>
                </c:pt>
                <c:pt idx="5729">
                  <c:v>41484.375</c:v>
                </c:pt>
                <c:pt idx="5730">
                  <c:v>41484.385416666664</c:v>
                </c:pt>
                <c:pt idx="5731">
                  <c:v>41484.395833333336</c:v>
                </c:pt>
                <c:pt idx="5732">
                  <c:v>41484.40625</c:v>
                </c:pt>
                <c:pt idx="5733">
                  <c:v>41484.416666666664</c:v>
                </c:pt>
                <c:pt idx="5734">
                  <c:v>41484.427083333336</c:v>
                </c:pt>
                <c:pt idx="5735">
                  <c:v>41484.4375</c:v>
                </c:pt>
                <c:pt idx="5736">
                  <c:v>41484.447916666664</c:v>
                </c:pt>
                <c:pt idx="5737">
                  <c:v>41484.458333333336</c:v>
                </c:pt>
                <c:pt idx="5738">
                  <c:v>41484.46875</c:v>
                </c:pt>
                <c:pt idx="5739">
                  <c:v>41484.479166666664</c:v>
                </c:pt>
                <c:pt idx="5740">
                  <c:v>41484.489583333336</c:v>
                </c:pt>
                <c:pt idx="5741">
                  <c:v>41484.5</c:v>
                </c:pt>
                <c:pt idx="5742">
                  <c:v>41484.510416666664</c:v>
                </c:pt>
                <c:pt idx="5743">
                  <c:v>41484.520833333336</c:v>
                </c:pt>
                <c:pt idx="5744">
                  <c:v>41484.53125</c:v>
                </c:pt>
                <c:pt idx="5745">
                  <c:v>41484.541666666664</c:v>
                </c:pt>
                <c:pt idx="5746">
                  <c:v>41484.552083333336</c:v>
                </c:pt>
                <c:pt idx="5747">
                  <c:v>41484.5625</c:v>
                </c:pt>
                <c:pt idx="5748">
                  <c:v>41484.572916666664</c:v>
                </c:pt>
                <c:pt idx="5749">
                  <c:v>41484.583333333336</c:v>
                </c:pt>
                <c:pt idx="5750">
                  <c:v>41484.59375</c:v>
                </c:pt>
                <c:pt idx="5751">
                  <c:v>41484.604166666664</c:v>
                </c:pt>
                <c:pt idx="5752">
                  <c:v>41484.614583333336</c:v>
                </c:pt>
                <c:pt idx="5753">
                  <c:v>41484.625</c:v>
                </c:pt>
                <c:pt idx="5754">
                  <c:v>41484.635416666664</c:v>
                </c:pt>
                <c:pt idx="5755">
                  <c:v>41484.645833333336</c:v>
                </c:pt>
                <c:pt idx="5756">
                  <c:v>41484.65625</c:v>
                </c:pt>
                <c:pt idx="5757">
                  <c:v>41484.666666666664</c:v>
                </c:pt>
                <c:pt idx="5758">
                  <c:v>41484.677083333336</c:v>
                </c:pt>
                <c:pt idx="5759">
                  <c:v>41484.6875</c:v>
                </c:pt>
                <c:pt idx="5760">
                  <c:v>41484.697916666664</c:v>
                </c:pt>
                <c:pt idx="5761">
                  <c:v>41484.708333333336</c:v>
                </c:pt>
                <c:pt idx="5762">
                  <c:v>41484.71875</c:v>
                </c:pt>
                <c:pt idx="5763">
                  <c:v>41484.729166666664</c:v>
                </c:pt>
                <c:pt idx="5764">
                  <c:v>41484.739583333336</c:v>
                </c:pt>
                <c:pt idx="5765">
                  <c:v>41484.75</c:v>
                </c:pt>
                <c:pt idx="5766">
                  <c:v>41484.760416666664</c:v>
                </c:pt>
                <c:pt idx="5767">
                  <c:v>41484.770833333336</c:v>
                </c:pt>
                <c:pt idx="5768">
                  <c:v>41484.78125</c:v>
                </c:pt>
                <c:pt idx="5769">
                  <c:v>41484.791666666664</c:v>
                </c:pt>
                <c:pt idx="5770">
                  <c:v>41484.802083333336</c:v>
                </c:pt>
                <c:pt idx="5771">
                  <c:v>41484.8125</c:v>
                </c:pt>
                <c:pt idx="5772">
                  <c:v>41484.822916666664</c:v>
                </c:pt>
                <c:pt idx="5773">
                  <c:v>41484.833333333336</c:v>
                </c:pt>
                <c:pt idx="5774">
                  <c:v>41484.84375</c:v>
                </c:pt>
                <c:pt idx="5775">
                  <c:v>41484.854166666664</c:v>
                </c:pt>
                <c:pt idx="5776">
                  <c:v>41484.864583333336</c:v>
                </c:pt>
                <c:pt idx="5777">
                  <c:v>41484.875</c:v>
                </c:pt>
                <c:pt idx="5778">
                  <c:v>41484.885416666664</c:v>
                </c:pt>
                <c:pt idx="5779">
                  <c:v>41484.895833333336</c:v>
                </c:pt>
                <c:pt idx="5780">
                  <c:v>41484.90625</c:v>
                </c:pt>
                <c:pt idx="5781">
                  <c:v>41484.916666666664</c:v>
                </c:pt>
                <c:pt idx="5782">
                  <c:v>41484.927083333336</c:v>
                </c:pt>
                <c:pt idx="5783">
                  <c:v>41484.9375</c:v>
                </c:pt>
                <c:pt idx="5784">
                  <c:v>41484.947916666664</c:v>
                </c:pt>
                <c:pt idx="5785">
                  <c:v>41484.958333333336</c:v>
                </c:pt>
                <c:pt idx="5786">
                  <c:v>41484.96875</c:v>
                </c:pt>
                <c:pt idx="5787">
                  <c:v>41484.979166666664</c:v>
                </c:pt>
                <c:pt idx="5788">
                  <c:v>41484.989583333336</c:v>
                </c:pt>
                <c:pt idx="5789">
                  <c:v>41485</c:v>
                </c:pt>
                <c:pt idx="5790">
                  <c:v>41485.010416666664</c:v>
                </c:pt>
                <c:pt idx="5791">
                  <c:v>41485.020833333336</c:v>
                </c:pt>
                <c:pt idx="5792">
                  <c:v>41485.03125</c:v>
                </c:pt>
                <c:pt idx="5793">
                  <c:v>41485.041666666664</c:v>
                </c:pt>
                <c:pt idx="5794">
                  <c:v>41485.052083333336</c:v>
                </c:pt>
                <c:pt idx="5795">
                  <c:v>41485.0625</c:v>
                </c:pt>
                <c:pt idx="5796">
                  <c:v>41485.072916666664</c:v>
                </c:pt>
                <c:pt idx="5797">
                  <c:v>41485.083333333336</c:v>
                </c:pt>
                <c:pt idx="5798">
                  <c:v>41485.09375</c:v>
                </c:pt>
                <c:pt idx="5799">
                  <c:v>41485.104166666664</c:v>
                </c:pt>
                <c:pt idx="5800">
                  <c:v>41485.114583333336</c:v>
                </c:pt>
                <c:pt idx="5801">
                  <c:v>41485.125</c:v>
                </c:pt>
                <c:pt idx="5802">
                  <c:v>41485.135416666664</c:v>
                </c:pt>
                <c:pt idx="5803">
                  <c:v>41485.145833333336</c:v>
                </c:pt>
                <c:pt idx="5804">
                  <c:v>41485.15625</c:v>
                </c:pt>
                <c:pt idx="5805">
                  <c:v>41485.166666666664</c:v>
                </c:pt>
                <c:pt idx="5806">
                  <c:v>41485.177083333336</c:v>
                </c:pt>
                <c:pt idx="5807">
                  <c:v>41485.1875</c:v>
                </c:pt>
                <c:pt idx="5808">
                  <c:v>41485.197916666664</c:v>
                </c:pt>
                <c:pt idx="5809">
                  <c:v>41485.208333333336</c:v>
                </c:pt>
                <c:pt idx="5810">
                  <c:v>41485.21875</c:v>
                </c:pt>
                <c:pt idx="5811">
                  <c:v>41485.229166666664</c:v>
                </c:pt>
                <c:pt idx="5812">
                  <c:v>41485.239583333336</c:v>
                </c:pt>
                <c:pt idx="5813">
                  <c:v>41485.25</c:v>
                </c:pt>
                <c:pt idx="5814">
                  <c:v>41485.260416666664</c:v>
                </c:pt>
                <c:pt idx="5815">
                  <c:v>41485.270833333336</c:v>
                </c:pt>
                <c:pt idx="5816">
                  <c:v>41485.28125</c:v>
                </c:pt>
                <c:pt idx="5817">
                  <c:v>41485.291666666664</c:v>
                </c:pt>
                <c:pt idx="5818">
                  <c:v>41485.302083333336</c:v>
                </c:pt>
                <c:pt idx="5819">
                  <c:v>41485.3125</c:v>
                </c:pt>
                <c:pt idx="5820">
                  <c:v>41485.322916666664</c:v>
                </c:pt>
                <c:pt idx="5821">
                  <c:v>41485.333333333336</c:v>
                </c:pt>
                <c:pt idx="5822">
                  <c:v>41485.34375</c:v>
                </c:pt>
                <c:pt idx="5823">
                  <c:v>41485.354166666664</c:v>
                </c:pt>
                <c:pt idx="5824">
                  <c:v>41485.364583333336</c:v>
                </c:pt>
                <c:pt idx="5825">
                  <c:v>41485.375</c:v>
                </c:pt>
                <c:pt idx="5826">
                  <c:v>41485.385416666664</c:v>
                </c:pt>
                <c:pt idx="5827">
                  <c:v>41485.395833333336</c:v>
                </c:pt>
                <c:pt idx="5828">
                  <c:v>41485.40625</c:v>
                </c:pt>
                <c:pt idx="5829">
                  <c:v>41485.416666666664</c:v>
                </c:pt>
                <c:pt idx="5830">
                  <c:v>41485.427083333336</c:v>
                </c:pt>
                <c:pt idx="5831">
                  <c:v>41485.4375</c:v>
                </c:pt>
                <c:pt idx="5832">
                  <c:v>41485.447916666664</c:v>
                </c:pt>
                <c:pt idx="5833">
                  <c:v>41485.458333333336</c:v>
                </c:pt>
                <c:pt idx="5834">
                  <c:v>41485.46875</c:v>
                </c:pt>
                <c:pt idx="5835">
                  <c:v>41485.479166666664</c:v>
                </c:pt>
                <c:pt idx="5836">
                  <c:v>41485.489583333336</c:v>
                </c:pt>
                <c:pt idx="5837">
                  <c:v>41485.5</c:v>
                </c:pt>
                <c:pt idx="5838">
                  <c:v>41485.510416666664</c:v>
                </c:pt>
                <c:pt idx="5839">
                  <c:v>41485.520833333336</c:v>
                </c:pt>
                <c:pt idx="5840">
                  <c:v>41485.53125</c:v>
                </c:pt>
                <c:pt idx="5841">
                  <c:v>41485.541666666664</c:v>
                </c:pt>
                <c:pt idx="5842">
                  <c:v>41485.552083333336</c:v>
                </c:pt>
                <c:pt idx="5843">
                  <c:v>41485.5625</c:v>
                </c:pt>
                <c:pt idx="5844">
                  <c:v>41485.572916666664</c:v>
                </c:pt>
                <c:pt idx="5845">
                  <c:v>41485.583333333336</c:v>
                </c:pt>
                <c:pt idx="5846">
                  <c:v>41485.59375</c:v>
                </c:pt>
                <c:pt idx="5847">
                  <c:v>41485.604166666664</c:v>
                </c:pt>
                <c:pt idx="5848">
                  <c:v>41485.614583333336</c:v>
                </c:pt>
                <c:pt idx="5849">
                  <c:v>41485.625</c:v>
                </c:pt>
                <c:pt idx="5850">
                  <c:v>41485.635416666664</c:v>
                </c:pt>
                <c:pt idx="5851">
                  <c:v>41485.645833333336</c:v>
                </c:pt>
                <c:pt idx="5852">
                  <c:v>41485.65625</c:v>
                </c:pt>
                <c:pt idx="5853">
                  <c:v>41485.666666666664</c:v>
                </c:pt>
                <c:pt idx="5854">
                  <c:v>41485.677083333336</c:v>
                </c:pt>
                <c:pt idx="5855">
                  <c:v>41485.6875</c:v>
                </c:pt>
                <c:pt idx="5856">
                  <c:v>41485.697916666664</c:v>
                </c:pt>
                <c:pt idx="5857">
                  <c:v>41485.708333333336</c:v>
                </c:pt>
                <c:pt idx="5858">
                  <c:v>41485.71875</c:v>
                </c:pt>
                <c:pt idx="5859">
                  <c:v>41485.729166666664</c:v>
                </c:pt>
                <c:pt idx="5860">
                  <c:v>41485.739583333336</c:v>
                </c:pt>
                <c:pt idx="5861">
                  <c:v>41485.75</c:v>
                </c:pt>
                <c:pt idx="5862">
                  <c:v>41485.760416666664</c:v>
                </c:pt>
                <c:pt idx="5863">
                  <c:v>41485.770833333336</c:v>
                </c:pt>
                <c:pt idx="5864">
                  <c:v>41485.78125</c:v>
                </c:pt>
                <c:pt idx="5865">
                  <c:v>41485.791666666664</c:v>
                </c:pt>
                <c:pt idx="5866">
                  <c:v>41485.802083333336</c:v>
                </c:pt>
                <c:pt idx="5867">
                  <c:v>41485.8125</c:v>
                </c:pt>
                <c:pt idx="5868">
                  <c:v>41485.822916666664</c:v>
                </c:pt>
                <c:pt idx="5869">
                  <c:v>41485.833333333336</c:v>
                </c:pt>
                <c:pt idx="5870">
                  <c:v>41485.84375</c:v>
                </c:pt>
                <c:pt idx="5871">
                  <c:v>41485.854166666664</c:v>
                </c:pt>
                <c:pt idx="5872">
                  <c:v>41485.864583333336</c:v>
                </c:pt>
                <c:pt idx="5873">
                  <c:v>41485.875</c:v>
                </c:pt>
                <c:pt idx="5874">
                  <c:v>41485.885416666664</c:v>
                </c:pt>
                <c:pt idx="5875">
                  <c:v>41485.895833333336</c:v>
                </c:pt>
                <c:pt idx="5876">
                  <c:v>41485.90625</c:v>
                </c:pt>
                <c:pt idx="5877">
                  <c:v>41485.916666666664</c:v>
                </c:pt>
                <c:pt idx="5878">
                  <c:v>41485.927083333336</c:v>
                </c:pt>
                <c:pt idx="5879">
                  <c:v>41485.9375</c:v>
                </c:pt>
                <c:pt idx="5880">
                  <c:v>41485.947916666664</c:v>
                </c:pt>
                <c:pt idx="5881">
                  <c:v>41485.958333333336</c:v>
                </c:pt>
                <c:pt idx="5882">
                  <c:v>41485.96875</c:v>
                </c:pt>
                <c:pt idx="5883">
                  <c:v>41485.979166666664</c:v>
                </c:pt>
                <c:pt idx="5884">
                  <c:v>41485.989583333336</c:v>
                </c:pt>
                <c:pt idx="5885">
                  <c:v>41486</c:v>
                </c:pt>
                <c:pt idx="5886">
                  <c:v>41486.010416666664</c:v>
                </c:pt>
                <c:pt idx="5887">
                  <c:v>41486.020833333336</c:v>
                </c:pt>
                <c:pt idx="5888">
                  <c:v>41486.03125</c:v>
                </c:pt>
                <c:pt idx="5889">
                  <c:v>41486.041666666664</c:v>
                </c:pt>
                <c:pt idx="5890">
                  <c:v>41486.052083333336</c:v>
                </c:pt>
                <c:pt idx="5891">
                  <c:v>41486.0625</c:v>
                </c:pt>
                <c:pt idx="5892">
                  <c:v>41486.072916666664</c:v>
                </c:pt>
                <c:pt idx="5893">
                  <c:v>41486.083333333336</c:v>
                </c:pt>
                <c:pt idx="5894">
                  <c:v>41486.09375</c:v>
                </c:pt>
                <c:pt idx="5895">
                  <c:v>41486.104166666664</c:v>
                </c:pt>
                <c:pt idx="5896">
                  <c:v>41486.114583333336</c:v>
                </c:pt>
                <c:pt idx="5897">
                  <c:v>41486.125</c:v>
                </c:pt>
                <c:pt idx="5898">
                  <c:v>41486.135416666664</c:v>
                </c:pt>
                <c:pt idx="5899">
                  <c:v>41486.145833333336</c:v>
                </c:pt>
                <c:pt idx="5900">
                  <c:v>41486.15625</c:v>
                </c:pt>
                <c:pt idx="5901">
                  <c:v>41486.166666666664</c:v>
                </c:pt>
                <c:pt idx="5902">
                  <c:v>41486.177083333336</c:v>
                </c:pt>
                <c:pt idx="5903">
                  <c:v>41486.1875</c:v>
                </c:pt>
                <c:pt idx="5904">
                  <c:v>41486.197916666664</c:v>
                </c:pt>
                <c:pt idx="5905">
                  <c:v>41486.208333333336</c:v>
                </c:pt>
                <c:pt idx="5906">
                  <c:v>41486.21875</c:v>
                </c:pt>
                <c:pt idx="5907">
                  <c:v>41486.229166666664</c:v>
                </c:pt>
                <c:pt idx="5908">
                  <c:v>41486.239583333336</c:v>
                </c:pt>
                <c:pt idx="5909">
                  <c:v>41486.25</c:v>
                </c:pt>
                <c:pt idx="5910">
                  <c:v>41486.260416666664</c:v>
                </c:pt>
                <c:pt idx="5911">
                  <c:v>41486.270833333336</c:v>
                </c:pt>
                <c:pt idx="5912">
                  <c:v>41486.28125</c:v>
                </c:pt>
                <c:pt idx="5913">
                  <c:v>41486.291666666664</c:v>
                </c:pt>
                <c:pt idx="5914">
                  <c:v>41486.302083333336</c:v>
                </c:pt>
                <c:pt idx="5915">
                  <c:v>41486.3125</c:v>
                </c:pt>
                <c:pt idx="5916">
                  <c:v>41486.322916666664</c:v>
                </c:pt>
                <c:pt idx="5917">
                  <c:v>41486.333333333336</c:v>
                </c:pt>
                <c:pt idx="5918">
                  <c:v>41486.34375</c:v>
                </c:pt>
                <c:pt idx="5919">
                  <c:v>41486.354166666664</c:v>
                </c:pt>
                <c:pt idx="5920">
                  <c:v>41486.364583333336</c:v>
                </c:pt>
                <c:pt idx="5921">
                  <c:v>41486.375</c:v>
                </c:pt>
                <c:pt idx="5922">
                  <c:v>41486.385416666664</c:v>
                </c:pt>
                <c:pt idx="5923">
                  <c:v>41486.395833333336</c:v>
                </c:pt>
                <c:pt idx="5924">
                  <c:v>41486.40625</c:v>
                </c:pt>
                <c:pt idx="5925">
                  <c:v>41486.416666666664</c:v>
                </c:pt>
                <c:pt idx="5926">
                  <c:v>41486.427083333336</c:v>
                </c:pt>
                <c:pt idx="5927">
                  <c:v>41486.4375</c:v>
                </c:pt>
                <c:pt idx="5928">
                  <c:v>41486.447916666664</c:v>
                </c:pt>
                <c:pt idx="5929">
                  <c:v>41486.458333333336</c:v>
                </c:pt>
                <c:pt idx="5930">
                  <c:v>41486.46875</c:v>
                </c:pt>
                <c:pt idx="5931">
                  <c:v>41486.479166666664</c:v>
                </c:pt>
                <c:pt idx="5932">
                  <c:v>41486.489583333336</c:v>
                </c:pt>
                <c:pt idx="5933">
                  <c:v>41486.5</c:v>
                </c:pt>
                <c:pt idx="5934">
                  <c:v>41486.510416666664</c:v>
                </c:pt>
                <c:pt idx="5935">
                  <c:v>41486.520833333336</c:v>
                </c:pt>
                <c:pt idx="5936">
                  <c:v>41486.53125</c:v>
                </c:pt>
                <c:pt idx="5937">
                  <c:v>41486.541666666664</c:v>
                </c:pt>
                <c:pt idx="5938">
                  <c:v>41486.552083333336</c:v>
                </c:pt>
                <c:pt idx="5939">
                  <c:v>41486.5625</c:v>
                </c:pt>
                <c:pt idx="5940">
                  <c:v>41486.572916666664</c:v>
                </c:pt>
                <c:pt idx="5941">
                  <c:v>41486.583333333336</c:v>
                </c:pt>
                <c:pt idx="5942">
                  <c:v>41486.59375</c:v>
                </c:pt>
                <c:pt idx="5943">
                  <c:v>41486.604166666664</c:v>
                </c:pt>
                <c:pt idx="5944">
                  <c:v>41486.614583333336</c:v>
                </c:pt>
                <c:pt idx="5945">
                  <c:v>41486.625</c:v>
                </c:pt>
                <c:pt idx="5946">
                  <c:v>41486.635416666664</c:v>
                </c:pt>
                <c:pt idx="5947">
                  <c:v>41486.645833333336</c:v>
                </c:pt>
                <c:pt idx="5948">
                  <c:v>41486.65625</c:v>
                </c:pt>
                <c:pt idx="5949">
                  <c:v>41486.666666666664</c:v>
                </c:pt>
                <c:pt idx="5950">
                  <c:v>41486.677083333336</c:v>
                </c:pt>
                <c:pt idx="5951">
                  <c:v>41486.6875</c:v>
                </c:pt>
                <c:pt idx="5952">
                  <c:v>41486.697916666664</c:v>
                </c:pt>
                <c:pt idx="5953">
                  <c:v>41486.708333333336</c:v>
                </c:pt>
                <c:pt idx="5954">
                  <c:v>41486.71875</c:v>
                </c:pt>
                <c:pt idx="5955">
                  <c:v>41486.729166666664</c:v>
                </c:pt>
                <c:pt idx="5956">
                  <c:v>41486.739583333336</c:v>
                </c:pt>
                <c:pt idx="5957">
                  <c:v>41486.75</c:v>
                </c:pt>
                <c:pt idx="5958">
                  <c:v>41486.760416666664</c:v>
                </c:pt>
                <c:pt idx="5959">
                  <c:v>41486.770833333336</c:v>
                </c:pt>
                <c:pt idx="5960">
                  <c:v>41486.78125</c:v>
                </c:pt>
                <c:pt idx="5961">
                  <c:v>41486.791666666664</c:v>
                </c:pt>
                <c:pt idx="5962">
                  <c:v>41486.802083333336</c:v>
                </c:pt>
                <c:pt idx="5963">
                  <c:v>41486.8125</c:v>
                </c:pt>
                <c:pt idx="5964">
                  <c:v>41486.822916666664</c:v>
                </c:pt>
                <c:pt idx="5965">
                  <c:v>41486.833333333336</c:v>
                </c:pt>
                <c:pt idx="5966">
                  <c:v>41486.84375</c:v>
                </c:pt>
                <c:pt idx="5967">
                  <c:v>41486.854166666664</c:v>
                </c:pt>
                <c:pt idx="5968">
                  <c:v>41486.864583333336</c:v>
                </c:pt>
                <c:pt idx="5969">
                  <c:v>41486.875</c:v>
                </c:pt>
                <c:pt idx="5970">
                  <c:v>41486.885416666664</c:v>
                </c:pt>
                <c:pt idx="5971">
                  <c:v>41486.895833333336</c:v>
                </c:pt>
                <c:pt idx="5972">
                  <c:v>41486.90625</c:v>
                </c:pt>
                <c:pt idx="5973">
                  <c:v>41486.916666666664</c:v>
                </c:pt>
                <c:pt idx="5974">
                  <c:v>41486.927083333336</c:v>
                </c:pt>
                <c:pt idx="5975">
                  <c:v>41486.9375</c:v>
                </c:pt>
                <c:pt idx="5976">
                  <c:v>41486.947916666664</c:v>
                </c:pt>
                <c:pt idx="5977">
                  <c:v>41486.958333333336</c:v>
                </c:pt>
                <c:pt idx="5978">
                  <c:v>41486.96875</c:v>
                </c:pt>
                <c:pt idx="5979">
                  <c:v>41486.979166666664</c:v>
                </c:pt>
                <c:pt idx="5980">
                  <c:v>41486.989583333336</c:v>
                </c:pt>
                <c:pt idx="5981">
                  <c:v>41487</c:v>
                </c:pt>
                <c:pt idx="5982">
                  <c:v>41487.010416666664</c:v>
                </c:pt>
                <c:pt idx="5983">
                  <c:v>41487.020833333336</c:v>
                </c:pt>
                <c:pt idx="5984">
                  <c:v>41487.03125</c:v>
                </c:pt>
                <c:pt idx="5985">
                  <c:v>41487.041666666664</c:v>
                </c:pt>
                <c:pt idx="5986">
                  <c:v>41487.052083333336</c:v>
                </c:pt>
                <c:pt idx="5987">
                  <c:v>41487.0625</c:v>
                </c:pt>
                <c:pt idx="5988">
                  <c:v>41487.072916666664</c:v>
                </c:pt>
                <c:pt idx="5989">
                  <c:v>41487.083333333336</c:v>
                </c:pt>
                <c:pt idx="5990">
                  <c:v>41487.09375</c:v>
                </c:pt>
                <c:pt idx="5991">
                  <c:v>41487.104166666664</c:v>
                </c:pt>
                <c:pt idx="5992">
                  <c:v>41487.114583333336</c:v>
                </c:pt>
                <c:pt idx="5993">
                  <c:v>41487.125</c:v>
                </c:pt>
                <c:pt idx="5994">
                  <c:v>41487.135416666664</c:v>
                </c:pt>
                <c:pt idx="5995">
                  <c:v>41487.145833333336</c:v>
                </c:pt>
                <c:pt idx="5996">
                  <c:v>41487.15625</c:v>
                </c:pt>
                <c:pt idx="5997">
                  <c:v>41487.166666666664</c:v>
                </c:pt>
                <c:pt idx="5998">
                  <c:v>41487.177083333336</c:v>
                </c:pt>
                <c:pt idx="5999">
                  <c:v>41487.1875</c:v>
                </c:pt>
                <c:pt idx="6000">
                  <c:v>41487.197916666664</c:v>
                </c:pt>
                <c:pt idx="6001">
                  <c:v>41487.208333333336</c:v>
                </c:pt>
                <c:pt idx="6002">
                  <c:v>41487.21875</c:v>
                </c:pt>
                <c:pt idx="6003">
                  <c:v>41487.229166666664</c:v>
                </c:pt>
                <c:pt idx="6004">
                  <c:v>41487.239583333336</c:v>
                </c:pt>
                <c:pt idx="6005">
                  <c:v>41487.25</c:v>
                </c:pt>
                <c:pt idx="6006">
                  <c:v>41487.260416666664</c:v>
                </c:pt>
                <c:pt idx="6007">
                  <c:v>41487.270833333336</c:v>
                </c:pt>
                <c:pt idx="6008">
                  <c:v>41487.28125</c:v>
                </c:pt>
                <c:pt idx="6009">
                  <c:v>41487.291666666664</c:v>
                </c:pt>
                <c:pt idx="6010">
                  <c:v>41487.302083333336</c:v>
                </c:pt>
                <c:pt idx="6011">
                  <c:v>41487.3125</c:v>
                </c:pt>
                <c:pt idx="6012">
                  <c:v>41487.322916666664</c:v>
                </c:pt>
                <c:pt idx="6013">
                  <c:v>41487.333333333336</c:v>
                </c:pt>
                <c:pt idx="6014">
                  <c:v>41487.34375</c:v>
                </c:pt>
                <c:pt idx="6015">
                  <c:v>41487.354166666664</c:v>
                </c:pt>
                <c:pt idx="6016">
                  <c:v>41487.364583333336</c:v>
                </c:pt>
                <c:pt idx="6017">
                  <c:v>41487.375</c:v>
                </c:pt>
                <c:pt idx="6018">
                  <c:v>41487.385416666664</c:v>
                </c:pt>
                <c:pt idx="6019">
                  <c:v>41487.395833333336</c:v>
                </c:pt>
                <c:pt idx="6020">
                  <c:v>41487.40625</c:v>
                </c:pt>
                <c:pt idx="6021">
                  <c:v>41487.416666666664</c:v>
                </c:pt>
                <c:pt idx="6022">
                  <c:v>41487.427083333336</c:v>
                </c:pt>
                <c:pt idx="6023">
                  <c:v>41487.4375</c:v>
                </c:pt>
                <c:pt idx="6024">
                  <c:v>41487.447916666664</c:v>
                </c:pt>
                <c:pt idx="6025">
                  <c:v>41487.458333333336</c:v>
                </c:pt>
                <c:pt idx="6026">
                  <c:v>41487.46875</c:v>
                </c:pt>
                <c:pt idx="6027">
                  <c:v>41487.479166666664</c:v>
                </c:pt>
                <c:pt idx="6028">
                  <c:v>41487.489583333336</c:v>
                </c:pt>
                <c:pt idx="6029">
                  <c:v>41487.5</c:v>
                </c:pt>
                <c:pt idx="6030">
                  <c:v>41487.510416666664</c:v>
                </c:pt>
                <c:pt idx="6031">
                  <c:v>41487.520833333336</c:v>
                </c:pt>
                <c:pt idx="6032">
                  <c:v>41487.53125</c:v>
                </c:pt>
                <c:pt idx="6033">
                  <c:v>41487.541666666664</c:v>
                </c:pt>
                <c:pt idx="6034">
                  <c:v>41487.552083333336</c:v>
                </c:pt>
                <c:pt idx="6035">
                  <c:v>41487.5625</c:v>
                </c:pt>
                <c:pt idx="6036">
                  <c:v>41487.572916666664</c:v>
                </c:pt>
                <c:pt idx="6037">
                  <c:v>41487.583333333336</c:v>
                </c:pt>
                <c:pt idx="6038">
                  <c:v>41487.59375</c:v>
                </c:pt>
                <c:pt idx="6039">
                  <c:v>41487.604166666664</c:v>
                </c:pt>
                <c:pt idx="6040">
                  <c:v>41487.614583333336</c:v>
                </c:pt>
                <c:pt idx="6041">
                  <c:v>41487.625</c:v>
                </c:pt>
                <c:pt idx="6042">
                  <c:v>41487.635416666664</c:v>
                </c:pt>
                <c:pt idx="6043">
                  <c:v>41487.645833333336</c:v>
                </c:pt>
                <c:pt idx="6044">
                  <c:v>41487.65625</c:v>
                </c:pt>
                <c:pt idx="6045">
                  <c:v>41487.666666666664</c:v>
                </c:pt>
                <c:pt idx="6046">
                  <c:v>41487.677083333336</c:v>
                </c:pt>
                <c:pt idx="6047">
                  <c:v>41487.6875</c:v>
                </c:pt>
                <c:pt idx="6048">
                  <c:v>41487.697916666664</c:v>
                </c:pt>
                <c:pt idx="6049">
                  <c:v>41487.708333333336</c:v>
                </c:pt>
                <c:pt idx="6050">
                  <c:v>41487.71875</c:v>
                </c:pt>
                <c:pt idx="6051">
                  <c:v>41487.729166666664</c:v>
                </c:pt>
                <c:pt idx="6052">
                  <c:v>41487.739583333336</c:v>
                </c:pt>
                <c:pt idx="6053">
                  <c:v>41487.75</c:v>
                </c:pt>
                <c:pt idx="6054">
                  <c:v>41487.760416666664</c:v>
                </c:pt>
                <c:pt idx="6055">
                  <c:v>41487.770833333336</c:v>
                </c:pt>
                <c:pt idx="6056">
                  <c:v>41487.78125</c:v>
                </c:pt>
                <c:pt idx="6057">
                  <c:v>41487.833333333336</c:v>
                </c:pt>
                <c:pt idx="6058">
                  <c:v>41487.84375</c:v>
                </c:pt>
                <c:pt idx="6059">
                  <c:v>41487.854166666664</c:v>
                </c:pt>
                <c:pt idx="6060">
                  <c:v>41487.864583333336</c:v>
                </c:pt>
                <c:pt idx="6061">
                  <c:v>41487.875</c:v>
                </c:pt>
                <c:pt idx="6062">
                  <c:v>41487.885416666664</c:v>
                </c:pt>
                <c:pt idx="6063">
                  <c:v>41487.895833333336</c:v>
                </c:pt>
                <c:pt idx="6064">
                  <c:v>41487.90625</c:v>
                </c:pt>
                <c:pt idx="6065">
                  <c:v>41487.916666666664</c:v>
                </c:pt>
                <c:pt idx="6066">
                  <c:v>41487.927083333336</c:v>
                </c:pt>
                <c:pt idx="6067">
                  <c:v>41487.9375</c:v>
                </c:pt>
                <c:pt idx="6068">
                  <c:v>41487.947916666664</c:v>
                </c:pt>
                <c:pt idx="6069">
                  <c:v>41487.958333333336</c:v>
                </c:pt>
                <c:pt idx="6070">
                  <c:v>41487.96875</c:v>
                </c:pt>
                <c:pt idx="6071">
                  <c:v>41487.979166666664</c:v>
                </c:pt>
                <c:pt idx="6072">
                  <c:v>41487.989583333336</c:v>
                </c:pt>
                <c:pt idx="6073">
                  <c:v>41488</c:v>
                </c:pt>
                <c:pt idx="6074">
                  <c:v>41488.010416666664</c:v>
                </c:pt>
                <c:pt idx="6075">
                  <c:v>41488.020833333336</c:v>
                </c:pt>
                <c:pt idx="6076">
                  <c:v>41488.03125</c:v>
                </c:pt>
                <c:pt idx="6077">
                  <c:v>41488.041666666664</c:v>
                </c:pt>
                <c:pt idx="6078">
                  <c:v>41488.052083333336</c:v>
                </c:pt>
                <c:pt idx="6079">
                  <c:v>41488.0625</c:v>
                </c:pt>
                <c:pt idx="6080">
                  <c:v>41488.072916666664</c:v>
                </c:pt>
                <c:pt idx="6081">
                  <c:v>41488.083333333336</c:v>
                </c:pt>
                <c:pt idx="6082">
                  <c:v>41488.09375</c:v>
                </c:pt>
                <c:pt idx="6083">
                  <c:v>41488.103472222225</c:v>
                </c:pt>
                <c:pt idx="6084">
                  <c:v>41488.104166666664</c:v>
                </c:pt>
                <c:pt idx="6085">
                  <c:v>41488.114583333336</c:v>
                </c:pt>
                <c:pt idx="6086">
                  <c:v>41488.125</c:v>
                </c:pt>
                <c:pt idx="6087">
                  <c:v>41488.135416666664</c:v>
                </c:pt>
                <c:pt idx="6088">
                  <c:v>41488.145833333336</c:v>
                </c:pt>
                <c:pt idx="6089">
                  <c:v>41488.15625</c:v>
                </c:pt>
                <c:pt idx="6090">
                  <c:v>41488.166666666664</c:v>
                </c:pt>
                <c:pt idx="6091">
                  <c:v>41488.177083333336</c:v>
                </c:pt>
                <c:pt idx="6092">
                  <c:v>41488.1875</c:v>
                </c:pt>
                <c:pt idx="6093">
                  <c:v>41488.197916666664</c:v>
                </c:pt>
                <c:pt idx="6094">
                  <c:v>41488.208333333336</c:v>
                </c:pt>
                <c:pt idx="6095">
                  <c:v>41488.21875</c:v>
                </c:pt>
                <c:pt idx="6096">
                  <c:v>41488.229166666664</c:v>
                </c:pt>
                <c:pt idx="6097">
                  <c:v>41488.239583333336</c:v>
                </c:pt>
                <c:pt idx="6098">
                  <c:v>41488.25</c:v>
                </c:pt>
                <c:pt idx="6099">
                  <c:v>41488.260416666664</c:v>
                </c:pt>
                <c:pt idx="6100">
                  <c:v>41488.270833333336</c:v>
                </c:pt>
                <c:pt idx="6101">
                  <c:v>41488.28125</c:v>
                </c:pt>
                <c:pt idx="6102">
                  <c:v>41488.291666666664</c:v>
                </c:pt>
                <c:pt idx="6103">
                  <c:v>41488.302083333336</c:v>
                </c:pt>
                <c:pt idx="6104">
                  <c:v>41488.3125</c:v>
                </c:pt>
                <c:pt idx="6105">
                  <c:v>41488.322916666664</c:v>
                </c:pt>
                <c:pt idx="6106">
                  <c:v>41488.333333333336</c:v>
                </c:pt>
                <c:pt idx="6107">
                  <c:v>41488.34375</c:v>
                </c:pt>
                <c:pt idx="6108">
                  <c:v>41488.354166666664</c:v>
                </c:pt>
                <c:pt idx="6109">
                  <c:v>41488.364583333336</c:v>
                </c:pt>
                <c:pt idx="6110">
                  <c:v>41488.375</c:v>
                </c:pt>
                <c:pt idx="6111">
                  <c:v>41488.385416666664</c:v>
                </c:pt>
                <c:pt idx="6112">
                  <c:v>41488.395833333336</c:v>
                </c:pt>
                <c:pt idx="6113">
                  <c:v>41488.40625</c:v>
                </c:pt>
                <c:pt idx="6114">
                  <c:v>41488.416666666664</c:v>
                </c:pt>
                <c:pt idx="6115">
                  <c:v>41488.427083333336</c:v>
                </c:pt>
                <c:pt idx="6116">
                  <c:v>41488.4375</c:v>
                </c:pt>
                <c:pt idx="6117">
                  <c:v>41488.447916666664</c:v>
                </c:pt>
                <c:pt idx="6118">
                  <c:v>41488.458333333336</c:v>
                </c:pt>
                <c:pt idx="6119">
                  <c:v>41488.46875</c:v>
                </c:pt>
                <c:pt idx="6120">
                  <c:v>41488.479166666664</c:v>
                </c:pt>
                <c:pt idx="6121">
                  <c:v>41488.489583333336</c:v>
                </c:pt>
                <c:pt idx="6122">
                  <c:v>41488.5</c:v>
                </c:pt>
                <c:pt idx="6123">
                  <c:v>41488.510416666664</c:v>
                </c:pt>
                <c:pt idx="6124">
                  <c:v>41488.520833333336</c:v>
                </c:pt>
                <c:pt idx="6125">
                  <c:v>41488.53125</c:v>
                </c:pt>
                <c:pt idx="6126">
                  <c:v>41488.541666666664</c:v>
                </c:pt>
                <c:pt idx="6127">
                  <c:v>41488.552083333336</c:v>
                </c:pt>
                <c:pt idx="6128">
                  <c:v>41488.5625</c:v>
                </c:pt>
                <c:pt idx="6129">
                  <c:v>41488.572916666664</c:v>
                </c:pt>
                <c:pt idx="6130">
                  <c:v>41488.583333333336</c:v>
                </c:pt>
                <c:pt idx="6131">
                  <c:v>41488.59375</c:v>
                </c:pt>
                <c:pt idx="6132">
                  <c:v>41488.604166666664</c:v>
                </c:pt>
                <c:pt idx="6133">
                  <c:v>41488.614583333336</c:v>
                </c:pt>
                <c:pt idx="6134">
                  <c:v>41488.625</c:v>
                </c:pt>
                <c:pt idx="6135">
                  <c:v>41488.635416666664</c:v>
                </c:pt>
                <c:pt idx="6136">
                  <c:v>41488.645833333336</c:v>
                </c:pt>
                <c:pt idx="6137">
                  <c:v>41488.65625</c:v>
                </c:pt>
                <c:pt idx="6138">
                  <c:v>41488.666666666664</c:v>
                </c:pt>
                <c:pt idx="6139">
                  <c:v>41488.677083333336</c:v>
                </c:pt>
                <c:pt idx="6140">
                  <c:v>41488.6875</c:v>
                </c:pt>
                <c:pt idx="6141">
                  <c:v>41488.697916666664</c:v>
                </c:pt>
                <c:pt idx="6142">
                  <c:v>41488.708333333336</c:v>
                </c:pt>
                <c:pt idx="6143">
                  <c:v>41488.71875</c:v>
                </c:pt>
                <c:pt idx="6144">
                  <c:v>41488.729166666664</c:v>
                </c:pt>
                <c:pt idx="6145">
                  <c:v>41488.739583333336</c:v>
                </c:pt>
                <c:pt idx="6146">
                  <c:v>41488.75</c:v>
                </c:pt>
                <c:pt idx="6147">
                  <c:v>41488.760416666664</c:v>
                </c:pt>
                <c:pt idx="6148">
                  <c:v>41488.770833333336</c:v>
                </c:pt>
                <c:pt idx="6149">
                  <c:v>41488.78125</c:v>
                </c:pt>
                <c:pt idx="6150">
                  <c:v>41488.791666666664</c:v>
                </c:pt>
                <c:pt idx="6151">
                  <c:v>41488.802083333336</c:v>
                </c:pt>
                <c:pt idx="6152">
                  <c:v>41488.8125</c:v>
                </c:pt>
                <c:pt idx="6153">
                  <c:v>41488.822916666664</c:v>
                </c:pt>
                <c:pt idx="6154">
                  <c:v>41488.833333333336</c:v>
                </c:pt>
                <c:pt idx="6155">
                  <c:v>41488.84375</c:v>
                </c:pt>
                <c:pt idx="6156">
                  <c:v>41488.854166666664</c:v>
                </c:pt>
                <c:pt idx="6157">
                  <c:v>41488.864583333336</c:v>
                </c:pt>
                <c:pt idx="6158">
                  <c:v>41488.875</c:v>
                </c:pt>
                <c:pt idx="6159">
                  <c:v>41488.885416666664</c:v>
                </c:pt>
                <c:pt idx="6160">
                  <c:v>41488.895833333336</c:v>
                </c:pt>
                <c:pt idx="6161">
                  <c:v>41488.90625</c:v>
                </c:pt>
                <c:pt idx="6162">
                  <c:v>41488.916666666664</c:v>
                </c:pt>
                <c:pt idx="6163">
                  <c:v>41488.927083333336</c:v>
                </c:pt>
                <c:pt idx="6164">
                  <c:v>41488.9375</c:v>
                </c:pt>
                <c:pt idx="6165">
                  <c:v>41488.947916666664</c:v>
                </c:pt>
                <c:pt idx="6166">
                  <c:v>41488.958333333336</c:v>
                </c:pt>
                <c:pt idx="6167">
                  <c:v>41488.96875</c:v>
                </c:pt>
                <c:pt idx="6168">
                  <c:v>41488.979166666664</c:v>
                </c:pt>
                <c:pt idx="6169">
                  <c:v>41488.989583333336</c:v>
                </c:pt>
                <c:pt idx="6170">
                  <c:v>41489</c:v>
                </c:pt>
                <c:pt idx="6171">
                  <c:v>41489.010416666664</c:v>
                </c:pt>
                <c:pt idx="6172">
                  <c:v>41489.020833333336</c:v>
                </c:pt>
                <c:pt idx="6173">
                  <c:v>41489.03125</c:v>
                </c:pt>
                <c:pt idx="6174">
                  <c:v>41489.041666666664</c:v>
                </c:pt>
                <c:pt idx="6175">
                  <c:v>41489.052083333336</c:v>
                </c:pt>
                <c:pt idx="6176">
                  <c:v>41489.0625</c:v>
                </c:pt>
                <c:pt idx="6177">
                  <c:v>41489.072916666664</c:v>
                </c:pt>
                <c:pt idx="6178">
                  <c:v>41489.083333333336</c:v>
                </c:pt>
                <c:pt idx="6179">
                  <c:v>41489.09375</c:v>
                </c:pt>
                <c:pt idx="6180">
                  <c:v>41489.104166666664</c:v>
                </c:pt>
                <c:pt idx="6181">
                  <c:v>41489.114583333336</c:v>
                </c:pt>
                <c:pt idx="6182">
                  <c:v>41489.125</c:v>
                </c:pt>
                <c:pt idx="6183">
                  <c:v>41489.135416666664</c:v>
                </c:pt>
                <c:pt idx="6184">
                  <c:v>41489.145833333336</c:v>
                </c:pt>
                <c:pt idx="6185">
                  <c:v>41489.15625</c:v>
                </c:pt>
                <c:pt idx="6186">
                  <c:v>41489.166666666664</c:v>
                </c:pt>
                <c:pt idx="6187">
                  <c:v>41489.177083333336</c:v>
                </c:pt>
                <c:pt idx="6188">
                  <c:v>41489.1875</c:v>
                </c:pt>
                <c:pt idx="6189">
                  <c:v>41489.197916666664</c:v>
                </c:pt>
                <c:pt idx="6190">
                  <c:v>41489.208333333336</c:v>
                </c:pt>
                <c:pt idx="6191">
                  <c:v>41489.21875</c:v>
                </c:pt>
                <c:pt idx="6192">
                  <c:v>41489.229166666664</c:v>
                </c:pt>
                <c:pt idx="6193">
                  <c:v>41489.239583333336</c:v>
                </c:pt>
                <c:pt idx="6194">
                  <c:v>41489.25</c:v>
                </c:pt>
                <c:pt idx="6195">
                  <c:v>41489.260416666664</c:v>
                </c:pt>
                <c:pt idx="6196">
                  <c:v>41489.270833333336</c:v>
                </c:pt>
                <c:pt idx="6197">
                  <c:v>41489.28125</c:v>
                </c:pt>
                <c:pt idx="6198">
                  <c:v>41489.291666666664</c:v>
                </c:pt>
                <c:pt idx="6199">
                  <c:v>41489.302083333336</c:v>
                </c:pt>
                <c:pt idx="6200">
                  <c:v>41489.3125</c:v>
                </c:pt>
                <c:pt idx="6201">
                  <c:v>41489.322916666664</c:v>
                </c:pt>
                <c:pt idx="6202">
                  <c:v>41489.333333333336</c:v>
                </c:pt>
                <c:pt idx="6203">
                  <c:v>41489.34375</c:v>
                </c:pt>
                <c:pt idx="6204">
                  <c:v>41489.354166666664</c:v>
                </c:pt>
                <c:pt idx="6205">
                  <c:v>41489.364583333336</c:v>
                </c:pt>
                <c:pt idx="6206">
                  <c:v>41489.375</c:v>
                </c:pt>
                <c:pt idx="6207">
                  <c:v>41489.385416666664</c:v>
                </c:pt>
                <c:pt idx="6208">
                  <c:v>41489.395833333336</c:v>
                </c:pt>
                <c:pt idx="6209">
                  <c:v>41489.40625</c:v>
                </c:pt>
                <c:pt idx="6210">
                  <c:v>41489.416666666664</c:v>
                </c:pt>
                <c:pt idx="6211">
                  <c:v>41489.427083333336</c:v>
                </c:pt>
                <c:pt idx="6212">
                  <c:v>41489.4375</c:v>
                </c:pt>
                <c:pt idx="6213">
                  <c:v>41489.447916666664</c:v>
                </c:pt>
                <c:pt idx="6214">
                  <c:v>41489.458333333336</c:v>
                </c:pt>
                <c:pt idx="6215">
                  <c:v>41489.46875</c:v>
                </c:pt>
                <c:pt idx="6216">
                  <c:v>41489.479166666664</c:v>
                </c:pt>
                <c:pt idx="6217">
                  <c:v>41489.489583333336</c:v>
                </c:pt>
                <c:pt idx="6218">
                  <c:v>41489.5</c:v>
                </c:pt>
                <c:pt idx="6219">
                  <c:v>41489.510416666664</c:v>
                </c:pt>
                <c:pt idx="6220">
                  <c:v>41489.520833333336</c:v>
                </c:pt>
                <c:pt idx="6221">
                  <c:v>41489.53125</c:v>
                </c:pt>
                <c:pt idx="6222">
                  <c:v>41489.541666666664</c:v>
                </c:pt>
                <c:pt idx="6223">
                  <c:v>41489.552083333336</c:v>
                </c:pt>
                <c:pt idx="6224">
                  <c:v>41489.5625</c:v>
                </c:pt>
                <c:pt idx="6225">
                  <c:v>41489.572916666664</c:v>
                </c:pt>
                <c:pt idx="6226">
                  <c:v>41489.583333333336</c:v>
                </c:pt>
                <c:pt idx="6227">
                  <c:v>41489.59375</c:v>
                </c:pt>
                <c:pt idx="6228">
                  <c:v>41489.604166666664</c:v>
                </c:pt>
                <c:pt idx="6229">
                  <c:v>41489.614583333336</c:v>
                </c:pt>
                <c:pt idx="6230">
                  <c:v>41489.625</c:v>
                </c:pt>
                <c:pt idx="6231">
                  <c:v>41489.635416666664</c:v>
                </c:pt>
                <c:pt idx="6232">
                  <c:v>41489.645833333336</c:v>
                </c:pt>
                <c:pt idx="6233">
                  <c:v>41489.65625</c:v>
                </c:pt>
                <c:pt idx="6234">
                  <c:v>41489.666666666664</c:v>
                </c:pt>
                <c:pt idx="6235">
                  <c:v>41489.677083333336</c:v>
                </c:pt>
                <c:pt idx="6236">
                  <c:v>41489.6875</c:v>
                </c:pt>
                <c:pt idx="6237">
                  <c:v>41489.697916666664</c:v>
                </c:pt>
                <c:pt idx="6238">
                  <c:v>41489.708333333336</c:v>
                </c:pt>
                <c:pt idx="6239">
                  <c:v>41489.71875</c:v>
                </c:pt>
                <c:pt idx="6240">
                  <c:v>41489.729166666664</c:v>
                </c:pt>
                <c:pt idx="6241">
                  <c:v>41489.739583333336</c:v>
                </c:pt>
                <c:pt idx="6242">
                  <c:v>41489.75</c:v>
                </c:pt>
                <c:pt idx="6243">
                  <c:v>41489.760416666664</c:v>
                </c:pt>
                <c:pt idx="6244">
                  <c:v>41489.770833333336</c:v>
                </c:pt>
                <c:pt idx="6245">
                  <c:v>41489.78125</c:v>
                </c:pt>
                <c:pt idx="6246">
                  <c:v>41489.791666666664</c:v>
                </c:pt>
                <c:pt idx="6247">
                  <c:v>41489.802083333336</c:v>
                </c:pt>
                <c:pt idx="6248">
                  <c:v>41489.8125</c:v>
                </c:pt>
                <c:pt idx="6249">
                  <c:v>41489.822916666664</c:v>
                </c:pt>
                <c:pt idx="6250">
                  <c:v>41489.833333333336</c:v>
                </c:pt>
                <c:pt idx="6251">
                  <c:v>41489.84375</c:v>
                </c:pt>
                <c:pt idx="6252">
                  <c:v>41489.854166666664</c:v>
                </c:pt>
                <c:pt idx="6253">
                  <c:v>41489.864583333336</c:v>
                </c:pt>
                <c:pt idx="6254">
                  <c:v>41489.875</c:v>
                </c:pt>
                <c:pt idx="6255">
                  <c:v>41489.885416666664</c:v>
                </c:pt>
                <c:pt idx="6256">
                  <c:v>41489.895833333336</c:v>
                </c:pt>
                <c:pt idx="6257">
                  <c:v>41489.90625</c:v>
                </c:pt>
                <c:pt idx="6258">
                  <c:v>41489.916666666664</c:v>
                </c:pt>
                <c:pt idx="6259">
                  <c:v>41489.927083333336</c:v>
                </c:pt>
                <c:pt idx="6260">
                  <c:v>41489.9375</c:v>
                </c:pt>
                <c:pt idx="6261">
                  <c:v>41489.947916666664</c:v>
                </c:pt>
                <c:pt idx="6262">
                  <c:v>41489.958333333336</c:v>
                </c:pt>
                <c:pt idx="6263">
                  <c:v>41489.96875</c:v>
                </c:pt>
                <c:pt idx="6264">
                  <c:v>41489.979166666664</c:v>
                </c:pt>
                <c:pt idx="6265">
                  <c:v>41489.989583333336</c:v>
                </c:pt>
                <c:pt idx="6266">
                  <c:v>41490</c:v>
                </c:pt>
                <c:pt idx="6267">
                  <c:v>41490.010416666664</c:v>
                </c:pt>
                <c:pt idx="6268">
                  <c:v>41490.020833333336</c:v>
                </c:pt>
                <c:pt idx="6269">
                  <c:v>41490.03125</c:v>
                </c:pt>
                <c:pt idx="6270">
                  <c:v>41490.041666666664</c:v>
                </c:pt>
                <c:pt idx="6271">
                  <c:v>41490.052083333336</c:v>
                </c:pt>
                <c:pt idx="6272">
                  <c:v>41490.0625</c:v>
                </c:pt>
                <c:pt idx="6273">
                  <c:v>41490.072916666664</c:v>
                </c:pt>
                <c:pt idx="6274">
                  <c:v>41490.083333333336</c:v>
                </c:pt>
                <c:pt idx="6275">
                  <c:v>41490.09375</c:v>
                </c:pt>
                <c:pt idx="6276">
                  <c:v>41490.104166666664</c:v>
                </c:pt>
                <c:pt idx="6277">
                  <c:v>41490.114583333336</c:v>
                </c:pt>
                <c:pt idx="6278">
                  <c:v>41490.125</c:v>
                </c:pt>
                <c:pt idx="6279">
                  <c:v>41490.135416666664</c:v>
                </c:pt>
                <c:pt idx="6280">
                  <c:v>41490.145833333336</c:v>
                </c:pt>
                <c:pt idx="6281">
                  <c:v>41490.15625</c:v>
                </c:pt>
                <c:pt idx="6282">
                  <c:v>41490.166666666664</c:v>
                </c:pt>
                <c:pt idx="6283">
                  <c:v>41490.177083333336</c:v>
                </c:pt>
                <c:pt idx="6284">
                  <c:v>41490.1875</c:v>
                </c:pt>
                <c:pt idx="6285">
                  <c:v>41490.197916666664</c:v>
                </c:pt>
                <c:pt idx="6286">
                  <c:v>41490.208333333336</c:v>
                </c:pt>
                <c:pt idx="6287">
                  <c:v>41490.21875</c:v>
                </c:pt>
                <c:pt idx="6288">
                  <c:v>41490.229166666664</c:v>
                </c:pt>
                <c:pt idx="6289">
                  <c:v>41490.239583333336</c:v>
                </c:pt>
                <c:pt idx="6290">
                  <c:v>41490.25</c:v>
                </c:pt>
                <c:pt idx="6291">
                  <c:v>41490.260416666664</c:v>
                </c:pt>
                <c:pt idx="6292">
                  <c:v>41490.270833333336</c:v>
                </c:pt>
                <c:pt idx="6293">
                  <c:v>41490.28125</c:v>
                </c:pt>
                <c:pt idx="6294">
                  <c:v>41490.291666666664</c:v>
                </c:pt>
                <c:pt idx="6295">
                  <c:v>41490.302083333336</c:v>
                </c:pt>
                <c:pt idx="6296">
                  <c:v>41490.3125</c:v>
                </c:pt>
                <c:pt idx="6297">
                  <c:v>41490.322916666664</c:v>
                </c:pt>
                <c:pt idx="6298">
                  <c:v>41490.333333333336</c:v>
                </c:pt>
                <c:pt idx="6299">
                  <c:v>41490.34375</c:v>
                </c:pt>
                <c:pt idx="6300">
                  <c:v>41490.354166666664</c:v>
                </c:pt>
                <c:pt idx="6301">
                  <c:v>41490.364583333336</c:v>
                </c:pt>
                <c:pt idx="6302">
                  <c:v>41490.375</c:v>
                </c:pt>
                <c:pt idx="6303">
                  <c:v>41490.385416666664</c:v>
                </c:pt>
                <c:pt idx="6304">
                  <c:v>41490.395833333336</c:v>
                </c:pt>
                <c:pt idx="6305">
                  <c:v>41490.40625</c:v>
                </c:pt>
                <c:pt idx="6306">
                  <c:v>41490.416666666664</c:v>
                </c:pt>
                <c:pt idx="6307">
                  <c:v>41490.427083333336</c:v>
                </c:pt>
                <c:pt idx="6308">
                  <c:v>41490.4375</c:v>
                </c:pt>
                <c:pt idx="6309">
                  <c:v>41490.447916666664</c:v>
                </c:pt>
                <c:pt idx="6310">
                  <c:v>41490.458333333336</c:v>
                </c:pt>
                <c:pt idx="6311">
                  <c:v>41490.46875</c:v>
                </c:pt>
                <c:pt idx="6312">
                  <c:v>41490.479166666664</c:v>
                </c:pt>
                <c:pt idx="6313">
                  <c:v>41490.489583333336</c:v>
                </c:pt>
                <c:pt idx="6314">
                  <c:v>41490.5</c:v>
                </c:pt>
                <c:pt idx="6315">
                  <c:v>41490.510416666664</c:v>
                </c:pt>
                <c:pt idx="6316">
                  <c:v>41490.520833333336</c:v>
                </c:pt>
                <c:pt idx="6317">
                  <c:v>41490.53125</c:v>
                </c:pt>
                <c:pt idx="6318">
                  <c:v>41490.541666666664</c:v>
                </c:pt>
                <c:pt idx="6319">
                  <c:v>41490.552083333336</c:v>
                </c:pt>
                <c:pt idx="6320">
                  <c:v>41490.5625</c:v>
                </c:pt>
                <c:pt idx="6321">
                  <c:v>41490.572916666664</c:v>
                </c:pt>
                <c:pt idx="6322">
                  <c:v>41490.583333333336</c:v>
                </c:pt>
                <c:pt idx="6323">
                  <c:v>41490.59375</c:v>
                </c:pt>
                <c:pt idx="6324">
                  <c:v>41490.604166666664</c:v>
                </c:pt>
                <c:pt idx="6325">
                  <c:v>41490.614583333336</c:v>
                </c:pt>
                <c:pt idx="6326">
                  <c:v>41490.625</c:v>
                </c:pt>
                <c:pt idx="6327">
                  <c:v>41490.635416666664</c:v>
                </c:pt>
                <c:pt idx="6328">
                  <c:v>41490.645833333336</c:v>
                </c:pt>
                <c:pt idx="6329">
                  <c:v>41490.65625</c:v>
                </c:pt>
                <c:pt idx="6330">
                  <c:v>41490.666666666664</c:v>
                </c:pt>
                <c:pt idx="6331">
                  <c:v>41490.677083333336</c:v>
                </c:pt>
                <c:pt idx="6332">
                  <c:v>41490.6875</c:v>
                </c:pt>
                <c:pt idx="6333">
                  <c:v>41490.697916666664</c:v>
                </c:pt>
                <c:pt idx="6334">
                  <c:v>41490.708333333336</c:v>
                </c:pt>
                <c:pt idx="6335">
                  <c:v>41490.71875</c:v>
                </c:pt>
                <c:pt idx="6336">
                  <c:v>41490.729166666664</c:v>
                </c:pt>
                <c:pt idx="6337">
                  <c:v>41490.739583333336</c:v>
                </c:pt>
                <c:pt idx="6338">
                  <c:v>41490.75</c:v>
                </c:pt>
                <c:pt idx="6339">
                  <c:v>41490.760416666664</c:v>
                </c:pt>
                <c:pt idx="6340">
                  <c:v>41490.770833333336</c:v>
                </c:pt>
                <c:pt idx="6341">
                  <c:v>41490.78125</c:v>
                </c:pt>
                <c:pt idx="6342">
                  <c:v>41490.791666666664</c:v>
                </c:pt>
                <c:pt idx="6343">
                  <c:v>41490.802083333336</c:v>
                </c:pt>
                <c:pt idx="6344">
                  <c:v>41490.8125</c:v>
                </c:pt>
                <c:pt idx="6345">
                  <c:v>41490.822916666664</c:v>
                </c:pt>
                <c:pt idx="6346">
                  <c:v>41490.833333333336</c:v>
                </c:pt>
                <c:pt idx="6347">
                  <c:v>41490.84375</c:v>
                </c:pt>
                <c:pt idx="6348">
                  <c:v>41490.854166666664</c:v>
                </c:pt>
                <c:pt idx="6349">
                  <c:v>41490.864583333336</c:v>
                </c:pt>
                <c:pt idx="6350">
                  <c:v>41490.875</c:v>
                </c:pt>
                <c:pt idx="6351">
                  <c:v>41490.885416666664</c:v>
                </c:pt>
                <c:pt idx="6352">
                  <c:v>41490.895833333336</c:v>
                </c:pt>
                <c:pt idx="6353">
                  <c:v>41490.90625</c:v>
                </c:pt>
                <c:pt idx="6354">
                  <c:v>41490.916666666664</c:v>
                </c:pt>
                <c:pt idx="6355">
                  <c:v>41490.927083333336</c:v>
                </c:pt>
                <c:pt idx="6356">
                  <c:v>41490.9375</c:v>
                </c:pt>
                <c:pt idx="6357">
                  <c:v>41490.947916666664</c:v>
                </c:pt>
                <c:pt idx="6358">
                  <c:v>41490.958333333336</c:v>
                </c:pt>
                <c:pt idx="6359">
                  <c:v>41490.96875</c:v>
                </c:pt>
                <c:pt idx="6360">
                  <c:v>41490.979166666664</c:v>
                </c:pt>
                <c:pt idx="6361">
                  <c:v>41490.989583333336</c:v>
                </c:pt>
                <c:pt idx="6362">
                  <c:v>41491</c:v>
                </c:pt>
                <c:pt idx="6363">
                  <c:v>41491.010416666664</c:v>
                </c:pt>
                <c:pt idx="6364">
                  <c:v>41491.020833333336</c:v>
                </c:pt>
                <c:pt idx="6365">
                  <c:v>41491.03125</c:v>
                </c:pt>
                <c:pt idx="6366">
                  <c:v>41491.041666666664</c:v>
                </c:pt>
                <c:pt idx="6367">
                  <c:v>41491.052083333336</c:v>
                </c:pt>
                <c:pt idx="6368">
                  <c:v>41491.0625</c:v>
                </c:pt>
                <c:pt idx="6369">
                  <c:v>41491.072916666664</c:v>
                </c:pt>
                <c:pt idx="6370">
                  <c:v>41491.083333333336</c:v>
                </c:pt>
                <c:pt idx="6371">
                  <c:v>41491.09375</c:v>
                </c:pt>
                <c:pt idx="6372">
                  <c:v>41491.104166666664</c:v>
                </c:pt>
                <c:pt idx="6373">
                  <c:v>41491.114583333336</c:v>
                </c:pt>
                <c:pt idx="6374">
                  <c:v>41491.125</c:v>
                </c:pt>
                <c:pt idx="6375">
                  <c:v>41491.135416666664</c:v>
                </c:pt>
                <c:pt idx="6376">
                  <c:v>41491.145833333336</c:v>
                </c:pt>
                <c:pt idx="6377">
                  <c:v>41491.15625</c:v>
                </c:pt>
                <c:pt idx="6378">
                  <c:v>41491.166666666664</c:v>
                </c:pt>
                <c:pt idx="6379">
                  <c:v>41491.177083333336</c:v>
                </c:pt>
                <c:pt idx="6380">
                  <c:v>41491.1875</c:v>
                </c:pt>
                <c:pt idx="6381">
                  <c:v>41491.197916666664</c:v>
                </c:pt>
                <c:pt idx="6382">
                  <c:v>41491.208333333336</c:v>
                </c:pt>
                <c:pt idx="6383">
                  <c:v>41491.21875</c:v>
                </c:pt>
                <c:pt idx="6384">
                  <c:v>41491.229166666664</c:v>
                </c:pt>
                <c:pt idx="6385">
                  <c:v>41491.239583333336</c:v>
                </c:pt>
                <c:pt idx="6386">
                  <c:v>41491.25</c:v>
                </c:pt>
                <c:pt idx="6387">
                  <c:v>41491.260416666664</c:v>
                </c:pt>
                <c:pt idx="6388">
                  <c:v>41491.270833333336</c:v>
                </c:pt>
                <c:pt idx="6389">
                  <c:v>41491.28125</c:v>
                </c:pt>
                <c:pt idx="6390">
                  <c:v>41491.291666666664</c:v>
                </c:pt>
                <c:pt idx="6391">
                  <c:v>41491.302083333336</c:v>
                </c:pt>
                <c:pt idx="6392">
                  <c:v>41491.3125</c:v>
                </c:pt>
                <c:pt idx="6393">
                  <c:v>41491.322916666664</c:v>
                </c:pt>
                <c:pt idx="6394">
                  <c:v>41491.333333333336</c:v>
                </c:pt>
                <c:pt idx="6395">
                  <c:v>41491.34375</c:v>
                </c:pt>
                <c:pt idx="6396">
                  <c:v>41491.354166666664</c:v>
                </c:pt>
                <c:pt idx="6397">
                  <c:v>41491.364583333336</c:v>
                </c:pt>
                <c:pt idx="6398">
                  <c:v>41491.375</c:v>
                </c:pt>
                <c:pt idx="6399">
                  <c:v>41491.385416666664</c:v>
                </c:pt>
                <c:pt idx="6400">
                  <c:v>41491.395833333336</c:v>
                </c:pt>
                <c:pt idx="6401">
                  <c:v>41491.40625</c:v>
                </c:pt>
                <c:pt idx="6402">
                  <c:v>41491.416666666664</c:v>
                </c:pt>
                <c:pt idx="6403">
                  <c:v>41491.427083333336</c:v>
                </c:pt>
                <c:pt idx="6404">
                  <c:v>41491.4375</c:v>
                </c:pt>
                <c:pt idx="6405">
                  <c:v>41491.447916666664</c:v>
                </c:pt>
                <c:pt idx="6406">
                  <c:v>41491.458333333336</c:v>
                </c:pt>
                <c:pt idx="6407">
                  <c:v>41491.46875</c:v>
                </c:pt>
                <c:pt idx="6408">
                  <c:v>41491.479166666664</c:v>
                </c:pt>
                <c:pt idx="6409">
                  <c:v>41491.489583333336</c:v>
                </c:pt>
                <c:pt idx="6410">
                  <c:v>41491.5</c:v>
                </c:pt>
                <c:pt idx="6411">
                  <c:v>41491.510416666664</c:v>
                </c:pt>
                <c:pt idx="6412">
                  <c:v>41491.520833333336</c:v>
                </c:pt>
                <c:pt idx="6413">
                  <c:v>41491.53125</c:v>
                </c:pt>
                <c:pt idx="6414">
                  <c:v>41491.541666666664</c:v>
                </c:pt>
                <c:pt idx="6415">
                  <c:v>41491.552083333336</c:v>
                </c:pt>
                <c:pt idx="6416">
                  <c:v>41491.5625</c:v>
                </c:pt>
                <c:pt idx="6417">
                  <c:v>41491.572916666664</c:v>
                </c:pt>
                <c:pt idx="6418">
                  <c:v>41491.583333333336</c:v>
                </c:pt>
                <c:pt idx="6419">
                  <c:v>41491.59375</c:v>
                </c:pt>
                <c:pt idx="6420">
                  <c:v>41491.604166666664</c:v>
                </c:pt>
                <c:pt idx="6421">
                  <c:v>41491.614583333336</c:v>
                </c:pt>
                <c:pt idx="6422">
                  <c:v>41491.625</c:v>
                </c:pt>
                <c:pt idx="6423">
                  <c:v>41491.634722222225</c:v>
                </c:pt>
                <c:pt idx="6424">
                  <c:v>41491.635416666664</c:v>
                </c:pt>
                <c:pt idx="6425">
                  <c:v>41491.645833333336</c:v>
                </c:pt>
                <c:pt idx="6426">
                  <c:v>41491.65625</c:v>
                </c:pt>
                <c:pt idx="6427">
                  <c:v>41491.666666666664</c:v>
                </c:pt>
                <c:pt idx="6428">
                  <c:v>41491.677083333336</c:v>
                </c:pt>
                <c:pt idx="6429">
                  <c:v>41491.6875</c:v>
                </c:pt>
                <c:pt idx="6430">
                  <c:v>41491.697916666664</c:v>
                </c:pt>
                <c:pt idx="6431">
                  <c:v>41491.708333333336</c:v>
                </c:pt>
                <c:pt idx="6432">
                  <c:v>41491.71875</c:v>
                </c:pt>
                <c:pt idx="6433">
                  <c:v>41491.729166666664</c:v>
                </c:pt>
                <c:pt idx="6434">
                  <c:v>41491.739583333336</c:v>
                </c:pt>
                <c:pt idx="6435">
                  <c:v>41491.75</c:v>
                </c:pt>
                <c:pt idx="6436">
                  <c:v>41491.760416666664</c:v>
                </c:pt>
                <c:pt idx="6437">
                  <c:v>41491.770833333336</c:v>
                </c:pt>
                <c:pt idx="6438">
                  <c:v>41491.78125</c:v>
                </c:pt>
                <c:pt idx="6439">
                  <c:v>41491.791666666664</c:v>
                </c:pt>
                <c:pt idx="6440">
                  <c:v>41491.802083333336</c:v>
                </c:pt>
                <c:pt idx="6441">
                  <c:v>41491.8125</c:v>
                </c:pt>
                <c:pt idx="6442">
                  <c:v>41491.822916666664</c:v>
                </c:pt>
                <c:pt idx="6443">
                  <c:v>41491.833333333336</c:v>
                </c:pt>
                <c:pt idx="6444">
                  <c:v>41491.84375</c:v>
                </c:pt>
                <c:pt idx="6445">
                  <c:v>41491.854166666664</c:v>
                </c:pt>
                <c:pt idx="6446">
                  <c:v>41491.864583333336</c:v>
                </c:pt>
                <c:pt idx="6447">
                  <c:v>41491.875</c:v>
                </c:pt>
                <c:pt idx="6448">
                  <c:v>41491.885416666664</c:v>
                </c:pt>
                <c:pt idx="6449">
                  <c:v>41491.895833333336</c:v>
                </c:pt>
                <c:pt idx="6450">
                  <c:v>41491.90625</c:v>
                </c:pt>
                <c:pt idx="6451">
                  <c:v>41491.916666666664</c:v>
                </c:pt>
                <c:pt idx="6452">
                  <c:v>41491.927083333336</c:v>
                </c:pt>
                <c:pt idx="6453">
                  <c:v>41491.9375</c:v>
                </c:pt>
                <c:pt idx="6454">
                  <c:v>41491.947916666664</c:v>
                </c:pt>
                <c:pt idx="6455">
                  <c:v>41491.958333333336</c:v>
                </c:pt>
                <c:pt idx="6456">
                  <c:v>41491.96875</c:v>
                </c:pt>
                <c:pt idx="6457">
                  <c:v>41491.979166666664</c:v>
                </c:pt>
                <c:pt idx="6458">
                  <c:v>41491.989583333336</c:v>
                </c:pt>
                <c:pt idx="6459">
                  <c:v>41492</c:v>
                </c:pt>
                <c:pt idx="6460">
                  <c:v>41492.010416666664</c:v>
                </c:pt>
                <c:pt idx="6461">
                  <c:v>41492.020833333336</c:v>
                </c:pt>
                <c:pt idx="6462">
                  <c:v>41492.03125</c:v>
                </c:pt>
                <c:pt idx="6463">
                  <c:v>41492.041666666664</c:v>
                </c:pt>
                <c:pt idx="6464">
                  <c:v>41492.052083333336</c:v>
                </c:pt>
                <c:pt idx="6465">
                  <c:v>41492.0625</c:v>
                </c:pt>
                <c:pt idx="6466">
                  <c:v>41492.072916666664</c:v>
                </c:pt>
                <c:pt idx="6467">
                  <c:v>41492.083333333336</c:v>
                </c:pt>
                <c:pt idx="6468">
                  <c:v>41492.09375</c:v>
                </c:pt>
                <c:pt idx="6469">
                  <c:v>41492.104166666664</c:v>
                </c:pt>
                <c:pt idx="6470">
                  <c:v>41492.114583333336</c:v>
                </c:pt>
                <c:pt idx="6471">
                  <c:v>41492.125</c:v>
                </c:pt>
                <c:pt idx="6472">
                  <c:v>41492.135416666664</c:v>
                </c:pt>
                <c:pt idx="6473">
                  <c:v>41492.145833333336</c:v>
                </c:pt>
                <c:pt idx="6474">
                  <c:v>41492.15625</c:v>
                </c:pt>
                <c:pt idx="6475">
                  <c:v>41492.166666666664</c:v>
                </c:pt>
                <c:pt idx="6476">
                  <c:v>41492.177083333336</c:v>
                </c:pt>
                <c:pt idx="6477">
                  <c:v>41492.1875</c:v>
                </c:pt>
                <c:pt idx="6478">
                  <c:v>41492.197916666664</c:v>
                </c:pt>
                <c:pt idx="6479">
                  <c:v>41492.208333333336</c:v>
                </c:pt>
                <c:pt idx="6480">
                  <c:v>41492.21875</c:v>
                </c:pt>
                <c:pt idx="6481">
                  <c:v>41492.229166666664</c:v>
                </c:pt>
                <c:pt idx="6482">
                  <c:v>41492.239583333336</c:v>
                </c:pt>
                <c:pt idx="6483">
                  <c:v>41492.25</c:v>
                </c:pt>
                <c:pt idx="6484">
                  <c:v>41492.260416666664</c:v>
                </c:pt>
                <c:pt idx="6485">
                  <c:v>41492.270833333336</c:v>
                </c:pt>
                <c:pt idx="6486">
                  <c:v>41492.28125</c:v>
                </c:pt>
                <c:pt idx="6487">
                  <c:v>41492.291666666664</c:v>
                </c:pt>
                <c:pt idx="6488">
                  <c:v>41492.302083333336</c:v>
                </c:pt>
                <c:pt idx="6489">
                  <c:v>41492.3125</c:v>
                </c:pt>
                <c:pt idx="6490">
                  <c:v>41492.322916666664</c:v>
                </c:pt>
                <c:pt idx="6491">
                  <c:v>41492.333333333336</c:v>
                </c:pt>
                <c:pt idx="6492">
                  <c:v>41492.34375</c:v>
                </c:pt>
                <c:pt idx="6493">
                  <c:v>41492.354166666664</c:v>
                </c:pt>
                <c:pt idx="6494">
                  <c:v>41492.364583333336</c:v>
                </c:pt>
                <c:pt idx="6495">
                  <c:v>41492.375</c:v>
                </c:pt>
                <c:pt idx="6496">
                  <c:v>41492.385416666664</c:v>
                </c:pt>
                <c:pt idx="6497">
                  <c:v>41492.395833333336</c:v>
                </c:pt>
                <c:pt idx="6498">
                  <c:v>41492.40625</c:v>
                </c:pt>
                <c:pt idx="6499">
                  <c:v>41492.416666666664</c:v>
                </c:pt>
                <c:pt idx="6500">
                  <c:v>41492.427083333336</c:v>
                </c:pt>
                <c:pt idx="6501">
                  <c:v>41492.4375</c:v>
                </c:pt>
                <c:pt idx="6502">
                  <c:v>41492.447916666664</c:v>
                </c:pt>
                <c:pt idx="6503">
                  <c:v>41492.458333333336</c:v>
                </c:pt>
                <c:pt idx="6504">
                  <c:v>41492.46875</c:v>
                </c:pt>
                <c:pt idx="6505">
                  <c:v>41492.479166666664</c:v>
                </c:pt>
                <c:pt idx="6506">
                  <c:v>41492.489583333336</c:v>
                </c:pt>
                <c:pt idx="6507">
                  <c:v>41492.5</c:v>
                </c:pt>
                <c:pt idx="6508">
                  <c:v>41492.510416666664</c:v>
                </c:pt>
                <c:pt idx="6509">
                  <c:v>41492.520833333336</c:v>
                </c:pt>
                <c:pt idx="6510">
                  <c:v>41492.53125</c:v>
                </c:pt>
                <c:pt idx="6511">
                  <c:v>41492.541666666664</c:v>
                </c:pt>
                <c:pt idx="6512">
                  <c:v>41492.552083333336</c:v>
                </c:pt>
                <c:pt idx="6513">
                  <c:v>41492.5625</c:v>
                </c:pt>
                <c:pt idx="6514">
                  <c:v>41492.572916666664</c:v>
                </c:pt>
                <c:pt idx="6515">
                  <c:v>41492.583333333336</c:v>
                </c:pt>
                <c:pt idx="6516">
                  <c:v>41492.59375</c:v>
                </c:pt>
                <c:pt idx="6517">
                  <c:v>41492.604166666664</c:v>
                </c:pt>
                <c:pt idx="6518">
                  <c:v>41492.614583333336</c:v>
                </c:pt>
                <c:pt idx="6519">
                  <c:v>41492.625</c:v>
                </c:pt>
                <c:pt idx="6520">
                  <c:v>41492.635416666664</c:v>
                </c:pt>
                <c:pt idx="6521">
                  <c:v>41492.645833333336</c:v>
                </c:pt>
                <c:pt idx="6522">
                  <c:v>41492.65625</c:v>
                </c:pt>
                <c:pt idx="6523">
                  <c:v>41492.666666666664</c:v>
                </c:pt>
                <c:pt idx="6524">
                  <c:v>41492.677083333336</c:v>
                </c:pt>
                <c:pt idx="6525">
                  <c:v>41492.6875</c:v>
                </c:pt>
                <c:pt idx="6526">
                  <c:v>41492.697916666664</c:v>
                </c:pt>
                <c:pt idx="6527">
                  <c:v>41492.708333333336</c:v>
                </c:pt>
                <c:pt idx="6528">
                  <c:v>41492.71875</c:v>
                </c:pt>
                <c:pt idx="6529">
                  <c:v>41492.729166666664</c:v>
                </c:pt>
                <c:pt idx="6530">
                  <c:v>41492.739583333336</c:v>
                </c:pt>
                <c:pt idx="6531">
                  <c:v>41492.75</c:v>
                </c:pt>
                <c:pt idx="6532">
                  <c:v>41492.760416666664</c:v>
                </c:pt>
                <c:pt idx="6533">
                  <c:v>41492.770833333336</c:v>
                </c:pt>
                <c:pt idx="6534">
                  <c:v>41492.78125</c:v>
                </c:pt>
                <c:pt idx="6535">
                  <c:v>41492.791666666664</c:v>
                </c:pt>
                <c:pt idx="6536">
                  <c:v>41492.802083333336</c:v>
                </c:pt>
                <c:pt idx="6537">
                  <c:v>41492.8125</c:v>
                </c:pt>
                <c:pt idx="6538">
                  <c:v>41492.822916666664</c:v>
                </c:pt>
                <c:pt idx="6539">
                  <c:v>41492.833333333336</c:v>
                </c:pt>
                <c:pt idx="6540">
                  <c:v>41492.84375</c:v>
                </c:pt>
                <c:pt idx="6541">
                  <c:v>41492.854166666664</c:v>
                </c:pt>
                <c:pt idx="6542">
                  <c:v>41492.864583333336</c:v>
                </c:pt>
                <c:pt idx="6543">
                  <c:v>41492.875</c:v>
                </c:pt>
                <c:pt idx="6544">
                  <c:v>41492.885416666664</c:v>
                </c:pt>
                <c:pt idx="6545">
                  <c:v>41492.895833333336</c:v>
                </c:pt>
                <c:pt idx="6546">
                  <c:v>41492.90625</c:v>
                </c:pt>
                <c:pt idx="6547">
                  <c:v>41492.916666666664</c:v>
                </c:pt>
                <c:pt idx="6548">
                  <c:v>41492.927083333336</c:v>
                </c:pt>
                <c:pt idx="6549">
                  <c:v>41492.9375</c:v>
                </c:pt>
                <c:pt idx="6550">
                  <c:v>41492.947916666664</c:v>
                </c:pt>
                <c:pt idx="6551">
                  <c:v>41492.958333333336</c:v>
                </c:pt>
                <c:pt idx="6552">
                  <c:v>41492.96875</c:v>
                </c:pt>
                <c:pt idx="6553">
                  <c:v>41492.979166666664</c:v>
                </c:pt>
                <c:pt idx="6554">
                  <c:v>41492.989583333336</c:v>
                </c:pt>
                <c:pt idx="6555">
                  <c:v>41493</c:v>
                </c:pt>
                <c:pt idx="6556">
                  <c:v>41493.010416666664</c:v>
                </c:pt>
                <c:pt idx="6557">
                  <c:v>41493.020833333336</c:v>
                </c:pt>
                <c:pt idx="6558">
                  <c:v>41493.03125</c:v>
                </c:pt>
                <c:pt idx="6559">
                  <c:v>41493.041666666664</c:v>
                </c:pt>
                <c:pt idx="6560">
                  <c:v>41493.052083333336</c:v>
                </c:pt>
                <c:pt idx="6561">
                  <c:v>41493.0625</c:v>
                </c:pt>
                <c:pt idx="6562">
                  <c:v>41493.072916666664</c:v>
                </c:pt>
                <c:pt idx="6563">
                  <c:v>41493.083333333336</c:v>
                </c:pt>
                <c:pt idx="6564">
                  <c:v>41493.09375</c:v>
                </c:pt>
                <c:pt idx="6565">
                  <c:v>41493.104166666664</c:v>
                </c:pt>
                <c:pt idx="6566">
                  <c:v>41493.114583333336</c:v>
                </c:pt>
                <c:pt idx="6567">
                  <c:v>41493.125</c:v>
                </c:pt>
                <c:pt idx="6568">
                  <c:v>41493.135416666664</c:v>
                </c:pt>
                <c:pt idx="6569">
                  <c:v>41493.145833333336</c:v>
                </c:pt>
                <c:pt idx="6570">
                  <c:v>41493.15625</c:v>
                </c:pt>
                <c:pt idx="6571">
                  <c:v>41493.166666666664</c:v>
                </c:pt>
                <c:pt idx="6572">
                  <c:v>41493.177083333336</c:v>
                </c:pt>
                <c:pt idx="6573">
                  <c:v>41493.1875</c:v>
                </c:pt>
                <c:pt idx="6574">
                  <c:v>41493.197916666664</c:v>
                </c:pt>
                <c:pt idx="6575">
                  <c:v>41493.208333333336</c:v>
                </c:pt>
                <c:pt idx="6576">
                  <c:v>41493.21875</c:v>
                </c:pt>
                <c:pt idx="6577">
                  <c:v>41493.229166666664</c:v>
                </c:pt>
                <c:pt idx="6578">
                  <c:v>41493.239583333336</c:v>
                </c:pt>
                <c:pt idx="6579">
                  <c:v>41493.25</c:v>
                </c:pt>
                <c:pt idx="6580">
                  <c:v>41493.260416666664</c:v>
                </c:pt>
                <c:pt idx="6581">
                  <c:v>41493.270833333336</c:v>
                </c:pt>
                <c:pt idx="6582">
                  <c:v>41493.28125</c:v>
                </c:pt>
                <c:pt idx="6583">
                  <c:v>41493.291666666664</c:v>
                </c:pt>
                <c:pt idx="6584">
                  <c:v>41493.302083333336</c:v>
                </c:pt>
                <c:pt idx="6585">
                  <c:v>41493.3125</c:v>
                </c:pt>
                <c:pt idx="6586">
                  <c:v>41493.322916666664</c:v>
                </c:pt>
                <c:pt idx="6587">
                  <c:v>41493.333333333336</c:v>
                </c:pt>
                <c:pt idx="6588">
                  <c:v>41493.34375</c:v>
                </c:pt>
                <c:pt idx="6589">
                  <c:v>41493.354166666664</c:v>
                </c:pt>
                <c:pt idx="6590">
                  <c:v>41493.364583333336</c:v>
                </c:pt>
                <c:pt idx="6591">
                  <c:v>41493.375</c:v>
                </c:pt>
                <c:pt idx="6592">
                  <c:v>41493.385416666664</c:v>
                </c:pt>
                <c:pt idx="6593">
                  <c:v>41493.395833333336</c:v>
                </c:pt>
                <c:pt idx="6594">
                  <c:v>41493.40625</c:v>
                </c:pt>
                <c:pt idx="6595">
                  <c:v>41493.416666666664</c:v>
                </c:pt>
                <c:pt idx="6596">
                  <c:v>41493.427083333336</c:v>
                </c:pt>
                <c:pt idx="6597">
                  <c:v>41493.4375</c:v>
                </c:pt>
                <c:pt idx="6598">
                  <c:v>41493.447916666664</c:v>
                </c:pt>
                <c:pt idx="6599">
                  <c:v>41493.458333333336</c:v>
                </c:pt>
                <c:pt idx="6600">
                  <c:v>41493.46875</c:v>
                </c:pt>
                <c:pt idx="6601">
                  <c:v>41493.479166666664</c:v>
                </c:pt>
                <c:pt idx="6602">
                  <c:v>41493.489583333336</c:v>
                </c:pt>
                <c:pt idx="6603">
                  <c:v>41493.5</c:v>
                </c:pt>
                <c:pt idx="6604">
                  <c:v>41493.510416666664</c:v>
                </c:pt>
                <c:pt idx="6605">
                  <c:v>41493.520833333336</c:v>
                </c:pt>
                <c:pt idx="6606">
                  <c:v>41493.53125</c:v>
                </c:pt>
                <c:pt idx="6607">
                  <c:v>41493.541666666664</c:v>
                </c:pt>
                <c:pt idx="6608">
                  <c:v>41493.552083333336</c:v>
                </c:pt>
                <c:pt idx="6609">
                  <c:v>41493.5625</c:v>
                </c:pt>
                <c:pt idx="6610">
                  <c:v>41493.572916666664</c:v>
                </c:pt>
                <c:pt idx="6611">
                  <c:v>41493.583333333336</c:v>
                </c:pt>
                <c:pt idx="6612">
                  <c:v>41493.59375</c:v>
                </c:pt>
                <c:pt idx="6613">
                  <c:v>41493.604166666664</c:v>
                </c:pt>
                <c:pt idx="6614">
                  <c:v>41493.614583333336</c:v>
                </c:pt>
                <c:pt idx="6615">
                  <c:v>41493.625</c:v>
                </c:pt>
                <c:pt idx="6616">
                  <c:v>41493.635416666664</c:v>
                </c:pt>
                <c:pt idx="6617">
                  <c:v>41493.645833333336</c:v>
                </c:pt>
                <c:pt idx="6618">
                  <c:v>41493.65625</c:v>
                </c:pt>
                <c:pt idx="6619">
                  <c:v>41493.666666666664</c:v>
                </c:pt>
                <c:pt idx="6620">
                  <c:v>41493.677083333336</c:v>
                </c:pt>
                <c:pt idx="6621">
                  <c:v>41493.6875</c:v>
                </c:pt>
                <c:pt idx="6622">
                  <c:v>41493.697916666664</c:v>
                </c:pt>
                <c:pt idx="6623">
                  <c:v>41493.739583333336</c:v>
                </c:pt>
                <c:pt idx="6624">
                  <c:v>41493.75</c:v>
                </c:pt>
                <c:pt idx="6625">
                  <c:v>41493.760416666664</c:v>
                </c:pt>
                <c:pt idx="6626">
                  <c:v>41493.770833333336</c:v>
                </c:pt>
                <c:pt idx="6627">
                  <c:v>41493.78125</c:v>
                </c:pt>
                <c:pt idx="6628">
                  <c:v>41493.791666666664</c:v>
                </c:pt>
                <c:pt idx="6629">
                  <c:v>41493.802083333336</c:v>
                </c:pt>
                <c:pt idx="6630">
                  <c:v>41493.8125</c:v>
                </c:pt>
                <c:pt idx="6631">
                  <c:v>41493.822916666664</c:v>
                </c:pt>
                <c:pt idx="6632">
                  <c:v>41493.833333333336</c:v>
                </c:pt>
                <c:pt idx="6633">
                  <c:v>41493.84375</c:v>
                </c:pt>
                <c:pt idx="6634">
                  <c:v>41493.854166666664</c:v>
                </c:pt>
                <c:pt idx="6635">
                  <c:v>41493.864583333336</c:v>
                </c:pt>
                <c:pt idx="6636">
                  <c:v>41493.875</c:v>
                </c:pt>
                <c:pt idx="6637">
                  <c:v>41493.885416666664</c:v>
                </c:pt>
                <c:pt idx="6638">
                  <c:v>41493.895833333336</c:v>
                </c:pt>
                <c:pt idx="6639">
                  <c:v>41493.90625</c:v>
                </c:pt>
                <c:pt idx="6640">
                  <c:v>41493.916666666664</c:v>
                </c:pt>
                <c:pt idx="6641">
                  <c:v>41493.927083333336</c:v>
                </c:pt>
                <c:pt idx="6642">
                  <c:v>41493.9375</c:v>
                </c:pt>
                <c:pt idx="6643">
                  <c:v>41493.947916666664</c:v>
                </c:pt>
                <c:pt idx="6644">
                  <c:v>41493.958333333336</c:v>
                </c:pt>
                <c:pt idx="6645">
                  <c:v>41493.96875</c:v>
                </c:pt>
                <c:pt idx="6646">
                  <c:v>41493.979166666664</c:v>
                </c:pt>
                <c:pt idx="6647">
                  <c:v>41493.989583333336</c:v>
                </c:pt>
                <c:pt idx="6648">
                  <c:v>41494</c:v>
                </c:pt>
                <c:pt idx="6649">
                  <c:v>41494.010416666664</c:v>
                </c:pt>
                <c:pt idx="6650">
                  <c:v>41494.020833333336</c:v>
                </c:pt>
                <c:pt idx="6651">
                  <c:v>41494.03125</c:v>
                </c:pt>
                <c:pt idx="6652">
                  <c:v>41494.041666666664</c:v>
                </c:pt>
                <c:pt idx="6653">
                  <c:v>41494.052083333336</c:v>
                </c:pt>
                <c:pt idx="6654">
                  <c:v>41494.0625</c:v>
                </c:pt>
                <c:pt idx="6655">
                  <c:v>41494.072916666664</c:v>
                </c:pt>
                <c:pt idx="6656">
                  <c:v>41494.083333333336</c:v>
                </c:pt>
                <c:pt idx="6657">
                  <c:v>41494.09375</c:v>
                </c:pt>
                <c:pt idx="6658">
                  <c:v>41494.104166666664</c:v>
                </c:pt>
                <c:pt idx="6659">
                  <c:v>41494.114583333336</c:v>
                </c:pt>
                <c:pt idx="6660">
                  <c:v>41494.125</c:v>
                </c:pt>
                <c:pt idx="6661">
                  <c:v>41494.134722222225</c:v>
                </c:pt>
                <c:pt idx="6662">
                  <c:v>41494.135416666664</c:v>
                </c:pt>
                <c:pt idx="6663">
                  <c:v>41494.145833333336</c:v>
                </c:pt>
                <c:pt idx="6664">
                  <c:v>41494.15625</c:v>
                </c:pt>
                <c:pt idx="6665">
                  <c:v>41494.166666666664</c:v>
                </c:pt>
                <c:pt idx="6666">
                  <c:v>41494.177083333336</c:v>
                </c:pt>
                <c:pt idx="6667">
                  <c:v>41494.1875</c:v>
                </c:pt>
                <c:pt idx="6668">
                  <c:v>41494.197916666664</c:v>
                </c:pt>
                <c:pt idx="6669">
                  <c:v>41494.208333333336</c:v>
                </c:pt>
                <c:pt idx="6670">
                  <c:v>41494.21875</c:v>
                </c:pt>
                <c:pt idx="6671">
                  <c:v>41494.229166666664</c:v>
                </c:pt>
                <c:pt idx="6672">
                  <c:v>41494.239583333336</c:v>
                </c:pt>
                <c:pt idx="6673">
                  <c:v>41494.249305555553</c:v>
                </c:pt>
                <c:pt idx="6674">
                  <c:v>41494.25</c:v>
                </c:pt>
                <c:pt idx="6675">
                  <c:v>41494.260416666664</c:v>
                </c:pt>
                <c:pt idx="6676">
                  <c:v>41494.270833333336</c:v>
                </c:pt>
                <c:pt idx="6677">
                  <c:v>41494.28125</c:v>
                </c:pt>
                <c:pt idx="6678">
                  <c:v>41494.291666666664</c:v>
                </c:pt>
                <c:pt idx="6679">
                  <c:v>41494.302083333336</c:v>
                </c:pt>
                <c:pt idx="6680">
                  <c:v>41494.3125</c:v>
                </c:pt>
                <c:pt idx="6681">
                  <c:v>41494.322916666664</c:v>
                </c:pt>
                <c:pt idx="6682">
                  <c:v>41494.333333333336</c:v>
                </c:pt>
                <c:pt idx="6683">
                  <c:v>41494.34375</c:v>
                </c:pt>
                <c:pt idx="6684">
                  <c:v>41494.354166666664</c:v>
                </c:pt>
                <c:pt idx="6685">
                  <c:v>41494.364583333336</c:v>
                </c:pt>
                <c:pt idx="6686">
                  <c:v>41494.375</c:v>
                </c:pt>
                <c:pt idx="6687">
                  <c:v>41494.385416666664</c:v>
                </c:pt>
                <c:pt idx="6688">
                  <c:v>41494.395833333336</c:v>
                </c:pt>
                <c:pt idx="6689">
                  <c:v>41494.40625</c:v>
                </c:pt>
                <c:pt idx="6690">
                  <c:v>41494.416666666664</c:v>
                </c:pt>
                <c:pt idx="6691">
                  <c:v>41494.427083333336</c:v>
                </c:pt>
                <c:pt idx="6692">
                  <c:v>41494.4375</c:v>
                </c:pt>
                <c:pt idx="6693">
                  <c:v>41494.447916666664</c:v>
                </c:pt>
                <c:pt idx="6694">
                  <c:v>41494.458333333336</c:v>
                </c:pt>
                <c:pt idx="6695">
                  <c:v>41494.46875</c:v>
                </c:pt>
                <c:pt idx="6696">
                  <c:v>41494.479166666664</c:v>
                </c:pt>
                <c:pt idx="6697">
                  <c:v>41494.489583333336</c:v>
                </c:pt>
                <c:pt idx="6698">
                  <c:v>41494.5</c:v>
                </c:pt>
                <c:pt idx="6699">
                  <c:v>41494.510416666664</c:v>
                </c:pt>
                <c:pt idx="6700">
                  <c:v>41494.520833333336</c:v>
                </c:pt>
                <c:pt idx="6701">
                  <c:v>41494.53125</c:v>
                </c:pt>
                <c:pt idx="6702">
                  <c:v>41494.541666666664</c:v>
                </c:pt>
                <c:pt idx="6703">
                  <c:v>41494.552083333336</c:v>
                </c:pt>
                <c:pt idx="6704">
                  <c:v>41494.5625</c:v>
                </c:pt>
                <c:pt idx="6705">
                  <c:v>41494.572916666664</c:v>
                </c:pt>
                <c:pt idx="6706">
                  <c:v>41494.583333333336</c:v>
                </c:pt>
                <c:pt idx="6707">
                  <c:v>41494.59375</c:v>
                </c:pt>
                <c:pt idx="6708">
                  <c:v>41494.604166666664</c:v>
                </c:pt>
                <c:pt idx="6709">
                  <c:v>41494.614583333336</c:v>
                </c:pt>
                <c:pt idx="6710">
                  <c:v>41494.625</c:v>
                </c:pt>
                <c:pt idx="6711">
                  <c:v>41494.635416666664</c:v>
                </c:pt>
                <c:pt idx="6712">
                  <c:v>41494.645833333336</c:v>
                </c:pt>
                <c:pt idx="6713">
                  <c:v>41494.65625</c:v>
                </c:pt>
                <c:pt idx="6714">
                  <c:v>41494.666666666664</c:v>
                </c:pt>
                <c:pt idx="6715">
                  <c:v>41494.677083333336</c:v>
                </c:pt>
                <c:pt idx="6716">
                  <c:v>41494.6875</c:v>
                </c:pt>
                <c:pt idx="6717">
                  <c:v>41494.697916666664</c:v>
                </c:pt>
                <c:pt idx="6718">
                  <c:v>41494.708333333336</c:v>
                </c:pt>
                <c:pt idx="6719">
                  <c:v>41494.71875</c:v>
                </c:pt>
                <c:pt idx="6720">
                  <c:v>41494.729166666664</c:v>
                </c:pt>
                <c:pt idx="6721">
                  <c:v>41494.739583333336</c:v>
                </c:pt>
                <c:pt idx="6722">
                  <c:v>41494.75</c:v>
                </c:pt>
                <c:pt idx="6723">
                  <c:v>41494.760416666664</c:v>
                </c:pt>
                <c:pt idx="6724">
                  <c:v>41494.770833333336</c:v>
                </c:pt>
                <c:pt idx="6725">
                  <c:v>41494.78125</c:v>
                </c:pt>
                <c:pt idx="6726">
                  <c:v>41494.791666666664</c:v>
                </c:pt>
                <c:pt idx="6727">
                  <c:v>41494.802083333336</c:v>
                </c:pt>
                <c:pt idx="6728">
                  <c:v>41494.8125</c:v>
                </c:pt>
                <c:pt idx="6729">
                  <c:v>41494.822916666664</c:v>
                </c:pt>
                <c:pt idx="6730">
                  <c:v>41494.833333333336</c:v>
                </c:pt>
                <c:pt idx="6731">
                  <c:v>41494.84375</c:v>
                </c:pt>
                <c:pt idx="6732">
                  <c:v>41494.854166666664</c:v>
                </c:pt>
                <c:pt idx="6733">
                  <c:v>41494.864583333336</c:v>
                </c:pt>
                <c:pt idx="6734">
                  <c:v>41494.875</c:v>
                </c:pt>
                <c:pt idx="6735">
                  <c:v>41494.885416666664</c:v>
                </c:pt>
                <c:pt idx="6736">
                  <c:v>41494.895833333336</c:v>
                </c:pt>
                <c:pt idx="6737">
                  <c:v>41494.90625</c:v>
                </c:pt>
                <c:pt idx="6738">
                  <c:v>41494.916666666664</c:v>
                </c:pt>
                <c:pt idx="6739">
                  <c:v>41494.927083333336</c:v>
                </c:pt>
                <c:pt idx="6740">
                  <c:v>41494.9375</c:v>
                </c:pt>
                <c:pt idx="6741">
                  <c:v>41494.947916666664</c:v>
                </c:pt>
                <c:pt idx="6742">
                  <c:v>41494.958333333336</c:v>
                </c:pt>
                <c:pt idx="6743">
                  <c:v>41494.96875</c:v>
                </c:pt>
                <c:pt idx="6744">
                  <c:v>41494.979166666664</c:v>
                </c:pt>
                <c:pt idx="6745">
                  <c:v>41494.989583333336</c:v>
                </c:pt>
                <c:pt idx="6746">
                  <c:v>41495</c:v>
                </c:pt>
                <c:pt idx="6747">
                  <c:v>41495.010416666664</c:v>
                </c:pt>
                <c:pt idx="6748">
                  <c:v>41495.020833333336</c:v>
                </c:pt>
                <c:pt idx="6749">
                  <c:v>41495.03125</c:v>
                </c:pt>
                <c:pt idx="6750">
                  <c:v>41495.041666666664</c:v>
                </c:pt>
                <c:pt idx="6751">
                  <c:v>41495.052083333336</c:v>
                </c:pt>
                <c:pt idx="6752">
                  <c:v>41495.0625</c:v>
                </c:pt>
                <c:pt idx="6753">
                  <c:v>41495.072916666664</c:v>
                </c:pt>
                <c:pt idx="6754">
                  <c:v>41495.083333333336</c:v>
                </c:pt>
                <c:pt idx="6755">
                  <c:v>41495.09375</c:v>
                </c:pt>
                <c:pt idx="6756">
                  <c:v>41495.104166666664</c:v>
                </c:pt>
                <c:pt idx="6757">
                  <c:v>41495.114583333336</c:v>
                </c:pt>
                <c:pt idx="6758">
                  <c:v>41495.125</c:v>
                </c:pt>
                <c:pt idx="6759">
                  <c:v>41495.135416666664</c:v>
                </c:pt>
                <c:pt idx="6760">
                  <c:v>41495.145833333336</c:v>
                </c:pt>
                <c:pt idx="6761">
                  <c:v>41495.15625</c:v>
                </c:pt>
                <c:pt idx="6762">
                  <c:v>41495.166666666664</c:v>
                </c:pt>
                <c:pt idx="6763">
                  <c:v>41495.177083333336</c:v>
                </c:pt>
                <c:pt idx="6764">
                  <c:v>41495.1875</c:v>
                </c:pt>
                <c:pt idx="6765">
                  <c:v>41495.197916666664</c:v>
                </c:pt>
                <c:pt idx="6766">
                  <c:v>41495.208333333336</c:v>
                </c:pt>
                <c:pt idx="6767">
                  <c:v>41495.21875</c:v>
                </c:pt>
                <c:pt idx="6768">
                  <c:v>41495.229166666664</c:v>
                </c:pt>
                <c:pt idx="6769">
                  <c:v>41495.239583333336</c:v>
                </c:pt>
                <c:pt idx="6770">
                  <c:v>41495.25</c:v>
                </c:pt>
                <c:pt idx="6771">
                  <c:v>41495.260416666664</c:v>
                </c:pt>
                <c:pt idx="6772">
                  <c:v>41495.270833333336</c:v>
                </c:pt>
                <c:pt idx="6773">
                  <c:v>41495.28125</c:v>
                </c:pt>
                <c:pt idx="6774">
                  <c:v>41495.291666666664</c:v>
                </c:pt>
                <c:pt idx="6775">
                  <c:v>41495.302083333336</c:v>
                </c:pt>
                <c:pt idx="6776">
                  <c:v>41495.3125</c:v>
                </c:pt>
                <c:pt idx="6777">
                  <c:v>41495.322916666664</c:v>
                </c:pt>
                <c:pt idx="6778">
                  <c:v>41495.333333333336</c:v>
                </c:pt>
                <c:pt idx="6779">
                  <c:v>41495.34375</c:v>
                </c:pt>
                <c:pt idx="6780">
                  <c:v>41495.354166666664</c:v>
                </c:pt>
                <c:pt idx="6781">
                  <c:v>41495.364583333336</c:v>
                </c:pt>
                <c:pt idx="6782">
                  <c:v>41495.375</c:v>
                </c:pt>
                <c:pt idx="6783">
                  <c:v>41495.385416666664</c:v>
                </c:pt>
                <c:pt idx="6784">
                  <c:v>41495.395833333336</c:v>
                </c:pt>
                <c:pt idx="6785">
                  <c:v>41495.40625</c:v>
                </c:pt>
                <c:pt idx="6786">
                  <c:v>41495.416666666664</c:v>
                </c:pt>
                <c:pt idx="6787">
                  <c:v>41495.427083333336</c:v>
                </c:pt>
                <c:pt idx="6788">
                  <c:v>41495.4375</c:v>
                </c:pt>
                <c:pt idx="6789">
                  <c:v>41495.447916666664</c:v>
                </c:pt>
                <c:pt idx="6790">
                  <c:v>41495.458333333336</c:v>
                </c:pt>
                <c:pt idx="6791">
                  <c:v>41495.46875</c:v>
                </c:pt>
                <c:pt idx="6792">
                  <c:v>41495.479166666664</c:v>
                </c:pt>
                <c:pt idx="6793">
                  <c:v>41495.489583333336</c:v>
                </c:pt>
                <c:pt idx="6794">
                  <c:v>41495.5</c:v>
                </c:pt>
                <c:pt idx="6795">
                  <c:v>41495.510416666664</c:v>
                </c:pt>
                <c:pt idx="6796">
                  <c:v>41495.520833333336</c:v>
                </c:pt>
                <c:pt idx="6797">
                  <c:v>41495.53125</c:v>
                </c:pt>
                <c:pt idx="6798">
                  <c:v>41495.541666666664</c:v>
                </c:pt>
                <c:pt idx="6799">
                  <c:v>41495.552083333336</c:v>
                </c:pt>
                <c:pt idx="6800">
                  <c:v>41495.5625</c:v>
                </c:pt>
                <c:pt idx="6801">
                  <c:v>41495.572916666664</c:v>
                </c:pt>
                <c:pt idx="6802">
                  <c:v>41495.583333333336</c:v>
                </c:pt>
                <c:pt idx="6803">
                  <c:v>41495.59375</c:v>
                </c:pt>
                <c:pt idx="6804">
                  <c:v>41495.603472222225</c:v>
                </c:pt>
                <c:pt idx="6805">
                  <c:v>41495.604166666664</c:v>
                </c:pt>
                <c:pt idx="6806">
                  <c:v>41495.614583333336</c:v>
                </c:pt>
                <c:pt idx="6807">
                  <c:v>41495.625</c:v>
                </c:pt>
                <c:pt idx="6808">
                  <c:v>41495.635416666664</c:v>
                </c:pt>
                <c:pt idx="6809">
                  <c:v>41495.645833333336</c:v>
                </c:pt>
                <c:pt idx="6810">
                  <c:v>41495.65625</c:v>
                </c:pt>
                <c:pt idx="6811">
                  <c:v>41495.666666666664</c:v>
                </c:pt>
                <c:pt idx="6812">
                  <c:v>41495.677083333336</c:v>
                </c:pt>
                <c:pt idx="6813">
                  <c:v>41495.6875</c:v>
                </c:pt>
                <c:pt idx="6814">
                  <c:v>41495.697222222225</c:v>
                </c:pt>
                <c:pt idx="6815">
                  <c:v>41495.697916666664</c:v>
                </c:pt>
                <c:pt idx="6816">
                  <c:v>41495.708333333336</c:v>
                </c:pt>
                <c:pt idx="6817">
                  <c:v>41495.71875</c:v>
                </c:pt>
                <c:pt idx="6818">
                  <c:v>41495.729166666664</c:v>
                </c:pt>
                <c:pt idx="6819">
                  <c:v>41495.739583333336</c:v>
                </c:pt>
                <c:pt idx="6820">
                  <c:v>41495.75</c:v>
                </c:pt>
                <c:pt idx="6821">
                  <c:v>41495.759722222225</c:v>
                </c:pt>
                <c:pt idx="6822">
                  <c:v>41495.760416666664</c:v>
                </c:pt>
                <c:pt idx="6823">
                  <c:v>41495.770833333336</c:v>
                </c:pt>
                <c:pt idx="6824">
                  <c:v>41495.78125</c:v>
                </c:pt>
                <c:pt idx="6825">
                  <c:v>41495.791666666664</c:v>
                </c:pt>
                <c:pt idx="6826">
                  <c:v>41495.802083333336</c:v>
                </c:pt>
                <c:pt idx="6827">
                  <c:v>41495.8125</c:v>
                </c:pt>
                <c:pt idx="6828">
                  <c:v>41495.822916666664</c:v>
                </c:pt>
                <c:pt idx="6829">
                  <c:v>41495.833333333336</c:v>
                </c:pt>
                <c:pt idx="6830">
                  <c:v>41495.84375</c:v>
                </c:pt>
                <c:pt idx="6831">
                  <c:v>41495.854166666664</c:v>
                </c:pt>
                <c:pt idx="6832">
                  <c:v>41495.864583333336</c:v>
                </c:pt>
                <c:pt idx="6833">
                  <c:v>41495.875</c:v>
                </c:pt>
                <c:pt idx="6834">
                  <c:v>41495.885416666664</c:v>
                </c:pt>
                <c:pt idx="6835">
                  <c:v>41495.895833333336</c:v>
                </c:pt>
                <c:pt idx="6836">
                  <c:v>41495.90625</c:v>
                </c:pt>
                <c:pt idx="6837">
                  <c:v>41495.916666666664</c:v>
                </c:pt>
                <c:pt idx="6838">
                  <c:v>41495.927083333336</c:v>
                </c:pt>
                <c:pt idx="6839">
                  <c:v>41495.9375</c:v>
                </c:pt>
                <c:pt idx="6840">
                  <c:v>41495.947916666664</c:v>
                </c:pt>
                <c:pt idx="6841">
                  <c:v>41495.958333333336</c:v>
                </c:pt>
                <c:pt idx="6842">
                  <c:v>41495.96875</c:v>
                </c:pt>
                <c:pt idx="6843">
                  <c:v>41495.979166666664</c:v>
                </c:pt>
                <c:pt idx="6844">
                  <c:v>41495.989583333336</c:v>
                </c:pt>
                <c:pt idx="6845">
                  <c:v>41496</c:v>
                </c:pt>
                <c:pt idx="6846">
                  <c:v>41496.010416666664</c:v>
                </c:pt>
                <c:pt idx="6847">
                  <c:v>41496.020833333336</c:v>
                </c:pt>
                <c:pt idx="6848">
                  <c:v>41496.03125</c:v>
                </c:pt>
                <c:pt idx="6849">
                  <c:v>41496.041666666664</c:v>
                </c:pt>
                <c:pt idx="6850">
                  <c:v>41496.051388888889</c:v>
                </c:pt>
                <c:pt idx="6851">
                  <c:v>41496.052083333336</c:v>
                </c:pt>
                <c:pt idx="6852">
                  <c:v>41496.0625</c:v>
                </c:pt>
                <c:pt idx="6853">
                  <c:v>41496.072916666664</c:v>
                </c:pt>
                <c:pt idx="6854">
                  <c:v>41496.083333333336</c:v>
                </c:pt>
                <c:pt idx="6855">
                  <c:v>41496.09375</c:v>
                </c:pt>
                <c:pt idx="6856">
                  <c:v>41496.104166666664</c:v>
                </c:pt>
                <c:pt idx="6857">
                  <c:v>41496.114583333336</c:v>
                </c:pt>
                <c:pt idx="6858">
                  <c:v>41496.125</c:v>
                </c:pt>
                <c:pt idx="6859">
                  <c:v>41496.135416666664</c:v>
                </c:pt>
                <c:pt idx="6860">
                  <c:v>41496.145833333336</c:v>
                </c:pt>
                <c:pt idx="6861">
                  <c:v>41496.15625</c:v>
                </c:pt>
                <c:pt idx="6862">
                  <c:v>41496.166666666664</c:v>
                </c:pt>
                <c:pt idx="6863">
                  <c:v>41496.177083333336</c:v>
                </c:pt>
                <c:pt idx="6864">
                  <c:v>41496.1875</c:v>
                </c:pt>
                <c:pt idx="6865">
                  <c:v>41496.197916666664</c:v>
                </c:pt>
                <c:pt idx="6866">
                  <c:v>41496.208333333336</c:v>
                </c:pt>
                <c:pt idx="6867">
                  <c:v>41496.21875</c:v>
                </c:pt>
                <c:pt idx="6868">
                  <c:v>41496.229166666664</c:v>
                </c:pt>
                <c:pt idx="6869">
                  <c:v>41496.239583333336</c:v>
                </c:pt>
                <c:pt idx="6870">
                  <c:v>41496.25</c:v>
                </c:pt>
                <c:pt idx="6871">
                  <c:v>41496.260416666664</c:v>
                </c:pt>
                <c:pt idx="6872">
                  <c:v>41496.270833333336</c:v>
                </c:pt>
                <c:pt idx="6873">
                  <c:v>41496.28125</c:v>
                </c:pt>
                <c:pt idx="6874">
                  <c:v>41496.291666666664</c:v>
                </c:pt>
                <c:pt idx="6875">
                  <c:v>41496.302083333336</c:v>
                </c:pt>
                <c:pt idx="6876">
                  <c:v>41496.3125</c:v>
                </c:pt>
                <c:pt idx="6877">
                  <c:v>41496.322916666664</c:v>
                </c:pt>
                <c:pt idx="6878">
                  <c:v>41496.333333333336</c:v>
                </c:pt>
                <c:pt idx="6879">
                  <c:v>41496.343055555553</c:v>
                </c:pt>
                <c:pt idx="6880">
                  <c:v>41496.34375</c:v>
                </c:pt>
                <c:pt idx="6881">
                  <c:v>41496.354166666664</c:v>
                </c:pt>
                <c:pt idx="6882">
                  <c:v>41496.364583333336</c:v>
                </c:pt>
                <c:pt idx="6883">
                  <c:v>41496.375</c:v>
                </c:pt>
                <c:pt idx="6884">
                  <c:v>41496.385416666664</c:v>
                </c:pt>
                <c:pt idx="6885">
                  <c:v>41496.395833333336</c:v>
                </c:pt>
                <c:pt idx="6886">
                  <c:v>41496.40625</c:v>
                </c:pt>
                <c:pt idx="6887">
                  <c:v>41496.416666666664</c:v>
                </c:pt>
                <c:pt idx="6888">
                  <c:v>41496.427083333336</c:v>
                </c:pt>
                <c:pt idx="6889">
                  <c:v>41496.4375</c:v>
                </c:pt>
                <c:pt idx="6890">
                  <c:v>41496.447916666664</c:v>
                </c:pt>
                <c:pt idx="6891">
                  <c:v>41496.458333333336</c:v>
                </c:pt>
                <c:pt idx="6892">
                  <c:v>41496.46875</c:v>
                </c:pt>
                <c:pt idx="6893">
                  <c:v>41496.479166666664</c:v>
                </c:pt>
                <c:pt idx="6894">
                  <c:v>41496.489583333336</c:v>
                </c:pt>
                <c:pt idx="6895">
                  <c:v>41496.5</c:v>
                </c:pt>
                <c:pt idx="6896">
                  <c:v>41496.510416666664</c:v>
                </c:pt>
                <c:pt idx="6897">
                  <c:v>41496.520833333336</c:v>
                </c:pt>
                <c:pt idx="6898">
                  <c:v>41496.53125</c:v>
                </c:pt>
                <c:pt idx="6899">
                  <c:v>41496.541666666664</c:v>
                </c:pt>
                <c:pt idx="6900">
                  <c:v>41496.552083333336</c:v>
                </c:pt>
                <c:pt idx="6901">
                  <c:v>41496.5625</c:v>
                </c:pt>
                <c:pt idx="6902">
                  <c:v>41496.572916666664</c:v>
                </c:pt>
                <c:pt idx="6903">
                  <c:v>41496.583333333336</c:v>
                </c:pt>
                <c:pt idx="6904">
                  <c:v>41496.59375</c:v>
                </c:pt>
                <c:pt idx="6905">
                  <c:v>41496.604166666664</c:v>
                </c:pt>
                <c:pt idx="6906">
                  <c:v>41496.614583333336</c:v>
                </c:pt>
                <c:pt idx="6907">
                  <c:v>41496.625</c:v>
                </c:pt>
                <c:pt idx="6908">
                  <c:v>41496.635416666664</c:v>
                </c:pt>
                <c:pt idx="6909">
                  <c:v>41496.645833333336</c:v>
                </c:pt>
                <c:pt idx="6910">
                  <c:v>41496.65625</c:v>
                </c:pt>
                <c:pt idx="6911">
                  <c:v>41496.666666666664</c:v>
                </c:pt>
                <c:pt idx="6912">
                  <c:v>41496.677083333336</c:v>
                </c:pt>
                <c:pt idx="6913">
                  <c:v>41496.6875</c:v>
                </c:pt>
                <c:pt idx="6914">
                  <c:v>41496.697916666664</c:v>
                </c:pt>
                <c:pt idx="6915">
                  <c:v>41496.708333333336</c:v>
                </c:pt>
                <c:pt idx="6916">
                  <c:v>41496.71875</c:v>
                </c:pt>
                <c:pt idx="6917">
                  <c:v>41496.729166666664</c:v>
                </c:pt>
                <c:pt idx="6918">
                  <c:v>41496.739583333336</c:v>
                </c:pt>
                <c:pt idx="6919">
                  <c:v>41496.75</c:v>
                </c:pt>
                <c:pt idx="6920">
                  <c:v>41496.760416666664</c:v>
                </c:pt>
                <c:pt idx="6921">
                  <c:v>41496.770138888889</c:v>
                </c:pt>
                <c:pt idx="6922">
                  <c:v>41496.770833333336</c:v>
                </c:pt>
                <c:pt idx="6923">
                  <c:v>41496.78125</c:v>
                </c:pt>
                <c:pt idx="6924">
                  <c:v>41496.791666666664</c:v>
                </c:pt>
                <c:pt idx="6925">
                  <c:v>41496.802083333336</c:v>
                </c:pt>
                <c:pt idx="6926">
                  <c:v>41496.8125</c:v>
                </c:pt>
                <c:pt idx="6927">
                  <c:v>41496.822916666664</c:v>
                </c:pt>
                <c:pt idx="6928">
                  <c:v>41496.833333333336</c:v>
                </c:pt>
                <c:pt idx="6929">
                  <c:v>41496.84375</c:v>
                </c:pt>
                <c:pt idx="6930">
                  <c:v>41496.854166666664</c:v>
                </c:pt>
                <c:pt idx="6931">
                  <c:v>41496.864583333336</c:v>
                </c:pt>
                <c:pt idx="6932">
                  <c:v>41496.875</c:v>
                </c:pt>
                <c:pt idx="6933">
                  <c:v>41496.885416666664</c:v>
                </c:pt>
                <c:pt idx="6934">
                  <c:v>41496.895833333336</c:v>
                </c:pt>
                <c:pt idx="6935">
                  <c:v>41496.90625</c:v>
                </c:pt>
                <c:pt idx="6936">
                  <c:v>41496.916666666664</c:v>
                </c:pt>
                <c:pt idx="6937">
                  <c:v>41496.927083333336</c:v>
                </c:pt>
                <c:pt idx="6938">
                  <c:v>41496.9375</c:v>
                </c:pt>
                <c:pt idx="6939">
                  <c:v>41496.947916666664</c:v>
                </c:pt>
                <c:pt idx="6940">
                  <c:v>41496.958333333336</c:v>
                </c:pt>
                <c:pt idx="6941">
                  <c:v>41496.96875</c:v>
                </c:pt>
                <c:pt idx="6942">
                  <c:v>41496.979166666664</c:v>
                </c:pt>
                <c:pt idx="6943">
                  <c:v>41496.989583333336</c:v>
                </c:pt>
                <c:pt idx="6944">
                  <c:v>41497</c:v>
                </c:pt>
                <c:pt idx="6945">
                  <c:v>41497.010416666664</c:v>
                </c:pt>
                <c:pt idx="6946">
                  <c:v>41497.020833333336</c:v>
                </c:pt>
                <c:pt idx="6947">
                  <c:v>41497.03125</c:v>
                </c:pt>
                <c:pt idx="6948">
                  <c:v>41497.041666666664</c:v>
                </c:pt>
                <c:pt idx="6949">
                  <c:v>41497.052083333336</c:v>
                </c:pt>
                <c:pt idx="6950">
                  <c:v>41497.0625</c:v>
                </c:pt>
                <c:pt idx="6951">
                  <c:v>41497.072916666664</c:v>
                </c:pt>
                <c:pt idx="6952">
                  <c:v>41497.083333333336</c:v>
                </c:pt>
                <c:pt idx="6953">
                  <c:v>41497.09375</c:v>
                </c:pt>
                <c:pt idx="6954">
                  <c:v>41497.104166666664</c:v>
                </c:pt>
                <c:pt idx="6955">
                  <c:v>41497.114583333336</c:v>
                </c:pt>
                <c:pt idx="6956">
                  <c:v>41497.125</c:v>
                </c:pt>
                <c:pt idx="6957">
                  <c:v>41497.135416666664</c:v>
                </c:pt>
                <c:pt idx="6958">
                  <c:v>41497.145833333336</c:v>
                </c:pt>
                <c:pt idx="6959">
                  <c:v>41497.15625</c:v>
                </c:pt>
                <c:pt idx="6960">
                  <c:v>41497.166666666664</c:v>
                </c:pt>
                <c:pt idx="6961">
                  <c:v>41497.177083333336</c:v>
                </c:pt>
                <c:pt idx="6962">
                  <c:v>41497.1875</c:v>
                </c:pt>
                <c:pt idx="6963">
                  <c:v>41497.197916666664</c:v>
                </c:pt>
                <c:pt idx="6964">
                  <c:v>41497.208333333336</c:v>
                </c:pt>
                <c:pt idx="6965">
                  <c:v>41497.21875</c:v>
                </c:pt>
                <c:pt idx="6966">
                  <c:v>41497.229166666664</c:v>
                </c:pt>
                <c:pt idx="6967">
                  <c:v>41497.239583333336</c:v>
                </c:pt>
                <c:pt idx="6968">
                  <c:v>41497.25</c:v>
                </c:pt>
                <c:pt idx="6969">
                  <c:v>41497.260416666664</c:v>
                </c:pt>
                <c:pt idx="6970">
                  <c:v>41497.270833333336</c:v>
                </c:pt>
                <c:pt idx="6971">
                  <c:v>41497.28125</c:v>
                </c:pt>
                <c:pt idx="6972">
                  <c:v>41497.291666666664</c:v>
                </c:pt>
                <c:pt idx="6973">
                  <c:v>41497.302083333336</c:v>
                </c:pt>
                <c:pt idx="6974">
                  <c:v>41497.3125</c:v>
                </c:pt>
                <c:pt idx="6975">
                  <c:v>41497.322916666664</c:v>
                </c:pt>
                <c:pt idx="6976">
                  <c:v>41497.333333333336</c:v>
                </c:pt>
                <c:pt idx="6977">
                  <c:v>41497.34375</c:v>
                </c:pt>
                <c:pt idx="6978">
                  <c:v>41497.354166666664</c:v>
                </c:pt>
                <c:pt idx="6979">
                  <c:v>41497.364583333336</c:v>
                </c:pt>
                <c:pt idx="6980">
                  <c:v>41497.375</c:v>
                </c:pt>
                <c:pt idx="6981">
                  <c:v>41497.385416666664</c:v>
                </c:pt>
                <c:pt idx="6982">
                  <c:v>41497.395833333336</c:v>
                </c:pt>
                <c:pt idx="6983">
                  <c:v>41497.40625</c:v>
                </c:pt>
                <c:pt idx="6984">
                  <c:v>41497.416666666664</c:v>
                </c:pt>
                <c:pt idx="6985">
                  <c:v>41497.427083333336</c:v>
                </c:pt>
                <c:pt idx="6986">
                  <c:v>41497.4375</c:v>
                </c:pt>
                <c:pt idx="6987">
                  <c:v>41497.447916666664</c:v>
                </c:pt>
                <c:pt idx="6988">
                  <c:v>41497.458333333336</c:v>
                </c:pt>
                <c:pt idx="6989">
                  <c:v>41497.46875</c:v>
                </c:pt>
                <c:pt idx="6990">
                  <c:v>41497.479166666664</c:v>
                </c:pt>
                <c:pt idx="6991">
                  <c:v>41497.489583333336</c:v>
                </c:pt>
                <c:pt idx="6992">
                  <c:v>41497.5</c:v>
                </c:pt>
                <c:pt idx="6993">
                  <c:v>41497.510416666664</c:v>
                </c:pt>
                <c:pt idx="6994">
                  <c:v>41497.520833333336</c:v>
                </c:pt>
                <c:pt idx="6995">
                  <c:v>41497.53125</c:v>
                </c:pt>
                <c:pt idx="6996">
                  <c:v>41497.541666666664</c:v>
                </c:pt>
                <c:pt idx="6997">
                  <c:v>41497.552083333336</c:v>
                </c:pt>
                <c:pt idx="6998">
                  <c:v>41497.5625</c:v>
                </c:pt>
                <c:pt idx="6999">
                  <c:v>41497.572916666664</c:v>
                </c:pt>
                <c:pt idx="7000">
                  <c:v>41497.583333333336</c:v>
                </c:pt>
                <c:pt idx="7001">
                  <c:v>41497.59375</c:v>
                </c:pt>
                <c:pt idx="7002">
                  <c:v>41497.604166666664</c:v>
                </c:pt>
                <c:pt idx="7003">
                  <c:v>41497.614583333336</c:v>
                </c:pt>
                <c:pt idx="7004">
                  <c:v>41497.625</c:v>
                </c:pt>
                <c:pt idx="7005">
                  <c:v>41497.635416666664</c:v>
                </c:pt>
                <c:pt idx="7006">
                  <c:v>41497.645138888889</c:v>
                </c:pt>
                <c:pt idx="7007">
                  <c:v>41497.645833333336</c:v>
                </c:pt>
                <c:pt idx="7008">
                  <c:v>41497.65625</c:v>
                </c:pt>
                <c:pt idx="7009">
                  <c:v>41497.666666666664</c:v>
                </c:pt>
                <c:pt idx="7010">
                  <c:v>41497.677083333336</c:v>
                </c:pt>
                <c:pt idx="7011">
                  <c:v>41497.6875</c:v>
                </c:pt>
                <c:pt idx="7012">
                  <c:v>41497.697916666664</c:v>
                </c:pt>
                <c:pt idx="7013">
                  <c:v>41497.708333333336</c:v>
                </c:pt>
                <c:pt idx="7014">
                  <c:v>41497.71875</c:v>
                </c:pt>
                <c:pt idx="7015">
                  <c:v>41497.729166666664</c:v>
                </c:pt>
                <c:pt idx="7016">
                  <c:v>41497.739583333336</c:v>
                </c:pt>
                <c:pt idx="7017">
                  <c:v>41497.75</c:v>
                </c:pt>
                <c:pt idx="7018">
                  <c:v>41497.760416666664</c:v>
                </c:pt>
                <c:pt idx="7019">
                  <c:v>41497.770833333336</c:v>
                </c:pt>
                <c:pt idx="7020">
                  <c:v>41497.78125</c:v>
                </c:pt>
                <c:pt idx="7021">
                  <c:v>41497.791666666664</c:v>
                </c:pt>
                <c:pt idx="7022">
                  <c:v>41497.802083333336</c:v>
                </c:pt>
                <c:pt idx="7023">
                  <c:v>41497.8125</c:v>
                </c:pt>
                <c:pt idx="7024">
                  <c:v>41497.822916666664</c:v>
                </c:pt>
                <c:pt idx="7025">
                  <c:v>41497.833333333336</c:v>
                </c:pt>
                <c:pt idx="7026">
                  <c:v>41497.84375</c:v>
                </c:pt>
                <c:pt idx="7027">
                  <c:v>41497.854166666664</c:v>
                </c:pt>
                <c:pt idx="7028">
                  <c:v>41497.864583333336</c:v>
                </c:pt>
                <c:pt idx="7029">
                  <c:v>41497.875</c:v>
                </c:pt>
                <c:pt idx="7030">
                  <c:v>41497.885416666664</c:v>
                </c:pt>
                <c:pt idx="7031">
                  <c:v>41497.895833333336</c:v>
                </c:pt>
                <c:pt idx="7032">
                  <c:v>41497.90625</c:v>
                </c:pt>
                <c:pt idx="7033">
                  <c:v>41497.916666666664</c:v>
                </c:pt>
                <c:pt idx="7034">
                  <c:v>41497.927083333336</c:v>
                </c:pt>
                <c:pt idx="7035">
                  <c:v>41497.9375</c:v>
                </c:pt>
                <c:pt idx="7036">
                  <c:v>41497.947916666664</c:v>
                </c:pt>
                <c:pt idx="7037">
                  <c:v>41497.958333333336</c:v>
                </c:pt>
                <c:pt idx="7038">
                  <c:v>41497.96875</c:v>
                </c:pt>
                <c:pt idx="7039">
                  <c:v>41497.979166666664</c:v>
                </c:pt>
                <c:pt idx="7040">
                  <c:v>41497.989583333336</c:v>
                </c:pt>
                <c:pt idx="7041">
                  <c:v>41498</c:v>
                </c:pt>
                <c:pt idx="7042">
                  <c:v>41498.010416666664</c:v>
                </c:pt>
                <c:pt idx="7043">
                  <c:v>41498.020833333336</c:v>
                </c:pt>
                <c:pt idx="7044">
                  <c:v>41498.03125</c:v>
                </c:pt>
                <c:pt idx="7045">
                  <c:v>41498.041666666664</c:v>
                </c:pt>
                <c:pt idx="7046">
                  <c:v>41498.052083333336</c:v>
                </c:pt>
                <c:pt idx="7047">
                  <c:v>41498.0625</c:v>
                </c:pt>
                <c:pt idx="7048">
                  <c:v>41498.072916666664</c:v>
                </c:pt>
                <c:pt idx="7049">
                  <c:v>41498.083333333336</c:v>
                </c:pt>
                <c:pt idx="7050">
                  <c:v>41498.09375</c:v>
                </c:pt>
                <c:pt idx="7051">
                  <c:v>41498.104166666664</c:v>
                </c:pt>
                <c:pt idx="7052">
                  <c:v>41498.114583333336</c:v>
                </c:pt>
                <c:pt idx="7053">
                  <c:v>41498.125</c:v>
                </c:pt>
                <c:pt idx="7054">
                  <c:v>41498.135416666664</c:v>
                </c:pt>
                <c:pt idx="7055">
                  <c:v>41498.145833333336</c:v>
                </c:pt>
                <c:pt idx="7056">
                  <c:v>41498.15625</c:v>
                </c:pt>
                <c:pt idx="7057">
                  <c:v>41498.166666666664</c:v>
                </c:pt>
                <c:pt idx="7058">
                  <c:v>41498.177083333336</c:v>
                </c:pt>
                <c:pt idx="7059">
                  <c:v>41498.1875</c:v>
                </c:pt>
                <c:pt idx="7060">
                  <c:v>41498.197916666664</c:v>
                </c:pt>
                <c:pt idx="7061">
                  <c:v>41498.208333333336</c:v>
                </c:pt>
                <c:pt idx="7062">
                  <c:v>41498.21875</c:v>
                </c:pt>
                <c:pt idx="7063">
                  <c:v>41498.229166666664</c:v>
                </c:pt>
                <c:pt idx="7064">
                  <c:v>41498.239583333336</c:v>
                </c:pt>
                <c:pt idx="7065">
                  <c:v>41498.25</c:v>
                </c:pt>
                <c:pt idx="7066">
                  <c:v>41498.260416666664</c:v>
                </c:pt>
                <c:pt idx="7067">
                  <c:v>41498.270833333336</c:v>
                </c:pt>
                <c:pt idx="7068">
                  <c:v>41498.28125</c:v>
                </c:pt>
                <c:pt idx="7069">
                  <c:v>41498.291666666664</c:v>
                </c:pt>
                <c:pt idx="7070">
                  <c:v>41498.302083333336</c:v>
                </c:pt>
                <c:pt idx="7071">
                  <c:v>41498.3125</c:v>
                </c:pt>
                <c:pt idx="7072">
                  <c:v>41498.322916666664</c:v>
                </c:pt>
                <c:pt idx="7073">
                  <c:v>41498.333333333336</c:v>
                </c:pt>
                <c:pt idx="7074">
                  <c:v>41498.34375</c:v>
                </c:pt>
                <c:pt idx="7075">
                  <c:v>41498.354166666664</c:v>
                </c:pt>
                <c:pt idx="7076">
                  <c:v>41498.364583333336</c:v>
                </c:pt>
                <c:pt idx="7077">
                  <c:v>41498.375</c:v>
                </c:pt>
                <c:pt idx="7078">
                  <c:v>41498.385416666664</c:v>
                </c:pt>
                <c:pt idx="7079">
                  <c:v>41498.395833333336</c:v>
                </c:pt>
                <c:pt idx="7080">
                  <c:v>41498.40625</c:v>
                </c:pt>
                <c:pt idx="7081">
                  <c:v>41498.416666666664</c:v>
                </c:pt>
                <c:pt idx="7082">
                  <c:v>41498.427083333336</c:v>
                </c:pt>
                <c:pt idx="7083">
                  <c:v>41498.4375</c:v>
                </c:pt>
                <c:pt idx="7084">
                  <c:v>41498.447916666664</c:v>
                </c:pt>
                <c:pt idx="7085">
                  <c:v>41498.458333333336</c:v>
                </c:pt>
                <c:pt idx="7086">
                  <c:v>41498.46875</c:v>
                </c:pt>
                <c:pt idx="7087">
                  <c:v>41498.479166666664</c:v>
                </c:pt>
                <c:pt idx="7088">
                  <c:v>41498.489583333336</c:v>
                </c:pt>
                <c:pt idx="7089">
                  <c:v>41498.5</c:v>
                </c:pt>
                <c:pt idx="7090">
                  <c:v>41498.510416666664</c:v>
                </c:pt>
                <c:pt idx="7091">
                  <c:v>41498.520833333336</c:v>
                </c:pt>
                <c:pt idx="7092">
                  <c:v>41498.53125</c:v>
                </c:pt>
                <c:pt idx="7093">
                  <c:v>41498.541666666664</c:v>
                </c:pt>
                <c:pt idx="7094">
                  <c:v>41498.552083333336</c:v>
                </c:pt>
                <c:pt idx="7095">
                  <c:v>41498.5625</c:v>
                </c:pt>
                <c:pt idx="7096">
                  <c:v>41498.572916666664</c:v>
                </c:pt>
                <c:pt idx="7097">
                  <c:v>41498.583333333336</c:v>
                </c:pt>
                <c:pt idx="7098">
                  <c:v>41498.59375</c:v>
                </c:pt>
                <c:pt idx="7099">
                  <c:v>41498.604166666664</c:v>
                </c:pt>
                <c:pt idx="7100">
                  <c:v>41498.614583333336</c:v>
                </c:pt>
                <c:pt idx="7101">
                  <c:v>41498.625</c:v>
                </c:pt>
                <c:pt idx="7102">
                  <c:v>41498.635416666664</c:v>
                </c:pt>
                <c:pt idx="7103">
                  <c:v>41498.645833333336</c:v>
                </c:pt>
                <c:pt idx="7104">
                  <c:v>41498.65625</c:v>
                </c:pt>
                <c:pt idx="7105">
                  <c:v>41498.666666666664</c:v>
                </c:pt>
                <c:pt idx="7106">
                  <c:v>41498.677083333336</c:v>
                </c:pt>
                <c:pt idx="7107">
                  <c:v>41498.6875</c:v>
                </c:pt>
                <c:pt idx="7108">
                  <c:v>41498.697916666664</c:v>
                </c:pt>
                <c:pt idx="7109">
                  <c:v>41498.708333333336</c:v>
                </c:pt>
                <c:pt idx="7110">
                  <c:v>41498.71875</c:v>
                </c:pt>
                <c:pt idx="7111">
                  <c:v>41498.729166666664</c:v>
                </c:pt>
                <c:pt idx="7112">
                  <c:v>41498.739583333336</c:v>
                </c:pt>
                <c:pt idx="7113">
                  <c:v>41498.75</c:v>
                </c:pt>
                <c:pt idx="7114">
                  <c:v>41498.760416666664</c:v>
                </c:pt>
                <c:pt idx="7115">
                  <c:v>41498.770833333336</c:v>
                </c:pt>
                <c:pt idx="7116">
                  <c:v>41498.78125</c:v>
                </c:pt>
                <c:pt idx="7117">
                  <c:v>41498.791666666664</c:v>
                </c:pt>
                <c:pt idx="7118">
                  <c:v>41498.802083333336</c:v>
                </c:pt>
                <c:pt idx="7119">
                  <c:v>41498.8125</c:v>
                </c:pt>
                <c:pt idx="7120">
                  <c:v>41498.822916666664</c:v>
                </c:pt>
                <c:pt idx="7121">
                  <c:v>41498.833333333336</c:v>
                </c:pt>
                <c:pt idx="7122">
                  <c:v>41498.84375</c:v>
                </c:pt>
                <c:pt idx="7123">
                  <c:v>41498.854166666664</c:v>
                </c:pt>
                <c:pt idx="7124">
                  <c:v>41498.864583333336</c:v>
                </c:pt>
                <c:pt idx="7125">
                  <c:v>41498.875</c:v>
                </c:pt>
                <c:pt idx="7126">
                  <c:v>41498.885416666664</c:v>
                </c:pt>
                <c:pt idx="7127">
                  <c:v>41498.895833333336</c:v>
                </c:pt>
                <c:pt idx="7128">
                  <c:v>41498.90625</c:v>
                </c:pt>
                <c:pt idx="7129">
                  <c:v>41498.916666666664</c:v>
                </c:pt>
                <c:pt idx="7130">
                  <c:v>41498.927083333336</c:v>
                </c:pt>
                <c:pt idx="7131">
                  <c:v>41498.9375</c:v>
                </c:pt>
                <c:pt idx="7132">
                  <c:v>41498.947916666664</c:v>
                </c:pt>
                <c:pt idx="7133">
                  <c:v>41498.958333333336</c:v>
                </c:pt>
                <c:pt idx="7134">
                  <c:v>41498.96875</c:v>
                </c:pt>
                <c:pt idx="7135">
                  <c:v>41498.979166666664</c:v>
                </c:pt>
                <c:pt idx="7136">
                  <c:v>41498.989583333336</c:v>
                </c:pt>
                <c:pt idx="7137">
                  <c:v>41499</c:v>
                </c:pt>
                <c:pt idx="7138">
                  <c:v>41499.010416666664</c:v>
                </c:pt>
                <c:pt idx="7139">
                  <c:v>41499.020833333336</c:v>
                </c:pt>
                <c:pt idx="7140">
                  <c:v>41499.03125</c:v>
                </c:pt>
                <c:pt idx="7141">
                  <c:v>41499.041666666664</c:v>
                </c:pt>
                <c:pt idx="7142">
                  <c:v>41499.052083333336</c:v>
                </c:pt>
                <c:pt idx="7143">
                  <c:v>41499.0625</c:v>
                </c:pt>
                <c:pt idx="7144">
                  <c:v>41499.072916666664</c:v>
                </c:pt>
                <c:pt idx="7145">
                  <c:v>41499.083333333336</c:v>
                </c:pt>
                <c:pt idx="7146">
                  <c:v>41499.09375</c:v>
                </c:pt>
                <c:pt idx="7147">
                  <c:v>41499.104166666664</c:v>
                </c:pt>
                <c:pt idx="7148">
                  <c:v>41499.114583333336</c:v>
                </c:pt>
                <c:pt idx="7149">
                  <c:v>41499.125</c:v>
                </c:pt>
                <c:pt idx="7150">
                  <c:v>41499.135416666664</c:v>
                </c:pt>
                <c:pt idx="7151">
                  <c:v>41499.145833333336</c:v>
                </c:pt>
                <c:pt idx="7152">
                  <c:v>41499.15625</c:v>
                </c:pt>
                <c:pt idx="7153">
                  <c:v>41499.166666666664</c:v>
                </c:pt>
                <c:pt idx="7154">
                  <c:v>41499.177083333336</c:v>
                </c:pt>
                <c:pt idx="7155">
                  <c:v>41499.1875</c:v>
                </c:pt>
                <c:pt idx="7156">
                  <c:v>41499.197916666664</c:v>
                </c:pt>
                <c:pt idx="7157">
                  <c:v>41499.208333333336</c:v>
                </c:pt>
                <c:pt idx="7158">
                  <c:v>41499.21875</c:v>
                </c:pt>
                <c:pt idx="7159">
                  <c:v>41499.229166666664</c:v>
                </c:pt>
                <c:pt idx="7160">
                  <c:v>41499.239583333336</c:v>
                </c:pt>
                <c:pt idx="7161">
                  <c:v>41499.25</c:v>
                </c:pt>
                <c:pt idx="7162">
                  <c:v>41499.260416666664</c:v>
                </c:pt>
                <c:pt idx="7163">
                  <c:v>41499.270833333336</c:v>
                </c:pt>
                <c:pt idx="7164">
                  <c:v>41499.28125</c:v>
                </c:pt>
                <c:pt idx="7165">
                  <c:v>41499.291666666664</c:v>
                </c:pt>
                <c:pt idx="7166">
                  <c:v>41499.302083333336</c:v>
                </c:pt>
                <c:pt idx="7167">
                  <c:v>41499.3125</c:v>
                </c:pt>
                <c:pt idx="7168">
                  <c:v>41499.322916666664</c:v>
                </c:pt>
                <c:pt idx="7169">
                  <c:v>41499.333333333336</c:v>
                </c:pt>
                <c:pt idx="7170">
                  <c:v>41499.34375</c:v>
                </c:pt>
                <c:pt idx="7171">
                  <c:v>41499.354166666664</c:v>
                </c:pt>
                <c:pt idx="7172">
                  <c:v>41499.364583333336</c:v>
                </c:pt>
                <c:pt idx="7173">
                  <c:v>41499.375</c:v>
                </c:pt>
                <c:pt idx="7174">
                  <c:v>41499.385416666664</c:v>
                </c:pt>
                <c:pt idx="7175">
                  <c:v>41499.395833333336</c:v>
                </c:pt>
                <c:pt idx="7176">
                  <c:v>41499.40625</c:v>
                </c:pt>
                <c:pt idx="7177">
                  <c:v>41499.416666666664</c:v>
                </c:pt>
                <c:pt idx="7178">
                  <c:v>41499.427083333336</c:v>
                </c:pt>
                <c:pt idx="7179">
                  <c:v>41499.4375</c:v>
                </c:pt>
                <c:pt idx="7180">
                  <c:v>41499.447916666664</c:v>
                </c:pt>
                <c:pt idx="7181">
                  <c:v>41499.458333333336</c:v>
                </c:pt>
                <c:pt idx="7182">
                  <c:v>41499.46875</c:v>
                </c:pt>
                <c:pt idx="7183">
                  <c:v>41499.479166666664</c:v>
                </c:pt>
                <c:pt idx="7184">
                  <c:v>41499.489583333336</c:v>
                </c:pt>
                <c:pt idx="7185">
                  <c:v>41499.5</c:v>
                </c:pt>
                <c:pt idx="7186">
                  <c:v>41499.510416666664</c:v>
                </c:pt>
                <c:pt idx="7187">
                  <c:v>41499.520833333336</c:v>
                </c:pt>
                <c:pt idx="7188">
                  <c:v>41499.53125</c:v>
                </c:pt>
                <c:pt idx="7189">
                  <c:v>41499.541666666664</c:v>
                </c:pt>
                <c:pt idx="7190">
                  <c:v>41499.552083333336</c:v>
                </c:pt>
                <c:pt idx="7191">
                  <c:v>41499.5625</c:v>
                </c:pt>
                <c:pt idx="7192">
                  <c:v>41499.572916666664</c:v>
                </c:pt>
                <c:pt idx="7193">
                  <c:v>41499.583333333336</c:v>
                </c:pt>
                <c:pt idx="7194">
                  <c:v>41499.59375</c:v>
                </c:pt>
                <c:pt idx="7195">
                  <c:v>41499.604166666664</c:v>
                </c:pt>
                <c:pt idx="7196">
                  <c:v>41499.614583333336</c:v>
                </c:pt>
                <c:pt idx="7197">
                  <c:v>41499.625</c:v>
                </c:pt>
                <c:pt idx="7198">
                  <c:v>41499.635416666664</c:v>
                </c:pt>
                <c:pt idx="7199">
                  <c:v>41499.645833333336</c:v>
                </c:pt>
                <c:pt idx="7200">
                  <c:v>41499.65625</c:v>
                </c:pt>
                <c:pt idx="7201">
                  <c:v>41499.666666666664</c:v>
                </c:pt>
                <c:pt idx="7202">
                  <c:v>41499.677083333336</c:v>
                </c:pt>
                <c:pt idx="7203">
                  <c:v>41499.6875</c:v>
                </c:pt>
                <c:pt idx="7204">
                  <c:v>41499.697916666664</c:v>
                </c:pt>
                <c:pt idx="7205">
                  <c:v>41499.708333333336</c:v>
                </c:pt>
                <c:pt idx="7206">
                  <c:v>41499.71875</c:v>
                </c:pt>
                <c:pt idx="7207">
                  <c:v>41499.729166666664</c:v>
                </c:pt>
                <c:pt idx="7208">
                  <c:v>41499.739583333336</c:v>
                </c:pt>
                <c:pt idx="7209">
                  <c:v>41499.75</c:v>
                </c:pt>
                <c:pt idx="7210">
                  <c:v>41499.760416666664</c:v>
                </c:pt>
                <c:pt idx="7211">
                  <c:v>41499.770833333336</c:v>
                </c:pt>
                <c:pt idx="7212">
                  <c:v>41499.78125</c:v>
                </c:pt>
                <c:pt idx="7213">
                  <c:v>41499.791666666664</c:v>
                </c:pt>
                <c:pt idx="7214">
                  <c:v>41499.802083333336</c:v>
                </c:pt>
                <c:pt idx="7215">
                  <c:v>41499.8125</c:v>
                </c:pt>
                <c:pt idx="7216">
                  <c:v>41499.822916666664</c:v>
                </c:pt>
                <c:pt idx="7217">
                  <c:v>41499.833333333336</c:v>
                </c:pt>
                <c:pt idx="7218">
                  <c:v>41499.84375</c:v>
                </c:pt>
                <c:pt idx="7219">
                  <c:v>41499.854166666664</c:v>
                </c:pt>
                <c:pt idx="7220">
                  <c:v>41499.864583333336</c:v>
                </c:pt>
                <c:pt idx="7221">
                  <c:v>41499.875</c:v>
                </c:pt>
                <c:pt idx="7222">
                  <c:v>41499.885416666664</c:v>
                </c:pt>
                <c:pt idx="7223">
                  <c:v>41499.895833333336</c:v>
                </c:pt>
                <c:pt idx="7224">
                  <c:v>41499.90625</c:v>
                </c:pt>
                <c:pt idx="7225">
                  <c:v>41499.916666666664</c:v>
                </c:pt>
                <c:pt idx="7226">
                  <c:v>41499.927083333336</c:v>
                </c:pt>
                <c:pt idx="7227">
                  <c:v>41499.9375</c:v>
                </c:pt>
                <c:pt idx="7228">
                  <c:v>41499.947916666664</c:v>
                </c:pt>
                <c:pt idx="7229">
                  <c:v>41499.958333333336</c:v>
                </c:pt>
                <c:pt idx="7230">
                  <c:v>41499.96875</c:v>
                </c:pt>
                <c:pt idx="7231">
                  <c:v>41499.979166666664</c:v>
                </c:pt>
                <c:pt idx="7232">
                  <c:v>41499.989583333336</c:v>
                </c:pt>
                <c:pt idx="7233">
                  <c:v>41500</c:v>
                </c:pt>
                <c:pt idx="7234">
                  <c:v>41500.010416666664</c:v>
                </c:pt>
                <c:pt idx="7235">
                  <c:v>41500.020833333336</c:v>
                </c:pt>
                <c:pt idx="7236">
                  <c:v>41500.03125</c:v>
                </c:pt>
                <c:pt idx="7237">
                  <c:v>41500.041666666664</c:v>
                </c:pt>
                <c:pt idx="7238">
                  <c:v>41500.052083333336</c:v>
                </c:pt>
                <c:pt idx="7239">
                  <c:v>41500.0625</c:v>
                </c:pt>
                <c:pt idx="7240">
                  <c:v>41500.072916666664</c:v>
                </c:pt>
                <c:pt idx="7241">
                  <c:v>41500.083333333336</c:v>
                </c:pt>
                <c:pt idx="7242">
                  <c:v>41500.09375</c:v>
                </c:pt>
                <c:pt idx="7243">
                  <c:v>41500.104166666664</c:v>
                </c:pt>
                <c:pt idx="7244">
                  <c:v>41500.114583333336</c:v>
                </c:pt>
                <c:pt idx="7245">
                  <c:v>41500.125</c:v>
                </c:pt>
                <c:pt idx="7246">
                  <c:v>41500.135416666664</c:v>
                </c:pt>
                <c:pt idx="7247">
                  <c:v>41500.145833333336</c:v>
                </c:pt>
                <c:pt idx="7248">
                  <c:v>41500.15625</c:v>
                </c:pt>
                <c:pt idx="7249">
                  <c:v>41500.166666666664</c:v>
                </c:pt>
                <c:pt idx="7250">
                  <c:v>41500.177083333336</c:v>
                </c:pt>
                <c:pt idx="7251">
                  <c:v>41500.1875</c:v>
                </c:pt>
                <c:pt idx="7252">
                  <c:v>41500.197916666664</c:v>
                </c:pt>
                <c:pt idx="7253">
                  <c:v>41500.208333333336</c:v>
                </c:pt>
                <c:pt idx="7254">
                  <c:v>41500.21875</c:v>
                </c:pt>
                <c:pt idx="7255">
                  <c:v>41500.229166666664</c:v>
                </c:pt>
                <c:pt idx="7256">
                  <c:v>41500.239583333336</c:v>
                </c:pt>
                <c:pt idx="7257">
                  <c:v>41500.25</c:v>
                </c:pt>
                <c:pt idx="7258">
                  <c:v>41500.260416666664</c:v>
                </c:pt>
                <c:pt idx="7259">
                  <c:v>41500.270833333336</c:v>
                </c:pt>
                <c:pt idx="7260">
                  <c:v>41500.28125</c:v>
                </c:pt>
                <c:pt idx="7261">
                  <c:v>41500.291666666664</c:v>
                </c:pt>
                <c:pt idx="7262">
                  <c:v>41500.302083333336</c:v>
                </c:pt>
                <c:pt idx="7263">
                  <c:v>41500.3125</c:v>
                </c:pt>
                <c:pt idx="7264">
                  <c:v>41500.322916666664</c:v>
                </c:pt>
                <c:pt idx="7265">
                  <c:v>41500.333333333336</c:v>
                </c:pt>
                <c:pt idx="7266">
                  <c:v>41500.34375</c:v>
                </c:pt>
                <c:pt idx="7267">
                  <c:v>41500.354166666664</c:v>
                </c:pt>
                <c:pt idx="7268">
                  <c:v>41500.364583333336</c:v>
                </c:pt>
                <c:pt idx="7269">
                  <c:v>41500.375</c:v>
                </c:pt>
                <c:pt idx="7270">
                  <c:v>41500.385416666664</c:v>
                </c:pt>
                <c:pt idx="7271">
                  <c:v>41500.395833333336</c:v>
                </c:pt>
                <c:pt idx="7272">
                  <c:v>41500.40625</c:v>
                </c:pt>
                <c:pt idx="7273">
                  <c:v>41500.416666666664</c:v>
                </c:pt>
                <c:pt idx="7274">
                  <c:v>41500.427083333336</c:v>
                </c:pt>
                <c:pt idx="7275">
                  <c:v>41500.4375</c:v>
                </c:pt>
                <c:pt idx="7276">
                  <c:v>41500.447916666664</c:v>
                </c:pt>
                <c:pt idx="7277">
                  <c:v>41500.458333333336</c:v>
                </c:pt>
                <c:pt idx="7278">
                  <c:v>41500.46875</c:v>
                </c:pt>
                <c:pt idx="7279">
                  <c:v>41500.479166666664</c:v>
                </c:pt>
                <c:pt idx="7280">
                  <c:v>41500.489583333336</c:v>
                </c:pt>
                <c:pt idx="7281">
                  <c:v>41500.5</c:v>
                </c:pt>
                <c:pt idx="7282">
                  <c:v>41500.510416666664</c:v>
                </c:pt>
                <c:pt idx="7283">
                  <c:v>41500.520833333336</c:v>
                </c:pt>
                <c:pt idx="7284">
                  <c:v>41500.53125</c:v>
                </c:pt>
                <c:pt idx="7285">
                  <c:v>41500.541666666664</c:v>
                </c:pt>
                <c:pt idx="7286">
                  <c:v>41500.552083333336</c:v>
                </c:pt>
                <c:pt idx="7287">
                  <c:v>41500.5625</c:v>
                </c:pt>
                <c:pt idx="7288">
                  <c:v>41500.572916666664</c:v>
                </c:pt>
                <c:pt idx="7289">
                  <c:v>41500.583333333336</c:v>
                </c:pt>
                <c:pt idx="7290">
                  <c:v>41500.59375</c:v>
                </c:pt>
                <c:pt idx="7291">
                  <c:v>41500.604166666664</c:v>
                </c:pt>
                <c:pt idx="7292">
                  <c:v>41500.614583333336</c:v>
                </c:pt>
                <c:pt idx="7293">
                  <c:v>41500.625</c:v>
                </c:pt>
                <c:pt idx="7294">
                  <c:v>41500.635416666664</c:v>
                </c:pt>
                <c:pt idx="7295">
                  <c:v>41500.645833333336</c:v>
                </c:pt>
                <c:pt idx="7296">
                  <c:v>41500.65625</c:v>
                </c:pt>
                <c:pt idx="7297">
                  <c:v>41500.666666666664</c:v>
                </c:pt>
                <c:pt idx="7298">
                  <c:v>41500.677083333336</c:v>
                </c:pt>
                <c:pt idx="7299">
                  <c:v>41500.6875</c:v>
                </c:pt>
                <c:pt idx="7300">
                  <c:v>41500.697916666664</c:v>
                </c:pt>
                <c:pt idx="7301">
                  <c:v>41500.708333333336</c:v>
                </c:pt>
                <c:pt idx="7302">
                  <c:v>41500.71875</c:v>
                </c:pt>
                <c:pt idx="7303">
                  <c:v>41500.729166666664</c:v>
                </c:pt>
                <c:pt idx="7304">
                  <c:v>41500.739583333336</c:v>
                </c:pt>
                <c:pt idx="7305">
                  <c:v>41500.75</c:v>
                </c:pt>
                <c:pt idx="7306">
                  <c:v>41500.760416666664</c:v>
                </c:pt>
                <c:pt idx="7307">
                  <c:v>41500.770833333336</c:v>
                </c:pt>
                <c:pt idx="7308">
                  <c:v>41500.78125</c:v>
                </c:pt>
                <c:pt idx="7309">
                  <c:v>41500.791666666664</c:v>
                </c:pt>
                <c:pt idx="7310">
                  <c:v>41500.802083333336</c:v>
                </c:pt>
                <c:pt idx="7311">
                  <c:v>41500.8125</c:v>
                </c:pt>
                <c:pt idx="7312">
                  <c:v>41500.822916666664</c:v>
                </c:pt>
                <c:pt idx="7313">
                  <c:v>41500.833333333336</c:v>
                </c:pt>
                <c:pt idx="7314">
                  <c:v>41500.84375</c:v>
                </c:pt>
                <c:pt idx="7315">
                  <c:v>41500.854166666664</c:v>
                </c:pt>
                <c:pt idx="7316">
                  <c:v>41500.864583333336</c:v>
                </c:pt>
                <c:pt idx="7317">
                  <c:v>41500.875</c:v>
                </c:pt>
                <c:pt idx="7318">
                  <c:v>41500.885416666664</c:v>
                </c:pt>
                <c:pt idx="7319">
                  <c:v>41500.895833333336</c:v>
                </c:pt>
                <c:pt idx="7320">
                  <c:v>41500.90625</c:v>
                </c:pt>
                <c:pt idx="7321">
                  <c:v>41500.916666666664</c:v>
                </c:pt>
                <c:pt idx="7322">
                  <c:v>41500.927083333336</c:v>
                </c:pt>
                <c:pt idx="7323">
                  <c:v>41500.9375</c:v>
                </c:pt>
                <c:pt idx="7324">
                  <c:v>41500.947916666664</c:v>
                </c:pt>
                <c:pt idx="7325">
                  <c:v>41500.958333333336</c:v>
                </c:pt>
                <c:pt idx="7326">
                  <c:v>41500.96875</c:v>
                </c:pt>
                <c:pt idx="7327">
                  <c:v>41500.979166666664</c:v>
                </c:pt>
                <c:pt idx="7328">
                  <c:v>41500.989583333336</c:v>
                </c:pt>
                <c:pt idx="7329">
                  <c:v>41501</c:v>
                </c:pt>
                <c:pt idx="7330">
                  <c:v>41501.010416666664</c:v>
                </c:pt>
                <c:pt idx="7331">
                  <c:v>41501.020833333336</c:v>
                </c:pt>
                <c:pt idx="7332">
                  <c:v>41501.03125</c:v>
                </c:pt>
                <c:pt idx="7333">
                  <c:v>41501.041666666664</c:v>
                </c:pt>
                <c:pt idx="7334">
                  <c:v>41501.052083333336</c:v>
                </c:pt>
                <c:pt idx="7335">
                  <c:v>41501.0625</c:v>
                </c:pt>
                <c:pt idx="7336">
                  <c:v>41501.072916666664</c:v>
                </c:pt>
                <c:pt idx="7337">
                  <c:v>41501.083333333336</c:v>
                </c:pt>
                <c:pt idx="7338">
                  <c:v>41501.09375</c:v>
                </c:pt>
                <c:pt idx="7339">
                  <c:v>41501.104166666664</c:v>
                </c:pt>
                <c:pt idx="7340">
                  <c:v>41501.114583333336</c:v>
                </c:pt>
                <c:pt idx="7341">
                  <c:v>41501.125</c:v>
                </c:pt>
                <c:pt idx="7342">
                  <c:v>41501.135416666664</c:v>
                </c:pt>
                <c:pt idx="7343">
                  <c:v>41501.145833333336</c:v>
                </c:pt>
                <c:pt idx="7344">
                  <c:v>41501.15625</c:v>
                </c:pt>
                <c:pt idx="7345">
                  <c:v>41501.166666666664</c:v>
                </c:pt>
                <c:pt idx="7346">
                  <c:v>41501.177083333336</c:v>
                </c:pt>
                <c:pt idx="7347">
                  <c:v>41501.1875</c:v>
                </c:pt>
                <c:pt idx="7348">
                  <c:v>41501.197916666664</c:v>
                </c:pt>
                <c:pt idx="7349">
                  <c:v>41501.208333333336</c:v>
                </c:pt>
                <c:pt idx="7350">
                  <c:v>41501.21875</c:v>
                </c:pt>
                <c:pt idx="7351">
                  <c:v>41501.229166666664</c:v>
                </c:pt>
                <c:pt idx="7352">
                  <c:v>41501.239583333336</c:v>
                </c:pt>
                <c:pt idx="7353">
                  <c:v>41501.25</c:v>
                </c:pt>
                <c:pt idx="7354">
                  <c:v>41501.260416666664</c:v>
                </c:pt>
                <c:pt idx="7355">
                  <c:v>41501.270833333336</c:v>
                </c:pt>
                <c:pt idx="7356">
                  <c:v>41501.28125</c:v>
                </c:pt>
                <c:pt idx="7357">
                  <c:v>41501.291666666664</c:v>
                </c:pt>
                <c:pt idx="7358">
                  <c:v>41501.302083333336</c:v>
                </c:pt>
                <c:pt idx="7359">
                  <c:v>41501.3125</c:v>
                </c:pt>
                <c:pt idx="7360">
                  <c:v>41501.322916666664</c:v>
                </c:pt>
                <c:pt idx="7361">
                  <c:v>41501.333333333336</c:v>
                </c:pt>
                <c:pt idx="7362">
                  <c:v>41501.34375</c:v>
                </c:pt>
                <c:pt idx="7363">
                  <c:v>41501.354166666664</c:v>
                </c:pt>
                <c:pt idx="7364">
                  <c:v>41501.364583333336</c:v>
                </c:pt>
                <c:pt idx="7365">
                  <c:v>41501.375</c:v>
                </c:pt>
                <c:pt idx="7366">
                  <c:v>41501.385416666664</c:v>
                </c:pt>
                <c:pt idx="7367">
                  <c:v>41501.395833333336</c:v>
                </c:pt>
                <c:pt idx="7368">
                  <c:v>41501.40625</c:v>
                </c:pt>
                <c:pt idx="7369">
                  <c:v>41501.416666666664</c:v>
                </c:pt>
                <c:pt idx="7370">
                  <c:v>41501.427083333336</c:v>
                </c:pt>
                <c:pt idx="7371">
                  <c:v>41501.4375</c:v>
                </c:pt>
                <c:pt idx="7372">
                  <c:v>41501.447916666664</c:v>
                </c:pt>
                <c:pt idx="7373">
                  <c:v>41501.458333333336</c:v>
                </c:pt>
                <c:pt idx="7374">
                  <c:v>41501.46875</c:v>
                </c:pt>
                <c:pt idx="7375">
                  <c:v>41501.479166666664</c:v>
                </c:pt>
                <c:pt idx="7376">
                  <c:v>41501.489583333336</c:v>
                </c:pt>
                <c:pt idx="7377">
                  <c:v>41501.5</c:v>
                </c:pt>
                <c:pt idx="7378">
                  <c:v>41501.510416666664</c:v>
                </c:pt>
                <c:pt idx="7379">
                  <c:v>41501.520833333336</c:v>
                </c:pt>
                <c:pt idx="7380">
                  <c:v>41501.53125</c:v>
                </c:pt>
                <c:pt idx="7381">
                  <c:v>41501.541666666664</c:v>
                </c:pt>
                <c:pt idx="7382">
                  <c:v>41501.552083333336</c:v>
                </c:pt>
                <c:pt idx="7383">
                  <c:v>41501.5625</c:v>
                </c:pt>
                <c:pt idx="7384">
                  <c:v>41501.572916666664</c:v>
                </c:pt>
                <c:pt idx="7385">
                  <c:v>41501.583333333336</c:v>
                </c:pt>
                <c:pt idx="7386">
                  <c:v>41501.59375</c:v>
                </c:pt>
                <c:pt idx="7387">
                  <c:v>41501.604166666664</c:v>
                </c:pt>
                <c:pt idx="7388">
                  <c:v>41501.614583333336</c:v>
                </c:pt>
                <c:pt idx="7389">
                  <c:v>41501.625</c:v>
                </c:pt>
                <c:pt idx="7390">
                  <c:v>41501.635416666664</c:v>
                </c:pt>
                <c:pt idx="7391">
                  <c:v>41501.645833333336</c:v>
                </c:pt>
                <c:pt idx="7392">
                  <c:v>41501.65625</c:v>
                </c:pt>
                <c:pt idx="7393">
                  <c:v>41501.666666666664</c:v>
                </c:pt>
                <c:pt idx="7394">
                  <c:v>41501.677083333336</c:v>
                </c:pt>
                <c:pt idx="7395">
                  <c:v>41501.6875</c:v>
                </c:pt>
                <c:pt idx="7396">
                  <c:v>41501.697916666664</c:v>
                </c:pt>
                <c:pt idx="7397">
                  <c:v>41501.708333333336</c:v>
                </c:pt>
                <c:pt idx="7398">
                  <c:v>41501.71875</c:v>
                </c:pt>
                <c:pt idx="7399">
                  <c:v>41501.729166666664</c:v>
                </c:pt>
                <c:pt idx="7400">
                  <c:v>41501.739583333336</c:v>
                </c:pt>
                <c:pt idx="7401">
                  <c:v>41501.75</c:v>
                </c:pt>
                <c:pt idx="7402">
                  <c:v>41501.760416666664</c:v>
                </c:pt>
                <c:pt idx="7403">
                  <c:v>41501.770833333336</c:v>
                </c:pt>
                <c:pt idx="7404">
                  <c:v>41501.78125</c:v>
                </c:pt>
                <c:pt idx="7405">
                  <c:v>41501.791666666664</c:v>
                </c:pt>
                <c:pt idx="7406">
                  <c:v>41501.802083333336</c:v>
                </c:pt>
                <c:pt idx="7407">
                  <c:v>41501.8125</c:v>
                </c:pt>
                <c:pt idx="7408">
                  <c:v>41501.822916666664</c:v>
                </c:pt>
                <c:pt idx="7409">
                  <c:v>41501.833333333336</c:v>
                </c:pt>
                <c:pt idx="7410">
                  <c:v>41501.84375</c:v>
                </c:pt>
                <c:pt idx="7411">
                  <c:v>41501.854166666664</c:v>
                </c:pt>
                <c:pt idx="7412">
                  <c:v>41501.864583333336</c:v>
                </c:pt>
                <c:pt idx="7413">
                  <c:v>41501.875</c:v>
                </c:pt>
                <c:pt idx="7414">
                  <c:v>41501.885416666664</c:v>
                </c:pt>
                <c:pt idx="7415">
                  <c:v>41501.895833333336</c:v>
                </c:pt>
                <c:pt idx="7416">
                  <c:v>41501.90625</c:v>
                </c:pt>
                <c:pt idx="7417">
                  <c:v>41501.916666666664</c:v>
                </c:pt>
                <c:pt idx="7418">
                  <c:v>41501.927083333336</c:v>
                </c:pt>
                <c:pt idx="7419">
                  <c:v>41501.9375</c:v>
                </c:pt>
                <c:pt idx="7420">
                  <c:v>41501.947916666664</c:v>
                </c:pt>
                <c:pt idx="7421">
                  <c:v>41501.958333333336</c:v>
                </c:pt>
                <c:pt idx="7422">
                  <c:v>41501.96875</c:v>
                </c:pt>
                <c:pt idx="7423">
                  <c:v>41501.979166666664</c:v>
                </c:pt>
                <c:pt idx="7424">
                  <c:v>41501.989583333336</c:v>
                </c:pt>
                <c:pt idx="7425">
                  <c:v>41502</c:v>
                </c:pt>
                <c:pt idx="7426">
                  <c:v>41502.010416666664</c:v>
                </c:pt>
                <c:pt idx="7427">
                  <c:v>41502.020833333336</c:v>
                </c:pt>
                <c:pt idx="7428">
                  <c:v>41502.03125</c:v>
                </c:pt>
                <c:pt idx="7429">
                  <c:v>41502.041666666664</c:v>
                </c:pt>
                <c:pt idx="7430">
                  <c:v>41502.052083333336</c:v>
                </c:pt>
                <c:pt idx="7431">
                  <c:v>41502.0625</c:v>
                </c:pt>
                <c:pt idx="7432">
                  <c:v>41502.072916666664</c:v>
                </c:pt>
                <c:pt idx="7433">
                  <c:v>41502.083333333336</c:v>
                </c:pt>
                <c:pt idx="7434">
                  <c:v>41502.09375</c:v>
                </c:pt>
                <c:pt idx="7435">
                  <c:v>41502.104166666664</c:v>
                </c:pt>
                <c:pt idx="7436">
                  <c:v>41502.114583333336</c:v>
                </c:pt>
                <c:pt idx="7437">
                  <c:v>41502.125</c:v>
                </c:pt>
                <c:pt idx="7438">
                  <c:v>41502.135416666664</c:v>
                </c:pt>
                <c:pt idx="7439">
                  <c:v>41502.145833333336</c:v>
                </c:pt>
                <c:pt idx="7440">
                  <c:v>41502.15625</c:v>
                </c:pt>
                <c:pt idx="7441">
                  <c:v>41502.166666666664</c:v>
                </c:pt>
                <c:pt idx="7442">
                  <c:v>41502.177083333336</c:v>
                </c:pt>
                <c:pt idx="7443">
                  <c:v>41502.1875</c:v>
                </c:pt>
                <c:pt idx="7444">
                  <c:v>41502.197916666664</c:v>
                </c:pt>
                <c:pt idx="7445">
                  <c:v>41502.208333333336</c:v>
                </c:pt>
                <c:pt idx="7446">
                  <c:v>41502.21875</c:v>
                </c:pt>
                <c:pt idx="7447">
                  <c:v>41502.229166666664</c:v>
                </c:pt>
                <c:pt idx="7448">
                  <c:v>41502.239583333336</c:v>
                </c:pt>
                <c:pt idx="7449">
                  <c:v>41502.25</c:v>
                </c:pt>
                <c:pt idx="7450">
                  <c:v>41502.260416666664</c:v>
                </c:pt>
                <c:pt idx="7451">
                  <c:v>41502.270833333336</c:v>
                </c:pt>
                <c:pt idx="7452">
                  <c:v>41502.28125</c:v>
                </c:pt>
                <c:pt idx="7453">
                  <c:v>41502.291666666664</c:v>
                </c:pt>
                <c:pt idx="7454">
                  <c:v>41502.302083333336</c:v>
                </c:pt>
                <c:pt idx="7455">
                  <c:v>41502.3125</c:v>
                </c:pt>
                <c:pt idx="7456">
                  <c:v>41502.322916666664</c:v>
                </c:pt>
                <c:pt idx="7457">
                  <c:v>41502.333333333336</c:v>
                </c:pt>
                <c:pt idx="7458">
                  <c:v>41502.34375</c:v>
                </c:pt>
                <c:pt idx="7459">
                  <c:v>41502.354166666664</c:v>
                </c:pt>
                <c:pt idx="7460">
                  <c:v>41502.364583333336</c:v>
                </c:pt>
                <c:pt idx="7461">
                  <c:v>41502.375</c:v>
                </c:pt>
                <c:pt idx="7462">
                  <c:v>41502.385416666664</c:v>
                </c:pt>
                <c:pt idx="7463">
                  <c:v>41502.395833333336</c:v>
                </c:pt>
                <c:pt idx="7464">
                  <c:v>41502.40625</c:v>
                </c:pt>
                <c:pt idx="7465">
                  <c:v>41502.416666666664</c:v>
                </c:pt>
                <c:pt idx="7466">
                  <c:v>41502.427083333336</c:v>
                </c:pt>
                <c:pt idx="7467">
                  <c:v>41502.4375</c:v>
                </c:pt>
                <c:pt idx="7468">
                  <c:v>41502.447916666664</c:v>
                </c:pt>
                <c:pt idx="7469">
                  <c:v>41502.458333333336</c:v>
                </c:pt>
                <c:pt idx="7470">
                  <c:v>41502.46875</c:v>
                </c:pt>
                <c:pt idx="7471">
                  <c:v>41502.479166666664</c:v>
                </c:pt>
                <c:pt idx="7472">
                  <c:v>41502.489583333336</c:v>
                </c:pt>
                <c:pt idx="7473">
                  <c:v>41502.5</c:v>
                </c:pt>
                <c:pt idx="7474">
                  <c:v>41502.510416666664</c:v>
                </c:pt>
                <c:pt idx="7475">
                  <c:v>41502.520833333336</c:v>
                </c:pt>
                <c:pt idx="7476">
                  <c:v>41502.53125</c:v>
                </c:pt>
                <c:pt idx="7477">
                  <c:v>41502.541666666664</c:v>
                </c:pt>
                <c:pt idx="7478">
                  <c:v>41502.552083333336</c:v>
                </c:pt>
                <c:pt idx="7479">
                  <c:v>41502.5625</c:v>
                </c:pt>
                <c:pt idx="7480">
                  <c:v>41502.572916666664</c:v>
                </c:pt>
                <c:pt idx="7481">
                  <c:v>41502.583333333336</c:v>
                </c:pt>
                <c:pt idx="7482">
                  <c:v>41502.59375</c:v>
                </c:pt>
                <c:pt idx="7483">
                  <c:v>41502.604166666664</c:v>
                </c:pt>
                <c:pt idx="7484">
                  <c:v>41502.614583333336</c:v>
                </c:pt>
                <c:pt idx="7485">
                  <c:v>41502.625</c:v>
                </c:pt>
                <c:pt idx="7486">
                  <c:v>41502.635416666664</c:v>
                </c:pt>
                <c:pt idx="7487">
                  <c:v>41502.645833333336</c:v>
                </c:pt>
                <c:pt idx="7488">
                  <c:v>41502.65625</c:v>
                </c:pt>
                <c:pt idx="7489">
                  <c:v>41502.666666666664</c:v>
                </c:pt>
                <c:pt idx="7490">
                  <c:v>41502.677083333336</c:v>
                </c:pt>
                <c:pt idx="7491">
                  <c:v>41502.6875</c:v>
                </c:pt>
                <c:pt idx="7492">
                  <c:v>41502.697916666664</c:v>
                </c:pt>
                <c:pt idx="7493">
                  <c:v>41502.708333333336</c:v>
                </c:pt>
                <c:pt idx="7494">
                  <c:v>41502.71875</c:v>
                </c:pt>
                <c:pt idx="7495">
                  <c:v>41502.729166666664</c:v>
                </c:pt>
                <c:pt idx="7496">
                  <c:v>41502.739583333336</c:v>
                </c:pt>
                <c:pt idx="7497">
                  <c:v>41502.75</c:v>
                </c:pt>
                <c:pt idx="7498">
                  <c:v>41502.760416666664</c:v>
                </c:pt>
                <c:pt idx="7499">
                  <c:v>41502.770833333336</c:v>
                </c:pt>
                <c:pt idx="7500">
                  <c:v>41502.78125</c:v>
                </c:pt>
                <c:pt idx="7501">
                  <c:v>41502.791666666664</c:v>
                </c:pt>
                <c:pt idx="7502">
                  <c:v>41502.802083333336</c:v>
                </c:pt>
                <c:pt idx="7503">
                  <c:v>41502.8125</c:v>
                </c:pt>
                <c:pt idx="7504">
                  <c:v>41502.822916666664</c:v>
                </c:pt>
                <c:pt idx="7505">
                  <c:v>41502.833333333336</c:v>
                </c:pt>
                <c:pt idx="7506">
                  <c:v>41502.84375</c:v>
                </c:pt>
                <c:pt idx="7507">
                  <c:v>41502.854166666664</c:v>
                </c:pt>
                <c:pt idx="7508">
                  <c:v>41502.864583333336</c:v>
                </c:pt>
                <c:pt idx="7509">
                  <c:v>41502.875</c:v>
                </c:pt>
                <c:pt idx="7510">
                  <c:v>41502.885416666664</c:v>
                </c:pt>
                <c:pt idx="7511">
                  <c:v>41502.895833333336</c:v>
                </c:pt>
                <c:pt idx="7512">
                  <c:v>41502.90625</c:v>
                </c:pt>
                <c:pt idx="7513">
                  <c:v>41502.916666666664</c:v>
                </c:pt>
                <c:pt idx="7514">
                  <c:v>41502.927083333336</c:v>
                </c:pt>
                <c:pt idx="7515">
                  <c:v>41502.9375</c:v>
                </c:pt>
                <c:pt idx="7516">
                  <c:v>41502.947916666664</c:v>
                </c:pt>
                <c:pt idx="7517">
                  <c:v>41502.958333333336</c:v>
                </c:pt>
                <c:pt idx="7518">
                  <c:v>41502.96875</c:v>
                </c:pt>
                <c:pt idx="7519">
                  <c:v>41502.979166666664</c:v>
                </c:pt>
                <c:pt idx="7520">
                  <c:v>41502.989583333336</c:v>
                </c:pt>
                <c:pt idx="7521">
                  <c:v>41503</c:v>
                </c:pt>
                <c:pt idx="7522">
                  <c:v>41503.010416666664</c:v>
                </c:pt>
                <c:pt idx="7523">
                  <c:v>41503.020833333336</c:v>
                </c:pt>
                <c:pt idx="7524">
                  <c:v>41503.03125</c:v>
                </c:pt>
                <c:pt idx="7525">
                  <c:v>41503.041666666664</c:v>
                </c:pt>
                <c:pt idx="7526">
                  <c:v>41503.052083333336</c:v>
                </c:pt>
                <c:pt idx="7527">
                  <c:v>41503.0625</c:v>
                </c:pt>
                <c:pt idx="7528">
                  <c:v>41503.072916666664</c:v>
                </c:pt>
                <c:pt idx="7529">
                  <c:v>41503.083333333336</c:v>
                </c:pt>
                <c:pt idx="7530">
                  <c:v>41503.09375</c:v>
                </c:pt>
                <c:pt idx="7531">
                  <c:v>41503.104166666664</c:v>
                </c:pt>
                <c:pt idx="7532">
                  <c:v>41503.114583333336</c:v>
                </c:pt>
                <c:pt idx="7533">
                  <c:v>41503.125</c:v>
                </c:pt>
                <c:pt idx="7534">
                  <c:v>41503.135416666664</c:v>
                </c:pt>
                <c:pt idx="7535">
                  <c:v>41503.145833333336</c:v>
                </c:pt>
                <c:pt idx="7536">
                  <c:v>41503.15625</c:v>
                </c:pt>
                <c:pt idx="7537">
                  <c:v>41503.166666666664</c:v>
                </c:pt>
                <c:pt idx="7538">
                  <c:v>41503.177083333336</c:v>
                </c:pt>
                <c:pt idx="7539">
                  <c:v>41503.1875</c:v>
                </c:pt>
                <c:pt idx="7540">
                  <c:v>41503.197916666664</c:v>
                </c:pt>
                <c:pt idx="7541">
                  <c:v>41503.208333333336</c:v>
                </c:pt>
                <c:pt idx="7542">
                  <c:v>41503.21875</c:v>
                </c:pt>
                <c:pt idx="7543">
                  <c:v>41503.229166666664</c:v>
                </c:pt>
                <c:pt idx="7544">
                  <c:v>41503.239583333336</c:v>
                </c:pt>
                <c:pt idx="7545">
                  <c:v>41503.25</c:v>
                </c:pt>
                <c:pt idx="7546">
                  <c:v>41503.260416666664</c:v>
                </c:pt>
                <c:pt idx="7547">
                  <c:v>41503.270833333336</c:v>
                </c:pt>
                <c:pt idx="7548">
                  <c:v>41503.28125</c:v>
                </c:pt>
                <c:pt idx="7549">
                  <c:v>41503.291666666664</c:v>
                </c:pt>
                <c:pt idx="7550">
                  <c:v>41503.302083333336</c:v>
                </c:pt>
                <c:pt idx="7551">
                  <c:v>41503.3125</c:v>
                </c:pt>
                <c:pt idx="7552">
                  <c:v>41503.322916666664</c:v>
                </c:pt>
                <c:pt idx="7553">
                  <c:v>41503.333333333336</c:v>
                </c:pt>
                <c:pt idx="7554">
                  <c:v>41503.34375</c:v>
                </c:pt>
                <c:pt idx="7555">
                  <c:v>41503.354166666664</c:v>
                </c:pt>
                <c:pt idx="7556">
                  <c:v>41503.364583333336</c:v>
                </c:pt>
                <c:pt idx="7557">
                  <c:v>41503.375</c:v>
                </c:pt>
                <c:pt idx="7558">
                  <c:v>41503.385416666664</c:v>
                </c:pt>
                <c:pt idx="7559">
                  <c:v>41503.395833333336</c:v>
                </c:pt>
                <c:pt idx="7560">
                  <c:v>41503.40625</c:v>
                </c:pt>
                <c:pt idx="7561">
                  <c:v>41503.416666666664</c:v>
                </c:pt>
                <c:pt idx="7562">
                  <c:v>41503.427083333336</c:v>
                </c:pt>
                <c:pt idx="7563">
                  <c:v>41503.4375</c:v>
                </c:pt>
                <c:pt idx="7564">
                  <c:v>41503.447916666664</c:v>
                </c:pt>
                <c:pt idx="7565">
                  <c:v>41503.458333333336</c:v>
                </c:pt>
                <c:pt idx="7566">
                  <c:v>41503.46875</c:v>
                </c:pt>
                <c:pt idx="7567">
                  <c:v>41503.479166666664</c:v>
                </c:pt>
                <c:pt idx="7568">
                  <c:v>41503.489583333336</c:v>
                </c:pt>
                <c:pt idx="7569">
                  <c:v>41503.5</c:v>
                </c:pt>
                <c:pt idx="7570">
                  <c:v>41503.510416666664</c:v>
                </c:pt>
                <c:pt idx="7571">
                  <c:v>41503.520833333336</c:v>
                </c:pt>
                <c:pt idx="7572">
                  <c:v>41503.53125</c:v>
                </c:pt>
                <c:pt idx="7573">
                  <c:v>41503.541666666664</c:v>
                </c:pt>
                <c:pt idx="7574">
                  <c:v>41503.552083333336</c:v>
                </c:pt>
                <c:pt idx="7575">
                  <c:v>41503.5625</c:v>
                </c:pt>
                <c:pt idx="7576">
                  <c:v>41503.572916666664</c:v>
                </c:pt>
                <c:pt idx="7577">
                  <c:v>41503.583333333336</c:v>
                </c:pt>
                <c:pt idx="7578">
                  <c:v>41503.59375</c:v>
                </c:pt>
                <c:pt idx="7579">
                  <c:v>41503.604166666664</c:v>
                </c:pt>
                <c:pt idx="7580">
                  <c:v>41503.614583333336</c:v>
                </c:pt>
                <c:pt idx="7581">
                  <c:v>41503.625</c:v>
                </c:pt>
                <c:pt idx="7582">
                  <c:v>41503.635416666664</c:v>
                </c:pt>
                <c:pt idx="7583">
                  <c:v>41503.645833333336</c:v>
                </c:pt>
                <c:pt idx="7584">
                  <c:v>41503.65625</c:v>
                </c:pt>
                <c:pt idx="7585">
                  <c:v>41503.666666666664</c:v>
                </c:pt>
                <c:pt idx="7586">
                  <c:v>41503.677083333336</c:v>
                </c:pt>
                <c:pt idx="7587">
                  <c:v>41503.6875</c:v>
                </c:pt>
                <c:pt idx="7588">
                  <c:v>41503.697916666664</c:v>
                </c:pt>
                <c:pt idx="7589">
                  <c:v>41503.708333333336</c:v>
                </c:pt>
                <c:pt idx="7590">
                  <c:v>41503.71875</c:v>
                </c:pt>
                <c:pt idx="7591">
                  <c:v>41503.729166666664</c:v>
                </c:pt>
                <c:pt idx="7592">
                  <c:v>41503.739583333336</c:v>
                </c:pt>
                <c:pt idx="7593">
                  <c:v>41503.75</c:v>
                </c:pt>
                <c:pt idx="7594">
                  <c:v>41503.760416666664</c:v>
                </c:pt>
                <c:pt idx="7595">
                  <c:v>41503.770833333336</c:v>
                </c:pt>
                <c:pt idx="7596">
                  <c:v>41503.78125</c:v>
                </c:pt>
                <c:pt idx="7597">
                  <c:v>41503.791666666664</c:v>
                </c:pt>
                <c:pt idx="7598">
                  <c:v>41503.802083333336</c:v>
                </c:pt>
                <c:pt idx="7599">
                  <c:v>41503.8125</c:v>
                </c:pt>
                <c:pt idx="7600">
                  <c:v>41503.822916666664</c:v>
                </c:pt>
                <c:pt idx="7601">
                  <c:v>41503.833333333336</c:v>
                </c:pt>
                <c:pt idx="7602">
                  <c:v>41503.84375</c:v>
                </c:pt>
                <c:pt idx="7603">
                  <c:v>41503.854166666664</c:v>
                </c:pt>
                <c:pt idx="7604">
                  <c:v>41503.864583333336</c:v>
                </c:pt>
                <c:pt idx="7605">
                  <c:v>41503.875</c:v>
                </c:pt>
                <c:pt idx="7606">
                  <c:v>41503.885416666664</c:v>
                </c:pt>
                <c:pt idx="7607">
                  <c:v>41503.895833333336</c:v>
                </c:pt>
                <c:pt idx="7608">
                  <c:v>41503.90625</c:v>
                </c:pt>
                <c:pt idx="7609">
                  <c:v>41503.916666666664</c:v>
                </c:pt>
                <c:pt idx="7610">
                  <c:v>41503.927083333336</c:v>
                </c:pt>
                <c:pt idx="7611">
                  <c:v>41503.9375</c:v>
                </c:pt>
                <c:pt idx="7612">
                  <c:v>41503.947916666664</c:v>
                </c:pt>
                <c:pt idx="7613">
                  <c:v>41503.958333333336</c:v>
                </c:pt>
                <c:pt idx="7614">
                  <c:v>41503.96875</c:v>
                </c:pt>
                <c:pt idx="7615">
                  <c:v>41503.979166666664</c:v>
                </c:pt>
                <c:pt idx="7616">
                  <c:v>41503.989583333336</c:v>
                </c:pt>
                <c:pt idx="7617">
                  <c:v>41504</c:v>
                </c:pt>
                <c:pt idx="7618">
                  <c:v>41504.010416666664</c:v>
                </c:pt>
                <c:pt idx="7619">
                  <c:v>41504.020833333336</c:v>
                </c:pt>
                <c:pt idx="7620">
                  <c:v>41504.03125</c:v>
                </c:pt>
                <c:pt idx="7621">
                  <c:v>41504.041666666664</c:v>
                </c:pt>
                <c:pt idx="7622">
                  <c:v>41504.052083333336</c:v>
                </c:pt>
                <c:pt idx="7623">
                  <c:v>41504.0625</c:v>
                </c:pt>
                <c:pt idx="7624">
                  <c:v>41504.072916666664</c:v>
                </c:pt>
                <c:pt idx="7625">
                  <c:v>41504.083333333336</c:v>
                </c:pt>
                <c:pt idx="7626">
                  <c:v>41504.09375</c:v>
                </c:pt>
                <c:pt idx="7627">
                  <c:v>41504.104166666664</c:v>
                </c:pt>
                <c:pt idx="7628">
                  <c:v>41504.114583333336</c:v>
                </c:pt>
                <c:pt idx="7629">
                  <c:v>41504.125</c:v>
                </c:pt>
                <c:pt idx="7630">
                  <c:v>41504.135416666664</c:v>
                </c:pt>
                <c:pt idx="7631">
                  <c:v>41504.145833333336</c:v>
                </c:pt>
                <c:pt idx="7632">
                  <c:v>41504.15625</c:v>
                </c:pt>
                <c:pt idx="7633">
                  <c:v>41504.166666666664</c:v>
                </c:pt>
                <c:pt idx="7634">
                  <c:v>41504.177083333336</c:v>
                </c:pt>
                <c:pt idx="7635">
                  <c:v>41504.1875</c:v>
                </c:pt>
                <c:pt idx="7636">
                  <c:v>41504.197916666664</c:v>
                </c:pt>
                <c:pt idx="7637">
                  <c:v>41504.208333333336</c:v>
                </c:pt>
                <c:pt idx="7638">
                  <c:v>41504.21875</c:v>
                </c:pt>
                <c:pt idx="7639">
                  <c:v>41504.229166666664</c:v>
                </c:pt>
                <c:pt idx="7640">
                  <c:v>41504.239583333336</c:v>
                </c:pt>
                <c:pt idx="7641">
                  <c:v>41504.25</c:v>
                </c:pt>
                <c:pt idx="7642">
                  <c:v>41504.260416666664</c:v>
                </c:pt>
                <c:pt idx="7643">
                  <c:v>41504.270833333336</c:v>
                </c:pt>
                <c:pt idx="7644">
                  <c:v>41504.28125</c:v>
                </c:pt>
                <c:pt idx="7645">
                  <c:v>41504.291666666664</c:v>
                </c:pt>
                <c:pt idx="7646">
                  <c:v>41504.302083333336</c:v>
                </c:pt>
                <c:pt idx="7647">
                  <c:v>41504.3125</c:v>
                </c:pt>
                <c:pt idx="7648">
                  <c:v>41504.322916666664</c:v>
                </c:pt>
                <c:pt idx="7649">
                  <c:v>41504.333333333336</c:v>
                </c:pt>
                <c:pt idx="7650">
                  <c:v>41504.34375</c:v>
                </c:pt>
                <c:pt idx="7651">
                  <c:v>41504.354166666664</c:v>
                </c:pt>
                <c:pt idx="7652">
                  <c:v>41504.364583333336</c:v>
                </c:pt>
                <c:pt idx="7653">
                  <c:v>41504.375</c:v>
                </c:pt>
                <c:pt idx="7654">
                  <c:v>41504.385416666664</c:v>
                </c:pt>
                <c:pt idx="7655">
                  <c:v>41504.395833333336</c:v>
                </c:pt>
                <c:pt idx="7656">
                  <c:v>41504.40625</c:v>
                </c:pt>
                <c:pt idx="7657">
                  <c:v>41504.416666666664</c:v>
                </c:pt>
                <c:pt idx="7658">
                  <c:v>41504.427083333336</c:v>
                </c:pt>
                <c:pt idx="7659">
                  <c:v>41504.4375</c:v>
                </c:pt>
                <c:pt idx="7660">
                  <c:v>41504.447916666664</c:v>
                </c:pt>
                <c:pt idx="7661">
                  <c:v>41504.458333333336</c:v>
                </c:pt>
                <c:pt idx="7662">
                  <c:v>41504.46875</c:v>
                </c:pt>
                <c:pt idx="7663">
                  <c:v>41504.479166666664</c:v>
                </c:pt>
                <c:pt idx="7664">
                  <c:v>41504.489583333336</c:v>
                </c:pt>
                <c:pt idx="7665">
                  <c:v>41504.5</c:v>
                </c:pt>
                <c:pt idx="7666">
                  <c:v>41504.510416666664</c:v>
                </c:pt>
                <c:pt idx="7667">
                  <c:v>41504.520833333336</c:v>
                </c:pt>
                <c:pt idx="7668">
                  <c:v>41504.53125</c:v>
                </c:pt>
                <c:pt idx="7669">
                  <c:v>41504.541666666664</c:v>
                </c:pt>
                <c:pt idx="7670">
                  <c:v>41504.552083333336</c:v>
                </c:pt>
                <c:pt idx="7671">
                  <c:v>41504.5625</c:v>
                </c:pt>
                <c:pt idx="7672">
                  <c:v>41504.572916666664</c:v>
                </c:pt>
                <c:pt idx="7673">
                  <c:v>41504.583333333336</c:v>
                </c:pt>
                <c:pt idx="7674">
                  <c:v>41504.59375</c:v>
                </c:pt>
                <c:pt idx="7675">
                  <c:v>41504.604166666664</c:v>
                </c:pt>
                <c:pt idx="7676">
                  <c:v>41504.614583333336</c:v>
                </c:pt>
                <c:pt idx="7677">
                  <c:v>41504.625</c:v>
                </c:pt>
                <c:pt idx="7678">
                  <c:v>41504.635416666664</c:v>
                </c:pt>
                <c:pt idx="7679">
                  <c:v>41504.645833333336</c:v>
                </c:pt>
                <c:pt idx="7680">
                  <c:v>41504.65625</c:v>
                </c:pt>
                <c:pt idx="7681">
                  <c:v>41504.666666666664</c:v>
                </c:pt>
                <c:pt idx="7682">
                  <c:v>41504.677083333336</c:v>
                </c:pt>
                <c:pt idx="7683">
                  <c:v>41504.6875</c:v>
                </c:pt>
                <c:pt idx="7684">
                  <c:v>41504.697916666664</c:v>
                </c:pt>
                <c:pt idx="7685">
                  <c:v>41504.708333333336</c:v>
                </c:pt>
                <c:pt idx="7686">
                  <c:v>41504.71875</c:v>
                </c:pt>
                <c:pt idx="7687">
                  <c:v>41504.729166666664</c:v>
                </c:pt>
                <c:pt idx="7688">
                  <c:v>41504.739583333336</c:v>
                </c:pt>
                <c:pt idx="7689">
                  <c:v>41504.75</c:v>
                </c:pt>
                <c:pt idx="7690">
                  <c:v>41504.760416666664</c:v>
                </c:pt>
                <c:pt idx="7691">
                  <c:v>41504.770833333336</c:v>
                </c:pt>
                <c:pt idx="7692">
                  <c:v>41504.78125</c:v>
                </c:pt>
                <c:pt idx="7693">
                  <c:v>41504.791666666664</c:v>
                </c:pt>
                <c:pt idx="7694">
                  <c:v>41504.802083333336</c:v>
                </c:pt>
                <c:pt idx="7695">
                  <c:v>41504.8125</c:v>
                </c:pt>
                <c:pt idx="7696">
                  <c:v>41504.822916666664</c:v>
                </c:pt>
                <c:pt idx="7697">
                  <c:v>41504.833333333336</c:v>
                </c:pt>
                <c:pt idx="7698">
                  <c:v>41504.84375</c:v>
                </c:pt>
                <c:pt idx="7699">
                  <c:v>41504.854166666664</c:v>
                </c:pt>
                <c:pt idx="7700">
                  <c:v>41504.864583333336</c:v>
                </c:pt>
                <c:pt idx="7701">
                  <c:v>41504.875</c:v>
                </c:pt>
                <c:pt idx="7702">
                  <c:v>41504.885416666664</c:v>
                </c:pt>
                <c:pt idx="7703">
                  <c:v>41504.895833333336</c:v>
                </c:pt>
                <c:pt idx="7704">
                  <c:v>41504.90625</c:v>
                </c:pt>
                <c:pt idx="7705">
                  <c:v>41504.916666666664</c:v>
                </c:pt>
                <c:pt idx="7706">
                  <c:v>41504.927083333336</c:v>
                </c:pt>
                <c:pt idx="7707">
                  <c:v>41504.9375</c:v>
                </c:pt>
                <c:pt idx="7708">
                  <c:v>41504.947916666664</c:v>
                </c:pt>
                <c:pt idx="7709">
                  <c:v>41504.958333333336</c:v>
                </c:pt>
                <c:pt idx="7710">
                  <c:v>41504.96875</c:v>
                </c:pt>
                <c:pt idx="7711">
                  <c:v>41504.979166666664</c:v>
                </c:pt>
                <c:pt idx="7712">
                  <c:v>41504.989583333336</c:v>
                </c:pt>
                <c:pt idx="7713">
                  <c:v>41505</c:v>
                </c:pt>
                <c:pt idx="7714">
                  <c:v>41505.010416666664</c:v>
                </c:pt>
                <c:pt idx="7715">
                  <c:v>41505.020833333336</c:v>
                </c:pt>
                <c:pt idx="7716">
                  <c:v>41505.03125</c:v>
                </c:pt>
                <c:pt idx="7717">
                  <c:v>41505.041666666664</c:v>
                </c:pt>
                <c:pt idx="7718">
                  <c:v>41505.052083333336</c:v>
                </c:pt>
                <c:pt idx="7719">
                  <c:v>41505.0625</c:v>
                </c:pt>
                <c:pt idx="7720">
                  <c:v>41505.072916666664</c:v>
                </c:pt>
                <c:pt idx="7721">
                  <c:v>41505.083333333336</c:v>
                </c:pt>
                <c:pt idx="7722">
                  <c:v>41505.09375</c:v>
                </c:pt>
                <c:pt idx="7723">
                  <c:v>41505.104166666664</c:v>
                </c:pt>
                <c:pt idx="7724">
                  <c:v>41505.114583333336</c:v>
                </c:pt>
                <c:pt idx="7725">
                  <c:v>41505.125</c:v>
                </c:pt>
                <c:pt idx="7726">
                  <c:v>41505.135416666664</c:v>
                </c:pt>
                <c:pt idx="7727">
                  <c:v>41505.145833333336</c:v>
                </c:pt>
                <c:pt idx="7728">
                  <c:v>41505.15625</c:v>
                </c:pt>
                <c:pt idx="7729">
                  <c:v>41505.166666666664</c:v>
                </c:pt>
                <c:pt idx="7730">
                  <c:v>41505.177083333336</c:v>
                </c:pt>
                <c:pt idx="7731">
                  <c:v>41505.1875</c:v>
                </c:pt>
                <c:pt idx="7732">
                  <c:v>41505.197916666664</c:v>
                </c:pt>
                <c:pt idx="7733">
                  <c:v>41505.208333333336</c:v>
                </c:pt>
                <c:pt idx="7734">
                  <c:v>41505.21875</c:v>
                </c:pt>
                <c:pt idx="7735">
                  <c:v>41505.229166666664</c:v>
                </c:pt>
                <c:pt idx="7736">
                  <c:v>41505.239583333336</c:v>
                </c:pt>
                <c:pt idx="7737">
                  <c:v>41505.25</c:v>
                </c:pt>
                <c:pt idx="7738">
                  <c:v>41505.260416666664</c:v>
                </c:pt>
                <c:pt idx="7739">
                  <c:v>41505.270833333336</c:v>
                </c:pt>
                <c:pt idx="7740">
                  <c:v>41505.28125</c:v>
                </c:pt>
                <c:pt idx="7741">
                  <c:v>41505.291666666664</c:v>
                </c:pt>
                <c:pt idx="7742">
                  <c:v>41505.302083333336</c:v>
                </c:pt>
                <c:pt idx="7743">
                  <c:v>41505.3125</c:v>
                </c:pt>
                <c:pt idx="7744">
                  <c:v>41505.322916666664</c:v>
                </c:pt>
                <c:pt idx="7745">
                  <c:v>41505.333333333336</c:v>
                </c:pt>
                <c:pt idx="7746">
                  <c:v>41505.34375</c:v>
                </c:pt>
                <c:pt idx="7747">
                  <c:v>41505.354166666664</c:v>
                </c:pt>
                <c:pt idx="7748">
                  <c:v>41505.364583333336</c:v>
                </c:pt>
                <c:pt idx="7749">
                  <c:v>41505.375</c:v>
                </c:pt>
                <c:pt idx="7750">
                  <c:v>41505.385416666664</c:v>
                </c:pt>
                <c:pt idx="7751">
                  <c:v>41505.395833333336</c:v>
                </c:pt>
                <c:pt idx="7752">
                  <c:v>41505.40625</c:v>
                </c:pt>
                <c:pt idx="7753">
                  <c:v>41505.416666666664</c:v>
                </c:pt>
                <c:pt idx="7754">
                  <c:v>41505.427083333336</c:v>
                </c:pt>
                <c:pt idx="7755">
                  <c:v>41505.4375</c:v>
                </c:pt>
                <c:pt idx="7756">
                  <c:v>41505.447916666664</c:v>
                </c:pt>
                <c:pt idx="7757">
                  <c:v>41505.458333333336</c:v>
                </c:pt>
                <c:pt idx="7758">
                  <c:v>41505.46875</c:v>
                </c:pt>
                <c:pt idx="7759">
                  <c:v>41505.479166666664</c:v>
                </c:pt>
                <c:pt idx="7760">
                  <c:v>41505.489583333336</c:v>
                </c:pt>
                <c:pt idx="7761">
                  <c:v>41505.5</c:v>
                </c:pt>
                <c:pt idx="7762">
                  <c:v>41505.510416666664</c:v>
                </c:pt>
                <c:pt idx="7763">
                  <c:v>41505.520833333336</c:v>
                </c:pt>
                <c:pt idx="7764">
                  <c:v>41505.53125</c:v>
                </c:pt>
                <c:pt idx="7765">
                  <c:v>41505.541666666664</c:v>
                </c:pt>
                <c:pt idx="7766">
                  <c:v>41505.552083333336</c:v>
                </c:pt>
                <c:pt idx="7767">
                  <c:v>41505.5625</c:v>
                </c:pt>
                <c:pt idx="7768">
                  <c:v>41505.572916666664</c:v>
                </c:pt>
                <c:pt idx="7769">
                  <c:v>41505.583333333336</c:v>
                </c:pt>
                <c:pt idx="7770">
                  <c:v>41505.59375</c:v>
                </c:pt>
                <c:pt idx="7771">
                  <c:v>41505.604166666664</c:v>
                </c:pt>
                <c:pt idx="7772">
                  <c:v>41505.614583333336</c:v>
                </c:pt>
                <c:pt idx="7773">
                  <c:v>41505.625</c:v>
                </c:pt>
                <c:pt idx="7774">
                  <c:v>41505.635416666664</c:v>
                </c:pt>
                <c:pt idx="7775">
                  <c:v>41505.645833333336</c:v>
                </c:pt>
                <c:pt idx="7776">
                  <c:v>41505.65625</c:v>
                </c:pt>
                <c:pt idx="7777">
                  <c:v>41505.666666666664</c:v>
                </c:pt>
                <c:pt idx="7778">
                  <c:v>41505.677083333336</c:v>
                </c:pt>
                <c:pt idx="7779">
                  <c:v>41505.6875</c:v>
                </c:pt>
                <c:pt idx="7780">
                  <c:v>41505.697916666664</c:v>
                </c:pt>
                <c:pt idx="7781">
                  <c:v>41505.708333333336</c:v>
                </c:pt>
                <c:pt idx="7782">
                  <c:v>41505.71875</c:v>
                </c:pt>
                <c:pt idx="7783">
                  <c:v>41505.729166666664</c:v>
                </c:pt>
                <c:pt idx="7784">
                  <c:v>41505.739583333336</c:v>
                </c:pt>
                <c:pt idx="7785">
                  <c:v>41505.75</c:v>
                </c:pt>
                <c:pt idx="7786">
                  <c:v>41505.760416666664</c:v>
                </c:pt>
                <c:pt idx="7787">
                  <c:v>41505.770833333336</c:v>
                </c:pt>
                <c:pt idx="7788">
                  <c:v>41505.78125</c:v>
                </c:pt>
                <c:pt idx="7789">
                  <c:v>41505.791666666664</c:v>
                </c:pt>
                <c:pt idx="7790">
                  <c:v>41505.802083333336</c:v>
                </c:pt>
                <c:pt idx="7791">
                  <c:v>41505.8125</c:v>
                </c:pt>
                <c:pt idx="7792">
                  <c:v>41505.822916666664</c:v>
                </c:pt>
                <c:pt idx="7793">
                  <c:v>41505.833333333336</c:v>
                </c:pt>
                <c:pt idx="7794">
                  <c:v>41505.84375</c:v>
                </c:pt>
                <c:pt idx="7795">
                  <c:v>41505.854166666664</c:v>
                </c:pt>
                <c:pt idx="7796">
                  <c:v>41505.864583333336</c:v>
                </c:pt>
                <c:pt idx="7797">
                  <c:v>41505.875</c:v>
                </c:pt>
                <c:pt idx="7798">
                  <c:v>41505.885416666664</c:v>
                </c:pt>
                <c:pt idx="7799">
                  <c:v>41505.895833333336</c:v>
                </c:pt>
                <c:pt idx="7800">
                  <c:v>41505.90625</c:v>
                </c:pt>
                <c:pt idx="7801">
                  <c:v>41505.916666666664</c:v>
                </c:pt>
                <c:pt idx="7802">
                  <c:v>41505.927083333336</c:v>
                </c:pt>
                <c:pt idx="7803">
                  <c:v>41505.9375</c:v>
                </c:pt>
                <c:pt idx="7804">
                  <c:v>41505.947916666664</c:v>
                </c:pt>
                <c:pt idx="7805">
                  <c:v>41505.958333333336</c:v>
                </c:pt>
                <c:pt idx="7806">
                  <c:v>41505.96875</c:v>
                </c:pt>
                <c:pt idx="7807">
                  <c:v>41505.979166666664</c:v>
                </c:pt>
                <c:pt idx="7808">
                  <c:v>41505.989583333336</c:v>
                </c:pt>
                <c:pt idx="7809">
                  <c:v>41506</c:v>
                </c:pt>
                <c:pt idx="7810">
                  <c:v>41506.010416666664</c:v>
                </c:pt>
                <c:pt idx="7811">
                  <c:v>41506.020833333336</c:v>
                </c:pt>
                <c:pt idx="7812">
                  <c:v>41506.03125</c:v>
                </c:pt>
                <c:pt idx="7813">
                  <c:v>41506.041666666664</c:v>
                </c:pt>
                <c:pt idx="7814">
                  <c:v>41506.052083333336</c:v>
                </c:pt>
                <c:pt idx="7815">
                  <c:v>41506.0625</c:v>
                </c:pt>
                <c:pt idx="7816">
                  <c:v>41506.072916666664</c:v>
                </c:pt>
                <c:pt idx="7817">
                  <c:v>41506.083333333336</c:v>
                </c:pt>
                <c:pt idx="7818">
                  <c:v>41506.09375</c:v>
                </c:pt>
                <c:pt idx="7819">
                  <c:v>41506.104166666664</c:v>
                </c:pt>
                <c:pt idx="7820">
                  <c:v>41506.114583333336</c:v>
                </c:pt>
                <c:pt idx="7821">
                  <c:v>41506.125</c:v>
                </c:pt>
                <c:pt idx="7822">
                  <c:v>41506.135416666664</c:v>
                </c:pt>
                <c:pt idx="7823">
                  <c:v>41506.145833333336</c:v>
                </c:pt>
                <c:pt idx="7824">
                  <c:v>41506.15625</c:v>
                </c:pt>
                <c:pt idx="7825">
                  <c:v>41506.166666666664</c:v>
                </c:pt>
                <c:pt idx="7826">
                  <c:v>41506.177083333336</c:v>
                </c:pt>
                <c:pt idx="7827">
                  <c:v>41506.1875</c:v>
                </c:pt>
                <c:pt idx="7828">
                  <c:v>41506.197916666664</c:v>
                </c:pt>
                <c:pt idx="7829">
                  <c:v>41506.208333333336</c:v>
                </c:pt>
                <c:pt idx="7830">
                  <c:v>41506.21875</c:v>
                </c:pt>
                <c:pt idx="7831">
                  <c:v>41506.229166666664</c:v>
                </c:pt>
                <c:pt idx="7832">
                  <c:v>41506.239583333336</c:v>
                </c:pt>
                <c:pt idx="7833">
                  <c:v>41506.25</c:v>
                </c:pt>
                <c:pt idx="7834">
                  <c:v>41506.260416666664</c:v>
                </c:pt>
                <c:pt idx="7835">
                  <c:v>41506.270833333336</c:v>
                </c:pt>
                <c:pt idx="7836">
                  <c:v>41506.28125</c:v>
                </c:pt>
                <c:pt idx="7837">
                  <c:v>41506.291666666664</c:v>
                </c:pt>
                <c:pt idx="7838">
                  <c:v>41506.302083333336</c:v>
                </c:pt>
                <c:pt idx="7839">
                  <c:v>41506.3125</c:v>
                </c:pt>
                <c:pt idx="7840">
                  <c:v>41506.322916666664</c:v>
                </c:pt>
                <c:pt idx="7841">
                  <c:v>41506.333333333336</c:v>
                </c:pt>
                <c:pt idx="7842">
                  <c:v>41506.34375</c:v>
                </c:pt>
                <c:pt idx="7843">
                  <c:v>41506.354166666664</c:v>
                </c:pt>
                <c:pt idx="7844">
                  <c:v>41506.364583333336</c:v>
                </c:pt>
                <c:pt idx="7845">
                  <c:v>41506.375</c:v>
                </c:pt>
                <c:pt idx="7846">
                  <c:v>41506.385416666664</c:v>
                </c:pt>
                <c:pt idx="7847">
                  <c:v>41506.395833333336</c:v>
                </c:pt>
                <c:pt idx="7848">
                  <c:v>41506.40625</c:v>
                </c:pt>
                <c:pt idx="7849">
                  <c:v>41506.416666666664</c:v>
                </c:pt>
                <c:pt idx="7850">
                  <c:v>41506.427083333336</c:v>
                </c:pt>
                <c:pt idx="7851">
                  <c:v>41506.4375</c:v>
                </c:pt>
                <c:pt idx="7852">
                  <c:v>41506.447916666664</c:v>
                </c:pt>
                <c:pt idx="7853">
                  <c:v>41506.458333333336</c:v>
                </c:pt>
                <c:pt idx="7854">
                  <c:v>41506.46875</c:v>
                </c:pt>
                <c:pt idx="7855">
                  <c:v>41506.479166666664</c:v>
                </c:pt>
                <c:pt idx="7856">
                  <c:v>41506.489583333336</c:v>
                </c:pt>
                <c:pt idx="7857">
                  <c:v>41506.5</c:v>
                </c:pt>
                <c:pt idx="7858">
                  <c:v>41506.510416666664</c:v>
                </c:pt>
                <c:pt idx="7859">
                  <c:v>41506.520833333336</c:v>
                </c:pt>
                <c:pt idx="7860">
                  <c:v>41506.53125</c:v>
                </c:pt>
                <c:pt idx="7861">
                  <c:v>41506.541666666664</c:v>
                </c:pt>
                <c:pt idx="7862">
                  <c:v>41506.552083333336</c:v>
                </c:pt>
                <c:pt idx="7863">
                  <c:v>41506.5625</c:v>
                </c:pt>
                <c:pt idx="7864">
                  <c:v>41506.572916666664</c:v>
                </c:pt>
                <c:pt idx="7865">
                  <c:v>41506.583333333336</c:v>
                </c:pt>
                <c:pt idx="7866">
                  <c:v>41506.59375</c:v>
                </c:pt>
                <c:pt idx="7867">
                  <c:v>41506.604166666664</c:v>
                </c:pt>
                <c:pt idx="7868">
                  <c:v>41506.614583333336</c:v>
                </c:pt>
                <c:pt idx="7869">
                  <c:v>41506.625</c:v>
                </c:pt>
                <c:pt idx="7870">
                  <c:v>41506.635416666664</c:v>
                </c:pt>
                <c:pt idx="7871">
                  <c:v>41506.645833333336</c:v>
                </c:pt>
                <c:pt idx="7872">
                  <c:v>41506.65625</c:v>
                </c:pt>
                <c:pt idx="7873">
                  <c:v>41506.666666666664</c:v>
                </c:pt>
                <c:pt idx="7874">
                  <c:v>41506.677083333336</c:v>
                </c:pt>
                <c:pt idx="7875">
                  <c:v>41506.6875</c:v>
                </c:pt>
                <c:pt idx="7876">
                  <c:v>41506.697916666664</c:v>
                </c:pt>
                <c:pt idx="7877">
                  <c:v>41506.708333333336</c:v>
                </c:pt>
                <c:pt idx="7878">
                  <c:v>41506.71875</c:v>
                </c:pt>
                <c:pt idx="7879">
                  <c:v>41506.729166666664</c:v>
                </c:pt>
                <c:pt idx="7880">
                  <c:v>41506.739583333336</c:v>
                </c:pt>
                <c:pt idx="7881">
                  <c:v>41506.75</c:v>
                </c:pt>
                <c:pt idx="7882">
                  <c:v>41506.760416666664</c:v>
                </c:pt>
                <c:pt idx="7883">
                  <c:v>41506.770833333336</c:v>
                </c:pt>
                <c:pt idx="7884">
                  <c:v>41506.78125</c:v>
                </c:pt>
                <c:pt idx="7885">
                  <c:v>41506.791666666664</c:v>
                </c:pt>
                <c:pt idx="7886">
                  <c:v>41506.802083333336</c:v>
                </c:pt>
                <c:pt idx="7887">
                  <c:v>41506.8125</c:v>
                </c:pt>
                <c:pt idx="7888">
                  <c:v>41506.822916666664</c:v>
                </c:pt>
                <c:pt idx="7889">
                  <c:v>41506.833333333336</c:v>
                </c:pt>
                <c:pt idx="7890">
                  <c:v>41506.84375</c:v>
                </c:pt>
                <c:pt idx="7891">
                  <c:v>41506.854166666664</c:v>
                </c:pt>
                <c:pt idx="7892">
                  <c:v>41506.864583333336</c:v>
                </c:pt>
                <c:pt idx="7893">
                  <c:v>41506.875</c:v>
                </c:pt>
                <c:pt idx="7894">
                  <c:v>41506.885416666664</c:v>
                </c:pt>
                <c:pt idx="7895">
                  <c:v>41506.895833333336</c:v>
                </c:pt>
                <c:pt idx="7896">
                  <c:v>41506.90625</c:v>
                </c:pt>
                <c:pt idx="7897">
                  <c:v>41506.916666666664</c:v>
                </c:pt>
                <c:pt idx="7898">
                  <c:v>41506.927083333336</c:v>
                </c:pt>
                <c:pt idx="7899">
                  <c:v>41506.9375</c:v>
                </c:pt>
                <c:pt idx="7900">
                  <c:v>41506.947916666664</c:v>
                </c:pt>
                <c:pt idx="7901">
                  <c:v>41506.958333333336</c:v>
                </c:pt>
                <c:pt idx="7902">
                  <c:v>41506.96875</c:v>
                </c:pt>
                <c:pt idx="7903">
                  <c:v>41506.979166666664</c:v>
                </c:pt>
                <c:pt idx="7904">
                  <c:v>41506.989583333336</c:v>
                </c:pt>
                <c:pt idx="7905">
                  <c:v>41507</c:v>
                </c:pt>
                <c:pt idx="7906">
                  <c:v>41507.010416666664</c:v>
                </c:pt>
                <c:pt idx="7907">
                  <c:v>41507.020833333336</c:v>
                </c:pt>
                <c:pt idx="7908">
                  <c:v>41507.03125</c:v>
                </c:pt>
                <c:pt idx="7909">
                  <c:v>41507.041666666664</c:v>
                </c:pt>
                <c:pt idx="7910">
                  <c:v>41507.052083333336</c:v>
                </c:pt>
                <c:pt idx="7911">
                  <c:v>41507.0625</c:v>
                </c:pt>
                <c:pt idx="7912">
                  <c:v>41507.072916666664</c:v>
                </c:pt>
                <c:pt idx="7913">
                  <c:v>41507.083333333336</c:v>
                </c:pt>
                <c:pt idx="7914">
                  <c:v>41507.09375</c:v>
                </c:pt>
                <c:pt idx="7915">
                  <c:v>41507.104166666664</c:v>
                </c:pt>
                <c:pt idx="7916">
                  <c:v>41507.114583333336</c:v>
                </c:pt>
                <c:pt idx="7917">
                  <c:v>41507.125</c:v>
                </c:pt>
                <c:pt idx="7918">
                  <c:v>41507.135416666664</c:v>
                </c:pt>
                <c:pt idx="7919">
                  <c:v>41507.145833333336</c:v>
                </c:pt>
                <c:pt idx="7920">
                  <c:v>41507.15625</c:v>
                </c:pt>
                <c:pt idx="7921">
                  <c:v>41507.166666666664</c:v>
                </c:pt>
                <c:pt idx="7922">
                  <c:v>41507.177083333336</c:v>
                </c:pt>
                <c:pt idx="7923">
                  <c:v>41507.1875</c:v>
                </c:pt>
                <c:pt idx="7924">
                  <c:v>41507.197916666664</c:v>
                </c:pt>
                <c:pt idx="7925">
                  <c:v>41507.208333333336</c:v>
                </c:pt>
                <c:pt idx="7926">
                  <c:v>41507.21875</c:v>
                </c:pt>
                <c:pt idx="7927">
                  <c:v>41507.229166666664</c:v>
                </c:pt>
                <c:pt idx="7928">
                  <c:v>41507.239583333336</c:v>
                </c:pt>
                <c:pt idx="7929">
                  <c:v>41507.25</c:v>
                </c:pt>
                <c:pt idx="7930">
                  <c:v>41507.260416666664</c:v>
                </c:pt>
                <c:pt idx="7931">
                  <c:v>41507.270833333336</c:v>
                </c:pt>
                <c:pt idx="7932">
                  <c:v>41507.28125</c:v>
                </c:pt>
                <c:pt idx="7933">
                  <c:v>41507.291666666664</c:v>
                </c:pt>
                <c:pt idx="7934">
                  <c:v>41507.302083333336</c:v>
                </c:pt>
                <c:pt idx="7935">
                  <c:v>41507.3125</c:v>
                </c:pt>
                <c:pt idx="7936">
                  <c:v>41507.322916666664</c:v>
                </c:pt>
                <c:pt idx="7937">
                  <c:v>41507.333333333336</c:v>
                </c:pt>
                <c:pt idx="7938">
                  <c:v>41507.34375</c:v>
                </c:pt>
                <c:pt idx="7939">
                  <c:v>41507.354166666664</c:v>
                </c:pt>
                <c:pt idx="7940">
                  <c:v>41507.364583333336</c:v>
                </c:pt>
                <c:pt idx="7941">
                  <c:v>41507.375</c:v>
                </c:pt>
                <c:pt idx="7942">
                  <c:v>41507.385416666664</c:v>
                </c:pt>
                <c:pt idx="7943">
                  <c:v>41507.395833333336</c:v>
                </c:pt>
                <c:pt idx="7944">
                  <c:v>41507.40625</c:v>
                </c:pt>
                <c:pt idx="7945">
                  <c:v>41507.416666666664</c:v>
                </c:pt>
                <c:pt idx="7946">
                  <c:v>41507.427083333336</c:v>
                </c:pt>
                <c:pt idx="7947">
                  <c:v>41507.4375</c:v>
                </c:pt>
                <c:pt idx="7948">
                  <c:v>41507.447916666664</c:v>
                </c:pt>
                <c:pt idx="7949">
                  <c:v>41507.458333333336</c:v>
                </c:pt>
                <c:pt idx="7950">
                  <c:v>41507.46875</c:v>
                </c:pt>
                <c:pt idx="7951">
                  <c:v>41507.479166666664</c:v>
                </c:pt>
                <c:pt idx="7952">
                  <c:v>41507.489583333336</c:v>
                </c:pt>
                <c:pt idx="7953">
                  <c:v>41507.5</c:v>
                </c:pt>
                <c:pt idx="7954">
                  <c:v>41507.510416666664</c:v>
                </c:pt>
                <c:pt idx="7955">
                  <c:v>41507.520833333336</c:v>
                </c:pt>
                <c:pt idx="7956">
                  <c:v>41507.53125</c:v>
                </c:pt>
                <c:pt idx="7957">
                  <c:v>41507.541666666664</c:v>
                </c:pt>
                <c:pt idx="7958">
                  <c:v>41507.552083333336</c:v>
                </c:pt>
                <c:pt idx="7959">
                  <c:v>41507.5625</c:v>
                </c:pt>
                <c:pt idx="7960">
                  <c:v>41507.572916666664</c:v>
                </c:pt>
                <c:pt idx="7961">
                  <c:v>41507.583333333336</c:v>
                </c:pt>
                <c:pt idx="7962">
                  <c:v>41507.59375</c:v>
                </c:pt>
                <c:pt idx="7963">
                  <c:v>41507.604166666664</c:v>
                </c:pt>
                <c:pt idx="7964">
                  <c:v>41507.614583333336</c:v>
                </c:pt>
                <c:pt idx="7965">
                  <c:v>41507.625</c:v>
                </c:pt>
                <c:pt idx="7966">
                  <c:v>41507.635416666664</c:v>
                </c:pt>
                <c:pt idx="7967">
                  <c:v>41507.645833333336</c:v>
                </c:pt>
                <c:pt idx="7968">
                  <c:v>41507.65625</c:v>
                </c:pt>
                <c:pt idx="7969">
                  <c:v>41507.666666666664</c:v>
                </c:pt>
                <c:pt idx="7970">
                  <c:v>41507.677083333336</c:v>
                </c:pt>
                <c:pt idx="7971">
                  <c:v>41507.6875</c:v>
                </c:pt>
                <c:pt idx="7972">
                  <c:v>41507.697916666664</c:v>
                </c:pt>
                <c:pt idx="7973">
                  <c:v>41507.708333333336</c:v>
                </c:pt>
                <c:pt idx="7974">
                  <c:v>41507.71875</c:v>
                </c:pt>
                <c:pt idx="7975">
                  <c:v>41507.729166666664</c:v>
                </c:pt>
                <c:pt idx="7976">
                  <c:v>41507.739583333336</c:v>
                </c:pt>
                <c:pt idx="7977">
                  <c:v>41507.75</c:v>
                </c:pt>
                <c:pt idx="7978">
                  <c:v>41507.760416666664</c:v>
                </c:pt>
                <c:pt idx="7979">
                  <c:v>41507.770833333336</c:v>
                </c:pt>
                <c:pt idx="7980">
                  <c:v>41507.78125</c:v>
                </c:pt>
                <c:pt idx="7981">
                  <c:v>41507.791666666664</c:v>
                </c:pt>
                <c:pt idx="7982">
                  <c:v>41507.802083333336</c:v>
                </c:pt>
                <c:pt idx="7983">
                  <c:v>41507.8125</c:v>
                </c:pt>
                <c:pt idx="7984">
                  <c:v>41507.822916666664</c:v>
                </c:pt>
                <c:pt idx="7985">
                  <c:v>41507.833333333336</c:v>
                </c:pt>
                <c:pt idx="7986">
                  <c:v>41507.84375</c:v>
                </c:pt>
                <c:pt idx="7987">
                  <c:v>41507.854166666664</c:v>
                </c:pt>
                <c:pt idx="7988">
                  <c:v>41507.864583333336</c:v>
                </c:pt>
                <c:pt idx="7989">
                  <c:v>41507.875</c:v>
                </c:pt>
                <c:pt idx="7990">
                  <c:v>41507.885416666664</c:v>
                </c:pt>
                <c:pt idx="7991">
                  <c:v>41507.895833333336</c:v>
                </c:pt>
                <c:pt idx="7992">
                  <c:v>41507.90625</c:v>
                </c:pt>
                <c:pt idx="7993">
                  <c:v>41507.916666666664</c:v>
                </c:pt>
                <c:pt idx="7994">
                  <c:v>41507.927083333336</c:v>
                </c:pt>
                <c:pt idx="7995">
                  <c:v>41507.9375</c:v>
                </c:pt>
                <c:pt idx="7996">
                  <c:v>41507.947916666664</c:v>
                </c:pt>
                <c:pt idx="7997">
                  <c:v>41507.958333333336</c:v>
                </c:pt>
                <c:pt idx="7998">
                  <c:v>41507.96875</c:v>
                </c:pt>
                <c:pt idx="7999">
                  <c:v>41507.979166666664</c:v>
                </c:pt>
                <c:pt idx="8000">
                  <c:v>41507.989583333336</c:v>
                </c:pt>
                <c:pt idx="8001">
                  <c:v>41508</c:v>
                </c:pt>
                <c:pt idx="8002">
                  <c:v>41508.010416666664</c:v>
                </c:pt>
                <c:pt idx="8003">
                  <c:v>41508.020833333336</c:v>
                </c:pt>
                <c:pt idx="8004">
                  <c:v>41508.03125</c:v>
                </c:pt>
                <c:pt idx="8005">
                  <c:v>41508.041666666664</c:v>
                </c:pt>
                <c:pt idx="8006">
                  <c:v>41508.052083333336</c:v>
                </c:pt>
                <c:pt idx="8007">
                  <c:v>41508.0625</c:v>
                </c:pt>
                <c:pt idx="8008">
                  <c:v>41508.072916666664</c:v>
                </c:pt>
                <c:pt idx="8009">
                  <c:v>41508.083333333336</c:v>
                </c:pt>
                <c:pt idx="8010">
                  <c:v>41508.09375</c:v>
                </c:pt>
                <c:pt idx="8011">
                  <c:v>41508.104166666664</c:v>
                </c:pt>
                <c:pt idx="8012">
                  <c:v>41508.114583333336</c:v>
                </c:pt>
                <c:pt idx="8013">
                  <c:v>41508.125</c:v>
                </c:pt>
                <c:pt idx="8014">
                  <c:v>41508.135416666664</c:v>
                </c:pt>
                <c:pt idx="8015">
                  <c:v>41508.145833333336</c:v>
                </c:pt>
                <c:pt idx="8016">
                  <c:v>41508.15625</c:v>
                </c:pt>
                <c:pt idx="8017">
                  <c:v>41508.166666666664</c:v>
                </c:pt>
                <c:pt idx="8018">
                  <c:v>41508.177083333336</c:v>
                </c:pt>
                <c:pt idx="8019">
                  <c:v>41508.1875</c:v>
                </c:pt>
                <c:pt idx="8020">
                  <c:v>41508.197916666664</c:v>
                </c:pt>
                <c:pt idx="8021">
                  <c:v>41508.208333333336</c:v>
                </c:pt>
                <c:pt idx="8022">
                  <c:v>41508.21875</c:v>
                </c:pt>
                <c:pt idx="8023">
                  <c:v>41508.229166666664</c:v>
                </c:pt>
                <c:pt idx="8024">
                  <c:v>41508.239583333336</c:v>
                </c:pt>
                <c:pt idx="8025">
                  <c:v>41508.25</c:v>
                </c:pt>
                <c:pt idx="8026">
                  <c:v>41508.260416666664</c:v>
                </c:pt>
                <c:pt idx="8027">
                  <c:v>41508.270833333336</c:v>
                </c:pt>
                <c:pt idx="8028">
                  <c:v>41508.28125</c:v>
                </c:pt>
                <c:pt idx="8029">
                  <c:v>41508.291666666664</c:v>
                </c:pt>
                <c:pt idx="8030">
                  <c:v>41508.302083333336</c:v>
                </c:pt>
                <c:pt idx="8031">
                  <c:v>41508.3125</c:v>
                </c:pt>
                <c:pt idx="8032">
                  <c:v>41508.322916666664</c:v>
                </c:pt>
                <c:pt idx="8033">
                  <c:v>41508.333333333336</c:v>
                </c:pt>
                <c:pt idx="8034">
                  <c:v>41508.34375</c:v>
                </c:pt>
                <c:pt idx="8035">
                  <c:v>41508.354166666664</c:v>
                </c:pt>
                <c:pt idx="8036">
                  <c:v>41508.364583333336</c:v>
                </c:pt>
                <c:pt idx="8037">
                  <c:v>41508.375</c:v>
                </c:pt>
                <c:pt idx="8038">
                  <c:v>41508.385416666664</c:v>
                </c:pt>
                <c:pt idx="8039">
                  <c:v>41508.395833333336</c:v>
                </c:pt>
                <c:pt idx="8040">
                  <c:v>41508.40625</c:v>
                </c:pt>
                <c:pt idx="8041">
                  <c:v>41508.416666666664</c:v>
                </c:pt>
                <c:pt idx="8042">
                  <c:v>41508.427083333336</c:v>
                </c:pt>
                <c:pt idx="8043">
                  <c:v>41508.4375</c:v>
                </c:pt>
                <c:pt idx="8044">
                  <c:v>41508.447916666664</c:v>
                </c:pt>
                <c:pt idx="8045">
                  <c:v>41508.458333333336</c:v>
                </c:pt>
                <c:pt idx="8046">
                  <c:v>41508.46875</c:v>
                </c:pt>
                <c:pt idx="8047">
                  <c:v>41508.479166666664</c:v>
                </c:pt>
                <c:pt idx="8048">
                  <c:v>41508.489583333336</c:v>
                </c:pt>
                <c:pt idx="8049">
                  <c:v>41508.5</c:v>
                </c:pt>
                <c:pt idx="8050">
                  <c:v>41508.510416666664</c:v>
                </c:pt>
                <c:pt idx="8051">
                  <c:v>41508.520833333336</c:v>
                </c:pt>
                <c:pt idx="8052">
                  <c:v>41508.53125</c:v>
                </c:pt>
                <c:pt idx="8053">
                  <c:v>41508.541666666664</c:v>
                </c:pt>
                <c:pt idx="8054">
                  <c:v>41508.552083333336</c:v>
                </c:pt>
                <c:pt idx="8055">
                  <c:v>41508.5625</c:v>
                </c:pt>
                <c:pt idx="8056">
                  <c:v>41508.572916666664</c:v>
                </c:pt>
                <c:pt idx="8057">
                  <c:v>41508.583333333336</c:v>
                </c:pt>
                <c:pt idx="8058">
                  <c:v>41508.59375</c:v>
                </c:pt>
                <c:pt idx="8059">
                  <c:v>41508.604166666664</c:v>
                </c:pt>
                <c:pt idx="8060">
                  <c:v>41508.614583333336</c:v>
                </c:pt>
                <c:pt idx="8061">
                  <c:v>41508.625</c:v>
                </c:pt>
                <c:pt idx="8062">
                  <c:v>41508.635416666664</c:v>
                </c:pt>
                <c:pt idx="8063">
                  <c:v>41508.645833333336</c:v>
                </c:pt>
                <c:pt idx="8064">
                  <c:v>41508.65625</c:v>
                </c:pt>
                <c:pt idx="8065">
                  <c:v>41508.666666666664</c:v>
                </c:pt>
                <c:pt idx="8066">
                  <c:v>41508.677083333336</c:v>
                </c:pt>
                <c:pt idx="8067">
                  <c:v>41508.6875</c:v>
                </c:pt>
                <c:pt idx="8068">
                  <c:v>41508.697916666664</c:v>
                </c:pt>
                <c:pt idx="8069">
                  <c:v>41508.708333333336</c:v>
                </c:pt>
                <c:pt idx="8070">
                  <c:v>41508.71875</c:v>
                </c:pt>
                <c:pt idx="8071">
                  <c:v>41508.729166666664</c:v>
                </c:pt>
                <c:pt idx="8072">
                  <c:v>41508.739583333336</c:v>
                </c:pt>
                <c:pt idx="8073">
                  <c:v>41508.75</c:v>
                </c:pt>
                <c:pt idx="8074">
                  <c:v>41508.760416666664</c:v>
                </c:pt>
                <c:pt idx="8075">
                  <c:v>41508.770833333336</c:v>
                </c:pt>
                <c:pt idx="8076">
                  <c:v>41508.78125</c:v>
                </c:pt>
                <c:pt idx="8077">
                  <c:v>41508.791666666664</c:v>
                </c:pt>
                <c:pt idx="8078">
                  <c:v>41508.802083333336</c:v>
                </c:pt>
                <c:pt idx="8079">
                  <c:v>41508.8125</c:v>
                </c:pt>
                <c:pt idx="8080">
                  <c:v>41508.822916666664</c:v>
                </c:pt>
                <c:pt idx="8081">
                  <c:v>41508.833333333336</c:v>
                </c:pt>
                <c:pt idx="8082">
                  <c:v>41508.84375</c:v>
                </c:pt>
                <c:pt idx="8083">
                  <c:v>41508.854166666664</c:v>
                </c:pt>
                <c:pt idx="8084">
                  <c:v>41508.864583333336</c:v>
                </c:pt>
                <c:pt idx="8085">
                  <c:v>41508.875</c:v>
                </c:pt>
                <c:pt idx="8086">
                  <c:v>41508.885416666664</c:v>
                </c:pt>
                <c:pt idx="8087">
                  <c:v>41508.895833333336</c:v>
                </c:pt>
                <c:pt idx="8088">
                  <c:v>41508.90625</c:v>
                </c:pt>
                <c:pt idx="8089">
                  <c:v>41508.916666666664</c:v>
                </c:pt>
                <c:pt idx="8090">
                  <c:v>41508.927083333336</c:v>
                </c:pt>
                <c:pt idx="8091">
                  <c:v>41508.9375</c:v>
                </c:pt>
                <c:pt idx="8092">
                  <c:v>41508.947916666664</c:v>
                </c:pt>
                <c:pt idx="8093">
                  <c:v>41508.958333333336</c:v>
                </c:pt>
                <c:pt idx="8094">
                  <c:v>41508.96875</c:v>
                </c:pt>
                <c:pt idx="8095">
                  <c:v>41508.979166666664</c:v>
                </c:pt>
                <c:pt idx="8096">
                  <c:v>41508.989583333336</c:v>
                </c:pt>
                <c:pt idx="8097">
                  <c:v>41509</c:v>
                </c:pt>
                <c:pt idx="8098">
                  <c:v>41509.010416666664</c:v>
                </c:pt>
                <c:pt idx="8099">
                  <c:v>41509.020833333336</c:v>
                </c:pt>
                <c:pt idx="8100">
                  <c:v>41509.03125</c:v>
                </c:pt>
                <c:pt idx="8101">
                  <c:v>41509.041666666664</c:v>
                </c:pt>
                <c:pt idx="8102">
                  <c:v>41509.052083333336</c:v>
                </c:pt>
                <c:pt idx="8103">
                  <c:v>41509.0625</c:v>
                </c:pt>
                <c:pt idx="8104">
                  <c:v>41509.072916666664</c:v>
                </c:pt>
                <c:pt idx="8105">
                  <c:v>41509.083333333336</c:v>
                </c:pt>
                <c:pt idx="8106">
                  <c:v>41509.09375</c:v>
                </c:pt>
                <c:pt idx="8107">
                  <c:v>41509.104166666664</c:v>
                </c:pt>
                <c:pt idx="8108">
                  <c:v>41509.114583333336</c:v>
                </c:pt>
                <c:pt idx="8109">
                  <c:v>41509.125</c:v>
                </c:pt>
                <c:pt idx="8110">
                  <c:v>41509.135416666664</c:v>
                </c:pt>
                <c:pt idx="8111">
                  <c:v>41509.145833333336</c:v>
                </c:pt>
                <c:pt idx="8112">
                  <c:v>41509.15625</c:v>
                </c:pt>
                <c:pt idx="8113">
                  <c:v>41509.166666666664</c:v>
                </c:pt>
                <c:pt idx="8114">
                  <c:v>41509.177083333336</c:v>
                </c:pt>
                <c:pt idx="8115">
                  <c:v>41509.1875</c:v>
                </c:pt>
                <c:pt idx="8116">
                  <c:v>41509.197916666664</c:v>
                </c:pt>
                <c:pt idx="8117">
                  <c:v>41509.208333333336</c:v>
                </c:pt>
                <c:pt idx="8118">
                  <c:v>41509.21875</c:v>
                </c:pt>
                <c:pt idx="8119">
                  <c:v>41509.229166666664</c:v>
                </c:pt>
                <c:pt idx="8120">
                  <c:v>41509.239583333336</c:v>
                </c:pt>
                <c:pt idx="8121">
                  <c:v>41509.25</c:v>
                </c:pt>
                <c:pt idx="8122">
                  <c:v>41509.260416666664</c:v>
                </c:pt>
                <c:pt idx="8123">
                  <c:v>41509.270833333336</c:v>
                </c:pt>
                <c:pt idx="8124">
                  <c:v>41509.28125</c:v>
                </c:pt>
                <c:pt idx="8125">
                  <c:v>41509.291666666664</c:v>
                </c:pt>
                <c:pt idx="8126">
                  <c:v>41509.302083333336</c:v>
                </c:pt>
                <c:pt idx="8127">
                  <c:v>41509.3125</c:v>
                </c:pt>
                <c:pt idx="8128">
                  <c:v>41509.322916666664</c:v>
                </c:pt>
                <c:pt idx="8129">
                  <c:v>41509.333333333336</c:v>
                </c:pt>
                <c:pt idx="8130">
                  <c:v>41509.34375</c:v>
                </c:pt>
                <c:pt idx="8131">
                  <c:v>41509.354166666664</c:v>
                </c:pt>
                <c:pt idx="8132">
                  <c:v>41509.364583333336</c:v>
                </c:pt>
                <c:pt idx="8133">
                  <c:v>41509.375</c:v>
                </c:pt>
                <c:pt idx="8134">
                  <c:v>41509.385416666664</c:v>
                </c:pt>
                <c:pt idx="8135">
                  <c:v>41509.395833333336</c:v>
                </c:pt>
                <c:pt idx="8136">
                  <c:v>41509.40625</c:v>
                </c:pt>
                <c:pt idx="8137">
                  <c:v>41509.416666666664</c:v>
                </c:pt>
                <c:pt idx="8138">
                  <c:v>41509.427083333336</c:v>
                </c:pt>
                <c:pt idx="8139">
                  <c:v>41509.4375</c:v>
                </c:pt>
                <c:pt idx="8140">
                  <c:v>41509.447916666664</c:v>
                </c:pt>
                <c:pt idx="8141">
                  <c:v>41509.458333333336</c:v>
                </c:pt>
                <c:pt idx="8142">
                  <c:v>41509.46875</c:v>
                </c:pt>
                <c:pt idx="8143">
                  <c:v>41509.479166666664</c:v>
                </c:pt>
                <c:pt idx="8144">
                  <c:v>41509.489583333336</c:v>
                </c:pt>
                <c:pt idx="8145">
                  <c:v>41509.5</c:v>
                </c:pt>
                <c:pt idx="8146">
                  <c:v>41509.510416666664</c:v>
                </c:pt>
                <c:pt idx="8147">
                  <c:v>41509.520833333336</c:v>
                </c:pt>
                <c:pt idx="8148">
                  <c:v>41509.53125</c:v>
                </c:pt>
                <c:pt idx="8149">
                  <c:v>41509.541666666664</c:v>
                </c:pt>
                <c:pt idx="8150">
                  <c:v>41509.552083333336</c:v>
                </c:pt>
                <c:pt idx="8151">
                  <c:v>41509.5625</c:v>
                </c:pt>
                <c:pt idx="8152">
                  <c:v>41509.572916666664</c:v>
                </c:pt>
                <c:pt idx="8153">
                  <c:v>41509.583333333336</c:v>
                </c:pt>
                <c:pt idx="8154">
                  <c:v>41509.59375</c:v>
                </c:pt>
                <c:pt idx="8155">
                  <c:v>41509.604166666664</c:v>
                </c:pt>
                <c:pt idx="8156">
                  <c:v>41509.614583333336</c:v>
                </c:pt>
                <c:pt idx="8157">
                  <c:v>41509.625</c:v>
                </c:pt>
                <c:pt idx="8158">
                  <c:v>41509.635416666664</c:v>
                </c:pt>
                <c:pt idx="8159">
                  <c:v>41509.645833333336</c:v>
                </c:pt>
                <c:pt idx="8160">
                  <c:v>41509.65625</c:v>
                </c:pt>
                <c:pt idx="8161">
                  <c:v>41509.666666666664</c:v>
                </c:pt>
                <c:pt idx="8162">
                  <c:v>41509.677083333336</c:v>
                </c:pt>
                <c:pt idx="8163">
                  <c:v>41509.6875</c:v>
                </c:pt>
                <c:pt idx="8164">
                  <c:v>41509.697916666664</c:v>
                </c:pt>
                <c:pt idx="8165">
                  <c:v>41509.708333333336</c:v>
                </c:pt>
                <c:pt idx="8166">
                  <c:v>41509.71875</c:v>
                </c:pt>
                <c:pt idx="8167">
                  <c:v>41509.729166666664</c:v>
                </c:pt>
                <c:pt idx="8168">
                  <c:v>41509.739583333336</c:v>
                </c:pt>
                <c:pt idx="8169">
                  <c:v>41509.75</c:v>
                </c:pt>
                <c:pt idx="8170">
                  <c:v>41509.760416666664</c:v>
                </c:pt>
                <c:pt idx="8171">
                  <c:v>41509.770833333336</c:v>
                </c:pt>
                <c:pt idx="8172">
                  <c:v>41509.78125</c:v>
                </c:pt>
                <c:pt idx="8173">
                  <c:v>41509.791666666664</c:v>
                </c:pt>
                <c:pt idx="8174">
                  <c:v>41509.802083333336</c:v>
                </c:pt>
                <c:pt idx="8175">
                  <c:v>41509.8125</c:v>
                </c:pt>
                <c:pt idx="8176">
                  <c:v>41509.822916666664</c:v>
                </c:pt>
                <c:pt idx="8177">
                  <c:v>41509.833333333336</c:v>
                </c:pt>
                <c:pt idx="8178">
                  <c:v>41509.84375</c:v>
                </c:pt>
                <c:pt idx="8179">
                  <c:v>41509.854166666664</c:v>
                </c:pt>
                <c:pt idx="8180">
                  <c:v>41509.864583333336</c:v>
                </c:pt>
                <c:pt idx="8181">
                  <c:v>41509.875</c:v>
                </c:pt>
                <c:pt idx="8182">
                  <c:v>41509.885416666664</c:v>
                </c:pt>
                <c:pt idx="8183">
                  <c:v>41509.895833333336</c:v>
                </c:pt>
                <c:pt idx="8184">
                  <c:v>41509.90625</c:v>
                </c:pt>
                <c:pt idx="8185">
                  <c:v>41509.916666666664</c:v>
                </c:pt>
                <c:pt idx="8186">
                  <c:v>41509.927083333336</c:v>
                </c:pt>
                <c:pt idx="8187">
                  <c:v>41509.9375</c:v>
                </c:pt>
                <c:pt idx="8188">
                  <c:v>41509.947916666664</c:v>
                </c:pt>
                <c:pt idx="8189">
                  <c:v>41509.958333333336</c:v>
                </c:pt>
                <c:pt idx="8190">
                  <c:v>41509.96875</c:v>
                </c:pt>
                <c:pt idx="8191">
                  <c:v>41509.979166666664</c:v>
                </c:pt>
                <c:pt idx="8192">
                  <c:v>41509.989583333336</c:v>
                </c:pt>
                <c:pt idx="8193">
                  <c:v>41510</c:v>
                </c:pt>
                <c:pt idx="8194">
                  <c:v>41510.010416666664</c:v>
                </c:pt>
                <c:pt idx="8195">
                  <c:v>41510.020833333336</c:v>
                </c:pt>
                <c:pt idx="8196">
                  <c:v>41510.03125</c:v>
                </c:pt>
                <c:pt idx="8197">
                  <c:v>41510.041666666664</c:v>
                </c:pt>
                <c:pt idx="8198">
                  <c:v>41510.052083333336</c:v>
                </c:pt>
                <c:pt idx="8199">
                  <c:v>41510.0625</c:v>
                </c:pt>
                <c:pt idx="8200">
                  <c:v>41510.072916666664</c:v>
                </c:pt>
                <c:pt idx="8201">
                  <c:v>41510.083333333336</c:v>
                </c:pt>
                <c:pt idx="8202">
                  <c:v>41510.09375</c:v>
                </c:pt>
                <c:pt idx="8203">
                  <c:v>41510.104166666664</c:v>
                </c:pt>
                <c:pt idx="8204">
                  <c:v>41510.114583333336</c:v>
                </c:pt>
                <c:pt idx="8205">
                  <c:v>41510.125</c:v>
                </c:pt>
                <c:pt idx="8206">
                  <c:v>41510.135416666664</c:v>
                </c:pt>
                <c:pt idx="8207">
                  <c:v>41510.145833333336</c:v>
                </c:pt>
                <c:pt idx="8208">
                  <c:v>41510.15625</c:v>
                </c:pt>
                <c:pt idx="8209">
                  <c:v>41510.166666666664</c:v>
                </c:pt>
                <c:pt idx="8210">
                  <c:v>41510.177083333336</c:v>
                </c:pt>
                <c:pt idx="8211">
                  <c:v>41510.1875</c:v>
                </c:pt>
                <c:pt idx="8212">
                  <c:v>41510.197916666664</c:v>
                </c:pt>
                <c:pt idx="8213">
                  <c:v>41510.208333333336</c:v>
                </c:pt>
                <c:pt idx="8214">
                  <c:v>41510.21875</c:v>
                </c:pt>
                <c:pt idx="8215">
                  <c:v>41510.229166666664</c:v>
                </c:pt>
                <c:pt idx="8216">
                  <c:v>41510.239583333336</c:v>
                </c:pt>
                <c:pt idx="8217">
                  <c:v>41510.25</c:v>
                </c:pt>
                <c:pt idx="8218">
                  <c:v>41510.260416666664</c:v>
                </c:pt>
                <c:pt idx="8219">
                  <c:v>41510.270833333336</c:v>
                </c:pt>
                <c:pt idx="8220">
                  <c:v>41510.28125</c:v>
                </c:pt>
                <c:pt idx="8221">
                  <c:v>41510.291666666664</c:v>
                </c:pt>
                <c:pt idx="8222">
                  <c:v>41510.302083333336</c:v>
                </c:pt>
                <c:pt idx="8223">
                  <c:v>41510.3125</c:v>
                </c:pt>
                <c:pt idx="8224">
                  <c:v>41510.322916666664</c:v>
                </c:pt>
                <c:pt idx="8225">
                  <c:v>41510.333333333336</c:v>
                </c:pt>
                <c:pt idx="8226">
                  <c:v>41510.34375</c:v>
                </c:pt>
                <c:pt idx="8227">
                  <c:v>41510.354166666664</c:v>
                </c:pt>
                <c:pt idx="8228">
                  <c:v>41510.364583333336</c:v>
                </c:pt>
                <c:pt idx="8229">
                  <c:v>41510.375</c:v>
                </c:pt>
                <c:pt idx="8230">
                  <c:v>41510.385416666664</c:v>
                </c:pt>
                <c:pt idx="8231">
                  <c:v>41510.395833333336</c:v>
                </c:pt>
                <c:pt idx="8232">
                  <c:v>41510.40625</c:v>
                </c:pt>
                <c:pt idx="8233">
                  <c:v>41510.416666666664</c:v>
                </c:pt>
                <c:pt idx="8234">
                  <c:v>41510.427083333336</c:v>
                </c:pt>
                <c:pt idx="8235">
                  <c:v>41510.4375</c:v>
                </c:pt>
                <c:pt idx="8236">
                  <c:v>41510.447916666664</c:v>
                </c:pt>
                <c:pt idx="8237">
                  <c:v>41510.458333333336</c:v>
                </c:pt>
                <c:pt idx="8238">
                  <c:v>41510.46875</c:v>
                </c:pt>
                <c:pt idx="8239">
                  <c:v>41510.479166666664</c:v>
                </c:pt>
                <c:pt idx="8240">
                  <c:v>41510.489583333336</c:v>
                </c:pt>
                <c:pt idx="8241">
                  <c:v>41510.5</c:v>
                </c:pt>
                <c:pt idx="8242">
                  <c:v>41510.510416666664</c:v>
                </c:pt>
                <c:pt idx="8243">
                  <c:v>41510.520833333336</c:v>
                </c:pt>
                <c:pt idx="8244">
                  <c:v>41510.53125</c:v>
                </c:pt>
                <c:pt idx="8245">
                  <c:v>41510.541666666664</c:v>
                </c:pt>
                <c:pt idx="8246">
                  <c:v>41510.552083333336</c:v>
                </c:pt>
                <c:pt idx="8247">
                  <c:v>41510.5625</c:v>
                </c:pt>
                <c:pt idx="8248">
                  <c:v>41510.572916666664</c:v>
                </c:pt>
                <c:pt idx="8249">
                  <c:v>41510.583333333336</c:v>
                </c:pt>
                <c:pt idx="8250">
                  <c:v>41510.59375</c:v>
                </c:pt>
                <c:pt idx="8251">
                  <c:v>41510.604166666664</c:v>
                </c:pt>
                <c:pt idx="8252">
                  <c:v>41510.614583333336</c:v>
                </c:pt>
                <c:pt idx="8253">
                  <c:v>41510.625</c:v>
                </c:pt>
                <c:pt idx="8254">
                  <c:v>41510.635416666664</c:v>
                </c:pt>
                <c:pt idx="8255">
                  <c:v>41510.645833333336</c:v>
                </c:pt>
                <c:pt idx="8256">
                  <c:v>41510.65625</c:v>
                </c:pt>
                <c:pt idx="8257">
                  <c:v>41510.666666666664</c:v>
                </c:pt>
                <c:pt idx="8258">
                  <c:v>41510.677083333336</c:v>
                </c:pt>
                <c:pt idx="8259">
                  <c:v>41510.6875</c:v>
                </c:pt>
                <c:pt idx="8260">
                  <c:v>41510.697916666664</c:v>
                </c:pt>
                <c:pt idx="8261">
                  <c:v>41510.708333333336</c:v>
                </c:pt>
                <c:pt idx="8262">
                  <c:v>41510.71875</c:v>
                </c:pt>
                <c:pt idx="8263">
                  <c:v>41510.729166666664</c:v>
                </c:pt>
                <c:pt idx="8264">
                  <c:v>41510.739583333336</c:v>
                </c:pt>
                <c:pt idx="8265">
                  <c:v>41510.75</c:v>
                </c:pt>
                <c:pt idx="8266">
                  <c:v>41510.760416666664</c:v>
                </c:pt>
                <c:pt idx="8267">
                  <c:v>41510.770833333336</c:v>
                </c:pt>
                <c:pt idx="8268">
                  <c:v>41510.78125</c:v>
                </c:pt>
                <c:pt idx="8269">
                  <c:v>41510.791666666664</c:v>
                </c:pt>
                <c:pt idx="8270">
                  <c:v>41510.802083333336</c:v>
                </c:pt>
                <c:pt idx="8271">
                  <c:v>41510.8125</c:v>
                </c:pt>
                <c:pt idx="8272">
                  <c:v>41510.822916666664</c:v>
                </c:pt>
                <c:pt idx="8273">
                  <c:v>41510.833333333336</c:v>
                </c:pt>
                <c:pt idx="8274">
                  <c:v>41510.84375</c:v>
                </c:pt>
                <c:pt idx="8275">
                  <c:v>41510.854166666664</c:v>
                </c:pt>
                <c:pt idx="8276">
                  <c:v>41510.864583333336</c:v>
                </c:pt>
                <c:pt idx="8277">
                  <c:v>41510.875</c:v>
                </c:pt>
                <c:pt idx="8278">
                  <c:v>41510.885416666664</c:v>
                </c:pt>
                <c:pt idx="8279">
                  <c:v>41510.895833333336</c:v>
                </c:pt>
                <c:pt idx="8280">
                  <c:v>41510.90625</c:v>
                </c:pt>
                <c:pt idx="8281">
                  <c:v>41510.916666666664</c:v>
                </c:pt>
                <c:pt idx="8282">
                  <c:v>41510.927083333336</c:v>
                </c:pt>
                <c:pt idx="8283">
                  <c:v>41510.9375</c:v>
                </c:pt>
                <c:pt idx="8284">
                  <c:v>41510.947916666664</c:v>
                </c:pt>
                <c:pt idx="8285">
                  <c:v>41510.958333333336</c:v>
                </c:pt>
                <c:pt idx="8286">
                  <c:v>41510.96875</c:v>
                </c:pt>
                <c:pt idx="8287">
                  <c:v>41510.979166666664</c:v>
                </c:pt>
                <c:pt idx="8288">
                  <c:v>41510.989583333336</c:v>
                </c:pt>
                <c:pt idx="8289">
                  <c:v>41511</c:v>
                </c:pt>
                <c:pt idx="8290">
                  <c:v>41511.010416666664</c:v>
                </c:pt>
                <c:pt idx="8291">
                  <c:v>41511.020833333336</c:v>
                </c:pt>
                <c:pt idx="8292">
                  <c:v>41511.03125</c:v>
                </c:pt>
                <c:pt idx="8293">
                  <c:v>41511.041666666664</c:v>
                </c:pt>
                <c:pt idx="8294">
                  <c:v>41511.052083333336</c:v>
                </c:pt>
                <c:pt idx="8295">
                  <c:v>41511.0625</c:v>
                </c:pt>
                <c:pt idx="8296">
                  <c:v>41511.072916666664</c:v>
                </c:pt>
                <c:pt idx="8297">
                  <c:v>41511.083333333336</c:v>
                </c:pt>
                <c:pt idx="8298">
                  <c:v>41511.09375</c:v>
                </c:pt>
                <c:pt idx="8299">
                  <c:v>41511.104166666664</c:v>
                </c:pt>
                <c:pt idx="8300">
                  <c:v>41511.114583333336</c:v>
                </c:pt>
                <c:pt idx="8301">
                  <c:v>41511.125</c:v>
                </c:pt>
                <c:pt idx="8302">
                  <c:v>41511.135416666664</c:v>
                </c:pt>
                <c:pt idx="8303">
                  <c:v>41511.145833333336</c:v>
                </c:pt>
                <c:pt idx="8304">
                  <c:v>41511.15625</c:v>
                </c:pt>
                <c:pt idx="8305">
                  <c:v>41511.166666666664</c:v>
                </c:pt>
                <c:pt idx="8306">
                  <c:v>41511.177083333336</c:v>
                </c:pt>
                <c:pt idx="8307">
                  <c:v>41511.1875</c:v>
                </c:pt>
                <c:pt idx="8308">
                  <c:v>41511.197916666664</c:v>
                </c:pt>
                <c:pt idx="8309">
                  <c:v>41511.208333333336</c:v>
                </c:pt>
                <c:pt idx="8310">
                  <c:v>41511.21875</c:v>
                </c:pt>
                <c:pt idx="8311">
                  <c:v>41511.229166666664</c:v>
                </c:pt>
                <c:pt idx="8312">
                  <c:v>41511.239583333336</c:v>
                </c:pt>
                <c:pt idx="8313">
                  <c:v>41511.25</c:v>
                </c:pt>
                <c:pt idx="8314">
                  <c:v>41511.260416666664</c:v>
                </c:pt>
                <c:pt idx="8315">
                  <c:v>41511.270833333336</c:v>
                </c:pt>
                <c:pt idx="8316">
                  <c:v>41511.28125</c:v>
                </c:pt>
                <c:pt idx="8317">
                  <c:v>41511.291666666664</c:v>
                </c:pt>
                <c:pt idx="8318">
                  <c:v>41511.302083333336</c:v>
                </c:pt>
                <c:pt idx="8319">
                  <c:v>41511.3125</c:v>
                </c:pt>
                <c:pt idx="8320">
                  <c:v>41511.322916666664</c:v>
                </c:pt>
                <c:pt idx="8321">
                  <c:v>41511.333333333336</c:v>
                </c:pt>
                <c:pt idx="8322">
                  <c:v>41511.34375</c:v>
                </c:pt>
                <c:pt idx="8323">
                  <c:v>41511.354166666664</c:v>
                </c:pt>
                <c:pt idx="8324">
                  <c:v>41511.364583333336</c:v>
                </c:pt>
                <c:pt idx="8325">
                  <c:v>41511.375</c:v>
                </c:pt>
                <c:pt idx="8326">
                  <c:v>41511.385416666664</c:v>
                </c:pt>
                <c:pt idx="8327">
                  <c:v>41511.395833333336</c:v>
                </c:pt>
                <c:pt idx="8328">
                  <c:v>41511.40625</c:v>
                </c:pt>
                <c:pt idx="8329">
                  <c:v>41511.416666666664</c:v>
                </c:pt>
                <c:pt idx="8330">
                  <c:v>41511.427083333336</c:v>
                </c:pt>
                <c:pt idx="8331">
                  <c:v>41511.4375</c:v>
                </c:pt>
                <c:pt idx="8332">
                  <c:v>41511.447916666664</c:v>
                </c:pt>
                <c:pt idx="8333">
                  <c:v>41511.458333333336</c:v>
                </c:pt>
                <c:pt idx="8334">
                  <c:v>41511.46875</c:v>
                </c:pt>
                <c:pt idx="8335">
                  <c:v>41511.479166666664</c:v>
                </c:pt>
                <c:pt idx="8336">
                  <c:v>41511.489583333336</c:v>
                </c:pt>
                <c:pt idx="8337">
                  <c:v>41511.5</c:v>
                </c:pt>
                <c:pt idx="8338">
                  <c:v>41511.510416666664</c:v>
                </c:pt>
                <c:pt idx="8339">
                  <c:v>41511.520833333336</c:v>
                </c:pt>
                <c:pt idx="8340">
                  <c:v>41511.53125</c:v>
                </c:pt>
                <c:pt idx="8341">
                  <c:v>41511.541666666664</c:v>
                </c:pt>
                <c:pt idx="8342">
                  <c:v>41511.552083333336</c:v>
                </c:pt>
                <c:pt idx="8343">
                  <c:v>41511.5625</c:v>
                </c:pt>
                <c:pt idx="8344">
                  <c:v>41511.572916666664</c:v>
                </c:pt>
                <c:pt idx="8345">
                  <c:v>41511.583333333336</c:v>
                </c:pt>
                <c:pt idx="8346">
                  <c:v>41511.59375</c:v>
                </c:pt>
                <c:pt idx="8347">
                  <c:v>41511.604166666664</c:v>
                </c:pt>
                <c:pt idx="8348">
                  <c:v>41511.614583333336</c:v>
                </c:pt>
                <c:pt idx="8349">
                  <c:v>41511.625</c:v>
                </c:pt>
                <c:pt idx="8350">
                  <c:v>41511.635416666664</c:v>
                </c:pt>
                <c:pt idx="8351">
                  <c:v>41511.645833333336</c:v>
                </c:pt>
                <c:pt idx="8352">
                  <c:v>41511.65625</c:v>
                </c:pt>
                <c:pt idx="8353">
                  <c:v>41511.666666666664</c:v>
                </c:pt>
                <c:pt idx="8354">
                  <c:v>41511.677083333336</c:v>
                </c:pt>
                <c:pt idx="8355">
                  <c:v>41511.6875</c:v>
                </c:pt>
                <c:pt idx="8356">
                  <c:v>41511.697916666664</c:v>
                </c:pt>
                <c:pt idx="8357">
                  <c:v>41511.708333333336</c:v>
                </c:pt>
                <c:pt idx="8358">
                  <c:v>41511.71875</c:v>
                </c:pt>
                <c:pt idx="8359">
                  <c:v>41511.729166666664</c:v>
                </c:pt>
                <c:pt idx="8360">
                  <c:v>41511.739583333336</c:v>
                </c:pt>
                <c:pt idx="8361">
                  <c:v>41511.75</c:v>
                </c:pt>
                <c:pt idx="8362">
                  <c:v>41511.760416666664</c:v>
                </c:pt>
                <c:pt idx="8363">
                  <c:v>41511.770833333336</c:v>
                </c:pt>
                <c:pt idx="8364">
                  <c:v>41511.78125</c:v>
                </c:pt>
                <c:pt idx="8365">
                  <c:v>41511.791666666664</c:v>
                </c:pt>
                <c:pt idx="8366">
                  <c:v>41511.802083333336</c:v>
                </c:pt>
                <c:pt idx="8367">
                  <c:v>41511.8125</c:v>
                </c:pt>
                <c:pt idx="8368">
                  <c:v>41511.822916666664</c:v>
                </c:pt>
                <c:pt idx="8369">
                  <c:v>41511.833333333336</c:v>
                </c:pt>
                <c:pt idx="8370">
                  <c:v>41511.84375</c:v>
                </c:pt>
                <c:pt idx="8371">
                  <c:v>41511.854166666664</c:v>
                </c:pt>
                <c:pt idx="8372">
                  <c:v>41511.864583333336</c:v>
                </c:pt>
                <c:pt idx="8373">
                  <c:v>41511.875</c:v>
                </c:pt>
                <c:pt idx="8374">
                  <c:v>41511.885416666664</c:v>
                </c:pt>
                <c:pt idx="8375">
                  <c:v>41511.895833333336</c:v>
                </c:pt>
                <c:pt idx="8376">
                  <c:v>41511.90625</c:v>
                </c:pt>
                <c:pt idx="8377">
                  <c:v>41511.916666666664</c:v>
                </c:pt>
                <c:pt idx="8378">
                  <c:v>41511.927083333336</c:v>
                </c:pt>
                <c:pt idx="8379">
                  <c:v>41511.9375</c:v>
                </c:pt>
                <c:pt idx="8380">
                  <c:v>41511.947916666664</c:v>
                </c:pt>
                <c:pt idx="8381">
                  <c:v>41511.958333333336</c:v>
                </c:pt>
                <c:pt idx="8382">
                  <c:v>41511.96875</c:v>
                </c:pt>
                <c:pt idx="8383">
                  <c:v>41511.979166666664</c:v>
                </c:pt>
                <c:pt idx="8384">
                  <c:v>41511.989583333336</c:v>
                </c:pt>
                <c:pt idx="8385">
                  <c:v>41512</c:v>
                </c:pt>
                <c:pt idx="8386">
                  <c:v>41512.010416666664</c:v>
                </c:pt>
                <c:pt idx="8387">
                  <c:v>41512.020833333336</c:v>
                </c:pt>
                <c:pt idx="8388">
                  <c:v>41512.03125</c:v>
                </c:pt>
                <c:pt idx="8389">
                  <c:v>41512.041666666664</c:v>
                </c:pt>
                <c:pt idx="8390">
                  <c:v>41512.052083333336</c:v>
                </c:pt>
                <c:pt idx="8391">
                  <c:v>41512.0625</c:v>
                </c:pt>
                <c:pt idx="8392">
                  <c:v>41512.072916666664</c:v>
                </c:pt>
                <c:pt idx="8393">
                  <c:v>41512.083333333336</c:v>
                </c:pt>
                <c:pt idx="8394">
                  <c:v>41512.09375</c:v>
                </c:pt>
                <c:pt idx="8395">
                  <c:v>41512.104166666664</c:v>
                </c:pt>
                <c:pt idx="8396">
                  <c:v>41512.114583333336</c:v>
                </c:pt>
                <c:pt idx="8397">
                  <c:v>41512.125</c:v>
                </c:pt>
                <c:pt idx="8398">
                  <c:v>41512.135416666664</c:v>
                </c:pt>
                <c:pt idx="8399">
                  <c:v>41512.145833333336</c:v>
                </c:pt>
                <c:pt idx="8400">
                  <c:v>41512.15625</c:v>
                </c:pt>
                <c:pt idx="8401">
                  <c:v>41512.166666666664</c:v>
                </c:pt>
                <c:pt idx="8402">
                  <c:v>41512.177083333336</c:v>
                </c:pt>
                <c:pt idx="8403">
                  <c:v>41512.1875</c:v>
                </c:pt>
                <c:pt idx="8404">
                  <c:v>41512.197916666664</c:v>
                </c:pt>
                <c:pt idx="8405">
                  <c:v>41512.208333333336</c:v>
                </c:pt>
                <c:pt idx="8406">
                  <c:v>41512.21875</c:v>
                </c:pt>
                <c:pt idx="8407">
                  <c:v>41512.229166666664</c:v>
                </c:pt>
                <c:pt idx="8408">
                  <c:v>41512.239583333336</c:v>
                </c:pt>
                <c:pt idx="8409">
                  <c:v>41512.25</c:v>
                </c:pt>
                <c:pt idx="8410">
                  <c:v>41512.260416666664</c:v>
                </c:pt>
                <c:pt idx="8411">
                  <c:v>41512.270833333336</c:v>
                </c:pt>
                <c:pt idx="8412">
                  <c:v>41512.28125</c:v>
                </c:pt>
                <c:pt idx="8413">
                  <c:v>41512.291666666664</c:v>
                </c:pt>
                <c:pt idx="8414">
                  <c:v>41512.302083333336</c:v>
                </c:pt>
                <c:pt idx="8415">
                  <c:v>41512.3125</c:v>
                </c:pt>
                <c:pt idx="8416">
                  <c:v>41512.322916666664</c:v>
                </c:pt>
                <c:pt idx="8417">
                  <c:v>41512.333333333336</c:v>
                </c:pt>
                <c:pt idx="8418">
                  <c:v>41512.34375</c:v>
                </c:pt>
                <c:pt idx="8419">
                  <c:v>41512.354166666664</c:v>
                </c:pt>
                <c:pt idx="8420">
                  <c:v>41512.364583333336</c:v>
                </c:pt>
                <c:pt idx="8421">
                  <c:v>41512.375</c:v>
                </c:pt>
                <c:pt idx="8422">
                  <c:v>41512.385416666664</c:v>
                </c:pt>
                <c:pt idx="8423">
                  <c:v>41512.395833333336</c:v>
                </c:pt>
                <c:pt idx="8424">
                  <c:v>41512.40625</c:v>
                </c:pt>
                <c:pt idx="8425">
                  <c:v>41512.416666666664</c:v>
                </c:pt>
                <c:pt idx="8426">
                  <c:v>41512.427083333336</c:v>
                </c:pt>
                <c:pt idx="8427">
                  <c:v>41512.4375</c:v>
                </c:pt>
                <c:pt idx="8428">
                  <c:v>41512.447916666664</c:v>
                </c:pt>
                <c:pt idx="8429">
                  <c:v>41512.458333333336</c:v>
                </c:pt>
                <c:pt idx="8430">
                  <c:v>41512.46875</c:v>
                </c:pt>
                <c:pt idx="8431">
                  <c:v>41512.479166666664</c:v>
                </c:pt>
                <c:pt idx="8432">
                  <c:v>41512.489583333336</c:v>
                </c:pt>
                <c:pt idx="8433">
                  <c:v>41512.5</c:v>
                </c:pt>
                <c:pt idx="8434">
                  <c:v>41512.510416666664</c:v>
                </c:pt>
                <c:pt idx="8435">
                  <c:v>41512.520833333336</c:v>
                </c:pt>
                <c:pt idx="8436">
                  <c:v>41512.53125</c:v>
                </c:pt>
                <c:pt idx="8437">
                  <c:v>41512.541666666664</c:v>
                </c:pt>
                <c:pt idx="8438">
                  <c:v>41512.552083333336</c:v>
                </c:pt>
                <c:pt idx="8439">
                  <c:v>41512.5625</c:v>
                </c:pt>
                <c:pt idx="8440">
                  <c:v>41512.572916666664</c:v>
                </c:pt>
                <c:pt idx="8441">
                  <c:v>41512.583333333336</c:v>
                </c:pt>
                <c:pt idx="8442">
                  <c:v>41512.59375</c:v>
                </c:pt>
                <c:pt idx="8443">
                  <c:v>41512.604166666664</c:v>
                </c:pt>
                <c:pt idx="8444">
                  <c:v>41512.614583333336</c:v>
                </c:pt>
                <c:pt idx="8445">
                  <c:v>41512.625</c:v>
                </c:pt>
                <c:pt idx="8446">
                  <c:v>41512.635416666664</c:v>
                </c:pt>
                <c:pt idx="8447">
                  <c:v>41512.645833333336</c:v>
                </c:pt>
                <c:pt idx="8448">
                  <c:v>41512.65625</c:v>
                </c:pt>
                <c:pt idx="8449">
                  <c:v>41512.666666666664</c:v>
                </c:pt>
                <c:pt idx="8450">
                  <c:v>41512.677083333336</c:v>
                </c:pt>
                <c:pt idx="8451">
                  <c:v>41512.6875</c:v>
                </c:pt>
                <c:pt idx="8452">
                  <c:v>41512.697916666664</c:v>
                </c:pt>
                <c:pt idx="8453">
                  <c:v>41512.708333333336</c:v>
                </c:pt>
                <c:pt idx="8454">
                  <c:v>41512.71875</c:v>
                </c:pt>
                <c:pt idx="8455">
                  <c:v>41512.729166666664</c:v>
                </c:pt>
                <c:pt idx="8456">
                  <c:v>41512.739583333336</c:v>
                </c:pt>
                <c:pt idx="8457">
                  <c:v>41512.75</c:v>
                </c:pt>
                <c:pt idx="8458">
                  <c:v>41512.760416666664</c:v>
                </c:pt>
                <c:pt idx="8459">
                  <c:v>41512.770833333336</c:v>
                </c:pt>
                <c:pt idx="8460">
                  <c:v>41512.78125</c:v>
                </c:pt>
                <c:pt idx="8461">
                  <c:v>41512.791666666664</c:v>
                </c:pt>
                <c:pt idx="8462">
                  <c:v>41512.802083333336</c:v>
                </c:pt>
                <c:pt idx="8463">
                  <c:v>41512.8125</c:v>
                </c:pt>
                <c:pt idx="8464">
                  <c:v>41512.822916666664</c:v>
                </c:pt>
                <c:pt idx="8465">
                  <c:v>41512.833333333336</c:v>
                </c:pt>
                <c:pt idx="8466">
                  <c:v>41512.84375</c:v>
                </c:pt>
                <c:pt idx="8467">
                  <c:v>41512.854166666664</c:v>
                </c:pt>
                <c:pt idx="8468">
                  <c:v>41512.864583333336</c:v>
                </c:pt>
                <c:pt idx="8469">
                  <c:v>41512.875</c:v>
                </c:pt>
                <c:pt idx="8470">
                  <c:v>41512.885416666664</c:v>
                </c:pt>
                <c:pt idx="8471">
                  <c:v>41512.895833333336</c:v>
                </c:pt>
                <c:pt idx="8472">
                  <c:v>41512.90625</c:v>
                </c:pt>
                <c:pt idx="8473">
                  <c:v>41512.916666666664</c:v>
                </c:pt>
                <c:pt idx="8474">
                  <c:v>41512.927083333336</c:v>
                </c:pt>
                <c:pt idx="8475">
                  <c:v>41512.9375</c:v>
                </c:pt>
                <c:pt idx="8476">
                  <c:v>41512.947916666664</c:v>
                </c:pt>
                <c:pt idx="8477">
                  <c:v>41512.958333333336</c:v>
                </c:pt>
                <c:pt idx="8478">
                  <c:v>41512.96875</c:v>
                </c:pt>
                <c:pt idx="8479">
                  <c:v>41512.979166666664</c:v>
                </c:pt>
                <c:pt idx="8480">
                  <c:v>41512.989583333336</c:v>
                </c:pt>
                <c:pt idx="8481">
                  <c:v>41513</c:v>
                </c:pt>
                <c:pt idx="8482">
                  <c:v>41513.010416666664</c:v>
                </c:pt>
                <c:pt idx="8483">
                  <c:v>41513.020833333336</c:v>
                </c:pt>
                <c:pt idx="8484">
                  <c:v>41513.03125</c:v>
                </c:pt>
                <c:pt idx="8485">
                  <c:v>41513.041666666664</c:v>
                </c:pt>
                <c:pt idx="8486">
                  <c:v>41513.052083333336</c:v>
                </c:pt>
                <c:pt idx="8487">
                  <c:v>41513.0625</c:v>
                </c:pt>
                <c:pt idx="8488">
                  <c:v>41513.072916666664</c:v>
                </c:pt>
                <c:pt idx="8489">
                  <c:v>41513.083333333336</c:v>
                </c:pt>
                <c:pt idx="8490">
                  <c:v>41513.09375</c:v>
                </c:pt>
                <c:pt idx="8491">
                  <c:v>41513.104166666664</c:v>
                </c:pt>
                <c:pt idx="8492">
                  <c:v>41513.114583333336</c:v>
                </c:pt>
                <c:pt idx="8493">
                  <c:v>41513.125</c:v>
                </c:pt>
                <c:pt idx="8494">
                  <c:v>41513.135416666664</c:v>
                </c:pt>
                <c:pt idx="8495">
                  <c:v>41513.145833333336</c:v>
                </c:pt>
                <c:pt idx="8496">
                  <c:v>41513.15625</c:v>
                </c:pt>
                <c:pt idx="8497">
                  <c:v>41513.166666666664</c:v>
                </c:pt>
                <c:pt idx="8498">
                  <c:v>41513.177083333336</c:v>
                </c:pt>
                <c:pt idx="8499">
                  <c:v>41513.1875</c:v>
                </c:pt>
                <c:pt idx="8500">
                  <c:v>41513.197916666664</c:v>
                </c:pt>
                <c:pt idx="8501">
                  <c:v>41513.208333333336</c:v>
                </c:pt>
                <c:pt idx="8502">
                  <c:v>41513.21875</c:v>
                </c:pt>
                <c:pt idx="8503">
                  <c:v>41513.229166666664</c:v>
                </c:pt>
                <c:pt idx="8504">
                  <c:v>41513.239583333336</c:v>
                </c:pt>
                <c:pt idx="8505">
                  <c:v>41513.25</c:v>
                </c:pt>
                <c:pt idx="8506">
                  <c:v>41513.260416666664</c:v>
                </c:pt>
                <c:pt idx="8507">
                  <c:v>41513.270833333336</c:v>
                </c:pt>
                <c:pt idx="8508">
                  <c:v>41513.28125</c:v>
                </c:pt>
                <c:pt idx="8509">
                  <c:v>41513.291666666664</c:v>
                </c:pt>
                <c:pt idx="8510">
                  <c:v>41513.302083333336</c:v>
                </c:pt>
                <c:pt idx="8511">
                  <c:v>41513.3125</c:v>
                </c:pt>
                <c:pt idx="8512">
                  <c:v>41513.322916666664</c:v>
                </c:pt>
                <c:pt idx="8513">
                  <c:v>41513.333333333336</c:v>
                </c:pt>
                <c:pt idx="8514">
                  <c:v>41513.34375</c:v>
                </c:pt>
                <c:pt idx="8515">
                  <c:v>41513.354166666664</c:v>
                </c:pt>
                <c:pt idx="8516">
                  <c:v>41513.364583333336</c:v>
                </c:pt>
                <c:pt idx="8517">
                  <c:v>41513.375</c:v>
                </c:pt>
                <c:pt idx="8518">
                  <c:v>41513.385416666664</c:v>
                </c:pt>
                <c:pt idx="8519">
                  <c:v>41513.395833333336</c:v>
                </c:pt>
                <c:pt idx="8520">
                  <c:v>41513.40625</c:v>
                </c:pt>
                <c:pt idx="8521">
                  <c:v>41513.416666666664</c:v>
                </c:pt>
                <c:pt idx="8522">
                  <c:v>41513.427083333336</c:v>
                </c:pt>
                <c:pt idx="8523">
                  <c:v>41513.4375</c:v>
                </c:pt>
                <c:pt idx="8524">
                  <c:v>41513.447916666664</c:v>
                </c:pt>
                <c:pt idx="8525">
                  <c:v>41513.458333333336</c:v>
                </c:pt>
                <c:pt idx="8526">
                  <c:v>41513.46875</c:v>
                </c:pt>
                <c:pt idx="8527">
                  <c:v>41513.479166666664</c:v>
                </c:pt>
                <c:pt idx="8528">
                  <c:v>41513.489583333336</c:v>
                </c:pt>
                <c:pt idx="8529">
                  <c:v>41513.5</c:v>
                </c:pt>
                <c:pt idx="8530">
                  <c:v>41513.510416666664</c:v>
                </c:pt>
                <c:pt idx="8531">
                  <c:v>41513.520833333336</c:v>
                </c:pt>
                <c:pt idx="8532">
                  <c:v>41513.53125</c:v>
                </c:pt>
                <c:pt idx="8533">
                  <c:v>41513.541666666664</c:v>
                </c:pt>
                <c:pt idx="8534">
                  <c:v>41513.552083333336</c:v>
                </c:pt>
                <c:pt idx="8535">
                  <c:v>41513.5625</c:v>
                </c:pt>
                <c:pt idx="8536">
                  <c:v>41513.572916666664</c:v>
                </c:pt>
                <c:pt idx="8537">
                  <c:v>41513.583333333336</c:v>
                </c:pt>
                <c:pt idx="8538">
                  <c:v>41513.59375</c:v>
                </c:pt>
                <c:pt idx="8539">
                  <c:v>41513.604166666664</c:v>
                </c:pt>
                <c:pt idx="8540">
                  <c:v>41513.614583333336</c:v>
                </c:pt>
                <c:pt idx="8541">
                  <c:v>41513.625</c:v>
                </c:pt>
                <c:pt idx="8542">
                  <c:v>41513.635416666664</c:v>
                </c:pt>
                <c:pt idx="8543">
                  <c:v>41513.645833333336</c:v>
                </c:pt>
                <c:pt idx="8544">
                  <c:v>41513.65625</c:v>
                </c:pt>
                <c:pt idx="8545">
                  <c:v>41513.666666666664</c:v>
                </c:pt>
                <c:pt idx="8546">
                  <c:v>41513.677083333336</c:v>
                </c:pt>
                <c:pt idx="8547">
                  <c:v>41513.6875</c:v>
                </c:pt>
                <c:pt idx="8548">
                  <c:v>41513.697916666664</c:v>
                </c:pt>
                <c:pt idx="8549">
                  <c:v>41513.708333333336</c:v>
                </c:pt>
                <c:pt idx="8550">
                  <c:v>41513.71875</c:v>
                </c:pt>
                <c:pt idx="8551">
                  <c:v>41513.729166666664</c:v>
                </c:pt>
                <c:pt idx="8552">
                  <c:v>41513.739583333336</c:v>
                </c:pt>
                <c:pt idx="8553">
                  <c:v>41513.75</c:v>
                </c:pt>
                <c:pt idx="8554">
                  <c:v>41513.760416666664</c:v>
                </c:pt>
                <c:pt idx="8555">
                  <c:v>41513.770833333336</c:v>
                </c:pt>
                <c:pt idx="8556">
                  <c:v>41513.78125</c:v>
                </c:pt>
                <c:pt idx="8557">
                  <c:v>41513.791666666664</c:v>
                </c:pt>
                <c:pt idx="8558">
                  <c:v>41513.802083333336</c:v>
                </c:pt>
                <c:pt idx="8559">
                  <c:v>41513.8125</c:v>
                </c:pt>
                <c:pt idx="8560">
                  <c:v>41513.822916666664</c:v>
                </c:pt>
                <c:pt idx="8561">
                  <c:v>41513.833333333336</c:v>
                </c:pt>
                <c:pt idx="8562">
                  <c:v>41513.84375</c:v>
                </c:pt>
                <c:pt idx="8563">
                  <c:v>41513.854166666664</c:v>
                </c:pt>
                <c:pt idx="8564">
                  <c:v>41513.864583333336</c:v>
                </c:pt>
                <c:pt idx="8565">
                  <c:v>41513.875</c:v>
                </c:pt>
                <c:pt idx="8566">
                  <c:v>41513.885416666664</c:v>
                </c:pt>
                <c:pt idx="8567">
                  <c:v>41513.895833333336</c:v>
                </c:pt>
                <c:pt idx="8568">
                  <c:v>41513.90625</c:v>
                </c:pt>
                <c:pt idx="8569">
                  <c:v>41513.916666666664</c:v>
                </c:pt>
                <c:pt idx="8570">
                  <c:v>41513.927083333336</c:v>
                </c:pt>
                <c:pt idx="8571">
                  <c:v>41513.9375</c:v>
                </c:pt>
                <c:pt idx="8572">
                  <c:v>41513.947916666664</c:v>
                </c:pt>
                <c:pt idx="8573">
                  <c:v>41513.958333333336</c:v>
                </c:pt>
                <c:pt idx="8574">
                  <c:v>41513.96875</c:v>
                </c:pt>
                <c:pt idx="8575">
                  <c:v>41513.979166666664</c:v>
                </c:pt>
                <c:pt idx="8576">
                  <c:v>41513.989583333336</c:v>
                </c:pt>
                <c:pt idx="8577">
                  <c:v>41514</c:v>
                </c:pt>
                <c:pt idx="8578">
                  <c:v>41514.010416666664</c:v>
                </c:pt>
                <c:pt idx="8579">
                  <c:v>41514.020833333336</c:v>
                </c:pt>
                <c:pt idx="8580">
                  <c:v>41514.03125</c:v>
                </c:pt>
                <c:pt idx="8581">
                  <c:v>41514.041666666664</c:v>
                </c:pt>
                <c:pt idx="8582">
                  <c:v>41514.052083333336</c:v>
                </c:pt>
                <c:pt idx="8583">
                  <c:v>41514.0625</c:v>
                </c:pt>
                <c:pt idx="8584">
                  <c:v>41514.072916666664</c:v>
                </c:pt>
                <c:pt idx="8585">
                  <c:v>41514.083333333336</c:v>
                </c:pt>
                <c:pt idx="8586">
                  <c:v>41514.09375</c:v>
                </c:pt>
                <c:pt idx="8587">
                  <c:v>41514.104166666664</c:v>
                </c:pt>
                <c:pt idx="8588">
                  <c:v>41514.114583333336</c:v>
                </c:pt>
                <c:pt idx="8589">
                  <c:v>41514.125</c:v>
                </c:pt>
                <c:pt idx="8590">
                  <c:v>41514.135416666664</c:v>
                </c:pt>
                <c:pt idx="8591">
                  <c:v>41514.145833333336</c:v>
                </c:pt>
                <c:pt idx="8592">
                  <c:v>41514.15625</c:v>
                </c:pt>
                <c:pt idx="8593">
                  <c:v>41514.166666666664</c:v>
                </c:pt>
                <c:pt idx="8594">
                  <c:v>41514.177083333336</c:v>
                </c:pt>
                <c:pt idx="8595">
                  <c:v>41514.1875</c:v>
                </c:pt>
                <c:pt idx="8596">
                  <c:v>41514.197916666664</c:v>
                </c:pt>
                <c:pt idx="8597">
                  <c:v>41514.208333333336</c:v>
                </c:pt>
                <c:pt idx="8598">
                  <c:v>41514.21875</c:v>
                </c:pt>
                <c:pt idx="8599">
                  <c:v>41514.229166666664</c:v>
                </c:pt>
                <c:pt idx="8600">
                  <c:v>41514.239583333336</c:v>
                </c:pt>
                <c:pt idx="8601">
                  <c:v>41514.25</c:v>
                </c:pt>
                <c:pt idx="8602">
                  <c:v>41514.260416666664</c:v>
                </c:pt>
                <c:pt idx="8603">
                  <c:v>41514.270833333336</c:v>
                </c:pt>
                <c:pt idx="8604">
                  <c:v>41514.28125</c:v>
                </c:pt>
                <c:pt idx="8605">
                  <c:v>41514.291666666664</c:v>
                </c:pt>
                <c:pt idx="8606">
                  <c:v>41514.302083333336</c:v>
                </c:pt>
                <c:pt idx="8607">
                  <c:v>41514.3125</c:v>
                </c:pt>
                <c:pt idx="8608">
                  <c:v>41514.322916666664</c:v>
                </c:pt>
                <c:pt idx="8609">
                  <c:v>41514.333333333336</c:v>
                </c:pt>
                <c:pt idx="8610">
                  <c:v>41514.34375</c:v>
                </c:pt>
                <c:pt idx="8611">
                  <c:v>41514.354166666664</c:v>
                </c:pt>
                <c:pt idx="8612">
                  <c:v>41514.364583333336</c:v>
                </c:pt>
                <c:pt idx="8613">
                  <c:v>41514.375</c:v>
                </c:pt>
                <c:pt idx="8614">
                  <c:v>41514.385416666664</c:v>
                </c:pt>
                <c:pt idx="8615">
                  <c:v>41514.395833333336</c:v>
                </c:pt>
                <c:pt idx="8616">
                  <c:v>41514.40625</c:v>
                </c:pt>
                <c:pt idx="8617">
                  <c:v>41514.416666666664</c:v>
                </c:pt>
                <c:pt idx="8618">
                  <c:v>41514.427083333336</c:v>
                </c:pt>
                <c:pt idx="8619">
                  <c:v>41514.4375</c:v>
                </c:pt>
                <c:pt idx="8620">
                  <c:v>41514.447916666664</c:v>
                </c:pt>
                <c:pt idx="8621">
                  <c:v>41514.458333333336</c:v>
                </c:pt>
                <c:pt idx="8622">
                  <c:v>41514.46875</c:v>
                </c:pt>
                <c:pt idx="8623">
                  <c:v>41514.479166666664</c:v>
                </c:pt>
                <c:pt idx="8624">
                  <c:v>41514.489583333336</c:v>
                </c:pt>
                <c:pt idx="8625">
                  <c:v>41514.5</c:v>
                </c:pt>
                <c:pt idx="8626">
                  <c:v>41514.510416666664</c:v>
                </c:pt>
                <c:pt idx="8627">
                  <c:v>41514.520833333336</c:v>
                </c:pt>
                <c:pt idx="8628">
                  <c:v>41514.53125</c:v>
                </c:pt>
                <c:pt idx="8629">
                  <c:v>41514.541666666664</c:v>
                </c:pt>
                <c:pt idx="8630">
                  <c:v>41514.552083333336</c:v>
                </c:pt>
                <c:pt idx="8631">
                  <c:v>41514.5625</c:v>
                </c:pt>
                <c:pt idx="8632">
                  <c:v>41514.572916666664</c:v>
                </c:pt>
                <c:pt idx="8633">
                  <c:v>41514.583333333336</c:v>
                </c:pt>
                <c:pt idx="8634">
                  <c:v>41514.59375</c:v>
                </c:pt>
                <c:pt idx="8635">
                  <c:v>41514.604166666664</c:v>
                </c:pt>
                <c:pt idx="8636">
                  <c:v>41514.614583333336</c:v>
                </c:pt>
                <c:pt idx="8637">
                  <c:v>41514.625</c:v>
                </c:pt>
                <c:pt idx="8638">
                  <c:v>41514.635416666664</c:v>
                </c:pt>
                <c:pt idx="8639">
                  <c:v>41514.645833333336</c:v>
                </c:pt>
                <c:pt idx="8640">
                  <c:v>41514.65625</c:v>
                </c:pt>
                <c:pt idx="8641">
                  <c:v>41514.666666666664</c:v>
                </c:pt>
                <c:pt idx="8642">
                  <c:v>41514.677083333336</c:v>
                </c:pt>
                <c:pt idx="8643">
                  <c:v>41514.6875</c:v>
                </c:pt>
                <c:pt idx="8644">
                  <c:v>41514.697916666664</c:v>
                </c:pt>
                <c:pt idx="8645">
                  <c:v>41514.708333333336</c:v>
                </c:pt>
                <c:pt idx="8646">
                  <c:v>41514.71875</c:v>
                </c:pt>
                <c:pt idx="8647">
                  <c:v>41514.729166666664</c:v>
                </c:pt>
                <c:pt idx="8648">
                  <c:v>41514.739583333336</c:v>
                </c:pt>
                <c:pt idx="8649">
                  <c:v>41514.75</c:v>
                </c:pt>
                <c:pt idx="8650">
                  <c:v>41514.760416666664</c:v>
                </c:pt>
                <c:pt idx="8651">
                  <c:v>41514.770833333336</c:v>
                </c:pt>
                <c:pt idx="8652">
                  <c:v>41514.78125</c:v>
                </c:pt>
                <c:pt idx="8653">
                  <c:v>41514.791666666664</c:v>
                </c:pt>
                <c:pt idx="8654">
                  <c:v>41514.802083333336</c:v>
                </c:pt>
                <c:pt idx="8655">
                  <c:v>41514.8125</c:v>
                </c:pt>
                <c:pt idx="8656">
                  <c:v>41514.822916666664</c:v>
                </c:pt>
                <c:pt idx="8657">
                  <c:v>41514.833333333336</c:v>
                </c:pt>
                <c:pt idx="8658">
                  <c:v>41514.84375</c:v>
                </c:pt>
                <c:pt idx="8659">
                  <c:v>41514.854166666664</c:v>
                </c:pt>
                <c:pt idx="8660">
                  <c:v>41514.864583333336</c:v>
                </c:pt>
                <c:pt idx="8661">
                  <c:v>41514.875</c:v>
                </c:pt>
                <c:pt idx="8662">
                  <c:v>41514.885416666664</c:v>
                </c:pt>
                <c:pt idx="8663">
                  <c:v>41514.895833333336</c:v>
                </c:pt>
                <c:pt idx="8664">
                  <c:v>41514.90625</c:v>
                </c:pt>
                <c:pt idx="8665">
                  <c:v>41514.916666666664</c:v>
                </c:pt>
                <c:pt idx="8666">
                  <c:v>41514.927083333336</c:v>
                </c:pt>
                <c:pt idx="8667">
                  <c:v>41514.9375</c:v>
                </c:pt>
                <c:pt idx="8668">
                  <c:v>41514.947916666664</c:v>
                </c:pt>
                <c:pt idx="8669">
                  <c:v>41514.958333333336</c:v>
                </c:pt>
                <c:pt idx="8670">
                  <c:v>41514.96875</c:v>
                </c:pt>
                <c:pt idx="8671">
                  <c:v>41514.979166666664</c:v>
                </c:pt>
                <c:pt idx="8672">
                  <c:v>41514.989583333336</c:v>
                </c:pt>
                <c:pt idx="8673">
                  <c:v>41515</c:v>
                </c:pt>
                <c:pt idx="8674">
                  <c:v>41515.010416666664</c:v>
                </c:pt>
                <c:pt idx="8675">
                  <c:v>41515.020833333336</c:v>
                </c:pt>
                <c:pt idx="8676">
                  <c:v>41515.03125</c:v>
                </c:pt>
                <c:pt idx="8677">
                  <c:v>41515.041666666664</c:v>
                </c:pt>
                <c:pt idx="8678">
                  <c:v>41515.052083333336</c:v>
                </c:pt>
                <c:pt idx="8679">
                  <c:v>41515.0625</c:v>
                </c:pt>
                <c:pt idx="8680">
                  <c:v>41515.072916666664</c:v>
                </c:pt>
                <c:pt idx="8681">
                  <c:v>41515.083333333336</c:v>
                </c:pt>
                <c:pt idx="8682">
                  <c:v>41515.09375</c:v>
                </c:pt>
                <c:pt idx="8683">
                  <c:v>41515.104166666664</c:v>
                </c:pt>
                <c:pt idx="8684">
                  <c:v>41515.114583333336</c:v>
                </c:pt>
                <c:pt idx="8685">
                  <c:v>41515.125</c:v>
                </c:pt>
                <c:pt idx="8686">
                  <c:v>41515.135416666664</c:v>
                </c:pt>
                <c:pt idx="8687">
                  <c:v>41515.145833333336</c:v>
                </c:pt>
                <c:pt idx="8688">
                  <c:v>41515.15625</c:v>
                </c:pt>
                <c:pt idx="8689">
                  <c:v>41515.166666666664</c:v>
                </c:pt>
                <c:pt idx="8690">
                  <c:v>41515.177083333336</c:v>
                </c:pt>
                <c:pt idx="8691">
                  <c:v>41515.1875</c:v>
                </c:pt>
                <c:pt idx="8692">
                  <c:v>41515.197916666664</c:v>
                </c:pt>
                <c:pt idx="8693">
                  <c:v>41515.208333333336</c:v>
                </c:pt>
                <c:pt idx="8694">
                  <c:v>41515.21875</c:v>
                </c:pt>
                <c:pt idx="8695">
                  <c:v>41515.229166666664</c:v>
                </c:pt>
                <c:pt idx="8696">
                  <c:v>41515.239583333336</c:v>
                </c:pt>
                <c:pt idx="8697">
                  <c:v>41515.25</c:v>
                </c:pt>
                <c:pt idx="8698">
                  <c:v>41515.260416666664</c:v>
                </c:pt>
                <c:pt idx="8699">
                  <c:v>41515.270833333336</c:v>
                </c:pt>
                <c:pt idx="8700">
                  <c:v>41515.28125</c:v>
                </c:pt>
                <c:pt idx="8701">
                  <c:v>41515.291666666664</c:v>
                </c:pt>
                <c:pt idx="8702">
                  <c:v>41515.302083333336</c:v>
                </c:pt>
                <c:pt idx="8703">
                  <c:v>41515.3125</c:v>
                </c:pt>
                <c:pt idx="8704">
                  <c:v>41515.322916666664</c:v>
                </c:pt>
                <c:pt idx="8705">
                  <c:v>41515.333333333336</c:v>
                </c:pt>
                <c:pt idx="8706">
                  <c:v>41515.34375</c:v>
                </c:pt>
                <c:pt idx="8707">
                  <c:v>41515.354166666664</c:v>
                </c:pt>
                <c:pt idx="8708">
                  <c:v>41515.364583333336</c:v>
                </c:pt>
                <c:pt idx="8709">
                  <c:v>41515.375</c:v>
                </c:pt>
                <c:pt idx="8710">
                  <c:v>41515.385416666664</c:v>
                </c:pt>
                <c:pt idx="8711">
                  <c:v>41515.395833333336</c:v>
                </c:pt>
                <c:pt idx="8712">
                  <c:v>41515.40625</c:v>
                </c:pt>
                <c:pt idx="8713">
                  <c:v>41515.416666666664</c:v>
                </c:pt>
                <c:pt idx="8714">
                  <c:v>41515.427083333336</c:v>
                </c:pt>
                <c:pt idx="8715">
                  <c:v>41515.4375</c:v>
                </c:pt>
                <c:pt idx="8716">
                  <c:v>41515.447916666664</c:v>
                </c:pt>
                <c:pt idx="8717">
                  <c:v>41515.458333333336</c:v>
                </c:pt>
                <c:pt idx="8718">
                  <c:v>41515.46875</c:v>
                </c:pt>
                <c:pt idx="8719">
                  <c:v>41515.479166666664</c:v>
                </c:pt>
                <c:pt idx="8720">
                  <c:v>41515.489583333336</c:v>
                </c:pt>
                <c:pt idx="8721">
                  <c:v>41515.5</c:v>
                </c:pt>
                <c:pt idx="8722">
                  <c:v>41515.510416666664</c:v>
                </c:pt>
                <c:pt idx="8723">
                  <c:v>41515.520833333336</c:v>
                </c:pt>
                <c:pt idx="8724">
                  <c:v>41515.53125</c:v>
                </c:pt>
                <c:pt idx="8725">
                  <c:v>41515.541666666664</c:v>
                </c:pt>
                <c:pt idx="8726">
                  <c:v>41515.552083333336</c:v>
                </c:pt>
                <c:pt idx="8727">
                  <c:v>41515.5625</c:v>
                </c:pt>
                <c:pt idx="8728">
                  <c:v>41515.572916666664</c:v>
                </c:pt>
                <c:pt idx="8729">
                  <c:v>41515.583333333336</c:v>
                </c:pt>
                <c:pt idx="8730">
                  <c:v>41515.59375</c:v>
                </c:pt>
                <c:pt idx="8731">
                  <c:v>41515.604166666664</c:v>
                </c:pt>
                <c:pt idx="8732">
                  <c:v>41515.614583333336</c:v>
                </c:pt>
                <c:pt idx="8733">
                  <c:v>41515.625</c:v>
                </c:pt>
                <c:pt idx="8734">
                  <c:v>41515.635416666664</c:v>
                </c:pt>
                <c:pt idx="8735">
                  <c:v>41515.645833333336</c:v>
                </c:pt>
                <c:pt idx="8736">
                  <c:v>41515.65625</c:v>
                </c:pt>
                <c:pt idx="8737">
                  <c:v>41515.666666666664</c:v>
                </c:pt>
                <c:pt idx="8738">
                  <c:v>41515.677083333336</c:v>
                </c:pt>
                <c:pt idx="8739">
                  <c:v>41515.6875</c:v>
                </c:pt>
                <c:pt idx="8740">
                  <c:v>41515.697916666664</c:v>
                </c:pt>
                <c:pt idx="8741">
                  <c:v>41515.708333333336</c:v>
                </c:pt>
                <c:pt idx="8742">
                  <c:v>41515.71875</c:v>
                </c:pt>
                <c:pt idx="8743">
                  <c:v>41515.729166666664</c:v>
                </c:pt>
                <c:pt idx="8744">
                  <c:v>41515.739583333336</c:v>
                </c:pt>
                <c:pt idx="8745">
                  <c:v>41515.75</c:v>
                </c:pt>
                <c:pt idx="8746">
                  <c:v>41515.760416666664</c:v>
                </c:pt>
                <c:pt idx="8747">
                  <c:v>41515.770833333336</c:v>
                </c:pt>
                <c:pt idx="8748">
                  <c:v>41515.78125</c:v>
                </c:pt>
                <c:pt idx="8749">
                  <c:v>41515.791666666664</c:v>
                </c:pt>
                <c:pt idx="8750">
                  <c:v>41515.802083333336</c:v>
                </c:pt>
                <c:pt idx="8751">
                  <c:v>41515.8125</c:v>
                </c:pt>
                <c:pt idx="8752">
                  <c:v>41515.822916666664</c:v>
                </c:pt>
                <c:pt idx="8753">
                  <c:v>41515.833333333336</c:v>
                </c:pt>
                <c:pt idx="8754">
                  <c:v>41515.84375</c:v>
                </c:pt>
                <c:pt idx="8755">
                  <c:v>41515.854166666664</c:v>
                </c:pt>
                <c:pt idx="8756">
                  <c:v>41515.864583333336</c:v>
                </c:pt>
                <c:pt idx="8757">
                  <c:v>41515.875</c:v>
                </c:pt>
                <c:pt idx="8758">
                  <c:v>41515.885416666664</c:v>
                </c:pt>
                <c:pt idx="8759">
                  <c:v>41515.895833333336</c:v>
                </c:pt>
                <c:pt idx="8760">
                  <c:v>41515.90625</c:v>
                </c:pt>
                <c:pt idx="8761">
                  <c:v>41515.916666666664</c:v>
                </c:pt>
                <c:pt idx="8762">
                  <c:v>41515.927083333336</c:v>
                </c:pt>
                <c:pt idx="8763">
                  <c:v>41515.9375</c:v>
                </c:pt>
                <c:pt idx="8764">
                  <c:v>41515.947916666664</c:v>
                </c:pt>
                <c:pt idx="8765">
                  <c:v>41515.958333333336</c:v>
                </c:pt>
                <c:pt idx="8766">
                  <c:v>41515.96875</c:v>
                </c:pt>
                <c:pt idx="8767">
                  <c:v>41515.979166666664</c:v>
                </c:pt>
                <c:pt idx="8768">
                  <c:v>41515.989583333336</c:v>
                </c:pt>
                <c:pt idx="8769">
                  <c:v>41516</c:v>
                </c:pt>
                <c:pt idx="8770">
                  <c:v>41516.010416666664</c:v>
                </c:pt>
                <c:pt idx="8771">
                  <c:v>41516.020833333336</c:v>
                </c:pt>
                <c:pt idx="8772">
                  <c:v>41516.03125</c:v>
                </c:pt>
                <c:pt idx="8773">
                  <c:v>41516.041666666664</c:v>
                </c:pt>
                <c:pt idx="8774">
                  <c:v>41516.052083333336</c:v>
                </c:pt>
                <c:pt idx="8775">
                  <c:v>41516.0625</c:v>
                </c:pt>
                <c:pt idx="8776">
                  <c:v>41516.072916666664</c:v>
                </c:pt>
                <c:pt idx="8777">
                  <c:v>41516.083333333336</c:v>
                </c:pt>
                <c:pt idx="8778">
                  <c:v>41516.09375</c:v>
                </c:pt>
                <c:pt idx="8779">
                  <c:v>41516.104166666664</c:v>
                </c:pt>
                <c:pt idx="8780">
                  <c:v>41516.114583333336</c:v>
                </c:pt>
                <c:pt idx="8781">
                  <c:v>41516.125</c:v>
                </c:pt>
                <c:pt idx="8782">
                  <c:v>41516.135416666664</c:v>
                </c:pt>
                <c:pt idx="8783">
                  <c:v>41516.145833333336</c:v>
                </c:pt>
                <c:pt idx="8784">
                  <c:v>41516.15625</c:v>
                </c:pt>
                <c:pt idx="8785">
                  <c:v>41516.166666666664</c:v>
                </c:pt>
                <c:pt idx="8786">
                  <c:v>41516.177083333336</c:v>
                </c:pt>
                <c:pt idx="8787">
                  <c:v>41516.1875</c:v>
                </c:pt>
                <c:pt idx="8788">
                  <c:v>41516.197916666664</c:v>
                </c:pt>
                <c:pt idx="8789">
                  <c:v>41516.208333333336</c:v>
                </c:pt>
                <c:pt idx="8790">
                  <c:v>41516.21875</c:v>
                </c:pt>
                <c:pt idx="8791">
                  <c:v>41516.229166666664</c:v>
                </c:pt>
                <c:pt idx="8792">
                  <c:v>41516.239583333336</c:v>
                </c:pt>
                <c:pt idx="8793">
                  <c:v>41516.25</c:v>
                </c:pt>
                <c:pt idx="8794">
                  <c:v>41516.260416666664</c:v>
                </c:pt>
                <c:pt idx="8795">
                  <c:v>41516.270833333336</c:v>
                </c:pt>
                <c:pt idx="8796">
                  <c:v>41516.28125</c:v>
                </c:pt>
                <c:pt idx="8797">
                  <c:v>41516.291666666664</c:v>
                </c:pt>
                <c:pt idx="8798">
                  <c:v>41516.302083333336</c:v>
                </c:pt>
                <c:pt idx="8799">
                  <c:v>41516.3125</c:v>
                </c:pt>
                <c:pt idx="8800">
                  <c:v>41516.322916666664</c:v>
                </c:pt>
                <c:pt idx="8801">
                  <c:v>41516.333333333336</c:v>
                </c:pt>
                <c:pt idx="8802">
                  <c:v>41516.34375</c:v>
                </c:pt>
                <c:pt idx="8803">
                  <c:v>41516.354166666664</c:v>
                </c:pt>
                <c:pt idx="8804">
                  <c:v>41516.364583333336</c:v>
                </c:pt>
                <c:pt idx="8805">
                  <c:v>41516.375</c:v>
                </c:pt>
                <c:pt idx="8806">
                  <c:v>41516.385416666664</c:v>
                </c:pt>
                <c:pt idx="8807">
                  <c:v>41516.395833333336</c:v>
                </c:pt>
                <c:pt idx="8808">
                  <c:v>41516.40625</c:v>
                </c:pt>
                <c:pt idx="8809">
                  <c:v>41516.416666666664</c:v>
                </c:pt>
                <c:pt idx="8810">
                  <c:v>41516.427083333336</c:v>
                </c:pt>
                <c:pt idx="8811">
                  <c:v>41516.4375</c:v>
                </c:pt>
                <c:pt idx="8812">
                  <c:v>41516.447916666664</c:v>
                </c:pt>
                <c:pt idx="8813">
                  <c:v>41516.458333333336</c:v>
                </c:pt>
                <c:pt idx="8814">
                  <c:v>41516.46875</c:v>
                </c:pt>
                <c:pt idx="8815">
                  <c:v>41516.479166666664</c:v>
                </c:pt>
                <c:pt idx="8816">
                  <c:v>41516.489583333336</c:v>
                </c:pt>
                <c:pt idx="8817">
                  <c:v>41516.5</c:v>
                </c:pt>
                <c:pt idx="8818">
                  <c:v>41516.510416666664</c:v>
                </c:pt>
                <c:pt idx="8819">
                  <c:v>41516.520833333336</c:v>
                </c:pt>
                <c:pt idx="8820">
                  <c:v>41516.53125</c:v>
                </c:pt>
                <c:pt idx="8821">
                  <c:v>41516.541666666664</c:v>
                </c:pt>
                <c:pt idx="8822">
                  <c:v>41516.552083333336</c:v>
                </c:pt>
                <c:pt idx="8823">
                  <c:v>41516.5625</c:v>
                </c:pt>
                <c:pt idx="8824">
                  <c:v>41516.572916666664</c:v>
                </c:pt>
                <c:pt idx="8825">
                  <c:v>41516.583333333336</c:v>
                </c:pt>
                <c:pt idx="8826">
                  <c:v>41516.59375</c:v>
                </c:pt>
                <c:pt idx="8827">
                  <c:v>41516.604166666664</c:v>
                </c:pt>
                <c:pt idx="8828">
                  <c:v>41516.614583333336</c:v>
                </c:pt>
                <c:pt idx="8829">
                  <c:v>41516.625</c:v>
                </c:pt>
                <c:pt idx="8830">
                  <c:v>41516.635416666664</c:v>
                </c:pt>
                <c:pt idx="8831">
                  <c:v>41516.645833333336</c:v>
                </c:pt>
                <c:pt idx="8832">
                  <c:v>41516.65625</c:v>
                </c:pt>
                <c:pt idx="8833">
                  <c:v>41516.666666666664</c:v>
                </c:pt>
                <c:pt idx="8834">
                  <c:v>41516.677083333336</c:v>
                </c:pt>
                <c:pt idx="8835">
                  <c:v>41516.6875</c:v>
                </c:pt>
                <c:pt idx="8836">
                  <c:v>41516.697916666664</c:v>
                </c:pt>
                <c:pt idx="8837">
                  <c:v>41516.708333333336</c:v>
                </c:pt>
                <c:pt idx="8838">
                  <c:v>41516.71875</c:v>
                </c:pt>
                <c:pt idx="8839">
                  <c:v>41516.729166666664</c:v>
                </c:pt>
                <c:pt idx="8840">
                  <c:v>41516.739583333336</c:v>
                </c:pt>
                <c:pt idx="8841">
                  <c:v>41516.75</c:v>
                </c:pt>
                <c:pt idx="8842">
                  <c:v>41516.760416666664</c:v>
                </c:pt>
                <c:pt idx="8843">
                  <c:v>41516.770833333336</c:v>
                </c:pt>
                <c:pt idx="8844">
                  <c:v>41516.78125</c:v>
                </c:pt>
                <c:pt idx="8845">
                  <c:v>41516.791666666664</c:v>
                </c:pt>
                <c:pt idx="8846">
                  <c:v>41516.802083333336</c:v>
                </c:pt>
                <c:pt idx="8847">
                  <c:v>41516.8125</c:v>
                </c:pt>
                <c:pt idx="8848">
                  <c:v>41516.822916666664</c:v>
                </c:pt>
                <c:pt idx="8849">
                  <c:v>41516.833333333336</c:v>
                </c:pt>
                <c:pt idx="8850">
                  <c:v>41516.84375</c:v>
                </c:pt>
                <c:pt idx="8851">
                  <c:v>41516.854166666664</c:v>
                </c:pt>
                <c:pt idx="8852">
                  <c:v>41516.864583333336</c:v>
                </c:pt>
                <c:pt idx="8853">
                  <c:v>41516.875</c:v>
                </c:pt>
                <c:pt idx="8854">
                  <c:v>41516.885416666664</c:v>
                </c:pt>
                <c:pt idx="8855">
                  <c:v>41516.895833333336</c:v>
                </c:pt>
                <c:pt idx="8856">
                  <c:v>41516.90625</c:v>
                </c:pt>
                <c:pt idx="8857">
                  <c:v>41516.916666666664</c:v>
                </c:pt>
                <c:pt idx="8858">
                  <c:v>41516.927083333336</c:v>
                </c:pt>
                <c:pt idx="8859">
                  <c:v>41516.9375</c:v>
                </c:pt>
                <c:pt idx="8860">
                  <c:v>41516.947916666664</c:v>
                </c:pt>
                <c:pt idx="8861">
                  <c:v>41516.958333333336</c:v>
                </c:pt>
                <c:pt idx="8862">
                  <c:v>41516.96875</c:v>
                </c:pt>
                <c:pt idx="8863">
                  <c:v>41516.979166666664</c:v>
                </c:pt>
                <c:pt idx="8864">
                  <c:v>41516.989583333336</c:v>
                </c:pt>
                <c:pt idx="8865">
                  <c:v>41517</c:v>
                </c:pt>
                <c:pt idx="8866">
                  <c:v>41517.010416666664</c:v>
                </c:pt>
                <c:pt idx="8867">
                  <c:v>41517.020833333336</c:v>
                </c:pt>
                <c:pt idx="8868">
                  <c:v>41517.03125</c:v>
                </c:pt>
                <c:pt idx="8869">
                  <c:v>41517.041666666664</c:v>
                </c:pt>
                <c:pt idx="8870">
                  <c:v>41517.052083333336</c:v>
                </c:pt>
                <c:pt idx="8871">
                  <c:v>41517.0625</c:v>
                </c:pt>
                <c:pt idx="8872">
                  <c:v>41517.072916666664</c:v>
                </c:pt>
                <c:pt idx="8873">
                  <c:v>41517.083333333336</c:v>
                </c:pt>
                <c:pt idx="8874">
                  <c:v>41517.09375</c:v>
                </c:pt>
                <c:pt idx="8875">
                  <c:v>41517.104166666664</c:v>
                </c:pt>
                <c:pt idx="8876">
                  <c:v>41517.114583333336</c:v>
                </c:pt>
                <c:pt idx="8877">
                  <c:v>41517.125</c:v>
                </c:pt>
                <c:pt idx="8878">
                  <c:v>41517.135416666664</c:v>
                </c:pt>
                <c:pt idx="8879">
                  <c:v>41517.145833333336</c:v>
                </c:pt>
                <c:pt idx="8880">
                  <c:v>41517.15625</c:v>
                </c:pt>
                <c:pt idx="8881">
                  <c:v>41517.166666666664</c:v>
                </c:pt>
                <c:pt idx="8882">
                  <c:v>41517.177083333336</c:v>
                </c:pt>
                <c:pt idx="8883">
                  <c:v>41517.1875</c:v>
                </c:pt>
                <c:pt idx="8884">
                  <c:v>41517.197916666664</c:v>
                </c:pt>
                <c:pt idx="8885">
                  <c:v>41517.208333333336</c:v>
                </c:pt>
                <c:pt idx="8886">
                  <c:v>41517.21875</c:v>
                </c:pt>
                <c:pt idx="8887">
                  <c:v>41517.229166666664</c:v>
                </c:pt>
                <c:pt idx="8888">
                  <c:v>41517.239583333336</c:v>
                </c:pt>
                <c:pt idx="8889">
                  <c:v>41517.25</c:v>
                </c:pt>
                <c:pt idx="8890">
                  <c:v>41517.260416666664</c:v>
                </c:pt>
                <c:pt idx="8891">
                  <c:v>41517.270833333336</c:v>
                </c:pt>
                <c:pt idx="8892">
                  <c:v>41517.28125</c:v>
                </c:pt>
                <c:pt idx="8893">
                  <c:v>41517.291666666664</c:v>
                </c:pt>
                <c:pt idx="8894">
                  <c:v>41517.302083333336</c:v>
                </c:pt>
                <c:pt idx="8895">
                  <c:v>41517.3125</c:v>
                </c:pt>
                <c:pt idx="8896">
                  <c:v>41517.322916666664</c:v>
                </c:pt>
                <c:pt idx="8897">
                  <c:v>41517.333333333336</c:v>
                </c:pt>
                <c:pt idx="8898">
                  <c:v>41517.34375</c:v>
                </c:pt>
                <c:pt idx="8899">
                  <c:v>41517.354166666664</c:v>
                </c:pt>
                <c:pt idx="8900">
                  <c:v>41517.364583333336</c:v>
                </c:pt>
                <c:pt idx="8901">
                  <c:v>41517.375</c:v>
                </c:pt>
                <c:pt idx="8902">
                  <c:v>41517.385416666664</c:v>
                </c:pt>
                <c:pt idx="8903">
                  <c:v>41517.395833333336</c:v>
                </c:pt>
                <c:pt idx="8904">
                  <c:v>41517.40625</c:v>
                </c:pt>
                <c:pt idx="8905">
                  <c:v>41517.416666666664</c:v>
                </c:pt>
                <c:pt idx="8906">
                  <c:v>41517.427083333336</c:v>
                </c:pt>
                <c:pt idx="8907">
                  <c:v>41517.4375</c:v>
                </c:pt>
                <c:pt idx="8908">
                  <c:v>41517.447916666664</c:v>
                </c:pt>
                <c:pt idx="8909">
                  <c:v>41517.458333333336</c:v>
                </c:pt>
                <c:pt idx="8910">
                  <c:v>41517.46875</c:v>
                </c:pt>
                <c:pt idx="8911">
                  <c:v>41517.479166666664</c:v>
                </c:pt>
                <c:pt idx="8912">
                  <c:v>41517.489583333336</c:v>
                </c:pt>
                <c:pt idx="8913">
                  <c:v>41517.5</c:v>
                </c:pt>
                <c:pt idx="8914">
                  <c:v>41517.510416666664</c:v>
                </c:pt>
                <c:pt idx="8915">
                  <c:v>41517.520833333336</c:v>
                </c:pt>
                <c:pt idx="8916">
                  <c:v>41517.53125</c:v>
                </c:pt>
                <c:pt idx="8917">
                  <c:v>41517.541666666664</c:v>
                </c:pt>
                <c:pt idx="8918">
                  <c:v>41517.552083333336</c:v>
                </c:pt>
                <c:pt idx="8919">
                  <c:v>41517.5625</c:v>
                </c:pt>
                <c:pt idx="8920">
                  <c:v>41517.572916666664</c:v>
                </c:pt>
                <c:pt idx="8921">
                  <c:v>41517.583333333336</c:v>
                </c:pt>
                <c:pt idx="8922">
                  <c:v>41517.59375</c:v>
                </c:pt>
                <c:pt idx="8923">
                  <c:v>41517.604166666664</c:v>
                </c:pt>
                <c:pt idx="8924">
                  <c:v>41517.614583333336</c:v>
                </c:pt>
                <c:pt idx="8925">
                  <c:v>41517.625</c:v>
                </c:pt>
                <c:pt idx="8926">
                  <c:v>41517.635416666664</c:v>
                </c:pt>
                <c:pt idx="8927">
                  <c:v>41517.645833333336</c:v>
                </c:pt>
                <c:pt idx="8928">
                  <c:v>41517.65625</c:v>
                </c:pt>
                <c:pt idx="8929">
                  <c:v>41517.666666666664</c:v>
                </c:pt>
                <c:pt idx="8930">
                  <c:v>41517.677083333336</c:v>
                </c:pt>
                <c:pt idx="8931">
                  <c:v>41517.6875</c:v>
                </c:pt>
                <c:pt idx="8932">
                  <c:v>41517.697916666664</c:v>
                </c:pt>
                <c:pt idx="8933">
                  <c:v>41517.708333333336</c:v>
                </c:pt>
                <c:pt idx="8934">
                  <c:v>41517.71875</c:v>
                </c:pt>
                <c:pt idx="8935">
                  <c:v>41517.729166666664</c:v>
                </c:pt>
                <c:pt idx="8936">
                  <c:v>41517.739583333336</c:v>
                </c:pt>
                <c:pt idx="8937">
                  <c:v>41517.75</c:v>
                </c:pt>
                <c:pt idx="8938">
                  <c:v>41517.760416666664</c:v>
                </c:pt>
                <c:pt idx="8939">
                  <c:v>41517.770833333336</c:v>
                </c:pt>
                <c:pt idx="8940">
                  <c:v>41517.78125</c:v>
                </c:pt>
                <c:pt idx="8941">
                  <c:v>41517.791666666664</c:v>
                </c:pt>
                <c:pt idx="8942">
                  <c:v>41517.802083333336</c:v>
                </c:pt>
                <c:pt idx="8943">
                  <c:v>41517.8125</c:v>
                </c:pt>
                <c:pt idx="8944">
                  <c:v>41517.822916666664</c:v>
                </c:pt>
                <c:pt idx="8945">
                  <c:v>41517.833333333336</c:v>
                </c:pt>
                <c:pt idx="8946">
                  <c:v>41517.84375</c:v>
                </c:pt>
                <c:pt idx="8947">
                  <c:v>41517.854166666664</c:v>
                </c:pt>
                <c:pt idx="8948">
                  <c:v>41517.864583333336</c:v>
                </c:pt>
                <c:pt idx="8949">
                  <c:v>41517.875</c:v>
                </c:pt>
                <c:pt idx="8950">
                  <c:v>41517.885416666664</c:v>
                </c:pt>
                <c:pt idx="8951">
                  <c:v>41517.895833333336</c:v>
                </c:pt>
                <c:pt idx="8952">
                  <c:v>41517.90625</c:v>
                </c:pt>
                <c:pt idx="8953">
                  <c:v>41517.916666666664</c:v>
                </c:pt>
                <c:pt idx="8954">
                  <c:v>41517.927083333336</c:v>
                </c:pt>
                <c:pt idx="8955">
                  <c:v>41517.9375</c:v>
                </c:pt>
                <c:pt idx="8956">
                  <c:v>41517.947916666664</c:v>
                </c:pt>
                <c:pt idx="8957">
                  <c:v>41517.958333333336</c:v>
                </c:pt>
                <c:pt idx="8958">
                  <c:v>41517.96875</c:v>
                </c:pt>
                <c:pt idx="8959">
                  <c:v>41517.979166666664</c:v>
                </c:pt>
                <c:pt idx="8960">
                  <c:v>41517.989583333336</c:v>
                </c:pt>
                <c:pt idx="8961">
                  <c:v>41518</c:v>
                </c:pt>
                <c:pt idx="8962">
                  <c:v>41518.010416666664</c:v>
                </c:pt>
                <c:pt idx="8963">
                  <c:v>41518.020833333336</c:v>
                </c:pt>
                <c:pt idx="8964">
                  <c:v>41518.03125</c:v>
                </c:pt>
                <c:pt idx="8965">
                  <c:v>41518.041666666664</c:v>
                </c:pt>
                <c:pt idx="8966">
                  <c:v>41518.052083333336</c:v>
                </c:pt>
                <c:pt idx="8967">
                  <c:v>41518.0625</c:v>
                </c:pt>
                <c:pt idx="8968">
                  <c:v>41518.072916666664</c:v>
                </c:pt>
                <c:pt idx="8969">
                  <c:v>41518.083333333336</c:v>
                </c:pt>
                <c:pt idx="8970">
                  <c:v>41518.09375</c:v>
                </c:pt>
                <c:pt idx="8971">
                  <c:v>41518.104166666664</c:v>
                </c:pt>
                <c:pt idx="8972">
                  <c:v>41518.114583333336</c:v>
                </c:pt>
                <c:pt idx="8973">
                  <c:v>41518.125</c:v>
                </c:pt>
                <c:pt idx="8974">
                  <c:v>41518.135416666664</c:v>
                </c:pt>
                <c:pt idx="8975">
                  <c:v>41518.145833333336</c:v>
                </c:pt>
                <c:pt idx="8976">
                  <c:v>41518.15625</c:v>
                </c:pt>
                <c:pt idx="8977">
                  <c:v>41518.166666666664</c:v>
                </c:pt>
                <c:pt idx="8978">
                  <c:v>41518.177083333336</c:v>
                </c:pt>
                <c:pt idx="8979">
                  <c:v>41518.1875</c:v>
                </c:pt>
                <c:pt idx="8980">
                  <c:v>41518.197916666664</c:v>
                </c:pt>
                <c:pt idx="8981">
                  <c:v>41518.208333333336</c:v>
                </c:pt>
                <c:pt idx="8982">
                  <c:v>41518.21875</c:v>
                </c:pt>
                <c:pt idx="8983">
                  <c:v>41518.229166666664</c:v>
                </c:pt>
                <c:pt idx="8984">
                  <c:v>41518.239583333336</c:v>
                </c:pt>
                <c:pt idx="8985">
                  <c:v>41518.25</c:v>
                </c:pt>
                <c:pt idx="8986">
                  <c:v>41518.260416666664</c:v>
                </c:pt>
                <c:pt idx="8987">
                  <c:v>41518.270833333336</c:v>
                </c:pt>
                <c:pt idx="8988">
                  <c:v>41518.28125</c:v>
                </c:pt>
                <c:pt idx="8989">
                  <c:v>41518.291666666664</c:v>
                </c:pt>
                <c:pt idx="8990">
                  <c:v>41518.302083333336</c:v>
                </c:pt>
                <c:pt idx="8991">
                  <c:v>41518.3125</c:v>
                </c:pt>
                <c:pt idx="8992">
                  <c:v>41518.322916666664</c:v>
                </c:pt>
                <c:pt idx="8993">
                  <c:v>41518.333333333336</c:v>
                </c:pt>
                <c:pt idx="8994">
                  <c:v>41518.34375</c:v>
                </c:pt>
                <c:pt idx="8995">
                  <c:v>41518.354166666664</c:v>
                </c:pt>
                <c:pt idx="8996">
                  <c:v>41518.364583333336</c:v>
                </c:pt>
                <c:pt idx="8997">
                  <c:v>41518.375</c:v>
                </c:pt>
                <c:pt idx="8998">
                  <c:v>41518.385416666664</c:v>
                </c:pt>
                <c:pt idx="8999">
                  <c:v>41518.395833333336</c:v>
                </c:pt>
                <c:pt idx="9000">
                  <c:v>41518.40625</c:v>
                </c:pt>
                <c:pt idx="9001">
                  <c:v>41518.416666666664</c:v>
                </c:pt>
                <c:pt idx="9002">
                  <c:v>41518.427083333336</c:v>
                </c:pt>
                <c:pt idx="9003">
                  <c:v>41518.4375</c:v>
                </c:pt>
                <c:pt idx="9004">
                  <c:v>41518.447916666664</c:v>
                </c:pt>
                <c:pt idx="9005">
                  <c:v>41518.458333333336</c:v>
                </c:pt>
                <c:pt idx="9006">
                  <c:v>41518.46875</c:v>
                </c:pt>
                <c:pt idx="9007">
                  <c:v>41518.479166666664</c:v>
                </c:pt>
                <c:pt idx="9008">
                  <c:v>41518.489583333336</c:v>
                </c:pt>
                <c:pt idx="9009">
                  <c:v>41518.5</c:v>
                </c:pt>
                <c:pt idx="9010">
                  <c:v>41518.510416666664</c:v>
                </c:pt>
                <c:pt idx="9011">
                  <c:v>41518.520833333336</c:v>
                </c:pt>
                <c:pt idx="9012">
                  <c:v>41518.53125</c:v>
                </c:pt>
                <c:pt idx="9013">
                  <c:v>41518.541666666664</c:v>
                </c:pt>
                <c:pt idx="9014">
                  <c:v>41518.552083333336</c:v>
                </c:pt>
                <c:pt idx="9015">
                  <c:v>41518.5625</c:v>
                </c:pt>
                <c:pt idx="9016">
                  <c:v>41518.572916666664</c:v>
                </c:pt>
                <c:pt idx="9017">
                  <c:v>41518.583333333336</c:v>
                </c:pt>
                <c:pt idx="9018">
                  <c:v>41518.59375</c:v>
                </c:pt>
                <c:pt idx="9019">
                  <c:v>41518.604166666664</c:v>
                </c:pt>
                <c:pt idx="9020">
                  <c:v>41518.614583333336</c:v>
                </c:pt>
                <c:pt idx="9021">
                  <c:v>41518.625</c:v>
                </c:pt>
                <c:pt idx="9022">
                  <c:v>41518.635416666664</c:v>
                </c:pt>
                <c:pt idx="9023">
                  <c:v>41518.645833333336</c:v>
                </c:pt>
                <c:pt idx="9024">
                  <c:v>41518.65625</c:v>
                </c:pt>
                <c:pt idx="9025">
                  <c:v>41518.666666666664</c:v>
                </c:pt>
                <c:pt idx="9026">
                  <c:v>41518.677083333336</c:v>
                </c:pt>
                <c:pt idx="9027">
                  <c:v>41518.6875</c:v>
                </c:pt>
                <c:pt idx="9028">
                  <c:v>41518.697916666664</c:v>
                </c:pt>
                <c:pt idx="9029">
                  <c:v>41518.708333333336</c:v>
                </c:pt>
                <c:pt idx="9030">
                  <c:v>41518.71875</c:v>
                </c:pt>
                <c:pt idx="9031">
                  <c:v>41518.729166666664</c:v>
                </c:pt>
                <c:pt idx="9032">
                  <c:v>41518.739583333336</c:v>
                </c:pt>
                <c:pt idx="9033">
                  <c:v>41518.75</c:v>
                </c:pt>
                <c:pt idx="9034">
                  <c:v>41518.760416666664</c:v>
                </c:pt>
                <c:pt idx="9035">
                  <c:v>41518.770833333336</c:v>
                </c:pt>
                <c:pt idx="9036">
                  <c:v>41518.78125</c:v>
                </c:pt>
                <c:pt idx="9037">
                  <c:v>41518.791666666664</c:v>
                </c:pt>
                <c:pt idx="9038">
                  <c:v>41518.802083333336</c:v>
                </c:pt>
                <c:pt idx="9039">
                  <c:v>41518.8125</c:v>
                </c:pt>
                <c:pt idx="9040">
                  <c:v>41518.822916666664</c:v>
                </c:pt>
                <c:pt idx="9041">
                  <c:v>41518.833333333336</c:v>
                </c:pt>
                <c:pt idx="9042">
                  <c:v>41518.84375</c:v>
                </c:pt>
                <c:pt idx="9043">
                  <c:v>41518.854166666664</c:v>
                </c:pt>
                <c:pt idx="9044">
                  <c:v>41518.864583333336</c:v>
                </c:pt>
                <c:pt idx="9045">
                  <c:v>41518.875</c:v>
                </c:pt>
                <c:pt idx="9046">
                  <c:v>41518.885416666664</c:v>
                </c:pt>
                <c:pt idx="9047">
                  <c:v>41518.895833333336</c:v>
                </c:pt>
                <c:pt idx="9048">
                  <c:v>41518.90625</c:v>
                </c:pt>
                <c:pt idx="9049">
                  <c:v>41518.916666666664</c:v>
                </c:pt>
                <c:pt idx="9050">
                  <c:v>41518.927083333336</c:v>
                </c:pt>
                <c:pt idx="9051">
                  <c:v>41518.9375</c:v>
                </c:pt>
                <c:pt idx="9052">
                  <c:v>41518.947916666664</c:v>
                </c:pt>
                <c:pt idx="9053">
                  <c:v>41518.958333333336</c:v>
                </c:pt>
                <c:pt idx="9054">
                  <c:v>41518.96875</c:v>
                </c:pt>
                <c:pt idx="9055">
                  <c:v>41518.979166666664</c:v>
                </c:pt>
                <c:pt idx="9056">
                  <c:v>41518.989583333336</c:v>
                </c:pt>
                <c:pt idx="9057">
                  <c:v>41519</c:v>
                </c:pt>
                <c:pt idx="9058">
                  <c:v>41519.010416666664</c:v>
                </c:pt>
                <c:pt idx="9059">
                  <c:v>41519.020833333336</c:v>
                </c:pt>
                <c:pt idx="9060">
                  <c:v>41519.03125</c:v>
                </c:pt>
                <c:pt idx="9061">
                  <c:v>41519.041666666664</c:v>
                </c:pt>
                <c:pt idx="9062">
                  <c:v>41519.052083333336</c:v>
                </c:pt>
                <c:pt idx="9063">
                  <c:v>41519.0625</c:v>
                </c:pt>
                <c:pt idx="9064">
                  <c:v>41519.072916666664</c:v>
                </c:pt>
                <c:pt idx="9065">
                  <c:v>41519.083333333336</c:v>
                </c:pt>
                <c:pt idx="9066">
                  <c:v>41519.09375</c:v>
                </c:pt>
                <c:pt idx="9067">
                  <c:v>41519.104166666664</c:v>
                </c:pt>
                <c:pt idx="9068">
                  <c:v>41519.114583333336</c:v>
                </c:pt>
                <c:pt idx="9069">
                  <c:v>41519.125</c:v>
                </c:pt>
                <c:pt idx="9070">
                  <c:v>41519.135416666664</c:v>
                </c:pt>
                <c:pt idx="9071">
                  <c:v>41519.145833333336</c:v>
                </c:pt>
                <c:pt idx="9072">
                  <c:v>41519.15625</c:v>
                </c:pt>
                <c:pt idx="9073">
                  <c:v>41519.166666666664</c:v>
                </c:pt>
                <c:pt idx="9074">
                  <c:v>41519.177083333336</c:v>
                </c:pt>
                <c:pt idx="9075">
                  <c:v>41519.1875</c:v>
                </c:pt>
                <c:pt idx="9076">
                  <c:v>41519.197916666664</c:v>
                </c:pt>
                <c:pt idx="9077">
                  <c:v>41519.208333333336</c:v>
                </c:pt>
                <c:pt idx="9078">
                  <c:v>41519.21875</c:v>
                </c:pt>
                <c:pt idx="9079">
                  <c:v>41519.229166666664</c:v>
                </c:pt>
                <c:pt idx="9080">
                  <c:v>41519.239583333336</c:v>
                </c:pt>
                <c:pt idx="9081">
                  <c:v>41519.25</c:v>
                </c:pt>
                <c:pt idx="9082">
                  <c:v>41519.260416666664</c:v>
                </c:pt>
                <c:pt idx="9083">
                  <c:v>41519.270833333336</c:v>
                </c:pt>
                <c:pt idx="9084">
                  <c:v>41519.28125</c:v>
                </c:pt>
                <c:pt idx="9085">
                  <c:v>41519.291666666664</c:v>
                </c:pt>
                <c:pt idx="9086">
                  <c:v>41519.302083333336</c:v>
                </c:pt>
                <c:pt idx="9087">
                  <c:v>41519.3125</c:v>
                </c:pt>
                <c:pt idx="9088">
                  <c:v>41519.322916666664</c:v>
                </c:pt>
                <c:pt idx="9089">
                  <c:v>41519.333333333336</c:v>
                </c:pt>
                <c:pt idx="9090">
                  <c:v>41519.34375</c:v>
                </c:pt>
                <c:pt idx="9091">
                  <c:v>41519.354166666664</c:v>
                </c:pt>
                <c:pt idx="9092">
                  <c:v>41519.364583333336</c:v>
                </c:pt>
                <c:pt idx="9093">
                  <c:v>41519.375</c:v>
                </c:pt>
                <c:pt idx="9094">
                  <c:v>41519.385416666664</c:v>
                </c:pt>
                <c:pt idx="9095">
                  <c:v>41519.395833333336</c:v>
                </c:pt>
                <c:pt idx="9096">
                  <c:v>41519.40625</c:v>
                </c:pt>
                <c:pt idx="9097">
                  <c:v>41519.416666666664</c:v>
                </c:pt>
                <c:pt idx="9098">
                  <c:v>41519.427083333336</c:v>
                </c:pt>
                <c:pt idx="9099">
                  <c:v>41519.4375</c:v>
                </c:pt>
                <c:pt idx="9100">
                  <c:v>41519.447916666664</c:v>
                </c:pt>
                <c:pt idx="9101">
                  <c:v>41519.458333333336</c:v>
                </c:pt>
                <c:pt idx="9102">
                  <c:v>41519.46875</c:v>
                </c:pt>
                <c:pt idx="9103">
                  <c:v>41519.479166666664</c:v>
                </c:pt>
                <c:pt idx="9104">
                  <c:v>41519.489583333336</c:v>
                </c:pt>
                <c:pt idx="9105">
                  <c:v>41519.5</c:v>
                </c:pt>
                <c:pt idx="9106">
                  <c:v>41519.510416666664</c:v>
                </c:pt>
                <c:pt idx="9107">
                  <c:v>41519.520833333336</c:v>
                </c:pt>
                <c:pt idx="9108">
                  <c:v>41519.53125</c:v>
                </c:pt>
                <c:pt idx="9109">
                  <c:v>41519.541666666664</c:v>
                </c:pt>
                <c:pt idx="9110">
                  <c:v>41519.552083333336</c:v>
                </c:pt>
                <c:pt idx="9111">
                  <c:v>41519.5625</c:v>
                </c:pt>
                <c:pt idx="9112">
                  <c:v>41519.572916666664</c:v>
                </c:pt>
                <c:pt idx="9113">
                  <c:v>41519.583333333336</c:v>
                </c:pt>
                <c:pt idx="9114">
                  <c:v>41519.59375</c:v>
                </c:pt>
                <c:pt idx="9115">
                  <c:v>41519.604166666664</c:v>
                </c:pt>
                <c:pt idx="9116">
                  <c:v>41519.614583333336</c:v>
                </c:pt>
                <c:pt idx="9117">
                  <c:v>41519.625</c:v>
                </c:pt>
                <c:pt idx="9118">
                  <c:v>41519.635416666664</c:v>
                </c:pt>
                <c:pt idx="9119">
                  <c:v>41519.645833333336</c:v>
                </c:pt>
                <c:pt idx="9120">
                  <c:v>41519.65625</c:v>
                </c:pt>
                <c:pt idx="9121">
                  <c:v>41519.666666666664</c:v>
                </c:pt>
                <c:pt idx="9122">
                  <c:v>41519.677083333336</c:v>
                </c:pt>
                <c:pt idx="9123">
                  <c:v>41519.6875</c:v>
                </c:pt>
                <c:pt idx="9124">
                  <c:v>41519.697916666664</c:v>
                </c:pt>
                <c:pt idx="9125">
                  <c:v>41519.708333333336</c:v>
                </c:pt>
                <c:pt idx="9126">
                  <c:v>41519.71875</c:v>
                </c:pt>
                <c:pt idx="9127">
                  <c:v>41519.729166666664</c:v>
                </c:pt>
                <c:pt idx="9128">
                  <c:v>41519.739583333336</c:v>
                </c:pt>
                <c:pt idx="9129">
                  <c:v>41519.75</c:v>
                </c:pt>
                <c:pt idx="9130">
                  <c:v>41519.760416666664</c:v>
                </c:pt>
                <c:pt idx="9131">
                  <c:v>41519.770833333336</c:v>
                </c:pt>
                <c:pt idx="9132">
                  <c:v>41519.78125</c:v>
                </c:pt>
                <c:pt idx="9133">
                  <c:v>41519.791666666664</c:v>
                </c:pt>
                <c:pt idx="9134">
                  <c:v>41519.802083333336</c:v>
                </c:pt>
                <c:pt idx="9135">
                  <c:v>41519.8125</c:v>
                </c:pt>
                <c:pt idx="9136">
                  <c:v>41519.822916666664</c:v>
                </c:pt>
                <c:pt idx="9137">
                  <c:v>41519.833333333336</c:v>
                </c:pt>
                <c:pt idx="9138">
                  <c:v>41519.84375</c:v>
                </c:pt>
                <c:pt idx="9139">
                  <c:v>41519.854166666664</c:v>
                </c:pt>
                <c:pt idx="9140">
                  <c:v>41519.864583333336</c:v>
                </c:pt>
                <c:pt idx="9141">
                  <c:v>41519.875</c:v>
                </c:pt>
                <c:pt idx="9142">
                  <c:v>41519.885416666664</c:v>
                </c:pt>
                <c:pt idx="9143">
                  <c:v>41519.895833333336</c:v>
                </c:pt>
                <c:pt idx="9144">
                  <c:v>41519.90625</c:v>
                </c:pt>
                <c:pt idx="9145">
                  <c:v>41519.916666666664</c:v>
                </c:pt>
                <c:pt idx="9146">
                  <c:v>41519.927083333336</c:v>
                </c:pt>
                <c:pt idx="9147">
                  <c:v>41519.9375</c:v>
                </c:pt>
                <c:pt idx="9148">
                  <c:v>41519.947916666664</c:v>
                </c:pt>
                <c:pt idx="9149">
                  <c:v>41519.958333333336</c:v>
                </c:pt>
                <c:pt idx="9150">
                  <c:v>41519.96875</c:v>
                </c:pt>
                <c:pt idx="9151">
                  <c:v>41519.979166666664</c:v>
                </c:pt>
                <c:pt idx="9152">
                  <c:v>41519.989583333336</c:v>
                </c:pt>
                <c:pt idx="9153">
                  <c:v>41520</c:v>
                </c:pt>
                <c:pt idx="9154">
                  <c:v>41520.010416666664</c:v>
                </c:pt>
                <c:pt idx="9155">
                  <c:v>41520.020833333336</c:v>
                </c:pt>
                <c:pt idx="9156">
                  <c:v>41520.03125</c:v>
                </c:pt>
                <c:pt idx="9157">
                  <c:v>41520.041666666664</c:v>
                </c:pt>
                <c:pt idx="9158">
                  <c:v>41520.052083333336</c:v>
                </c:pt>
                <c:pt idx="9159">
                  <c:v>41520.0625</c:v>
                </c:pt>
                <c:pt idx="9160">
                  <c:v>41520.072916666664</c:v>
                </c:pt>
                <c:pt idx="9161">
                  <c:v>41520.083333333336</c:v>
                </c:pt>
                <c:pt idx="9162">
                  <c:v>41520.09375</c:v>
                </c:pt>
                <c:pt idx="9163">
                  <c:v>41520.104166666664</c:v>
                </c:pt>
                <c:pt idx="9164">
                  <c:v>41520.114583333336</c:v>
                </c:pt>
                <c:pt idx="9165">
                  <c:v>41520.125</c:v>
                </c:pt>
                <c:pt idx="9166">
                  <c:v>41520.135416666664</c:v>
                </c:pt>
                <c:pt idx="9167">
                  <c:v>41520.145833333336</c:v>
                </c:pt>
                <c:pt idx="9168">
                  <c:v>41520.15625</c:v>
                </c:pt>
                <c:pt idx="9169">
                  <c:v>41520.166666666664</c:v>
                </c:pt>
                <c:pt idx="9170">
                  <c:v>41520.177083333336</c:v>
                </c:pt>
                <c:pt idx="9171">
                  <c:v>41520.1875</c:v>
                </c:pt>
                <c:pt idx="9172">
                  <c:v>41520.197916666664</c:v>
                </c:pt>
                <c:pt idx="9173">
                  <c:v>41520.208333333336</c:v>
                </c:pt>
                <c:pt idx="9174">
                  <c:v>41520.21875</c:v>
                </c:pt>
                <c:pt idx="9175">
                  <c:v>41520.229166666664</c:v>
                </c:pt>
                <c:pt idx="9176">
                  <c:v>41520.239583333336</c:v>
                </c:pt>
                <c:pt idx="9177">
                  <c:v>41520.25</c:v>
                </c:pt>
                <c:pt idx="9178">
                  <c:v>41520.260416666664</c:v>
                </c:pt>
                <c:pt idx="9179">
                  <c:v>41520.270833333336</c:v>
                </c:pt>
                <c:pt idx="9180">
                  <c:v>41520.28125</c:v>
                </c:pt>
                <c:pt idx="9181">
                  <c:v>41520.291666666664</c:v>
                </c:pt>
                <c:pt idx="9182">
                  <c:v>41520.302083333336</c:v>
                </c:pt>
                <c:pt idx="9183">
                  <c:v>41520.3125</c:v>
                </c:pt>
                <c:pt idx="9184">
                  <c:v>41520.322916666664</c:v>
                </c:pt>
                <c:pt idx="9185">
                  <c:v>41520.333333333336</c:v>
                </c:pt>
                <c:pt idx="9186">
                  <c:v>41520.34375</c:v>
                </c:pt>
                <c:pt idx="9187">
                  <c:v>41520.354166666664</c:v>
                </c:pt>
                <c:pt idx="9188">
                  <c:v>41520.364583333336</c:v>
                </c:pt>
                <c:pt idx="9189">
                  <c:v>41520.375</c:v>
                </c:pt>
                <c:pt idx="9190">
                  <c:v>41520.385416666664</c:v>
                </c:pt>
                <c:pt idx="9191">
                  <c:v>41520.395833333336</c:v>
                </c:pt>
                <c:pt idx="9192">
                  <c:v>41520.40625</c:v>
                </c:pt>
                <c:pt idx="9193">
                  <c:v>41520.416666666664</c:v>
                </c:pt>
                <c:pt idx="9194">
                  <c:v>41520.427083333336</c:v>
                </c:pt>
                <c:pt idx="9195">
                  <c:v>41520.4375</c:v>
                </c:pt>
                <c:pt idx="9196">
                  <c:v>41520.447916666664</c:v>
                </c:pt>
                <c:pt idx="9197">
                  <c:v>41520.458333333336</c:v>
                </c:pt>
                <c:pt idx="9198">
                  <c:v>41520.46875</c:v>
                </c:pt>
                <c:pt idx="9199">
                  <c:v>41520.479166666664</c:v>
                </c:pt>
                <c:pt idx="9200">
                  <c:v>41520.489583333336</c:v>
                </c:pt>
                <c:pt idx="9201">
                  <c:v>41520.5</c:v>
                </c:pt>
                <c:pt idx="9202">
                  <c:v>41520.510416666664</c:v>
                </c:pt>
                <c:pt idx="9203">
                  <c:v>41520.520833333336</c:v>
                </c:pt>
                <c:pt idx="9204">
                  <c:v>41520.53125</c:v>
                </c:pt>
                <c:pt idx="9205">
                  <c:v>41520.541666666664</c:v>
                </c:pt>
                <c:pt idx="9206">
                  <c:v>41520.552083333336</c:v>
                </c:pt>
                <c:pt idx="9207">
                  <c:v>41520.5625</c:v>
                </c:pt>
                <c:pt idx="9208">
                  <c:v>41520.572916666664</c:v>
                </c:pt>
                <c:pt idx="9209">
                  <c:v>41520.583333333336</c:v>
                </c:pt>
                <c:pt idx="9210">
                  <c:v>41520.59375</c:v>
                </c:pt>
                <c:pt idx="9211">
                  <c:v>41520.604166666664</c:v>
                </c:pt>
                <c:pt idx="9212">
                  <c:v>41520.614583333336</c:v>
                </c:pt>
                <c:pt idx="9213">
                  <c:v>41520.625</c:v>
                </c:pt>
                <c:pt idx="9214">
                  <c:v>41520.635416666664</c:v>
                </c:pt>
                <c:pt idx="9215">
                  <c:v>41520.645833333336</c:v>
                </c:pt>
                <c:pt idx="9216">
                  <c:v>41520.65625</c:v>
                </c:pt>
                <c:pt idx="9217">
                  <c:v>41520.666666666664</c:v>
                </c:pt>
                <c:pt idx="9218">
                  <c:v>41520.677083333336</c:v>
                </c:pt>
                <c:pt idx="9219">
                  <c:v>41520.6875</c:v>
                </c:pt>
                <c:pt idx="9220">
                  <c:v>41520.697916666664</c:v>
                </c:pt>
                <c:pt idx="9221">
                  <c:v>41520.708333333336</c:v>
                </c:pt>
                <c:pt idx="9222">
                  <c:v>41520.71875</c:v>
                </c:pt>
                <c:pt idx="9223">
                  <c:v>41520.729166666664</c:v>
                </c:pt>
                <c:pt idx="9224">
                  <c:v>41520.739583333336</c:v>
                </c:pt>
                <c:pt idx="9225">
                  <c:v>41520.75</c:v>
                </c:pt>
                <c:pt idx="9226">
                  <c:v>41520.760416666664</c:v>
                </c:pt>
                <c:pt idx="9227">
                  <c:v>41520.770833333336</c:v>
                </c:pt>
                <c:pt idx="9228">
                  <c:v>41520.78125</c:v>
                </c:pt>
                <c:pt idx="9229">
                  <c:v>41520.791666666664</c:v>
                </c:pt>
                <c:pt idx="9230">
                  <c:v>41520.802083333336</c:v>
                </c:pt>
                <c:pt idx="9231">
                  <c:v>41520.8125</c:v>
                </c:pt>
                <c:pt idx="9232">
                  <c:v>41520.822916666664</c:v>
                </c:pt>
                <c:pt idx="9233">
                  <c:v>41520.833333333336</c:v>
                </c:pt>
                <c:pt idx="9234">
                  <c:v>41520.84375</c:v>
                </c:pt>
                <c:pt idx="9235">
                  <c:v>41520.854166666664</c:v>
                </c:pt>
                <c:pt idx="9236">
                  <c:v>41520.864583333336</c:v>
                </c:pt>
                <c:pt idx="9237">
                  <c:v>41520.875</c:v>
                </c:pt>
                <c:pt idx="9238">
                  <c:v>41520.885416666664</c:v>
                </c:pt>
                <c:pt idx="9239">
                  <c:v>41520.895833333336</c:v>
                </c:pt>
                <c:pt idx="9240">
                  <c:v>41520.90625</c:v>
                </c:pt>
                <c:pt idx="9241">
                  <c:v>41520.916666666664</c:v>
                </c:pt>
                <c:pt idx="9242">
                  <c:v>41520.927083333336</c:v>
                </c:pt>
                <c:pt idx="9243">
                  <c:v>41520.9375</c:v>
                </c:pt>
                <c:pt idx="9244">
                  <c:v>41520.947916666664</c:v>
                </c:pt>
                <c:pt idx="9245">
                  <c:v>41520.958333333336</c:v>
                </c:pt>
                <c:pt idx="9246">
                  <c:v>41520.96875</c:v>
                </c:pt>
                <c:pt idx="9247">
                  <c:v>41520.979166666664</c:v>
                </c:pt>
                <c:pt idx="9248">
                  <c:v>41520.989583333336</c:v>
                </c:pt>
                <c:pt idx="9249">
                  <c:v>41521</c:v>
                </c:pt>
                <c:pt idx="9250">
                  <c:v>41521.010416666664</c:v>
                </c:pt>
                <c:pt idx="9251">
                  <c:v>41521.020833333336</c:v>
                </c:pt>
                <c:pt idx="9252">
                  <c:v>41521.03125</c:v>
                </c:pt>
                <c:pt idx="9253">
                  <c:v>41521.041666666664</c:v>
                </c:pt>
                <c:pt idx="9254">
                  <c:v>41521.052083333336</c:v>
                </c:pt>
                <c:pt idx="9255">
                  <c:v>41521.0625</c:v>
                </c:pt>
                <c:pt idx="9256">
                  <c:v>41521.072916666664</c:v>
                </c:pt>
                <c:pt idx="9257">
                  <c:v>41521.083333333336</c:v>
                </c:pt>
                <c:pt idx="9258">
                  <c:v>41521.09375</c:v>
                </c:pt>
                <c:pt idx="9259">
                  <c:v>41521.104166666664</c:v>
                </c:pt>
                <c:pt idx="9260">
                  <c:v>41521.114583333336</c:v>
                </c:pt>
                <c:pt idx="9261">
                  <c:v>41521.125</c:v>
                </c:pt>
                <c:pt idx="9262">
                  <c:v>41521.135416666664</c:v>
                </c:pt>
                <c:pt idx="9263">
                  <c:v>41521.145833333336</c:v>
                </c:pt>
                <c:pt idx="9264">
                  <c:v>41521.15625</c:v>
                </c:pt>
                <c:pt idx="9265">
                  <c:v>41521.166666666664</c:v>
                </c:pt>
                <c:pt idx="9266">
                  <c:v>41521.177083333336</c:v>
                </c:pt>
                <c:pt idx="9267">
                  <c:v>41521.1875</c:v>
                </c:pt>
                <c:pt idx="9268">
                  <c:v>41521.197916666664</c:v>
                </c:pt>
                <c:pt idx="9269">
                  <c:v>41521.208333333336</c:v>
                </c:pt>
                <c:pt idx="9270">
                  <c:v>41521.21875</c:v>
                </c:pt>
                <c:pt idx="9271">
                  <c:v>41521.229166666664</c:v>
                </c:pt>
                <c:pt idx="9272">
                  <c:v>41521.239583333336</c:v>
                </c:pt>
                <c:pt idx="9273">
                  <c:v>41521.25</c:v>
                </c:pt>
                <c:pt idx="9274">
                  <c:v>41521.260416666664</c:v>
                </c:pt>
                <c:pt idx="9275">
                  <c:v>41521.270833333336</c:v>
                </c:pt>
                <c:pt idx="9276">
                  <c:v>41521.28125</c:v>
                </c:pt>
                <c:pt idx="9277">
                  <c:v>41521.291666666664</c:v>
                </c:pt>
                <c:pt idx="9278">
                  <c:v>41521.302083333336</c:v>
                </c:pt>
                <c:pt idx="9279">
                  <c:v>41521.3125</c:v>
                </c:pt>
                <c:pt idx="9280">
                  <c:v>41521.322916666664</c:v>
                </c:pt>
                <c:pt idx="9281">
                  <c:v>41521.333333333336</c:v>
                </c:pt>
                <c:pt idx="9282">
                  <c:v>41521.34375</c:v>
                </c:pt>
                <c:pt idx="9283">
                  <c:v>41521.354166666664</c:v>
                </c:pt>
                <c:pt idx="9284">
                  <c:v>41521.364583333336</c:v>
                </c:pt>
                <c:pt idx="9285">
                  <c:v>41521.375</c:v>
                </c:pt>
                <c:pt idx="9286">
                  <c:v>41521.385416666664</c:v>
                </c:pt>
                <c:pt idx="9287">
                  <c:v>41521.395833333336</c:v>
                </c:pt>
                <c:pt idx="9288">
                  <c:v>41521.40625</c:v>
                </c:pt>
                <c:pt idx="9289">
                  <c:v>41521.416666666664</c:v>
                </c:pt>
                <c:pt idx="9290">
                  <c:v>41521.427083333336</c:v>
                </c:pt>
                <c:pt idx="9291">
                  <c:v>41521.4375</c:v>
                </c:pt>
                <c:pt idx="9292">
                  <c:v>41521.447916666664</c:v>
                </c:pt>
                <c:pt idx="9293">
                  <c:v>41521.458333333336</c:v>
                </c:pt>
                <c:pt idx="9294">
                  <c:v>41521.46875</c:v>
                </c:pt>
                <c:pt idx="9295">
                  <c:v>41521.479166666664</c:v>
                </c:pt>
                <c:pt idx="9296">
                  <c:v>41521.489583333336</c:v>
                </c:pt>
                <c:pt idx="9297">
                  <c:v>41521.5</c:v>
                </c:pt>
                <c:pt idx="9298">
                  <c:v>41521.510416666664</c:v>
                </c:pt>
                <c:pt idx="9299">
                  <c:v>41521.520833333336</c:v>
                </c:pt>
                <c:pt idx="9300">
                  <c:v>41521.53125</c:v>
                </c:pt>
                <c:pt idx="9301">
                  <c:v>41521.541666666664</c:v>
                </c:pt>
                <c:pt idx="9302">
                  <c:v>41521.552083333336</c:v>
                </c:pt>
                <c:pt idx="9303">
                  <c:v>41521.5625</c:v>
                </c:pt>
                <c:pt idx="9304">
                  <c:v>41521.572916666664</c:v>
                </c:pt>
                <c:pt idx="9305">
                  <c:v>41521.583333333336</c:v>
                </c:pt>
                <c:pt idx="9306">
                  <c:v>41521.59375</c:v>
                </c:pt>
                <c:pt idx="9307">
                  <c:v>41521.604166666664</c:v>
                </c:pt>
                <c:pt idx="9308">
                  <c:v>41521.614583333336</c:v>
                </c:pt>
                <c:pt idx="9309">
                  <c:v>41521.625</c:v>
                </c:pt>
                <c:pt idx="9310">
                  <c:v>41521.635416666664</c:v>
                </c:pt>
                <c:pt idx="9311">
                  <c:v>41521.645833333336</c:v>
                </c:pt>
                <c:pt idx="9312">
                  <c:v>41521.65625</c:v>
                </c:pt>
                <c:pt idx="9313">
                  <c:v>41521.666666666664</c:v>
                </c:pt>
                <c:pt idx="9314">
                  <c:v>41521.677083333336</c:v>
                </c:pt>
                <c:pt idx="9315">
                  <c:v>41521.6875</c:v>
                </c:pt>
                <c:pt idx="9316">
                  <c:v>41521.697916666664</c:v>
                </c:pt>
                <c:pt idx="9317">
                  <c:v>41521.708333333336</c:v>
                </c:pt>
                <c:pt idx="9318">
                  <c:v>41521.71875</c:v>
                </c:pt>
                <c:pt idx="9319">
                  <c:v>41521.729166666664</c:v>
                </c:pt>
                <c:pt idx="9320">
                  <c:v>41521.739583333336</c:v>
                </c:pt>
                <c:pt idx="9321">
                  <c:v>41521.75</c:v>
                </c:pt>
                <c:pt idx="9322">
                  <c:v>41521.760416666664</c:v>
                </c:pt>
                <c:pt idx="9323">
                  <c:v>41521.770833333336</c:v>
                </c:pt>
                <c:pt idx="9324">
                  <c:v>41521.78125</c:v>
                </c:pt>
                <c:pt idx="9325">
                  <c:v>41521.791666666664</c:v>
                </c:pt>
                <c:pt idx="9326">
                  <c:v>41521.802083333336</c:v>
                </c:pt>
                <c:pt idx="9327">
                  <c:v>41521.8125</c:v>
                </c:pt>
                <c:pt idx="9328">
                  <c:v>41521.822916666664</c:v>
                </c:pt>
                <c:pt idx="9329">
                  <c:v>41521.833333333336</c:v>
                </c:pt>
                <c:pt idx="9330">
                  <c:v>41521.84375</c:v>
                </c:pt>
                <c:pt idx="9331">
                  <c:v>41521.854166666664</c:v>
                </c:pt>
                <c:pt idx="9332">
                  <c:v>41521.864583333336</c:v>
                </c:pt>
                <c:pt idx="9333">
                  <c:v>41521.875</c:v>
                </c:pt>
                <c:pt idx="9334">
                  <c:v>41521.885416666664</c:v>
                </c:pt>
                <c:pt idx="9335">
                  <c:v>41521.895833333336</c:v>
                </c:pt>
                <c:pt idx="9336">
                  <c:v>41521.90625</c:v>
                </c:pt>
                <c:pt idx="9337">
                  <c:v>41521.916666666664</c:v>
                </c:pt>
                <c:pt idx="9338">
                  <c:v>41521.927083333336</c:v>
                </c:pt>
                <c:pt idx="9339">
                  <c:v>41521.9375</c:v>
                </c:pt>
                <c:pt idx="9340">
                  <c:v>41521.947916666664</c:v>
                </c:pt>
                <c:pt idx="9341">
                  <c:v>41521.958333333336</c:v>
                </c:pt>
                <c:pt idx="9342">
                  <c:v>41521.96875</c:v>
                </c:pt>
                <c:pt idx="9343">
                  <c:v>41521.979166666664</c:v>
                </c:pt>
                <c:pt idx="9344">
                  <c:v>41521.989583333336</c:v>
                </c:pt>
                <c:pt idx="9345">
                  <c:v>41522</c:v>
                </c:pt>
                <c:pt idx="9346">
                  <c:v>41522.010416666664</c:v>
                </c:pt>
                <c:pt idx="9347">
                  <c:v>41522.020833333336</c:v>
                </c:pt>
                <c:pt idx="9348">
                  <c:v>41522.03125</c:v>
                </c:pt>
                <c:pt idx="9349">
                  <c:v>41522.041666666664</c:v>
                </c:pt>
                <c:pt idx="9350">
                  <c:v>41522.052083333336</c:v>
                </c:pt>
                <c:pt idx="9351">
                  <c:v>41522.0625</c:v>
                </c:pt>
                <c:pt idx="9352">
                  <c:v>41522.072916666664</c:v>
                </c:pt>
                <c:pt idx="9353">
                  <c:v>41522.083333333336</c:v>
                </c:pt>
                <c:pt idx="9354">
                  <c:v>41522.09375</c:v>
                </c:pt>
                <c:pt idx="9355">
                  <c:v>41522.104166666664</c:v>
                </c:pt>
                <c:pt idx="9356">
                  <c:v>41522.114583333336</c:v>
                </c:pt>
                <c:pt idx="9357">
                  <c:v>41522.125</c:v>
                </c:pt>
                <c:pt idx="9358">
                  <c:v>41522.135416666664</c:v>
                </c:pt>
                <c:pt idx="9359">
                  <c:v>41522.145833333336</c:v>
                </c:pt>
                <c:pt idx="9360">
                  <c:v>41522.15625</c:v>
                </c:pt>
                <c:pt idx="9361">
                  <c:v>41522.166666666664</c:v>
                </c:pt>
                <c:pt idx="9362">
                  <c:v>41522.177083333336</c:v>
                </c:pt>
                <c:pt idx="9363">
                  <c:v>41522.1875</c:v>
                </c:pt>
                <c:pt idx="9364">
                  <c:v>41522.197916666664</c:v>
                </c:pt>
                <c:pt idx="9365">
                  <c:v>41522.208333333336</c:v>
                </c:pt>
                <c:pt idx="9366">
                  <c:v>41522.21875</c:v>
                </c:pt>
                <c:pt idx="9367">
                  <c:v>41522.229166666664</c:v>
                </c:pt>
                <c:pt idx="9368">
                  <c:v>41522.239583333336</c:v>
                </c:pt>
                <c:pt idx="9369">
                  <c:v>41522.25</c:v>
                </c:pt>
                <c:pt idx="9370">
                  <c:v>41522.260416666664</c:v>
                </c:pt>
                <c:pt idx="9371">
                  <c:v>41522.270833333336</c:v>
                </c:pt>
                <c:pt idx="9372">
                  <c:v>41522.28125</c:v>
                </c:pt>
                <c:pt idx="9373">
                  <c:v>41522.291666666664</c:v>
                </c:pt>
                <c:pt idx="9374">
                  <c:v>41522.302083333336</c:v>
                </c:pt>
                <c:pt idx="9375">
                  <c:v>41522.3125</c:v>
                </c:pt>
                <c:pt idx="9376">
                  <c:v>41522.322916666664</c:v>
                </c:pt>
                <c:pt idx="9377">
                  <c:v>41522.333333333336</c:v>
                </c:pt>
                <c:pt idx="9378">
                  <c:v>41522.34375</c:v>
                </c:pt>
                <c:pt idx="9379">
                  <c:v>41522.354166666664</c:v>
                </c:pt>
                <c:pt idx="9380">
                  <c:v>41522.364583333336</c:v>
                </c:pt>
                <c:pt idx="9381">
                  <c:v>41522.375</c:v>
                </c:pt>
                <c:pt idx="9382">
                  <c:v>41522.385416666664</c:v>
                </c:pt>
                <c:pt idx="9383">
                  <c:v>41522.395833333336</c:v>
                </c:pt>
                <c:pt idx="9384">
                  <c:v>41522.40625</c:v>
                </c:pt>
                <c:pt idx="9385">
                  <c:v>41522.416666666664</c:v>
                </c:pt>
                <c:pt idx="9386">
                  <c:v>41522.427083333336</c:v>
                </c:pt>
                <c:pt idx="9387">
                  <c:v>41522.4375</c:v>
                </c:pt>
                <c:pt idx="9388">
                  <c:v>41522.447916666664</c:v>
                </c:pt>
                <c:pt idx="9389">
                  <c:v>41522.458333333336</c:v>
                </c:pt>
                <c:pt idx="9390">
                  <c:v>41522.46875</c:v>
                </c:pt>
                <c:pt idx="9391">
                  <c:v>41522.479166666664</c:v>
                </c:pt>
                <c:pt idx="9392">
                  <c:v>41522.489583333336</c:v>
                </c:pt>
                <c:pt idx="9393">
                  <c:v>41522.5</c:v>
                </c:pt>
                <c:pt idx="9394">
                  <c:v>41522.510416666664</c:v>
                </c:pt>
                <c:pt idx="9395">
                  <c:v>41522.520833333336</c:v>
                </c:pt>
                <c:pt idx="9396">
                  <c:v>41522.53125</c:v>
                </c:pt>
                <c:pt idx="9397">
                  <c:v>41522.541666666664</c:v>
                </c:pt>
                <c:pt idx="9398">
                  <c:v>41522.552083333336</c:v>
                </c:pt>
                <c:pt idx="9399">
                  <c:v>41522.5625</c:v>
                </c:pt>
                <c:pt idx="9400">
                  <c:v>41522.572916666664</c:v>
                </c:pt>
                <c:pt idx="9401">
                  <c:v>41522.583333333336</c:v>
                </c:pt>
                <c:pt idx="9402">
                  <c:v>41522.59375</c:v>
                </c:pt>
                <c:pt idx="9403">
                  <c:v>41522.604166666664</c:v>
                </c:pt>
                <c:pt idx="9404">
                  <c:v>41522.614583333336</c:v>
                </c:pt>
                <c:pt idx="9405">
                  <c:v>41522.625</c:v>
                </c:pt>
                <c:pt idx="9406">
                  <c:v>41522.635416666664</c:v>
                </c:pt>
                <c:pt idx="9407">
                  <c:v>41522.645833333336</c:v>
                </c:pt>
                <c:pt idx="9408">
                  <c:v>41522.65625</c:v>
                </c:pt>
                <c:pt idx="9409">
                  <c:v>41522.666666666664</c:v>
                </c:pt>
                <c:pt idx="9410">
                  <c:v>41522.677083333336</c:v>
                </c:pt>
                <c:pt idx="9411">
                  <c:v>41522.6875</c:v>
                </c:pt>
                <c:pt idx="9412">
                  <c:v>41522.697916666664</c:v>
                </c:pt>
                <c:pt idx="9413">
                  <c:v>41522.708333333336</c:v>
                </c:pt>
                <c:pt idx="9414">
                  <c:v>41522.71875</c:v>
                </c:pt>
                <c:pt idx="9415">
                  <c:v>41522.729166666664</c:v>
                </c:pt>
                <c:pt idx="9416">
                  <c:v>41522.739583333336</c:v>
                </c:pt>
                <c:pt idx="9417">
                  <c:v>41522.75</c:v>
                </c:pt>
                <c:pt idx="9418">
                  <c:v>41522.760416666664</c:v>
                </c:pt>
                <c:pt idx="9419">
                  <c:v>41522.770833333336</c:v>
                </c:pt>
                <c:pt idx="9420">
                  <c:v>41522.78125</c:v>
                </c:pt>
                <c:pt idx="9421">
                  <c:v>41522.791666666664</c:v>
                </c:pt>
                <c:pt idx="9422">
                  <c:v>41522.802083333336</c:v>
                </c:pt>
                <c:pt idx="9423">
                  <c:v>41522.8125</c:v>
                </c:pt>
                <c:pt idx="9424">
                  <c:v>41522.822916666664</c:v>
                </c:pt>
                <c:pt idx="9425">
                  <c:v>41522.833333333336</c:v>
                </c:pt>
                <c:pt idx="9426">
                  <c:v>41522.84375</c:v>
                </c:pt>
                <c:pt idx="9427">
                  <c:v>41522.854166666664</c:v>
                </c:pt>
                <c:pt idx="9428">
                  <c:v>41522.864583333336</c:v>
                </c:pt>
                <c:pt idx="9429">
                  <c:v>41522.875</c:v>
                </c:pt>
                <c:pt idx="9430">
                  <c:v>41522.885416666664</c:v>
                </c:pt>
                <c:pt idx="9431">
                  <c:v>41522.895833333336</c:v>
                </c:pt>
                <c:pt idx="9432">
                  <c:v>41522.90625</c:v>
                </c:pt>
                <c:pt idx="9433">
                  <c:v>41522.916666666664</c:v>
                </c:pt>
                <c:pt idx="9434">
                  <c:v>41522.927083333336</c:v>
                </c:pt>
                <c:pt idx="9435">
                  <c:v>41522.9375</c:v>
                </c:pt>
                <c:pt idx="9436">
                  <c:v>41522.947916666664</c:v>
                </c:pt>
                <c:pt idx="9437">
                  <c:v>41522.958333333336</c:v>
                </c:pt>
                <c:pt idx="9438">
                  <c:v>41522.96875</c:v>
                </c:pt>
                <c:pt idx="9439">
                  <c:v>41522.979166666664</c:v>
                </c:pt>
                <c:pt idx="9440">
                  <c:v>41522.989583333336</c:v>
                </c:pt>
                <c:pt idx="9441">
                  <c:v>41523</c:v>
                </c:pt>
                <c:pt idx="9442">
                  <c:v>41523.010416666664</c:v>
                </c:pt>
                <c:pt idx="9443">
                  <c:v>41523.020833333336</c:v>
                </c:pt>
                <c:pt idx="9444">
                  <c:v>41523.03125</c:v>
                </c:pt>
                <c:pt idx="9445">
                  <c:v>41523.041666666664</c:v>
                </c:pt>
                <c:pt idx="9446">
                  <c:v>41523.052083333336</c:v>
                </c:pt>
                <c:pt idx="9447">
                  <c:v>41523.0625</c:v>
                </c:pt>
                <c:pt idx="9448">
                  <c:v>41523.072916666664</c:v>
                </c:pt>
                <c:pt idx="9449">
                  <c:v>41523.083333333336</c:v>
                </c:pt>
                <c:pt idx="9450">
                  <c:v>41523.09375</c:v>
                </c:pt>
                <c:pt idx="9451">
                  <c:v>41523.104166666664</c:v>
                </c:pt>
                <c:pt idx="9452">
                  <c:v>41523.114583333336</c:v>
                </c:pt>
                <c:pt idx="9453">
                  <c:v>41523.125</c:v>
                </c:pt>
                <c:pt idx="9454">
                  <c:v>41523.135416666664</c:v>
                </c:pt>
                <c:pt idx="9455">
                  <c:v>41523.145833333336</c:v>
                </c:pt>
                <c:pt idx="9456">
                  <c:v>41523.15625</c:v>
                </c:pt>
                <c:pt idx="9457">
                  <c:v>41523.166666666664</c:v>
                </c:pt>
                <c:pt idx="9458">
                  <c:v>41523.177083333336</c:v>
                </c:pt>
                <c:pt idx="9459">
                  <c:v>41523.1875</c:v>
                </c:pt>
                <c:pt idx="9460">
                  <c:v>41523.197916666664</c:v>
                </c:pt>
                <c:pt idx="9461">
                  <c:v>41523.208333333336</c:v>
                </c:pt>
                <c:pt idx="9462">
                  <c:v>41523.21875</c:v>
                </c:pt>
                <c:pt idx="9463">
                  <c:v>41523.229166666664</c:v>
                </c:pt>
                <c:pt idx="9464">
                  <c:v>41523.239583333336</c:v>
                </c:pt>
                <c:pt idx="9465">
                  <c:v>41523.25</c:v>
                </c:pt>
                <c:pt idx="9466">
                  <c:v>41523.260416666664</c:v>
                </c:pt>
                <c:pt idx="9467">
                  <c:v>41523.270833333336</c:v>
                </c:pt>
                <c:pt idx="9468">
                  <c:v>41523.28125</c:v>
                </c:pt>
                <c:pt idx="9469">
                  <c:v>41523.291666666664</c:v>
                </c:pt>
                <c:pt idx="9470">
                  <c:v>41523.302083333336</c:v>
                </c:pt>
                <c:pt idx="9471">
                  <c:v>41523.3125</c:v>
                </c:pt>
                <c:pt idx="9472">
                  <c:v>41523.322916666664</c:v>
                </c:pt>
                <c:pt idx="9473">
                  <c:v>41523.333333333336</c:v>
                </c:pt>
                <c:pt idx="9474">
                  <c:v>41523.34375</c:v>
                </c:pt>
                <c:pt idx="9475">
                  <c:v>41523.354166666664</c:v>
                </c:pt>
                <c:pt idx="9476">
                  <c:v>41523.364583333336</c:v>
                </c:pt>
                <c:pt idx="9477">
                  <c:v>41523.375</c:v>
                </c:pt>
                <c:pt idx="9478">
                  <c:v>41523.385416666664</c:v>
                </c:pt>
                <c:pt idx="9479">
                  <c:v>41523.395833333336</c:v>
                </c:pt>
                <c:pt idx="9480">
                  <c:v>41523.40625</c:v>
                </c:pt>
                <c:pt idx="9481">
                  <c:v>41523.416666666664</c:v>
                </c:pt>
                <c:pt idx="9482">
                  <c:v>41523.427083333336</c:v>
                </c:pt>
                <c:pt idx="9483">
                  <c:v>41523.4375</c:v>
                </c:pt>
                <c:pt idx="9484">
                  <c:v>41523.447916666664</c:v>
                </c:pt>
                <c:pt idx="9485">
                  <c:v>41523.458333333336</c:v>
                </c:pt>
                <c:pt idx="9486">
                  <c:v>41523.46875</c:v>
                </c:pt>
                <c:pt idx="9487">
                  <c:v>41523.479166666664</c:v>
                </c:pt>
                <c:pt idx="9488">
                  <c:v>41523.489583333336</c:v>
                </c:pt>
                <c:pt idx="9489">
                  <c:v>41523.5</c:v>
                </c:pt>
                <c:pt idx="9490">
                  <c:v>41523.510416666664</c:v>
                </c:pt>
                <c:pt idx="9491">
                  <c:v>41523.520833333336</c:v>
                </c:pt>
                <c:pt idx="9492">
                  <c:v>41523.53125</c:v>
                </c:pt>
                <c:pt idx="9493">
                  <c:v>41523.541666666664</c:v>
                </c:pt>
                <c:pt idx="9494">
                  <c:v>41523.552083333336</c:v>
                </c:pt>
                <c:pt idx="9495">
                  <c:v>41523.5625</c:v>
                </c:pt>
                <c:pt idx="9496">
                  <c:v>41523.572916666664</c:v>
                </c:pt>
                <c:pt idx="9497">
                  <c:v>41523.583333333336</c:v>
                </c:pt>
                <c:pt idx="9498">
                  <c:v>41523.59375</c:v>
                </c:pt>
                <c:pt idx="9499">
                  <c:v>41523.604166666664</c:v>
                </c:pt>
                <c:pt idx="9500">
                  <c:v>41523.614583333336</c:v>
                </c:pt>
                <c:pt idx="9501">
                  <c:v>41523.625</c:v>
                </c:pt>
                <c:pt idx="9502">
                  <c:v>41523.635416666664</c:v>
                </c:pt>
                <c:pt idx="9503">
                  <c:v>41523.645833333336</c:v>
                </c:pt>
                <c:pt idx="9504">
                  <c:v>41523.65625</c:v>
                </c:pt>
                <c:pt idx="9505">
                  <c:v>41523.666666666664</c:v>
                </c:pt>
                <c:pt idx="9506">
                  <c:v>41523.677083333336</c:v>
                </c:pt>
                <c:pt idx="9507">
                  <c:v>41523.6875</c:v>
                </c:pt>
                <c:pt idx="9508">
                  <c:v>41523.697916666664</c:v>
                </c:pt>
                <c:pt idx="9509">
                  <c:v>41523.708333333336</c:v>
                </c:pt>
                <c:pt idx="9510">
                  <c:v>41523.71875</c:v>
                </c:pt>
                <c:pt idx="9511">
                  <c:v>41523.729166666664</c:v>
                </c:pt>
                <c:pt idx="9512">
                  <c:v>41523.739583333336</c:v>
                </c:pt>
                <c:pt idx="9513">
                  <c:v>41523.75</c:v>
                </c:pt>
                <c:pt idx="9514">
                  <c:v>41523.760416666664</c:v>
                </c:pt>
                <c:pt idx="9515">
                  <c:v>41523.770833333336</c:v>
                </c:pt>
                <c:pt idx="9516">
                  <c:v>41523.78125</c:v>
                </c:pt>
                <c:pt idx="9517">
                  <c:v>41523.791666666664</c:v>
                </c:pt>
                <c:pt idx="9518">
                  <c:v>41523.802083333336</c:v>
                </c:pt>
                <c:pt idx="9519">
                  <c:v>41523.8125</c:v>
                </c:pt>
                <c:pt idx="9520">
                  <c:v>41523.822916666664</c:v>
                </c:pt>
                <c:pt idx="9521">
                  <c:v>41523.833333333336</c:v>
                </c:pt>
                <c:pt idx="9522">
                  <c:v>41523.84375</c:v>
                </c:pt>
                <c:pt idx="9523">
                  <c:v>41523.854166666664</c:v>
                </c:pt>
                <c:pt idx="9524">
                  <c:v>41523.864583333336</c:v>
                </c:pt>
                <c:pt idx="9525">
                  <c:v>41523.875</c:v>
                </c:pt>
                <c:pt idx="9526">
                  <c:v>41523.885416666664</c:v>
                </c:pt>
                <c:pt idx="9527">
                  <c:v>41523.895833333336</c:v>
                </c:pt>
                <c:pt idx="9528">
                  <c:v>41523.90625</c:v>
                </c:pt>
                <c:pt idx="9529">
                  <c:v>41523.916666666664</c:v>
                </c:pt>
                <c:pt idx="9530">
                  <c:v>41523.927083333336</c:v>
                </c:pt>
                <c:pt idx="9531">
                  <c:v>41523.9375</c:v>
                </c:pt>
                <c:pt idx="9532">
                  <c:v>41523.947916666664</c:v>
                </c:pt>
                <c:pt idx="9533">
                  <c:v>41523.958333333336</c:v>
                </c:pt>
                <c:pt idx="9534">
                  <c:v>41523.96875</c:v>
                </c:pt>
                <c:pt idx="9535">
                  <c:v>41523.979166666664</c:v>
                </c:pt>
                <c:pt idx="9536">
                  <c:v>41523.989583333336</c:v>
                </c:pt>
                <c:pt idx="9537">
                  <c:v>41524</c:v>
                </c:pt>
                <c:pt idx="9538">
                  <c:v>41524.010416666664</c:v>
                </c:pt>
                <c:pt idx="9539">
                  <c:v>41524.020833333336</c:v>
                </c:pt>
                <c:pt idx="9540">
                  <c:v>41524.03125</c:v>
                </c:pt>
                <c:pt idx="9541">
                  <c:v>41524.041666666664</c:v>
                </c:pt>
                <c:pt idx="9542">
                  <c:v>41524.052083333336</c:v>
                </c:pt>
                <c:pt idx="9543">
                  <c:v>41524.0625</c:v>
                </c:pt>
                <c:pt idx="9544">
                  <c:v>41524.072916666664</c:v>
                </c:pt>
                <c:pt idx="9545">
                  <c:v>41524.083333333336</c:v>
                </c:pt>
                <c:pt idx="9546">
                  <c:v>41524.09375</c:v>
                </c:pt>
                <c:pt idx="9547">
                  <c:v>41524.104166666664</c:v>
                </c:pt>
                <c:pt idx="9548">
                  <c:v>41524.114583333336</c:v>
                </c:pt>
                <c:pt idx="9549">
                  <c:v>41524.125</c:v>
                </c:pt>
                <c:pt idx="9550">
                  <c:v>41524.135416666664</c:v>
                </c:pt>
                <c:pt idx="9551">
                  <c:v>41524.145833333336</c:v>
                </c:pt>
                <c:pt idx="9552">
                  <c:v>41524.15625</c:v>
                </c:pt>
                <c:pt idx="9553">
                  <c:v>41524.166666666664</c:v>
                </c:pt>
                <c:pt idx="9554">
                  <c:v>41524.177083333336</c:v>
                </c:pt>
                <c:pt idx="9555">
                  <c:v>41524.1875</c:v>
                </c:pt>
                <c:pt idx="9556">
                  <c:v>41524.197916666664</c:v>
                </c:pt>
                <c:pt idx="9557">
                  <c:v>41524.208333333336</c:v>
                </c:pt>
                <c:pt idx="9558">
                  <c:v>41524.21875</c:v>
                </c:pt>
                <c:pt idx="9559">
                  <c:v>41524.229166666664</c:v>
                </c:pt>
                <c:pt idx="9560">
                  <c:v>41524.239583333336</c:v>
                </c:pt>
                <c:pt idx="9561">
                  <c:v>41524.25</c:v>
                </c:pt>
                <c:pt idx="9562">
                  <c:v>41524.260416666664</c:v>
                </c:pt>
                <c:pt idx="9563">
                  <c:v>41524.270833333336</c:v>
                </c:pt>
                <c:pt idx="9564">
                  <c:v>41524.28125</c:v>
                </c:pt>
                <c:pt idx="9565">
                  <c:v>41524.291666666664</c:v>
                </c:pt>
                <c:pt idx="9566">
                  <c:v>41524.302083333336</c:v>
                </c:pt>
                <c:pt idx="9567">
                  <c:v>41524.3125</c:v>
                </c:pt>
                <c:pt idx="9568">
                  <c:v>41524.322916666664</c:v>
                </c:pt>
                <c:pt idx="9569">
                  <c:v>41524.333333333336</c:v>
                </c:pt>
                <c:pt idx="9570">
                  <c:v>41524.34375</c:v>
                </c:pt>
                <c:pt idx="9571">
                  <c:v>41524.354166666664</c:v>
                </c:pt>
                <c:pt idx="9572">
                  <c:v>41524.364583333336</c:v>
                </c:pt>
                <c:pt idx="9573">
                  <c:v>41524.375</c:v>
                </c:pt>
                <c:pt idx="9574">
                  <c:v>41524.385416666664</c:v>
                </c:pt>
                <c:pt idx="9575">
                  <c:v>41524.395833333336</c:v>
                </c:pt>
                <c:pt idx="9576">
                  <c:v>41524.40625</c:v>
                </c:pt>
                <c:pt idx="9577">
                  <c:v>41524.416666666664</c:v>
                </c:pt>
                <c:pt idx="9578">
                  <c:v>41524.427083333336</c:v>
                </c:pt>
                <c:pt idx="9579">
                  <c:v>41524.4375</c:v>
                </c:pt>
                <c:pt idx="9580">
                  <c:v>41524.447916666664</c:v>
                </c:pt>
                <c:pt idx="9581">
                  <c:v>41524.458333333336</c:v>
                </c:pt>
                <c:pt idx="9582">
                  <c:v>41524.46875</c:v>
                </c:pt>
                <c:pt idx="9583">
                  <c:v>41524.479166666664</c:v>
                </c:pt>
                <c:pt idx="9584">
                  <c:v>41524.489583333336</c:v>
                </c:pt>
                <c:pt idx="9585">
                  <c:v>41524.5</c:v>
                </c:pt>
                <c:pt idx="9586">
                  <c:v>41524.510416666664</c:v>
                </c:pt>
                <c:pt idx="9587">
                  <c:v>41524.520833333336</c:v>
                </c:pt>
                <c:pt idx="9588">
                  <c:v>41524.53125</c:v>
                </c:pt>
                <c:pt idx="9589">
                  <c:v>41524.541666666664</c:v>
                </c:pt>
                <c:pt idx="9590">
                  <c:v>41524.552083333336</c:v>
                </c:pt>
                <c:pt idx="9591">
                  <c:v>41524.5625</c:v>
                </c:pt>
                <c:pt idx="9592">
                  <c:v>41524.572916666664</c:v>
                </c:pt>
                <c:pt idx="9593">
                  <c:v>41524.583333333336</c:v>
                </c:pt>
                <c:pt idx="9594">
                  <c:v>41524.59375</c:v>
                </c:pt>
                <c:pt idx="9595">
                  <c:v>41524.604166666664</c:v>
                </c:pt>
                <c:pt idx="9596">
                  <c:v>41524.614583333336</c:v>
                </c:pt>
                <c:pt idx="9597">
                  <c:v>41524.625</c:v>
                </c:pt>
                <c:pt idx="9598">
                  <c:v>41524.635416666664</c:v>
                </c:pt>
                <c:pt idx="9599">
                  <c:v>41524.645833333336</c:v>
                </c:pt>
                <c:pt idx="9600">
                  <c:v>41524.65625</c:v>
                </c:pt>
                <c:pt idx="9601">
                  <c:v>41524.666666666664</c:v>
                </c:pt>
                <c:pt idx="9602">
                  <c:v>41524.677083333336</c:v>
                </c:pt>
                <c:pt idx="9603">
                  <c:v>41524.6875</c:v>
                </c:pt>
                <c:pt idx="9604">
                  <c:v>41524.697916666664</c:v>
                </c:pt>
                <c:pt idx="9605">
                  <c:v>41524.708333333336</c:v>
                </c:pt>
                <c:pt idx="9606">
                  <c:v>41524.71875</c:v>
                </c:pt>
                <c:pt idx="9607">
                  <c:v>41524.729166666664</c:v>
                </c:pt>
                <c:pt idx="9608">
                  <c:v>41524.739583333336</c:v>
                </c:pt>
                <c:pt idx="9609">
                  <c:v>41524.75</c:v>
                </c:pt>
                <c:pt idx="9610">
                  <c:v>41524.760416666664</c:v>
                </c:pt>
                <c:pt idx="9611">
                  <c:v>41524.770833333336</c:v>
                </c:pt>
                <c:pt idx="9612">
                  <c:v>41524.78125</c:v>
                </c:pt>
                <c:pt idx="9613">
                  <c:v>41524.791666666664</c:v>
                </c:pt>
                <c:pt idx="9614">
                  <c:v>41524.802083333336</c:v>
                </c:pt>
                <c:pt idx="9615">
                  <c:v>41524.8125</c:v>
                </c:pt>
                <c:pt idx="9616">
                  <c:v>41524.822916666664</c:v>
                </c:pt>
                <c:pt idx="9617">
                  <c:v>41524.833333333336</c:v>
                </c:pt>
                <c:pt idx="9618">
                  <c:v>41524.84375</c:v>
                </c:pt>
                <c:pt idx="9619">
                  <c:v>41524.854166666664</c:v>
                </c:pt>
                <c:pt idx="9620">
                  <c:v>41524.864583333336</c:v>
                </c:pt>
                <c:pt idx="9621">
                  <c:v>41524.875</c:v>
                </c:pt>
                <c:pt idx="9622">
                  <c:v>41524.885416666664</c:v>
                </c:pt>
                <c:pt idx="9623">
                  <c:v>41524.895833333336</c:v>
                </c:pt>
                <c:pt idx="9624">
                  <c:v>41524.90625</c:v>
                </c:pt>
                <c:pt idx="9625">
                  <c:v>41524.916666666664</c:v>
                </c:pt>
                <c:pt idx="9626">
                  <c:v>41524.927083333336</c:v>
                </c:pt>
                <c:pt idx="9627">
                  <c:v>41524.9375</c:v>
                </c:pt>
                <c:pt idx="9628">
                  <c:v>41524.947916666664</c:v>
                </c:pt>
                <c:pt idx="9629">
                  <c:v>41524.958333333336</c:v>
                </c:pt>
                <c:pt idx="9630">
                  <c:v>41524.96875</c:v>
                </c:pt>
                <c:pt idx="9631">
                  <c:v>41524.979166666664</c:v>
                </c:pt>
                <c:pt idx="9632">
                  <c:v>41524.989583333336</c:v>
                </c:pt>
                <c:pt idx="9633">
                  <c:v>41525</c:v>
                </c:pt>
                <c:pt idx="9634">
                  <c:v>41525.010416666664</c:v>
                </c:pt>
                <c:pt idx="9635">
                  <c:v>41525.020833333336</c:v>
                </c:pt>
                <c:pt idx="9636">
                  <c:v>41525.03125</c:v>
                </c:pt>
                <c:pt idx="9637">
                  <c:v>41525.041666666664</c:v>
                </c:pt>
                <c:pt idx="9638">
                  <c:v>41525.052083333336</c:v>
                </c:pt>
                <c:pt idx="9639">
                  <c:v>41525.0625</c:v>
                </c:pt>
                <c:pt idx="9640">
                  <c:v>41525.072916666664</c:v>
                </c:pt>
                <c:pt idx="9641">
                  <c:v>41525.083333333336</c:v>
                </c:pt>
                <c:pt idx="9642">
                  <c:v>41525.09375</c:v>
                </c:pt>
                <c:pt idx="9643">
                  <c:v>41525.104166666664</c:v>
                </c:pt>
                <c:pt idx="9644">
                  <c:v>41525.114583333336</c:v>
                </c:pt>
                <c:pt idx="9645">
                  <c:v>41525.125</c:v>
                </c:pt>
                <c:pt idx="9646">
                  <c:v>41525.135416666664</c:v>
                </c:pt>
                <c:pt idx="9647">
                  <c:v>41525.145833333336</c:v>
                </c:pt>
                <c:pt idx="9648">
                  <c:v>41525.15625</c:v>
                </c:pt>
                <c:pt idx="9649">
                  <c:v>41525.166666666664</c:v>
                </c:pt>
                <c:pt idx="9650">
                  <c:v>41525.177083333336</c:v>
                </c:pt>
                <c:pt idx="9651">
                  <c:v>41525.1875</c:v>
                </c:pt>
                <c:pt idx="9652">
                  <c:v>41525.197916666664</c:v>
                </c:pt>
                <c:pt idx="9653">
                  <c:v>41525.208333333336</c:v>
                </c:pt>
                <c:pt idx="9654">
                  <c:v>41525.21875</c:v>
                </c:pt>
                <c:pt idx="9655">
                  <c:v>41525.229166666664</c:v>
                </c:pt>
                <c:pt idx="9656">
                  <c:v>41525.239583333336</c:v>
                </c:pt>
                <c:pt idx="9657">
                  <c:v>41525.25</c:v>
                </c:pt>
                <c:pt idx="9658">
                  <c:v>41525.260416666664</c:v>
                </c:pt>
                <c:pt idx="9659">
                  <c:v>41525.270833333336</c:v>
                </c:pt>
                <c:pt idx="9660">
                  <c:v>41525.28125</c:v>
                </c:pt>
                <c:pt idx="9661">
                  <c:v>41525.291666666664</c:v>
                </c:pt>
                <c:pt idx="9662">
                  <c:v>41525.302083333336</c:v>
                </c:pt>
                <c:pt idx="9663">
                  <c:v>41525.3125</c:v>
                </c:pt>
                <c:pt idx="9664">
                  <c:v>41525.322916666664</c:v>
                </c:pt>
                <c:pt idx="9665">
                  <c:v>41525.333333333336</c:v>
                </c:pt>
                <c:pt idx="9666">
                  <c:v>41525.34375</c:v>
                </c:pt>
                <c:pt idx="9667">
                  <c:v>41525.354166666664</c:v>
                </c:pt>
                <c:pt idx="9668">
                  <c:v>41525.364583333336</c:v>
                </c:pt>
                <c:pt idx="9669">
                  <c:v>41525.375</c:v>
                </c:pt>
                <c:pt idx="9670">
                  <c:v>41525.385416666664</c:v>
                </c:pt>
                <c:pt idx="9671">
                  <c:v>41525.395833333336</c:v>
                </c:pt>
                <c:pt idx="9672">
                  <c:v>41525.40625</c:v>
                </c:pt>
                <c:pt idx="9673">
                  <c:v>41525.416666666664</c:v>
                </c:pt>
                <c:pt idx="9674">
                  <c:v>41525.427083333336</c:v>
                </c:pt>
                <c:pt idx="9675">
                  <c:v>41525.4375</c:v>
                </c:pt>
                <c:pt idx="9676">
                  <c:v>41525.447916666664</c:v>
                </c:pt>
                <c:pt idx="9677">
                  <c:v>41525.458333333336</c:v>
                </c:pt>
                <c:pt idx="9678">
                  <c:v>41525.46875</c:v>
                </c:pt>
                <c:pt idx="9679">
                  <c:v>41525.479166666664</c:v>
                </c:pt>
                <c:pt idx="9680">
                  <c:v>41525.489583333336</c:v>
                </c:pt>
                <c:pt idx="9681">
                  <c:v>41525.5</c:v>
                </c:pt>
                <c:pt idx="9682">
                  <c:v>41525.510416666664</c:v>
                </c:pt>
                <c:pt idx="9683">
                  <c:v>41525.520833333336</c:v>
                </c:pt>
                <c:pt idx="9684">
                  <c:v>41525.53125</c:v>
                </c:pt>
                <c:pt idx="9685">
                  <c:v>41525.541666666664</c:v>
                </c:pt>
                <c:pt idx="9686">
                  <c:v>41525.552083333336</c:v>
                </c:pt>
                <c:pt idx="9687">
                  <c:v>41525.5625</c:v>
                </c:pt>
                <c:pt idx="9688">
                  <c:v>41525.572916666664</c:v>
                </c:pt>
                <c:pt idx="9689">
                  <c:v>41525.583333333336</c:v>
                </c:pt>
                <c:pt idx="9690">
                  <c:v>41525.59375</c:v>
                </c:pt>
                <c:pt idx="9691">
                  <c:v>41525.604166666664</c:v>
                </c:pt>
                <c:pt idx="9692">
                  <c:v>41525.614583333336</c:v>
                </c:pt>
                <c:pt idx="9693">
                  <c:v>41525.625</c:v>
                </c:pt>
                <c:pt idx="9694">
                  <c:v>41525.635416666664</c:v>
                </c:pt>
                <c:pt idx="9695">
                  <c:v>41525.645833333336</c:v>
                </c:pt>
                <c:pt idx="9696">
                  <c:v>41525.65625</c:v>
                </c:pt>
                <c:pt idx="9697">
                  <c:v>41525.666666666664</c:v>
                </c:pt>
                <c:pt idx="9698">
                  <c:v>41525.677083333336</c:v>
                </c:pt>
                <c:pt idx="9699">
                  <c:v>41525.6875</c:v>
                </c:pt>
                <c:pt idx="9700">
                  <c:v>41525.697916666664</c:v>
                </c:pt>
                <c:pt idx="9701">
                  <c:v>41525.708333333336</c:v>
                </c:pt>
                <c:pt idx="9702">
                  <c:v>41525.71875</c:v>
                </c:pt>
                <c:pt idx="9703">
                  <c:v>41525.729166666664</c:v>
                </c:pt>
                <c:pt idx="9704">
                  <c:v>41525.739583333336</c:v>
                </c:pt>
                <c:pt idx="9705">
                  <c:v>41525.75</c:v>
                </c:pt>
                <c:pt idx="9706">
                  <c:v>41525.760416666664</c:v>
                </c:pt>
                <c:pt idx="9707">
                  <c:v>41525.770833333336</c:v>
                </c:pt>
                <c:pt idx="9708">
                  <c:v>41525.78125</c:v>
                </c:pt>
                <c:pt idx="9709">
                  <c:v>41525.791666666664</c:v>
                </c:pt>
                <c:pt idx="9710">
                  <c:v>41525.802083333336</c:v>
                </c:pt>
                <c:pt idx="9711">
                  <c:v>41525.8125</c:v>
                </c:pt>
                <c:pt idx="9712">
                  <c:v>41525.822916666664</c:v>
                </c:pt>
                <c:pt idx="9713">
                  <c:v>41525.833333333336</c:v>
                </c:pt>
                <c:pt idx="9714">
                  <c:v>41525.84375</c:v>
                </c:pt>
                <c:pt idx="9715">
                  <c:v>41525.854166666664</c:v>
                </c:pt>
                <c:pt idx="9716">
                  <c:v>41525.864583333336</c:v>
                </c:pt>
                <c:pt idx="9717">
                  <c:v>41525.875</c:v>
                </c:pt>
                <c:pt idx="9718">
                  <c:v>41525.885416666664</c:v>
                </c:pt>
                <c:pt idx="9719">
                  <c:v>41525.895833333336</c:v>
                </c:pt>
                <c:pt idx="9720">
                  <c:v>41525.90625</c:v>
                </c:pt>
                <c:pt idx="9721">
                  <c:v>41525.916666666664</c:v>
                </c:pt>
                <c:pt idx="9722">
                  <c:v>41525.927083333336</c:v>
                </c:pt>
                <c:pt idx="9723">
                  <c:v>41525.9375</c:v>
                </c:pt>
                <c:pt idx="9724">
                  <c:v>41525.947916666664</c:v>
                </c:pt>
                <c:pt idx="9725">
                  <c:v>41525.958333333336</c:v>
                </c:pt>
                <c:pt idx="9726">
                  <c:v>41525.96875</c:v>
                </c:pt>
                <c:pt idx="9727">
                  <c:v>41525.979166666664</c:v>
                </c:pt>
                <c:pt idx="9728">
                  <c:v>41525.989583333336</c:v>
                </c:pt>
                <c:pt idx="9729">
                  <c:v>41526</c:v>
                </c:pt>
                <c:pt idx="9730">
                  <c:v>41526.010416666664</c:v>
                </c:pt>
                <c:pt idx="9731">
                  <c:v>41526.020833333336</c:v>
                </c:pt>
                <c:pt idx="9732">
                  <c:v>41526.03125</c:v>
                </c:pt>
                <c:pt idx="9733">
                  <c:v>41526.041666666664</c:v>
                </c:pt>
                <c:pt idx="9734">
                  <c:v>41526.052083333336</c:v>
                </c:pt>
                <c:pt idx="9735">
                  <c:v>41526.0625</c:v>
                </c:pt>
                <c:pt idx="9736">
                  <c:v>41526.072916666664</c:v>
                </c:pt>
                <c:pt idx="9737">
                  <c:v>41526.083333333336</c:v>
                </c:pt>
                <c:pt idx="9738">
                  <c:v>41526.09375</c:v>
                </c:pt>
                <c:pt idx="9739">
                  <c:v>41526.104166666664</c:v>
                </c:pt>
                <c:pt idx="9740">
                  <c:v>41526.114583333336</c:v>
                </c:pt>
                <c:pt idx="9741">
                  <c:v>41526.125</c:v>
                </c:pt>
                <c:pt idx="9742">
                  <c:v>41526.135416666664</c:v>
                </c:pt>
                <c:pt idx="9743">
                  <c:v>41526.145833333336</c:v>
                </c:pt>
                <c:pt idx="9744">
                  <c:v>41526.15625</c:v>
                </c:pt>
                <c:pt idx="9745">
                  <c:v>41526.166666666664</c:v>
                </c:pt>
                <c:pt idx="9746">
                  <c:v>41526.177083333336</c:v>
                </c:pt>
                <c:pt idx="9747">
                  <c:v>41526.1875</c:v>
                </c:pt>
                <c:pt idx="9748">
                  <c:v>41526.197916666664</c:v>
                </c:pt>
                <c:pt idx="9749">
                  <c:v>41526.208333333336</c:v>
                </c:pt>
                <c:pt idx="9750">
                  <c:v>41526.21875</c:v>
                </c:pt>
                <c:pt idx="9751">
                  <c:v>41526.229166666664</c:v>
                </c:pt>
                <c:pt idx="9752">
                  <c:v>41526.239583333336</c:v>
                </c:pt>
                <c:pt idx="9753">
                  <c:v>41526.25</c:v>
                </c:pt>
                <c:pt idx="9754">
                  <c:v>41526.260416666664</c:v>
                </c:pt>
                <c:pt idx="9755">
                  <c:v>41526.270833333336</c:v>
                </c:pt>
                <c:pt idx="9756">
                  <c:v>41526.28125</c:v>
                </c:pt>
                <c:pt idx="9757">
                  <c:v>41526.291666666664</c:v>
                </c:pt>
                <c:pt idx="9758">
                  <c:v>41526.302083333336</c:v>
                </c:pt>
                <c:pt idx="9759">
                  <c:v>41526.3125</c:v>
                </c:pt>
                <c:pt idx="9760">
                  <c:v>41526.322916666664</c:v>
                </c:pt>
                <c:pt idx="9761">
                  <c:v>41526.333333333336</c:v>
                </c:pt>
                <c:pt idx="9762">
                  <c:v>41526.34375</c:v>
                </c:pt>
                <c:pt idx="9763">
                  <c:v>41526.354166666664</c:v>
                </c:pt>
                <c:pt idx="9764">
                  <c:v>41526.364583333336</c:v>
                </c:pt>
                <c:pt idx="9765">
                  <c:v>41526.375</c:v>
                </c:pt>
                <c:pt idx="9766">
                  <c:v>41526.385416666664</c:v>
                </c:pt>
                <c:pt idx="9767">
                  <c:v>41526.395833333336</c:v>
                </c:pt>
                <c:pt idx="9768">
                  <c:v>41526.40625</c:v>
                </c:pt>
                <c:pt idx="9769">
                  <c:v>41526.416666666664</c:v>
                </c:pt>
                <c:pt idx="9770">
                  <c:v>41526.427083333336</c:v>
                </c:pt>
                <c:pt idx="9771">
                  <c:v>41526.4375</c:v>
                </c:pt>
                <c:pt idx="9772">
                  <c:v>41526.447916666664</c:v>
                </c:pt>
                <c:pt idx="9773">
                  <c:v>41526.458333333336</c:v>
                </c:pt>
                <c:pt idx="9774">
                  <c:v>41526.46875</c:v>
                </c:pt>
                <c:pt idx="9775">
                  <c:v>41526.479166666664</c:v>
                </c:pt>
                <c:pt idx="9776">
                  <c:v>41526.489583333336</c:v>
                </c:pt>
                <c:pt idx="9777">
                  <c:v>41526.5</c:v>
                </c:pt>
                <c:pt idx="9778">
                  <c:v>41526.510416666664</c:v>
                </c:pt>
                <c:pt idx="9779">
                  <c:v>41526.520833333336</c:v>
                </c:pt>
                <c:pt idx="9780">
                  <c:v>41526.53125</c:v>
                </c:pt>
                <c:pt idx="9781">
                  <c:v>41526.541666666664</c:v>
                </c:pt>
                <c:pt idx="9782">
                  <c:v>41526.552083333336</c:v>
                </c:pt>
                <c:pt idx="9783">
                  <c:v>41526.5625</c:v>
                </c:pt>
                <c:pt idx="9784">
                  <c:v>41526.572916666664</c:v>
                </c:pt>
                <c:pt idx="9785">
                  <c:v>41526.583333333336</c:v>
                </c:pt>
                <c:pt idx="9786">
                  <c:v>41526.59375</c:v>
                </c:pt>
                <c:pt idx="9787">
                  <c:v>41526.604166666664</c:v>
                </c:pt>
                <c:pt idx="9788">
                  <c:v>41526.614583333336</c:v>
                </c:pt>
                <c:pt idx="9789">
                  <c:v>41526.625</c:v>
                </c:pt>
                <c:pt idx="9790">
                  <c:v>41526.635416666664</c:v>
                </c:pt>
                <c:pt idx="9791">
                  <c:v>41526.645833333336</c:v>
                </c:pt>
                <c:pt idx="9792">
                  <c:v>41526.65625</c:v>
                </c:pt>
                <c:pt idx="9793">
                  <c:v>41526.666666666664</c:v>
                </c:pt>
                <c:pt idx="9794">
                  <c:v>41526.677083333336</c:v>
                </c:pt>
                <c:pt idx="9795">
                  <c:v>41526.6875</c:v>
                </c:pt>
                <c:pt idx="9796">
                  <c:v>41526.697916666664</c:v>
                </c:pt>
                <c:pt idx="9797">
                  <c:v>41526.708333333336</c:v>
                </c:pt>
                <c:pt idx="9798">
                  <c:v>41526.71875</c:v>
                </c:pt>
                <c:pt idx="9799">
                  <c:v>41526.729166666664</c:v>
                </c:pt>
                <c:pt idx="9800">
                  <c:v>41526.739583333336</c:v>
                </c:pt>
                <c:pt idx="9801">
                  <c:v>41526.75</c:v>
                </c:pt>
                <c:pt idx="9802">
                  <c:v>41526.760416666664</c:v>
                </c:pt>
                <c:pt idx="9803">
                  <c:v>41526.770833333336</c:v>
                </c:pt>
                <c:pt idx="9804">
                  <c:v>41526.78125</c:v>
                </c:pt>
                <c:pt idx="9805">
                  <c:v>41526.791666666664</c:v>
                </c:pt>
                <c:pt idx="9806">
                  <c:v>41526.802083333336</c:v>
                </c:pt>
                <c:pt idx="9807">
                  <c:v>41526.8125</c:v>
                </c:pt>
                <c:pt idx="9808">
                  <c:v>41526.822916666664</c:v>
                </c:pt>
                <c:pt idx="9809">
                  <c:v>41526.833333333336</c:v>
                </c:pt>
                <c:pt idx="9810">
                  <c:v>41526.84375</c:v>
                </c:pt>
                <c:pt idx="9811">
                  <c:v>41526.854166666664</c:v>
                </c:pt>
                <c:pt idx="9812">
                  <c:v>41526.864583333336</c:v>
                </c:pt>
                <c:pt idx="9813">
                  <c:v>41526.875</c:v>
                </c:pt>
                <c:pt idx="9814">
                  <c:v>41526.885416666664</c:v>
                </c:pt>
                <c:pt idx="9815">
                  <c:v>41526.895833333336</c:v>
                </c:pt>
                <c:pt idx="9816">
                  <c:v>41526.90625</c:v>
                </c:pt>
                <c:pt idx="9817">
                  <c:v>41526.916666666664</c:v>
                </c:pt>
                <c:pt idx="9818">
                  <c:v>41526.927083333336</c:v>
                </c:pt>
                <c:pt idx="9819">
                  <c:v>41526.9375</c:v>
                </c:pt>
                <c:pt idx="9820">
                  <c:v>41526.947916666664</c:v>
                </c:pt>
                <c:pt idx="9821">
                  <c:v>41526.958333333336</c:v>
                </c:pt>
                <c:pt idx="9822">
                  <c:v>41526.96875</c:v>
                </c:pt>
                <c:pt idx="9823">
                  <c:v>41526.979166666664</c:v>
                </c:pt>
                <c:pt idx="9824">
                  <c:v>41526.989583333336</c:v>
                </c:pt>
                <c:pt idx="9825">
                  <c:v>41527</c:v>
                </c:pt>
                <c:pt idx="9826">
                  <c:v>41527.010416666664</c:v>
                </c:pt>
                <c:pt idx="9827">
                  <c:v>41527.020833333336</c:v>
                </c:pt>
                <c:pt idx="9828">
                  <c:v>41527.03125</c:v>
                </c:pt>
                <c:pt idx="9829">
                  <c:v>41527.041666666664</c:v>
                </c:pt>
                <c:pt idx="9830">
                  <c:v>41527.052083333336</c:v>
                </c:pt>
                <c:pt idx="9831">
                  <c:v>41527.0625</c:v>
                </c:pt>
                <c:pt idx="9832">
                  <c:v>41527.072916666664</c:v>
                </c:pt>
                <c:pt idx="9833">
                  <c:v>41527.083333333336</c:v>
                </c:pt>
                <c:pt idx="9834">
                  <c:v>41527.09375</c:v>
                </c:pt>
                <c:pt idx="9835">
                  <c:v>41527.104166666664</c:v>
                </c:pt>
                <c:pt idx="9836">
                  <c:v>41527.114583333336</c:v>
                </c:pt>
                <c:pt idx="9837">
                  <c:v>41527.125</c:v>
                </c:pt>
                <c:pt idx="9838">
                  <c:v>41527.135416666664</c:v>
                </c:pt>
                <c:pt idx="9839">
                  <c:v>41527.145833333336</c:v>
                </c:pt>
                <c:pt idx="9840">
                  <c:v>41527.15625</c:v>
                </c:pt>
                <c:pt idx="9841">
                  <c:v>41527.166666666664</c:v>
                </c:pt>
                <c:pt idx="9842">
                  <c:v>41527.177083333336</c:v>
                </c:pt>
                <c:pt idx="9843">
                  <c:v>41527.1875</c:v>
                </c:pt>
                <c:pt idx="9844">
                  <c:v>41527.197916666664</c:v>
                </c:pt>
                <c:pt idx="9845">
                  <c:v>41527.208333333336</c:v>
                </c:pt>
                <c:pt idx="9846">
                  <c:v>41527.21875</c:v>
                </c:pt>
                <c:pt idx="9847">
                  <c:v>41527.229166666664</c:v>
                </c:pt>
                <c:pt idx="9848">
                  <c:v>41527.239583333336</c:v>
                </c:pt>
                <c:pt idx="9849">
                  <c:v>41527.25</c:v>
                </c:pt>
                <c:pt idx="9850">
                  <c:v>41527.260416666664</c:v>
                </c:pt>
                <c:pt idx="9851">
                  <c:v>41527.270833333336</c:v>
                </c:pt>
                <c:pt idx="9852">
                  <c:v>41527.28125</c:v>
                </c:pt>
                <c:pt idx="9853">
                  <c:v>41527.291666666664</c:v>
                </c:pt>
                <c:pt idx="9854">
                  <c:v>41527.302083333336</c:v>
                </c:pt>
                <c:pt idx="9855">
                  <c:v>41527.3125</c:v>
                </c:pt>
                <c:pt idx="9856">
                  <c:v>41527.322916666664</c:v>
                </c:pt>
                <c:pt idx="9857">
                  <c:v>41527.333333333336</c:v>
                </c:pt>
                <c:pt idx="9858">
                  <c:v>41527.34375</c:v>
                </c:pt>
                <c:pt idx="9859">
                  <c:v>41527.354166666664</c:v>
                </c:pt>
                <c:pt idx="9860">
                  <c:v>41527.364583333336</c:v>
                </c:pt>
                <c:pt idx="9861">
                  <c:v>41527.375</c:v>
                </c:pt>
                <c:pt idx="9862">
                  <c:v>41527.385416666664</c:v>
                </c:pt>
                <c:pt idx="9863">
                  <c:v>41527.395833333336</c:v>
                </c:pt>
                <c:pt idx="9864">
                  <c:v>41527.40625</c:v>
                </c:pt>
                <c:pt idx="9865">
                  <c:v>41527.416666666664</c:v>
                </c:pt>
                <c:pt idx="9866">
                  <c:v>41527.427083333336</c:v>
                </c:pt>
                <c:pt idx="9867">
                  <c:v>41527.4375</c:v>
                </c:pt>
                <c:pt idx="9868">
                  <c:v>41527.447916666664</c:v>
                </c:pt>
                <c:pt idx="9869">
                  <c:v>41527.458333333336</c:v>
                </c:pt>
                <c:pt idx="9870">
                  <c:v>41527.46875</c:v>
                </c:pt>
                <c:pt idx="9871">
                  <c:v>41527.479166666664</c:v>
                </c:pt>
                <c:pt idx="9872">
                  <c:v>41527.489583333336</c:v>
                </c:pt>
                <c:pt idx="9873">
                  <c:v>41527.5</c:v>
                </c:pt>
                <c:pt idx="9874">
                  <c:v>41527.510416666664</c:v>
                </c:pt>
                <c:pt idx="9875">
                  <c:v>41527.520833333336</c:v>
                </c:pt>
                <c:pt idx="9876">
                  <c:v>41527.53125</c:v>
                </c:pt>
                <c:pt idx="9877">
                  <c:v>41527.541666666664</c:v>
                </c:pt>
                <c:pt idx="9878">
                  <c:v>41527.552083333336</c:v>
                </c:pt>
                <c:pt idx="9879">
                  <c:v>41527.5625</c:v>
                </c:pt>
                <c:pt idx="9880">
                  <c:v>41527.572916666664</c:v>
                </c:pt>
                <c:pt idx="9881">
                  <c:v>41527.583333333336</c:v>
                </c:pt>
                <c:pt idx="9882">
                  <c:v>41527.59375</c:v>
                </c:pt>
                <c:pt idx="9883">
                  <c:v>41527.604166666664</c:v>
                </c:pt>
                <c:pt idx="9884">
                  <c:v>41527.614583333336</c:v>
                </c:pt>
                <c:pt idx="9885">
                  <c:v>41527.625</c:v>
                </c:pt>
                <c:pt idx="9886">
                  <c:v>41527.635416666664</c:v>
                </c:pt>
                <c:pt idx="9887">
                  <c:v>41527.645833333336</c:v>
                </c:pt>
                <c:pt idx="9888">
                  <c:v>41527.65625</c:v>
                </c:pt>
                <c:pt idx="9889">
                  <c:v>41527.666666666664</c:v>
                </c:pt>
                <c:pt idx="9890">
                  <c:v>41527.677083333336</c:v>
                </c:pt>
                <c:pt idx="9891">
                  <c:v>41527.6875</c:v>
                </c:pt>
                <c:pt idx="9892">
                  <c:v>41527.697916666664</c:v>
                </c:pt>
                <c:pt idx="9893">
                  <c:v>41527.708333333336</c:v>
                </c:pt>
                <c:pt idx="9894">
                  <c:v>41527.71875</c:v>
                </c:pt>
                <c:pt idx="9895">
                  <c:v>41527.729166666664</c:v>
                </c:pt>
                <c:pt idx="9896">
                  <c:v>41527.739583333336</c:v>
                </c:pt>
                <c:pt idx="9897">
                  <c:v>41527.75</c:v>
                </c:pt>
                <c:pt idx="9898">
                  <c:v>41527.760416666664</c:v>
                </c:pt>
                <c:pt idx="9899">
                  <c:v>41527.770833333336</c:v>
                </c:pt>
                <c:pt idx="9900">
                  <c:v>41527.78125</c:v>
                </c:pt>
                <c:pt idx="9901">
                  <c:v>41527.791666666664</c:v>
                </c:pt>
                <c:pt idx="9902">
                  <c:v>41527.802083333336</c:v>
                </c:pt>
                <c:pt idx="9903">
                  <c:v>41527.8125</c:v>
                </c:pt>
                <c:pt idx="9904">
                  <c:v>41527.822916666664</c:v>
                </c:pt>
                <c:pt idx="9905">
                  <c:v>41527.833333333336</c:v>
                </c:pt>
                <c:pt idx="9906">
                  <c:v>41527.84375</c:v>
                </c:pt>
                <c:pt idx="9907">
                  <c:v>41527.854166666664</c:v>
                </c:pt>
                <c:pt idx="9908">
                  <c:v>41527.864583333336</c:v>
                </c:pt>
                <c:pt idx="9909">
                  <c:v>41527.875</c:v>
                </c:pt>
                <c:pt idx="9910">
                  <c:v>41527.885416666664</c:v>
                </c:pt>
                <c:pt idx="9911">
                  <c:v>41527.895833333336</c:v>
                </c:pt>
                <c:pt idx="9912">
                  <c:v>41527.90625</c:v>
                </c:pt>
                <c:pt idx="9913">
                  <c:v>41527.916666666664</c:v>
                </c:pt>
                <c:pt idx="9914">
                  <c:v>41527.927083333336</c:v>
                </c:pt>
                <c:pt idx="9915">
                  <c:v>41527.9375</c:v>
                </c:pt>
                <c:pt idx="9916">
                  <c:v>41527.947916666664</c:v>
                </c:pt>
                <c:pt idx="9917">
                  <c:v>41527.958333333336</c:v>
                </c:pt>
                <c:pt idx="9918">
                  <c:v>41527.96875</c:v>
                </c:pt>
                <c:pt idx="9919">
                  <c:v>41527.979166666664</c:v>
                </c:pt>
                <c:pt idx="9920">
                  <c:v>41527.989583333336</c:v>
                </c:pt>
                <c:pt idx="9921">
                  <c:v>41528</c:v>
                </c:pt>
                <c:pt idx="9922">
                  <c:v>41528.010416666664</c:v>
                </c:pt>
                <c:pt idx="9923">
                  <c:v>41528.020833333336</c:v>
                </c:pt>
                <c:pt idx="9924">
                  <c:v>41528.03125</c:v>
                </c:pt>
                <c:pt idx="9925">
                  <c:v>41528.041666666664</c:v>
                </c:pt>
                <c:pt idx="9926">
                  <c:v>41528.052083333336</c:v>
                </c:pt>
                <c:pt idx="9927">
                  <c:v>41528.0625</c:v>
                </c:pt>
                <c:pt idx="9928">
                  <c:v>41528.072916666664</c:v>
                </c:pt>
                <c:pt idx="9929">
                  <c:v>41528.083333333336</c:v>
                </c:pt>
                <c:pt idx="9930">
                  <c:v>41528.09375</c:v>
                </c:pt>
                <c:pt idx="9931">
                  <c:v>41528.104166666664</c:v>
                </c:pt>
                <c:pt idx="9932">
                  <c:v>41528.114583333336</c:v>
                </c:pt>
                <c:pt idx="9933">
                  <c:v>41528.125</c:v>
                </c:pt>
                <c:pt idx="9934">
                  <c:v>41528.135416666664</c:v>
                </c:pt>
                <c:pt idx="9935">
                  <c:v>41528.145833333336</c:v>
                </c:pt>
                <c:pt idx="9936">
                  <c:v>41528.15625</c:v>
                </c:pt>
                <c:pt idx="9937">
                  <c:v>41528.166666666664</c:v>
                </c:pt>
                <c:pt idx="9938">
                  <c:v>41528.177083333336</c:v>
                </c:pt>
                <c:pt idx="9939">
                  <c:v>41528.1875</c:v>
                </c:pt>
                <c:pt idx="9940">
                  <c:v>41528.197916666664</c:v>
                </c:pt>
                <c:pt idx="9941">
                  <c:v>41528.208333333336</c:v>
                </c:pt>
                <c:pt idx="9942">
                  <c:v>41528.21875</c:v>
                </c:pt>
                <c:pt idx="9943">
                  <c:v>41528.229166666664</c:v>
                </c:pt>
                <c:pt idx="9944">
                  <c:v>41528.239583333336</c:v>
                </c:pt>
                <c:pt idx="9945">
                  <c:v>41528.25</c:v>
                </c:pt>
                <c:pt idx="9946">
                  <c:v>41528.260416666664</c:v>
                </c:pt>
                <c:pt idx="9947">
                  <c:v>41528.270833333336</c:v>
                </c:pt>
                <c:pt idx="9948">
                  <c:v>41528.28125</c:v>
                </c:pt>
                <c:pt idx="9949">
                  <c:v>41528.291666666664</c:v>
                </c:pt>
                <c:pt idx="9950">
                  <c:v>41528.302083333336</c:v>
                </c:pt>
                <c:pt idx="9951">
                  <c:v>41528.3125</c:v>
                </c:pt>
                <c:pt idx="9952">
                  <c:v>41528.322916666664</c:v>
                </c:pt>
                <c:pt idx="9953">
                  <c:v>41528.333333333336</c:v>
                </c:pt>
                <c:pt idx="9954">
                  <c:v>41528.34375</c:v>
                </c:pt>
                <c:pt idx="9955">
                  <c:v>41528.354166666664</c:v>
                </c:pt>
                <c:pt idx="9956">
                  <c:v>41528.364583333336</c:v>
                </c:pt>
                <c:pt idx="9957">
                  <c:v>41528.375</c:v>
                </c:pt>
                <c:pt idx="9958">
                  <c:v>41528.385416666664</c:v>
                </c:pt>
                <c:pt idx="9959">
                  <c:v>41528.395833333336</c:v>
                </c:pt>
                <c:pt idx="9960">
                  <c:v>41528.40625</c:v>
                </c:pt>
                <c:pt idx="9961">
                  <c:v>41528.416666666664</c:v>
                </c:pt>
                <c:pt idx="9962">
                  <c:v>41528.427083333336</c:v>
                </c:pt>
                <c:pt idx="9963">
                  <c:v>41528.4375</c:v>
                </c:pt>
                <c:pt idx="9964">
                  <c:v>41528.447916666664</c:v>
                </c:pt>
                <c:pt idx="9965">
                  <c:v>41528.458333333336</c:v>
                </c:pt>
                <c:pt idx="9966">
                  <c:v>41528.46875</c:v>
                </c:pt>
                <c:pt idx="9967">
                  <c:v>41528.479166666664</c:v>
                </c:pt>
                <c:pt idx="9968">
                  <c:v>41528.489583333336</c:v>
                </c:pt>
                <c:pt idx="9969">
                  <c:v>41528.5</c:v>
                </c:pt>
                <c:pt idx="9970">
                  <c:v>41528.510416666664</c:v>
                </c:pt>
                <c:pt idx="9971">
                  <c:v>41528.520833333336</c:v>
                </c:pt>
                <c:pt idx="9972">
                  <c:v>41528.53125</c:v>
                </c:pt>
                <c:pt idx="9973">
                  <c:v>41528.541666666664</c:v>
                </c:pt>
                <c:pt idx="9974">
                  <c:v>41528.552083333336</c:v>
                </c:pt>
                <c:pt idx="9975">
                  <c:v>41528.5625</c:v>
                </c:pt>
                <c:pt idx="9976">
                  <c:v>41528.572916666664</c:v>
                </c:pt>
                <c:pt idx="9977">
                  <c:v>41528.583333333336</c:v>
                </c:pt>
                <c:pt idx="9978">
                  <c:v>41528.59375</c:v>
                </c:pt>
                <c:pt idx="9979">
                  <c:v>41528.604166666664</c:v>
                </c:pt>
                <c:pt idx="9980">
                  <c:v>41528.614583333336</c:v>
                </c:pt>
                <c:pt idx="9981">
                  <c:v>41528.625</c:v>
                </c:pt>
                <c:pt idx="9982">
                  <c:v>41528.635416666664</c:v>
                </c:pt>
                <c:pt idx="9983">
                  <c:v>41528.645833333336</c:v>
                </c:pt>
                <c:pt idx="9984">
                  <c:v>41528.65625</c:v>
                </c:pt>
                <c:pt idx="9985">
                  <c:v>41528.666666666664</c:v>
                </c:pt>
                <c:pt idx="9986">
                  <c:v>41528.677083333336</c:v>
                </c:pt>
                <c:pt idx="9987">
                  <c:v>41528.6875</c:v>
                </c:pt>
                <c:pt idx="9988">
                  <c:v>41528.697916666664</c:v>
                </c:pt>
                <c:pt idx="9989">
                  <c:v>41528.708333333336</c:v>
                </c:pt>
                <c:pt idx="9990">
                  <c:v>41528.71875</c:v>
                </c:pt>
                <c:pt idx="9991">
                  <c:v>41528.729166666664</c:v>
                </c:pt>
                <c:pt idx="9992">
                  <c:v>41528.739583333336</c:v>
                </c:pt>
                <c:pt idx="9993">
                  <c:v>41528.75</c:v>
                </c:pt>
                <c:pt idx="9994">
                  <c:v>41528.760416666664</c:v>
                </c:pt>
                <c:pt idx="9995">
                  <c:v>41528.770833333336</c:v>
                </c:pt>
                <c:pt idx="9996">
                  <c:v>41528.78125</c:v>
                </c:pt>
                <c:pt idx="9997">
                  <c:v>41528.791666666664</c:v>
                </c:pt>
                <c:pt idx="9998">
                  <c:v>41528.802083333336</c:v>
                </c:pt>
                <c:pt idx="9999">
                  <c:v>41528.8125</c:v>
                </c:pt>
                <c:pt idx="10000">
                  <c:v>41528.822916666664</c:v>
                </c:pt>
                <c:pt idx="10001">
                  <c:v>41528.833333333336</c:v>
                </c:pt>
                <c:pt idx="10002">
                  <c:v>41528.84375</c:v>
                </c:pt>
                <c:pt idx="10003">
                  <c:v>41528.854166666664</c:v>
                </c:pt>
                <c:pt idx="10004">
                  <c:v>41528.864583333336</c:v>
                </c:pt>
                <c:pt idx="10005">
                  <c:v>41528.875</c:v>
                </c:pt>
                <c:pt idx="10006">
                  <c:v>41528.885416666664</c:v>
                </c:pt>
                <c:pt idx="10007">
                  <c:v>41528.895833333336</c:v>
                </c:pt>
                <c:pt idx="10008">
                  <c:v>41528.90625</c:v>
                </c:pt>
                <c:pt idx="10009">
                  <c:v>41528.916666666664</c:v>
                </c:pt>
                <c:pt idx="10010">
                  <c:v>41528.927083333336</c:v>
                </c:pt>
                <c:pt idx="10011">
                  <c:v>41528.9375</c:v>
                </c:pt>
                <c:pt idx="10012">
                  <c:v>41528.947916666664</c:v>
                </c:pt>
                <c:pt idx="10013">
                  <c:v>41528.958333333336</c:v>
                </c:pt>
                <c:pt idx="10014">
                  <c:v>41528.96875</c:v>
                </c:pt>
                <c:pt idx="10015">
                  <c:v>41528.979166666664</c:v>
                </c:pt>
                <c:pt idx="10016">
                  <c:v>41528.989583333336</c:v>
                </c:pt>
                <c:pt idx="10017">
                  <c:v>41528.999305555553</c:v>
                </c:pt>
                <c:pt idx="10018">
                  <c:v>41529</c:v>
                </c:pt>
                <c:pt idx="10019">
                  <c:v>41529.010416666664</c:v>
                </c:pt>
                <c:pt idx="10020">
                  <c:v>41529.020833333336</c:v>
                </c:pt>
                <c:pt idx="10021">
                  <c:v>41529.030555555553</c:v>
                </c:pt>
                <c:pt idx="10022">
                  <c:v>41529.03125</c:v>
                </c:pt>
                <c:pt idx="10023">
                  <c:v>41529.041666666664</c:v>
                </c:pt>
                <c:pt idx="10024">
                  <c:v>41529.052083333336</c:v>
                </c:pt>
                <c:pt idx="10025">
                  <c:v>41529.0625</c:v>
                </c:pt>
                <c:pt idx="10026">
                  <c:v>41529.072916666664</c:v>
                </c:pt>
                <c:pt idx="10027">
                  <c:v>41529.083333333336</c:v>
                </c:pt>
                <c:pt idx="10028">
                  <c:v>41529.09375</c:v>
                </c:pt>
                <c:pt idx="10029">
                  <c:v>41529.104166666664</c:v>
                </c:pt>
                <c:pt idx="10030">
                  <c:v>41529.114583333336</c:v>
                </c:pt>
                <c:pt idx="10031">
                  <c:v>41529.124305555553</c:v>
                </c:pt>
                <c:pt idx="10032">
                  <c:v>41529.125</c:v>
                </c:pt>
                <c:pt idx="10033">
                  <c:v>41529.135416666664</c:v>
                </c:pt>
                <c:pt idx="10034">
                  <c:v>41529.145833333336</c:v>
                </c:pt>
                <c:pt idx="10035">
                  <c:v>41529.15625</c:v>
                </c:pt>
                <c:pt idx="10036">
                  <c:v>41529.166666666664</c:v>
                </c:pt>
                <c:pt idx="10037">
                  <c:v>41529.177083333336</c:v>
                </c:pt>
                <c:pt idx="10038">
                  <c:v>41529.1875</c:v>
                </c:pt>
                <c:pt idx="10039">
                  <c:v>41529.197916666664</c:v>
                </c:pt>
                <c:pt idx="10040">
                  <c:v>41529.208333333336</c:v>
                </c:pt>
                <c:pt idx="10041">
                  <c:v>41529.21875</c:v>
                </c:pt>
                <c:pt idx="10042">
                  <c:v>41529.229166666664</c:v>
                </c:pt>
                <c:pt idx="10043">
                  <c:v>41529.239583333336</c:v>
                </c:pt>
                <c:pt idx="10044">
                  <c:v>41529.25</c:v>
                </c:pt>
                <c:pt idx="10045">
                  <c:v>41529.260416666664</c:v>
                </c:pt>
                <c:pt idx="10046">
                  <c:v>41529.270833333336</c:v>
                </c:pt>
                <c:pt idx="10047">
                  <c:v>41529.28125</c:v>
                </c:pt>
                <c:pt idx="10048">
                  <c:v>41529.291666666664</c:v>
                </c:pt>
                <c:pt idx="10049">
                  <c:v>41529.302083333336</c:v>
                </c:pt>
                <c:pt idx="10050">
                  <c:v>41529.3125</c:v>
                </c:pt>
                <c:pt idx="10051">
                  <c:v>41529.322916666664</c:v>
                </c:pt>
                <c:pt idx="10052">
                  <c:v>41529.333333333336</c:v>
                </c:pt>
                <c:pt idx="10053">
                  <c:v>41529.34375</c:v>
                </c:pt>
                <c:pt idx="10054">
                  <c:v>41529.354166666664</c:v>
                </c:pt>
                <c:pt idx="10055">
                  <c:v>41529.364583333336</c:v>
                </c:pt>
                <c:pt idx="10056">
                  <c:v>41529.375</c:v>
                </c:pt>
                <c:pt idx="10057">
                  <c:v>41529.385416666664</c:v>
                </c:pt>
                <c:pt idx="10058">
                  <c:v>41529.395833333336</c:v>
                </c:pt>
                <c:pt idx="10059">
                  <c:v>41529.40625</c:v>
                </c:pt>
                <c:pt idx="10060">
                  <c:v>41529.416666666664</c:v>
                </c:pt>
                <c:pt idx="10061">
                  <c:v>41529.427083333336</c:v>
                </c:pt>
                <c:pt idx="10062">
                  <c:v>41529.4375</c:v>
                </c:pt>
                <c:pt idx="10063">
                  <c:v>41529.447916666664</c:v>
                </c:pt>
                <c:pt idx="10064">
                  <c:v>41529.458333333336</c:v>
                </c:pt>
                <c:pt idx="10065">
                  <c:v>41529.46875</c:v>
                </c:pt>
                <c:pt idx="10066">
                  <c:v>41529.479166666664</c:v>
                </c:pt>
                <c:pt idx="10067">
                  <c:v>41529.489583333336</c:v>
                </c:pt>
                <c:pt idx="10068">
                  <c:v>41529.5</c:v>
                </c:pt>
                <c:pt idx="10069">
                  <c:v>41529.510416666664</c:v>
                </c:pt>
                <c:pt idx="10070">
                  <c:v>41529.520833333336</c:v>
                </c:pt>
                <c:pt idx="10071">
                  <c:v>41529.53125</c:v>
                </c:pt>
                <c:pt idx="10072">
                  <c:v>41529.541666666664</c:v>
                </c:pt>
                <c:pt idx="10073">
                  <c:v>41529.551388888889</c:v>
                </c:pt>
                <c:pt idx="10074">
                  <c:v>41529.552083333336</c:v>
                </c:pt>
                <c:pt idx="10075">
                  <c:v>41529.5625</c:v>
                </c:pt>
                <c:pt idx="10076">
                  <c:v>41529.572916666664</c:v>
                </c:pt>
                <c:pt idx="10077">
                  <c:v>41529.583333333336</c:v>
                </c:pt>
                <c:pt idx="10078">
                  <c:v>41529.59375</c:v>
                </c:pt>
                <c:pt idx="10079">
                  <c:v>41529.604166666664</c:v>
                </c:pt>
                <c:pt idx="10080">
                  <c:v>41529.614583333336</c:v>
                </c:pt>
                <c:pt idx="10081">
                  <c:v>41529.625</c:v>
                </c:pt>
                <c:pt idx="10082">
                  <c:v>41529.635416666664</c:v>
                </c:pt>
                <c:pt idx="10083">
                  <c:v>41529.645833333336</c:v>
                </c:pt>
                <c:pt idx="10084">
                  <c:v>41529.65625</c:v>
                </c:pt>
                <c:pt idx="10085">
                  <c:v>41529.666666666664</c:v>
                </c:pt>
                <c:pt idx="10086">
                  <c:v>41529.677083333336</c:v>
                </c:pt>
                <c:pt idx="10087">
                  <c:v>41529.6875</c:v>
                </c:pt>
                <c:pt idx="10088">
                  <c:v>41529.697916666664</c:v>
                </c:pt>
                <c:pt idx="10089">
                  <c:v>41529.708333333336</c:v>
                </c:pt>
                <c:pt idx="10090">
                  <c:v>41529.71875</c:v>
                </c:pt>
                <c:pt idx="10091">
                  <c:v>41529.729166666664</c:v>
                </c:pt>
                <c:pt idx="10092">
                  <c:v>41529.739583333336</c:v>
                </c:pt>
                <c:pt idx="10093">
                  <c:v>41529.75</c:v>
                </c:pt>
                <c:pt idx="10094">
                  <c:v>41529.760416666664</c:v>
                </c:pt>
                <c:pt idx="10095">
                  <c:v>41529.770833333336</c:v>
                </c:pt>
                <c:pt idx="10096">
                  <c:v>41529.78125</c:v>
                </c:pt>
                <c:pt idx="10097">
                  <c:v>41529.791666666664</c:v>
                </c:pt>
                <c:pt idx="10098">
                  <c:v>41529.801388888889</c:v>
                </c:pt>
                <c:pt idx="10099">
                  <c:v>41529.802083333336</c:v>
                </c:pt>
                <c:pt idx="10100">
                  <c:v>41529.8125</c:v>
                </c:pt>
                <c:pt idx="10101">
                  <c:v>41529.822916666664</c:v>
                </c:pt>
                <c:pt idx="10102">
                  <c:v>41529.833333333336</c:v>
                </c:pt>
                <c:pt idx="10103">
                  <c:v>41529.84375</c:v>
                </c:pt>
                <c:pt idx="10104">
                  <c:v>41529.854166666664</c:v>
                </c:pt>
                <c:pt idx="10105">
                  <c:v>41529.864583333336</c:v>
                </c:pt>
                <c:pt idx="10106">
                  <c:v>41529.875</c:v>
                </c:pt>
                <c:pt idx="10107">
                  <c:v>41529.885416666664</c:v>
                </c:pt>
                <c:pt idx="10108">
                  <c:v>41529.895833333336</c:v>
                </c:pt>
                <c:pt idx="10109">
                  <c:v>41529.90625</c:v>
                </c:pt>
                <c:pt idx="10110">
                  <c:v>41529.916666666664</c:v>
                </c:pt>
                <c:pt idx="10111">
                  <c:v>41529.927083333336</c:v>
                </c:pt>
                <c:pt idx="10112">
                  <c:v>41529.9375</c:v>
                </c:pt>
                <c:pt idx="10113">
                  <c:v>41529.947916666664</c:v>
                </c:pt>
                <c:pt idx="10114">
                  <c:v>41529.958333333336</c:v>
                </c:pt>
                <c:pt idx="10115">
                  <c:v>41529.96875</c:v>
                </c:pt>
                <c:pt idx="10116">
                  <c:v>41529.979166666664</c:v>
                </c:pt>
                <c:pt idx="10117">
                  <c:v>41529.989583333336</c:v>
                </c:pt>
                <c:pt idx="10118">
                  <c:v>41530</c:v>
                </c:pt>
                <c:pt idx="10119">
                  <c:v>41530.010416666664</c:v>
                </c:pt>
                <c:pt idx="10120">
                  <c:v>41530.020833333336</c:v>
                </c:pt>
                <c:pt idx="10121">
                  <c:v>41530.03125</c:v>
                </c:pt>
                <c:pt idx="10122">
                  <c:v>41530.041666666664</c:v>
                </c:pt>
                <c:pt idx="10123">
                  <c:v>41530.052083333336</c:v>
                </c:pt>
                <c:pt idx="10124">
                  <c:v>41530.0625</c:v>
                </c:pt>
                <c:pt idx="10125">
                  <c:v>41530.072916666664</c:v>
                </c:pt>
                <c:pt idx="10126">
                  <c:v>41530.083333333336</c:v>
                </c:pt>
                <c:pt idx="10127">
                  <c:v>41530.09375</c:v>
                </c:pt>
                <c:pt idx="10128">
                  <c:v>41530.104166666664</c:v>
                </c:pt>
                <c:pt idx="10129">
                  <c:v>41530.114583333336</c:v>
                </c:pt>
                <c:pt idx="10130">
                  <c:v>41530.125</c:v>
                </c:pt>
                <c:pt idx="10131">
                  <c:v>41530.135416666664</c:v>
                </c:pt>
                <c:pt idx="10132">
                  <c:v>41530.145833333336</c:v>
                </c:pt>
                <c:pt idx="10133">
                  <c:v>41530.15625</c:v>
                </c:pt>
                <c:pt idx="10134">
                  <c:v>41530.166666666664</c:v>
                </c:pt>
                <c:pt idx="10135">
                  <c:v>41530.177083333336</c:v>
                </c:pt>
                <c:pt idx="10136">
                  <c:v>41530.1875</c:v>
                </c:pt>
                <c:pt idx="10137">
                  <c:v>41530.197916666664</c:v>
                </c:pt>
                <c:pt idx="10138">
                  <c:v>41530.208333333336</c:v>
                </c:pt>
                <c:pt idx="10139">
                  <c:v>41530.218055555553</c:v>
                </c:pt>
                <c:pt idx="10140">
                  <c:v>41530.21875</c:v>
                </c:pt>
                <c:pt idx="10141">
                  <c:v>41530.229166666664</c:v>
                </c:pt>
                <c:pt idx="10142">
                  <c:v>41530.239583333336</c:v>
                </c:pt>
                <c:pt idx="10143">
                  <c:v>41530.25</c:v>
                </c:pt>
                <c:pt idx="10144">
                  <c:v>41530.260416666664</c:v>
                </c:pt>
                <c:pt idx="10145">
                  <c:v>41530.270833333336</c:v>
                </c:pt>
                <c:pt idx="10146">
                  <c:v>41530.28125</c:v>
                </c:pt>
                <c:pt idx="10147">
                  <c:v>41530.291666666664</c:v>
                </c:pt>
                <c:pt idx="10148">
                  <c:v>41530.302083333336</c:v>
                </c:pt>
                <c:pt idx="10149">
                  <c:v>41530.3125</c:v>
                </c:pt>
                <c:pt idx="10150">
                  <c:v>41530.322916666664</c:v>
                </c:pt>
                <c:pt idx="10151">
                  <c:v>41530.333333333336</c:v>
                </c:pt>
                <c:pt idx="10152">
                  <c:v>41530.34375</c:v>
                </c:pt>
                <c:pt idx="10153">
                  <c:v>41530.354166666664</c:v>
                </c:pt>
                <c:pt idx="10154">
                  <c:v>41530.364583333336</c:v>
                </c:pt>
                <c:pt idx="10155">
                  <c:v>41530.374305555553</c:v>
                </c:pt>
                <c:pt idx="10156">
                  <c:v>41530.375</c:v>
                </c:pt>
                <c:pt idx="10157">
                  <c:v>41530.385416666664</c:v>
                </c:pt>
                <c:pt idx="10158">
                  <c:v>41530.395833333336</c:v>
                </c:pt>
                <c:pt idx="10159">
                  <c:v>41530.40625</c:v>
                </c:pt>
                <c:pt idx="10160">
                  <c:v>41530.416666666664</c:v>
                </c:pt>
                <c:pt idx="10161">
                  <c:v>41530.427083333336</c:v>
                </c:pt>
                <c:pt idx="10162">
                  <c:v>41530.4375</c:v>
                </c:pt>
                <c:pt idx="10163">
                  <c:v>41530.447916666664</c:v>
                </c:pt>
                <c:pt idx="10164">
                  <c:v>41530.458333333336</c:v>
                </c:pt>
                <c:pt idx="10165">
                  <c:v>41530.46875</c:v>
                </c:pt>
                <c:pt idx="10166">
                  <c:v>41530.479166666664</c:v>
                </c:pt>
                <c:pt idx="10167">
                  <c:v>41530.489583333336</c:v>
                </c:pt>
                <c:pt idx="10168">
                  <c:v>41530.5</c:v>
                </c:pt>
                <c:pt idx="10169">
                  <c:v>41530.510416666664</c:v>
                </c:pt>
                <c:pt idx="10170">
                  <c:v>41530.520833333336</c:v>
                </c:pt>
                <c:pt idx="10171">
                  <c:v>41530.53125</c:v>
                </c:pt>
                <c:pt idx="10172">
                  <c:v>41530.541666666664</c:v>
                </c:pt>
                <c:pt idx="10173">
                  <c:v>41530.552083333336</c:v>
                </c:pt>
                <c:pt idx="10174">
                  <c:v>41530.5625</c:v>
                </c:pt>
                <c:pt idx="10175">
                  <c:v>41530.572916666664</c:v>
                </c:pt>
                <c:pt idx="10176">
                  <c:v>41530.583333333336</c:v>
                </c:pt>
                <c:pt idx="10177">
                  <c:v>41530.59375</c:v>
                </c:pt>
                <c:pt idx="10178">
                  <c:v>41530.604166666664</c:v>
                </c:pt>
                <c:pt idx="10179">
                  <c:v>41530.614583333336</c:v>
                </c:pt>
                <c:pt idx="10180">
                  <c:v>41530.625</c:v>
                </c:pt>
                <c:pt idx="10181">
                  <c:v>41530.635416666664</c:v>
                </c:pt>
                <c:pt idx="10182">
                  <c:v>41530.645833333336</c:v>
                </c:pt>
                <c:pt idx="10183">
                  <c:v>41530.65625</c:v>
                </c:pt>
                <c:pt idx="10184">
                  <c:v>41530.666666666664</c:v>
                </c:pt>
                <c:pt idx="10185">
                  <c:v>41530.677083333336</c:v>
                </c:pt>
                <c:pt idx="10186">
                  <c:v>41530.6875</c:v>
                </c:pt>
                <c:pt idx="10187">
                  <c:v>41530.697916666664</c:v>
                </c:pt>
                <c:pt idx="10188">
                  <c:v>41530.708333333336</c:v>
                </c:pt>
                <c:pt idx="10189">
                  <c:v>41530.71875</c:v>
                </c:pt>
                <c:pt idx="10190">
                  <c:v>41530.729166666664</c:v>
                </c:pt>
                <c:pt idx="10191">
                  <c:v>41530.739583333336</c:v>
                </c:pt>
                <c:pt idx="10192">
                  <c:v>41530.75</c:v>
                </c:pt>
                <c:pt idx="10193">
                  <c:v>41530.760416666664</c:v>
                </c:pt>
                <c:pt idx="10194">
                  <c:v>41530.770833333336</c:v>
                </c:pt>
                <c:pt idx="10195">
                  <c:v>41530.78125</c:v>
                </c:pt>
                <c:pt idx="10196">
                  <c:v>41530.791666666664</c:v>
                </c:pt>
                <c:pt idx="10197">
                  <c:v>41530.802083333336</c:v>
                </c:pt>
                <c:pt idx="10198">
                  <c:v>41530.8125</c:v>
                </c:pt>
                <c:pt idx="10199">
                  <c:v>41530.822916666664</c:v>
                </c:pt>
                <c:pt idx="10200">
                  <c:v>41530.833333333336</c:v>
                </c:pt>
                <c:pt idx="10201">
                  <c:v>41530.84375</c:v>
                </c:pt>
                <c:pt idx="10202">
                  <c:v>41530.854166666664</c:v>
                </c:pt>
                <c:pt idx="10203">
                  <c:v>41530.864583333336</c:v>
                </c:pt>
                <c:pt idx="10204">
                  <c:v>41530.875</c:v>
                </c:pt>
                <c:pt idx="10205">
                  <c:v>41530.885416666664</c:v>
                </c:pt>
                <c:pt idx="10206">
                  <c:v>41530.895833333336</c:v>
                </c:pt>
                <c:pt idx="10207">
                  <c:v>41530.90625</c:v>
                </c:pt>
                <c:pt idx="10208">
                  <c:v>41530.916666666664</c:v>
                </c:pt>
                <c:pt idx="10209">
                  <c:v>41530.927083333336</c:v>
                </c:pt>
                <c:pt idx="10210">
                  <c:v>41530.9375</c:v>
                </c:pt>
                <c:pt idx="10211">
                  <c:v>41530.947916666664</c:v>
                </c:pt>
                <c:pt idx="10212">
                  <c:v>41530.958333333336</c:v>
                </c:pt>
                <c:pt idx="10213">
                  <c:v>41530.96875</c:v>
                </c:pt>
                <c:pt idx="10214">
                  <c:v>41530.979166666664</c:v>
                </c:pt>
                <c:pt idx="10215">
                  <c:v>41530.989583333336</c:v>
                </c:pt>
                <c:pt idx="10216">
                  <c:v>41531</c:v>
                </c:pt>
                <c:pt idx="10217">
                  <c:v>41531.010416666664</c:v>
                </c:pt>
                <c:pt idx="10218">
                  <c:v>41531.020138888889</c:v>
                </c:pt>
                <c:pt idx="10219">
                  <c:v>41531.020833333336</c:v>
                </c:pt>
                <c:pt idx="10220">
                  <c:v>41531.03125</c:v>
                </c:pt>
                <c:pt idx="10221">
                  <c:v>41531.041666666664</c:v>
                </c:pt>
                <c:pt idx="10222">
                  <c:v>41531.052083333336</c:v>
                </c:pt>
                <c:pt idx="10223">
                  <c:v>41531.0625</c:v>
                </c:pt>
                <c:pt idx="10224">
                  <c:v>41531.072916666664</c:v>
                </c:pt>
                <c:pt idx="10225">
                  <c:v>41531.083333333336</c:v>
                </c:pt>
                <c:pt idx="10226">
                  <c:v>41531.09375</c:v>
                </c:pt>
                <c:pt idx="10227">
                  <c:v>41531.104166666664</c:v>
                </c:pt>
                <c:pt idx="10228">
                  <c:v>41531.114583333336</c:v>
                </c:pt>
                <c:pt idx="10229">
                  <c:v>41531.125</c:v>
                </c:pt>
                <c:pt idx="10230">
                  <c:v>41531.135416666664</c:v>
                </c:pt>
                <c:pt idx="10231">
                  <c:v>41531.145833333336</c:v>
                </c:pt>
                <c:pt idx="10232">
                  <c:v>41531.15625</c:v>
                </c:pt>
                <c:pt idx="10233">
                  <c:v>41531.166666666664</c:v>
                </c:pt>
                <c:pt idx="10234">
                  <c:v>41531.177083333336</c:v>
                </c:pt>
                <c:pt idx="10235">
                  <c:v>41531.1875</c:v>
                </c:pt>
                <c:pt idx="10236">
                  <c:v>41531.197916666664</c:v>
                </c:pt>
                <c:pt idx="10237">
                  <c:v>41531.208333333336</c:v>
                </c:pt>
                <c:pt idx="10238">
                  <c:v>41531.21875</c:v>
                </c:pt>
                <c:pt idx="10239">
                  <c:v>41531.229166666664</c:v>
                </c:pt>
                <c:pt idx="10240">
                  <c:v>41531.239583333336</c:v>
                </c:pt>
                <c:pt idx="10241">
                  <c:v>41531.25</c:v>
                </c:pt>
                <c:pt idx="10242">
                  <c:v>41531.260416666664</c:v>
                </c:pt>
                <c:pt idx="10243">
                  <c:v>41531.270833333336</c:v>
                </c:pt>
                <c:pt idx="10244">
                  <c:v>41531.28125</c:v>
                </c:pt>
                <c:pt idx="10245">
                  <c:v>41531.290972222225</c:v>
                </c:pt>
                <c:pt idx="10246">
                  <c:v>41531.291666666664</c:v>
                </c:pt>
                <c:pt idx="10247">
                  <c:v>41531.302083333336</c:v>
                </c:pt>
                <c:pt idx="10248">
                  <c:v>41531.3125</c:v>
                </c:pt>
                <c:pt idx="10249">
                  <c:v>41531.322916666664</c:v>
                </c:pt>
                <c:pt idx="10250">
                  <c:v>41531.333333333336</c:v>
                </c:pt>
                <c:pt idx="10251">
                  <c:v>41531.34375</c:v>
                </c:pt>
                <c:pt idx="10252">
                  <c:v>41531.354166666664</c:v>
                </c:pt>
                <c:pt idx="10253">
                  <c:v>41531.364583333336</c:v>
                </c:pt>
                <c:pt idx="10254">
                  <c:v>41531.375</c:v>
                </c:pt>
                <c:pt idx="10255">
                  <c:v>41531.385416666664</c:v>
                </c:pt>
                <c:pt idx="10256">
                  <c:v>41531.395833333336</c:v>
                </c:pt>
                <c:pt idx="10257">
                  <c:v>41531.40625</c:v>
                </c:pt>
                <c:pt idx="10258">
                  <c:v>41531.416666666664</c:v>
                </c:pt>
                <c:pt idx="10259">
                  <c:v>41531.427083333336</c:v>
                </c:pt>
                <c:pt idx="10260">
                  <c:v>41531.4375</c:v>
                </c:pt>
                <c:pt idx="10261">
                  <c:v>41531.447916666664</c:v>
                </c:pt>
                <c:pt idx="10262">
                  <c:v>41531.458333333336</c:v>
                </c:pt>
                <c:pt idx="10263">
                  <c:v>41531.46875</c:v>
                </c:pt>
                <c:pt idx="10264">
                  <c:v>41531.479166666664</c:v>
                </c:pt>
                <c:pt idx="10265">
                  <c:v>41531.489583333336</c:v>
                </c:pt>
                <c:pt idx="10266">
                  <c:v>41531.5</c:v>
                </c:pt>
                <c:pt idx="10267">
                  <c:v>41531.510416666664</c:v>
                </c:pt>
                <c:pt idx="10268">
                  <c:v>41531.520833333336</c:v>
                </c:pt>
                <c:pt idx="10269">
                  <c:v>41531.53125</c:v>
                </c:pt>
                <c:pt idx="10270">
                  <c:v>41531.541666666664</c:v>
                </c:pt>
                <c:pt idx="10271">
                  <c:v>41531.552083333336</c:v>
                </c:pt>
                <c:pt idx="10272">
                  <c:v>41531.5625</c:v>
                </c:pt>
                <c:pt idx="10273">
                  <c:v>41531.572916666664</c:v>
                </c:pt>
                <c:pt idx="10274">
                  <c:v>41531.583333333336</c:v>
                </c:pt>
                <c:pt idx="10275">
                  <c:v>41531.59375</c:v>
                </c:pt>
                <c:pt idx="10276">
                  <c:v>41531.604166666664</c:v>
                </c:pt>
                <c:pt idx="10277">
                  <c:v>41531.614583333336</c:v>
                </c:pt>
                <c:pt idx="10278">
                  <c:v>41531.625</c:v>
                </c:pt>
                <c:pt idx="10279">
                  <c:v>41531.635416666664</c:v>
                </c:pt>
                <c:pt idx="10280">
                  <c:v>41531.645833333336</c:v>
                </c:pt>
                <c:pt idx="10281">
                  <c:v>41531.65625</c:v>
                </c:pt>
                <c:pt idx="10282">
                  <c:v>41531.666666666664</c:v>
                </c:pt>
                <c:pt idx="10283">
                  <c:v>41531.677083333336</c:v>
                </c:pt>
                <c:pt idx="10284">
                  <c:v>41531.6875</c:v>
                </c:pt>
                <c:pt idx="10285">
                  <c:v>41531.697916666664</c:v>
                </c:pt>
                <c:pt idx="10286">
                  <c:v>41531.708333333336</c:v>
                </c:pt>
                <c:pt idx="10287">
                  <c:v>41531.71875</c:v>
                </c:pt>
                <c:pt idx="10288">
                  <c:v>41531.729166666664</c:v>
                </c:pt>
                <c:pt idx="10289">
                  <c:v>41531.739583333336</c:v>
                </c:pt>
                <c:pt idx="10290">
                  <c:v>41531.75</c:v>
                </c:pt>
                <c:pt idx="10291">
                  <c:v>41531.760416666664</c:v>
                </c:pt>
                <c:pt idx="10292">
                  <c:v>41531.770833333336</c:v>
                </c:pt>
                <c:pt idx="10293">
                  <c:v>41531.78125</c:v>
                </c:pt>
                <c:pt idx="10294">
                  <c:v>41531.791666666664</c:v>
                </c:pt>
                <c:pt idx="10295">
                  <c:v>41531.802083333336</c:v>
                </c:pt>
                <c:pt idx="10296">
                  <c:v>41531.8125</c:v>
                </c:pt>
                <c:pt idx="10297">
                  <c:v>41531.822916666664</c:v>
                </c:pt>
                <c:pt idx="10298">
                  <c:v>41531.833333333336</c:v>
                </c:pt>
                <c:pt idx="10299">
                  <c:v>41531.84375</c:v>
                </c:pt>
                <c:pt idx="10300">
                  <c:v>41531.854166666664</c:v>
                </c:pt>
                <c:pt idx="10301">
                  <c:v>41531.864583333336</c:v>
                </c:pt>
                <c:pt idx="10302">
                  <c:v>41531.875</c:v>
                </c:pt>
                <c:pt idx="10303">
                  <c:v>41531.885416666664</c:v>
                </c:pt>
                <c:pt idx="10304">
                  <c:v>41531.895833333336</c:v>
                </c:pt>
                <c:pt idx="10305">
                  <c:v>41531.90625</c:v>
                </c:pt>
                <c:pt idx="10306">
                  <c:v>41531.916666666664</c:v>
                </c:pt>
                <c:pt idx="10307">
                  <c:v>41531.927083333336</c:v>
                </c:pt>
                <c:pt idx="10308">
                  <c:v>41531.9375</c:v>
                </c:pt>
                <c:pt idx="10309">
                  <c:v>41531.947916666664</c:v>
                </c:pt>
                <c:pt idx="10310">
                  <c:v>41531.958333333336</c:v>
                </c:pt>
                <c:pt idx="10311">
                  <c:v>41531.96875</c:v>
                </c:pt>
                <c:pt idx="10312">
                  <c:v>41531.979166666664</c:v>
                </c:pt>
                <c:pt idx="10313">
                  <c:v>41531.989583333336</c:v>
                </c:pt>
                <c:pt idx="10314">
                  <c:v>41532</c:v>
                </c:pt>
                <c:pt idx="10315">
                  <c:v>41532.010416666664</c:v>
                </c:pt>
                <c:pt idx="10316">
                  <c:v>41532.020833333336</c:v>
                </c:pt>
                <c:pt idx="10317">
                  <c:v>41532.03125</c:v>
                </c:pt>
                <c:pt idx="10318">
                  <c:v>41532.041666666664</c:v>
                </c:pt>
                <c:pt idx="10319">
                  <c:v>41532.052083333336</c:v>
                </c:pt>
                <c:pt idx="10320">
                  <c:v>41532.0625</c:v>
                </c:pt>
                <c:pt idx="10321">
                  <c:v>41532.072916666664</c:v>
                </c:pt>
                <c:pt idx="10322">
                  <c:v>41532.083333333336</c:v>
                </c:pt>
                <c:pt idx="10323">
                  <c:v>41532.09375</c:v>
                </c:pt>
                <c:pt idx="10324">
                  <c:v>41532.104166666664</c:v>
                </c:pt>
                <c:pt idx="10325">
                  <c:v>41532.114583333336</c:v>
                </c:pt>
                <c:pt idx="10326">
                  <c:v>41532.125</c:v>
                </c:pt>
                <c:pt idx="10327">
                  <c:v>41532.135416666664</c:v>
                </c:pt>
                <c:pt idx="10328">
                  <c:v>41532.145833333336</c:v>
                </c:pt>
                <c:pt idx="10329">
                  <c:v>41532.15625</c:v>
                </c:pt>
                <c:pt idx="10330">
                  <c:v>41532.166666666664</c:v>
                </c:pt>
                <c:pt idx="10331">
                  <c:v>41532.177083333336</c:v>
                </c:pt>
                <c:pt idx="10332">
                  <c:v>41532.1875</c:v>
                </c:pt>
                <c:pt idx="10333">
                  <c:v>41532.197916666664</c:v>
                </c:pt>
                <c:pt idx="10334">
                  <c:v>41532.208333333336</c:v>
                </c:pt>
                <c:pt idx="10335">
                  <c:v>41532.21875</c:v>
                </c:pt>
                <c:pt idx="10336">
                  <c:v>41532.229166666664</c:v>
                </c:pt>
                <c:pt idx="10337">
                  <c:v>41532.239583333336</c:v>
                </c:pt>
                <c:pt idx="10338">
                  <c:v>41532.25</c:v>
                </c:pt>
                <c:pt idx="10339">
                  <c:v>41532.260416666664</c:v>
                </c:pt>
                <c:pt idx="10340">
                  <c:v>41532.270833333336</c:v>
                </c:pt>
                <c:pt idx="10341">
                  <c:v>41532.28125</c:v>
                </c:pt>
                <c:pt idx="10342">
                  <c:v>41532.291666666664</c:v>
                </c:pt>
                <c:pt idx="10343">
                  <c:v>41532.302083333336</c:v>
                </c:pt>
                <c:pt idx="10344">
                  <c:v>41532.3125</c:v>
                </c:pt>
                <c:pt idx="10345">
                  <c:v>41532.322916666664</c:v>
                </c:pt>
                <c:pt idx="10346">
                  <c:v>41532.333333333336</c:v>
                </c:pt>
                <c:pt idx="10347">
                  <c:v>41532.34375</c:v>
                </c:pt>
                <c:pt idx="10348">
                  <c:v>41532.354166666664</c:v>
                </c:pt>
                <c:pt idx="10349">
                  <c:v>41532.364583333336</c:v>
                </c:pt>
                <c:pt idx="10350">
                  <c:v>41532.375</c:v>
                </c:pt>
                <c:pt idx="10351">
                  <c:v>41532.385416666664</c:v>
                </c:pt>
                <c:pt idx="10352">
                  <c:v>41532.395833333336</c:v>
                </c:pt>
                <c:pt idx="10353">
                  <c:v>41532.40625</c:v>
                </c:pt>
                <c:pt idx="10354">
                  <c:v>41532.416666666664</c:v>
                </c:pt>
                <c:pt idx="10355">
                  <c:v>41532.427083333336</c:v>
                </c:pt>
                <c:pt idx="10356">
                  <c:v>41532.4375</c:v>
                </c:pt>
                <c:pt idx="10357">
                  <c:v>41532.447916666664</c:v>
                </c:pt>
                <c:pt idx="10358">
                  <c:v>41532.458333333336</c:v>
                </c:pt>
                <c:pt idx="10359">
                  <c:v>41532.468055555553</c:v>
                </c:pt>
                <c:pt idx="10360">
                  <c:v>41532.46875</c:v>
                </c:pt>
                <c:pt idx="10361">
                  <c:v>41532.479166666664</c:v>
                </c:pt>
                <c:pt idx="10362">
                  <c:v>41532.489583333336</c:v>
                </c:pt>
                <c:pt idx="10363">
                  <c:v>41532.5</c:v>
                </c:pt>
                <c:pt idx="10364">
                  <c:v>41532.510416666664</c:v>
                </c:pt>
                <c:pt idx="10365">
                  <c:v>41532.520833333336</c:v>
                </c:pt>
                <c:pt idx="10366">
                  <c:v>41532.53125</c:v>
                </c:pt>
                <c:pt idx="10367">
                  <c:v>41532.541666666664</c:v>
                </c:pt>
                <c:pt idx="10368">
                  <c:v>41532.552083333336</c:v>
                </c:pt>
                <c:pt idx="10369">
                  <c:v>41532.5625</c:v>
                </c:pt>
                <c:pt idx="10370">
                  <c:v>41532.572916666664</c:v>
                </c:pt>
                <c:pt idx="10371">
                  <c:v>41532.583333333336</c:v>
                </c:pt>
                <c:pt idx="10372">
                  <c:v>41532.59375</c:v>
                </c:pt>
                <c:pt idx="10373">
                  <c:v>41532.604166666664</c:v>
                </c:pt>
                <c:pt idx="10374">
                  <c:v>41532.614583333336</c:v>
                </c:pt>
                <c:pt idx="10375">
                  <c:v>41532.625</c:v>
                </c:pt>
                <c:pt idx="10376">
                  <c:v>41532.635416666664</c:v>
                </c:pt>
                <c:pt idx="10377">
                  <c:v>41532.645833333336</c:v>
                </c:pt>
                <c:pt idx="10378">
                  <c:v>41532.65625</c:v>
                </c:pt>
                <c:pt idx="10379">
                  <c:v>41532.666666666664</c:v>
                </c:pt>
                <c:pt idx="10380">
                  <c:v>41532.677083333336</c:v>
                </c:pt>
                <c:pt idx="10381">
                  <c:v>41532.6875</c:v>
                </c:pt>
                <c:pt idx="10382">
                  <c:v>41532.697916666664</c:v>
                </c:pt>
                <c:pt idx="10383">
                  <c:v>41532.708333333336</c:v>
                </c:pt>
                <c:pt idx="10384">
                  <c:v>41532.71875</c:v>
                </c:pt>
                <c:pt idx="10385">
                  <c:v>41532.729166666664</c:v>
                </c:pt>
                <c:pt idx="10386">
                  <c:v>41532.739583333336</c:v>
                </c:pt>
                <c:pt idx="10387">
                  <c:v>41532.75</c:v>
                </c:pt>
                <c:pt idx="10388">
                  <c:v>41532.760416666664</c:v>
                </c:pt>
                <c:pt idx="10389">
                  <c:v>41532.770833333336</c:v>
                </c:pt>
                <c:pt idx="10390">
                  <c:v>41532.78125</c:v>
                </c:pt>
                <c:pt idx="10391">
                  <c:v>41532.791666666664</c:v>
                </c:pt>
                <c:pt idx="10392">
                  <c:v>41532.802083333336</c:v>
                </c:pt>
                <c:pt idx="10393">
                  <c:v>41532.8125</c:v>
                </c:pt>
                <c:pt idx="10394">
                  <c:v>41532.822916666664</c:v>
                </c:pt>
                <c:pt idx="10395">
                  <c:v>41532.833333333336</c:v>
                </c:pt>
                <c:pt idx="10396">
                  <c:v>41532.84375</c:v>
                </c:pt>
                <c:pt idx="10397">
                  <c:v>41532.854166666664</c:v>
                </c:pt>
                <c:pt idx="10398">
                  <c:v>41532.864583333336</c:v>
                </c:pt>
                <c:pt idx="10399">
                  <c:v>41532.875</c:v>
                </c:pt>
                <c:pt idx="10400">
                  <c:v>41532.885416666664</c:v>
                </c:pt>
                <c:pt idx="10401">
                  <c:v>41532.895833333336</c:v>
                </c:pt>
                <c:pt idx="10402">
                  <c:v>41532.905555555553</c:v>
                </c:pt>
                <c:pt idx="10403">
                  <c:v>41532.90625</c:v>
                </c:pt>
                <c:pt idx="10404">
                  <c:v>41532.916666666664</c:v>
                </c:pt>
                <c:pt idx="10405">
                  <c:v>41532.927083333336</c:v>
                </c:pt>
                <c:pt idx="10406">
                  <c:v>41532.9375</c:v>
                </c:pt>
                <c:pt idx="10407">
                  <c:v>41532.947916666664</c:v>
                </c:pt>
                <c:pt idx="10408">
                  <c:v>41532.958333333336</c:v>
                </c:pt>
                <c:pt idx="10409">
                  <c:v>41532.96875</c:v>
                </c:pt>
                <c:pt idx="10410">
                  <c:v>41532.979166666664</c:v>
                </c:pt>
                <c:pt idx="10411">
                  <c:v>41532.989583333336</c:v>
                </c:pt>
                <c:pt idx="10412">
                  <c:v>41533</c:v>
                </c:pt>
                <c:pt idx="10413">
                  <c:v>41533.010416666664</c:v>
                </c:pt>
                <c:pt idx="10414">
                  <c:v>41533.020833333336</c:v>
                </c:pt>
                <c:pt idx="10415">
                  <c:v>41533.03125</c:v>
                </c:pt>
                <c:pt idx="10416">
                  <c:v>41533.041666666664</c:v>
                </c:pt>
                <c:pt idx="10417">
                  <c:v>41533.052083333336</c:v>
                </c:pt>
                <c:pt idx="10418">
                  <c:v>41533.0625</c:v>
                </c:pt>
                <c:pt idx="10419">
                  <c:v>41533.072916666664</c:v>
                </c:pt>
                <c:pt idx="10420">
                  <c:v>41533.083333333336</c:v>
                </c:pt>
                <c:pt idx="10421">
                  <c:v>41533.09375</c:v>
                </c:pt>
                <c:pt idx="10422">
                  <c:v>41533.104166666664</c:v>
                </c:pt>
                <c:pt idx="10423">
                  <c:v>41533.114583333336</c:v>
                </c:pt>
                <c:pt idx="10424">
                  <c:v>41533.125</c:v>
                </c:pt>
                <c:pt idx="10425">
                  <c:v>41533.135416666664</c:v>
                </c:pt>
                <c:pt idx="10426">
                  <c:v>41533.145833333336</c:v>
                </c:pt>
                <c:pt idx="10427">
                  <c:v>41533.15625</c:v>
                </c:pt>
                <c:pt idx="10428">
                  <c:v>41533.166666666664</c:v>
                </c:pt>
                <c:pt idx="10429">
                  <c:v>41533.177083333336</c:v>
                </c:pt>
                <c:pt idx="10430">
                  <c:v>41533.1875</c:v>
                </c:pt>
                <c:pt idx="10431">
                  <c:v>41533.197916666664</c:v>
                </c:pt>
                <c:pt idx="10432">
                  <c:v>41533.208333333336</c:v>
                </c:pt>
                <c:pt idx="10433">
                  <c:v>41533.21875</c:v>
                </c:pt>
                <c:pt idx="10434">
                  <c:v>41533.229166666664</c:v>
                </c:pt>
                <c:pt idx="10435">
                  <c:v>41533.239583333336</c:v>
                </c:pt>
                <c:pt idx="10436">
                  <c:v>41533.25</c:v>
                </c:pt>
                <c:pt idx="10437">
                  <c:v>41533.260416666664</c:v>
                </c:pt>
                <c:pt idx="10438">
                  <c:v>41533.270833333336</c:v>
                </c:pt>
                <c:pt idx="10439">
                  <c:v>41533.28125</c:v>
                </c:pt>
                <c:pt idx="10440">
                  <c:v>41533.291666666664</c:v>
                </c:pt>
                <c:pt idx="10441">
                  <c:v>41533.302083333336</c:v>
                </c:pt>
                <c:pt idx="10442">
                  <c:v>41533.3125</c:v>
                </c:pt>
                <c:pt idx="10443">
                  <c:v>41533.322916666664</c:v>
                </c:pt>
                <c:pt idx="10444">
                  <c:v>41533.333333333336</c:v>
                </c:pt>
                <c:pt idx="10445">
                  <c:v>41533.34375</c:v>
                </c:pt>
                <c:pt idx="10446">
                  <c:v>41533.354166666664</c:v>
                </c:pt>
                <c:pt idx="10447">
                  <c:v>41533.364583333336</c:v>
                </c:pt>
                <c:pt idx="10448">
                  <c:v>41533.375</c:v>
                </c:pt>
                <c:pt idx="10449">
                  <c:v>41533.385416666664</c:v>
                </c:pt>
                <c:pt idx="10450">
                  <c:v>41533.395833333336</c:v>
                </c:pt>
                <c:pt idx="10451">
                  <c:v>41533.40625</c:v>
                </c:pt>
                <c:pt idx="10452">
                  <c:v>41533.416666666664</c:v>
                </c:pt>
                <c:pt idx="10453">
                  <c:v>41533.427083333336</c:v>
                </c:pt>
                <c:pt idx="10454">
                  <c:v>41533.4375</c:v>
                </c:pt>
                <c:pt idx="10455">
                  <c:v>41533.447916666664</c:v>
                </c:pt>
                <c:pt idx="10456">
                  <c:v>41533.458333333336</c:v>
                </c:pt>
                <c:pt idx="10457">
                  <c:v>41533.46875</c:v>
                </c:pt>
                <c:pt idx="10458">
                  <c:v>41533.479166666664</c:v>
                </c:pt>
                <c:pt idx="10459">
                  <c:v>41533.489583333336</c:v>
                </c:pt>
                <c:pt idx="10460">
                  <c:v>41533.5</c:v>
                </c:pt>
                <c:pt idx="10461">
                  <c:v>41533.510416666664</c:v>
                </c:pt>
                <c:pt idx="10462">
                  <c:v>41533.520138888889</c:v>
                </c:pt>
                <c:pt idx="10463">
                  <c:v>41533.520833333336</c:v>
                </c:pt>
                <c:pt idx="10464">
                  <c:v>41533.53125</c:v>
                </c:pt>
                <c:pt idx="10465">
                  <c:v>41533.541666666664</c:v>
                </c:pt>
                <c:pt idx="10466">
                  <c:v>41533.552083333336</c:v>
                </c:pt>
                <c:pt idx="10467">
                  <c:v>41533.5625</c:v>
                </c:pt>
                <c:pt idx="10468">
                  <c:v>41533.572916666664</c:v>
                </c:pt>
                <c:pt idx="10469">
                  <c:v>41533.583333333336</c:v>
                </c:pt>
                <c:pt idx="10470">
                  <c:v>41533.59375</c:v>
                </c:pt>
                <c:pt idx="10471">
                  <c:v>41533.604166666664</c:v>
                </c:pt>
                <c:pt idx="10472">
                  <c:v>41533.614583333336</c:v>
                </c:pt>
                <c:pt idx="10473">
                  <c:v>41533.625</c:v>
                </c:pt>
                <c:pt idx="10474">
                  <c:v>41533.635416666664</c:v>
                </c:pt>
                <c:pt idx="10475">
                  <c:v>41533.645833333336</c:v>
                </c:pt>
                <c:pt idx="10476">
                  <c:v>41533.65625</c:v>
                </c:pt>
                <c:pt idx="10477">
                  <c:v>41533.666666666664</c:v>
                </c:pt>
                <c:pt idx="10478">
                  <c:v>41533.677083333336</c:v>
                </c:pt>
                <c:pt idx="10479">
                  <c:v>41533.6875</c:v>
                </c:pt>
                <c:pt idx="10480">
                  <c:v>41533.697916666664</c:v>
                </c:pt>
                <c:pt idx="10481">
                  <c:v>41533.708333333336</c:v>
                </c:pt>
                <c:pt idx="10482">
                  <c:v>41533.71875</c:v>
                </c:pt>
                <c:pt idx="10483">
                  <c:v>41533.729166666664</c:v>
                </c:pt>
                <c:pt idx="10484">
                  <c:v>41533.739583333336</c:v>
                </c:pt>
                <c:pt idx="10485">
                  <c:v>41533.75</c:v>
                </c:pt>
                <c:pt idx="10486">
                  <c:v>41533.760416666664</c:v>
                </c:pt>
                <c:pt idx="10487">
                  <c:v>41533.770833333336</c:v>
                </c:pt>
                <c:pt idx="10488">
                  <c:v>41533.78125</c:v>
                </c:pt>
                <c:pt idx="10489">
                  <c:v>41533.791666666664</c:v>
                </c:pt>
                <c:pt idx="10490">
                  <c:v>41533.802083333336</c:v>
                </c:pt>
                <c:pt idx="10491">
                  <c:v>41533.8125</c:v>
                </c:pt>
                <c:pt idx="10492">
                  <c:v>41533.822916666664</c:v>
                </c:pt>
                <c:pt idx="10493">
                  <c:v>41533.833333333336</c:v>
                </c:pt>
                <c:pt idx="10494">
                  <c:v>41533.84375</c:v>
                </c:pt>
                <c:pt idx="10495">
                  <c:v>41533.854166666664</c:v>
                </c:pt>
                <c:pt idx="10496">
                  <c:v>41533.864583333336</c:v>
                </c:pt>
                <c:pt idx="10497">
                  <c:v>41533.875</c:v>
                </c:pt>
                <c:pt idx="10498">
                  <c:v>41533.885416666664</c:v>
                </c:pt>
                <c:pt idx="10499">
                  <c:v>41533.895833333336</c:v>
                </c:pt>
                <c:pt idx="10500">
                  <c:v>41533.90625</c:v>
                </c:pt>
                <c:pt idx="10501">
                  <c:v>41533.916666666664</c:v>
                </c:pt>
                <c:pt idx="10502">
                  <c:v>41533.927083333336</c:v>
                </c:pt>
                <c:pt idx="10503">
                  <c:v>41533.9375</c:v>
                </c:pt>
                <c:pt idx="10504">
                  <c:v>41533.947916666664</c:v>
                </c:pt>
                <c:pt idx="10505">
                  <c:v>41533.958333333336</c:v>
                </c:pt>
                <c:pt idx="10506">
                  <c:v>41533.96875</c:v>
                </c:pt>
                <c:pt idx="10507">
                  <c:v>41533.979166666664</c:v>
                </c:pt>
                <c:pt idx="10508">
                  <c:v>41533.989583333336</c:v>
                </c:pt>
                <c:pt idx="10509">
                  <c:v>41534</c:v>
                </c:pt>
                <c:pt idx="10510">
                  <c:v>41534.010416666664</c:v>
                </c:pt>
                <c:pt idx="10511">
                  <c:v>41534.020833333336</c:v>
                </c:pt>
                <c:pt idx="10512">
                  <c:v>41534.03125</c:v>
                </c:pt>
                <c:pt idx="10513">
                  <c:v>41534.041666666664</c:v>
                </c:pt>
                <c:pt idx="10514">
                  <c:v>41534.052083333336</c:v>
                </c:pt>
                <c:pt idx="10515">
                  <c:v>41534.0625</c:v>
                </c:pt>
                <c:pt idx="10516">
                  <c:v>41534.072916666664</c:v>
                </c:pt>
                <c:pt idx="10517">
                  <c:v>41534.083333333336</c:v>
                </c:pt>
                <c:pt idx="10518">
                  <c:v>41534.09375</c:v>
                </c:pt>
                <c:pt idx="10519">
                  <c:v>41534.104166666664</c:v>
                </c:pt>
                <c:pt idx="10520">
                  <c:v>41534.114583333336</c:v>
                </c:pt>
                <c:pt idx="10521">
                  <c:v>41534.125</c:v>
                </c:pt>
                <c:pt idx="10522">
                  <c:v>41534.135416666664</c:v>
                </c:pt>
                <c:pt idx="10523">
                  <c:v>41534.145833333336</c:v>
                </c:pt>
                <c:pt idx="10524">
                  <c:v>41534.15625</c:v>
                </c:pt>
                <c:pt idx="10525">
                  <c:v>41534.166666666664</c:v>
                </c:pt>
                <c:pt idx="10526">
                  <c:v>41534.177083333336</c:v>
                </c:pt>
                <c:pt idx="10527">
                  <c:v>41534.1875</c:v>
                </c:pt>
                <c:pt idx="10528">
                  <c:v>41534.197916666664</c:v>
                </c:pt>
                <c:pt idx="10529">
                  <c:v>41534.208333333336</c:v>
                </c:pt>
                <c:pt idx="10530">
                  <c:v>41534.21875</c:v>
                </c:pt>
                <c:pt idx="10531">
                  <c:v>41534.229166666664</c:v>
                </c:pt>
                <c:pt idx="10532">
                  <c:v>41534.239583333336</c:v>
                </c:pt>
                <c:pt idx="10533">
                  <c:v>41534.25</c:v>
                </c:pt>
                <c:pt idx="10534">
                  <c:v>41534.260416666664</c:v>
                </c:pt>
                <c:pt idx="10535">
                  <c:v>41534.270833333336</c:v>
                </c:pt>
                <c:pt idx="10536">
                  <c:v>41534.28125</c:v>
                </c:pt>
                <c:pt idx="10537">
                  <c:v>41534.291666666664</c:v>
                </c:pt>
                <c:pt idx="10538">
                  <c:v>41534.302083333336</c:v>
                </c:pt>
                <c:pt idx="10539">
                  <c:v>41534.3125</c:v>
                </c:pt>
                <c:pt idx="10540">
                  <c:v>41534.322916666664</c:v>
                </c:pt>
                <c:pt idx="10541">
                  <c:v>41534.333333333336</c:v>
                </c:pt>
                <c:pt idx="10542">
                  <c:v>41534.34375</c:v>
                </c:pt>
                <c:pt idx="10543">
                  <c:v>41534.354166666664</c:v>
                </c:pt>
                <c:pt idx="10544">
                  <c:v>41534.364583333336</c:v>
                </c:pt>
                <c:pt idx="10545">
                  <c:v>41534.375</c:v>
                </c:pt>
                <c:pt idx="10546">
                  <c:v>41534.385416666664</c:v>
                </c:pt>
                <c:pt idx="10547">
                  <c:v>41534.395833333336</c:v>
                </c:pt>
                <c:pt idx="10548">
                  <c:v>41534.40625</c:v>
                </c:pt>
                <c:pt idx="10549">
                  <c:v>41534.416666666664</c:v>
                </c:pt>
                <c:pt idx="10550">
                  <c:v>41534.427083333336</c:v>
                </c:pt>
                <c:pt idx="10551">
                  <c:v>41534.4375</c:v>
                </c:pt>
                <c:pt idx="10552">
                  <c:v>41534.447916666664</c:v>
                </c:pt>
                <c:pt idx="10553">
                  <c:v>41534.458333333336</c:v>
                </c:pt>
                <c:pt idx="10554">
                  <c:v>41534.46875</c:v>
                </c:pt>
                <c:pt idx="10555">
                  <c:v>41534.479166666664</c:v>
                </c:pt>
                <c:pt idx="10556">
                  <c:v>41534.489583333336</c:v>
                </c:pt>
                <c:pt idx="10557">
                  <c:v>41534.5</c:v>
                </c:pt>
                <c:pt idx="10558">
                  <c:v>41534.510416666664</c:v>
                </c:pt>
                <c:pt idx="10559">
                  <c:v>41534.520833333336</c:v>
                </c:pt>
                <c:pt idx="10560">
                  <c:v>41534.53125</c:v>
                </c:pt>
                <c:pt idx="10561">
                  <c:v>41534.541666666664</c:v>
                </c:pt>
                <c:pt idx="10562">
                  <c:v>41534.552083333336</c:v>
                </c:pt>
                <c:pt idx="10563">
                  <c:v>41534.5625</c:v>
                </c:pt>
                <c:pt idx="10564">
                  <c:v>41534.572916666664</c:v>
                </c:pt>
                <c:pt idx="10565">
                  <c:v>41534.583333333336</c:v>
                </c:pt>
                <c:pt idx="10566">
                  <c:v>41534.59375</c:v>
                </c:pt>
                <c:pt idx="10567">
                  <c:v>41534.604166666664</c:v>
                </c:pt>
                <c:pt idx="10568">
                  <c:v>41534.614583333336</c:v>
                </c:pt>
                <c:pt idx="10569">
                  <c:v>41534.625</c:v>
                </c:pt>
                <c:pt idx="10570">
                  <c:v>41534.635416666664</c:v>
                </c:pt>
                <c:pt idx="10571">
                  <c:v>41534.645833333336</c:v>
                </c:pt>
                <c:pt idx="10572">
                  <c:v>41534.65625</c:v>
                </c:pt>
                <c:pt idx="10573">
                  <c:v>41534.666666666664</c:v>
                </c:pt>
                <c:pt idx="10574">
                  <c:v>41534.677083333336</c:v>
                </c:pt>
                <c:pt idx="10575">
                  <c:v>41534.6875</c:v>
                </c:pt>
                <c:pt idx="10576">
                  <c:v>41534.697916666664</c:v>
                </c:pt>
                <c:pt idx="10577">
                  <c:v>41534.708333333336</c:v>
                </c:pt>
                <c:pt idx="10578">
                  <c:v>41534.71875</c:v>
                </c:pt>
                <c:pt idx="10579">
                  <c:v>41534.729166666664</c:v>
                </c:pt>
                <c:pt idx="10580">
                  <c:v>41534.739583333336</c:v>
                </c:pt>
                <c:pt idx="10581">
                  <c:v>41534.75</c:v>
                </c:pt>
                <c:pt idx="10582">
                  <c:v>41534.760416666664</c:v>
                </c:pt>
                <c:pt idx="10583">
                  <c:v>41534.770833333336</c:v>
                </c:pt>
                <c:pt idx="10584">
                  <c:v>41534.78125</c:v>
                </c:pt>
                <c:pt idx="10585">
                  <c:v>41534.791666666664</c:v>
                </c:pt>
                <c:pt idx="10586">
                  <c:v>41534.802083333336</c:v>
                </c:pt>
                <c:pt idx="10587">
                  <c:v>41534.8125</c:v>
                </c:pt>
                <c:pt idx="10588">
                  <c:v>41534.822916666664</c:v>
                </c:pt>
                <c:pt idx="10589">
                  <c:v>41534.833333333336</c:v>
                </c:pt>
                <c:pt idx="10590">
                  <c:v>41534.84375</c:v>
                </c:pt>
                <c:pt idx="10591">
                  <c:v>41534.854166666664</c:v>
                </c:pt>
                <c:pt idx="10592">
                  <c:v>41534.864583333336</c:v>
                </c:pt>
                <c:pt idx="10593">
                  <c:v>41534.875</c:v>
                </c:pt>
                <c:pt idx="10594">
                  <c:v>41534.885416666664</c:v>
                </c:pt>
                <c:pt idx="10595">
                  <c:v>41534.895833333336</c:v>
                </c:pt>
                <c:pt idx="10596">
                  <c:v>41534.90625</c:v>
                </c:pt>
                <c:pt idx="10597">
                  <c:v>41534.916666666664</c:v>
                </c:pt>
                <c:pt idx="10598">
                  <c:v>41534.927083333336</c:v>
                </c:pt>
                <c:pt idx="10599">
                  <c:v>41534.9375</c:v>
                </c:pt>
                <c:pt idx="10600">
                  <c:v>41534.947916666664</c:v>
                </c:pt>
                <c:pt idx="10601">
                  <c:v>41534.958333333336</c:v>
                </c:pt>
                <c:pt idx="10602">
                  <c:v>41534.96875</c:v>
                </c:pt>
                <c:pt idx="10603">
                  <c:v>41534.979166666664</c:v>
                </c:pt>
                <c:pt idx="10604">
                  <c:v>41534.989583333336</c:v>
                </c:pt>
                <c:pt idx="10605">
                  <c:v>41535</c:v>
                </c:pt>
                <c:pt idx="10606">
                  <c:v>41535.010416666664</c:v>
                </c:pt>
                <c:pt idx="10607">
                  <c:v>41535.020833333336</c:v>
                </c:pt>
                <c:pt idx="10608">
                  <c:v>41535.03125</c:v>
                </c:pt>
                <c:pt idx="10609">
                  <c:v>41535.041666666664</c:v>
                </c:pt>
                <c:pt idx="10610">
                  <c:v>41535.052083333336</c:v>
                </c:pt>
                <c:pt idx="10611">
                  <c:v>41535.0625</c:v>
                </c:pt>
                <c:pt idx="10612">
                  <c:v>41535.072916666664</c:v>
                </c:pt>
                <c:pt idx="10613">
                  <c:v>41535.083333333336</c:v>
                </c:pt>
                <c:pt idx="10614">
                  <c:v>41535.09375</c:v>
                </c:pt>
                <c:pt idx="10615">
                  <c:v>41535.104166666664</c:v>
                </c:pt>
                <c:pt idx="10616">
                  <c:v>41535.114583333336</c:v>
                </c:pt>
                <c:pt idx="10617">
                  <c:v>41535.125</c:v>
                </c:pt>
                <c:pt idx="10618">
                  <c:v>41535.135416666664</c:v>
                </c:pt>
                <c:pt idx="10619">
                  <c:v>41535.145833333336</c:v>
                </c:pt>
                <c:pt idx="10620">
                  <c:v>41535.15625</c:v>
                </c:pt>
                <c:pt idx="10621">
                  <c:v>41535.166666666664</c:v>
                </c:pt>
                <c:pt idx="10622">
                  <c:v>41535.177083333336</c:v>
                </c:pt>
                <c:pt idx="10623">
                  <c:v>41535.1875</c:v>
                </c:pt>
                <c:pt idx="10624">
                  <c:v>41535.197916666664</c:v>
                </c:pt>
                <c:pt idx="10625">
                  <c:v>41535.208333333336</c:v>
                </c:pt>
                <c:pt idx="10626">
                  <c:v>41535.21875</c:v>
                </c:pt>
                <c:pt idx="10627">
                  <c:v>41535.229166666664</c:v>
                </c:pt>
                <c:pt idx="10628">
                  <c:v>41535.239583333336</c:v>
                </c:pt>
                <c:pt idx="10629">
                  <c:v>41535.25</c:v>
                </c:pt>
                <c:pt idx="10630">
                  <c:v>41535.260416666664</c:v>
                </c:pt>
                <c:pt idx="10631">
                  <c:v>41535.270833333336</c:v>
                </c:pt>
                <c:pt idx="10632">
                  <c:v>41535.28125</c:v>
                </c:pt>
                <c:pt idx="10633">
                  <c:v>41535.291666666664</c:v>
                </c:pt>
                <c:pt idx="10634">
                  <c:v>41535.302083333336</c:v>
                </c:pt>
                <c:pt idx="10635">
                  <c:v>41535.3125</c:v>
                </c:pt>
                <c:pt idx="10636">
                  <c:v>41535.322916666664</c:v>
                </c:pt>
                <c:pt idx="10637">
                  <c:v>41535.333333333336</c:v>
                </c:pt>
                <c:pt idx="10638">
                  <c:v>41535.34375</c:v>
                </c:pt>
                <c:pt idx="10639">
                  <c:v>41535.354166666664</c:v>
                </c:pt>
                <c:pt idx="10640">
                  <c:v>41535.364583333336</c:v>
                </c:pt>
                <c:pt idx="10641">
                  <c:v>41535.375</c:v>
                </c:pt>
                <c:pt idx="10642">
                  <c:v>41535.385416666664</c:v>
                </c:pt>
                <c:pt idx="10643">
                  <c:v>41535.395833333336</c:v>
                </c:pt>
                <c:pt idx="10644">
                  <c:v>41535.40625</c:v>
                </c:pt>
                <c:pt idx="10645">
                  <c:v>41535.416666666664</c:v>
                </c:pt>
                <c:pt idx="10646">
                  <c:v>41535.427083333336</c:v>
                </c:pt>
                <c:pt idx="10647">
                  <c:v>41535.4375</c:v>
                </c:pt>
                <c:pt idx="10648">
                  <c:v>41535.447916666664</c:v>
                </c:pt>
                <c:pt idx="10649">
                  <c:v>41535.458333333336</c:v>
                </c:pt>
                <c:pt idx="10650">
                  <c:v>41535.46875</c:v>
                </c:pt>
                <c:pt idx="10651">
                  <c:v>41535.479166666664</c:v>
                </c:pt>
                <c:pt idx="10652">
                  <c:v>41535.489583333336</c:v>
                </c:pt>
                <c:pt idx="10653">
                  <c:v>41535.5</c:v>
                </c:pt>
                <c:pt idx="10654">
                  <c:v>41535.510416666664</c:v>
                </c:pt>
                <c:pt idx="10655">
                  <c:v>41535.520833333336</c:v>
                </c:pt>
                <c:pt idx="10656">
                  <c:v>41535.53125</c:v>
                </c:pt>
                <c:pt idx="10657">
                  <c:v>41535.541666666664</c:v>
                </c:pt>
                <c:pt idx="10658">
                  <c:v>41535.552083333336</c:v>
                </c:pt>
                <c:pt idx="10659">
                  <c:v>41535.5625</c:v>
                </c:pt>
                <c:pt idx="10660">
                  <c:v>41535.572916666664</c:v>
                </c:pt>
                <c:pt idx="10661">
                  <c:v>41535.583333333336</c:v>
                </c:pt>
                <c:pt idx="10662">
                  <c:v>41535.59375</c:v>
                </c:pt>
                <c:pt idx="10663">
                  <c:v>41535.604166666664</c:v>
                </c:pt>
                <c:pt idx="10664">
                  <c:v>41535.614583333336</c:v>
                </c:pt>
                <c:pt idx="10665">
                  <c:v>41535.625</c:v>
                </c:pt>
                <c:pt idx="10666">
                  <c:v>41535.635416666664</c:v>
                </c:pt>
                <c:pt idx="10667">
                  <c:v>41535.645833333336</c:v>
                </c:pt>
                <c:pt idx="10668">
                  <c:v>41535.65625</c:v>
                </c:pt>
                <c:pt idx="10669">
                  <c:v>41535.666666666664</c:v>
                </c:pt>
                <c:pt idx="10670">
                  <c:v>41535.677083333336</c:v>
                </c:pt>
                <c:pt idx="10671">
                  <c:v>41535.6875</c:v>
                </c:pt>
                <c:pt idx="10672">
                  <c:v>41535.697916666664</c:v>
                </c:pt>
                <c:pt idx="10673">
                  <c:v>41535.708333333336</c:v>
                </c:pt>
                <c:pt idx="10674">
                  <c:v>41535.71875</c:v>
                </c:pt>
                <c:pt idx="10675">
                  <c:v>41535.729166666664</c:v>
                </c:pt>
                <c:pt idx="10676">
                  <c:v>41535.739583333336</c:v>
                </c:pt>
                <c:pt idx="10677">
                  <c:v>41535.75</c:v>
                </c:pt>
                <c:pt idx="10678">
                  <c:v>41535.760416666664</c:v>
                </c:pt>
                <c:pt idx="10679">
                  <c:v>41535.770833333336</c:v>
                </c:pt>
                <c:pt idx="10680">
                  <c:v>41535.78125</c:v>
                </c:pt>
                <c:pt idx="10681">
                  <c:v>41535.791666666664</c:v>
                </c:pt>
                <c:pt idx="10682">
                  <c:v>41535.802083333336</c:v>
                </c:pt>
                <c:pt idx="10683">
                  <c:v>41535.8125</c:v>
                </c:pt>
                <c:pt idx="10684">
                  <c:v>41535.822916666664</c:v>
                </c:pt>
                <c:pt idx="10685">
                  <c:v>41535.833333333336</c:v>
                </c:pt>
                <c:pt idx="10686">
                  <c:v>41535.84375</c:v>
                </c:pt>
                <c:pt idx="10687">
                  <c:v>41535.854166666664</c:v>
                </c:pt>
                <c:pt idx="10688">
                  <c:v>41535.864583333336</c:v>
                </c:pt>
                <c:pt idx="10689">
                  <c:v>41535.875</c:v>
                </c:pt>
                <c:pt idx="10690">
                  <c:v>41535.885416666664</c:v>
                </c:pt>
                <c:pt idx="10691">
                  <c:v>41535.895833333336</c:v>
                </c:pt>
                <c:pt idx="10692">
                  <c:v>41535.90625</c:v>
                </c:pt>
                <c:pt idx="10693">
                  <c:v>41535.916666666664</c:v>
                </c:pt>
                <c:pt idx="10694">
                  <c:v>41535.927083333336</c:v>
                </c:pt>
                <c:pt idx="10695">
                  <c:v>41535.9375</c:v>
                </c:pt>
                <c:pt idx="10696">
                  <c:v>41535.947916666664</c:v>
                </c:pt>
                <c:pt idx="10697">
                  <c:v>41535.958333333336</c:v>
                </c:pt>
                <c:pt idx="10698">
                  <c:v>41535.96875</c:v>
                </c:pt>
                <c:pt idx="10699">
                  <c:v>41535.979166666664</c:v>
                </c:pt>
                <c:pt idx="10700">
                  <c:v>41535.989583333336</c:v>
                </c:pt>
                <c:pt idx="10701">
                  <c:v>41536</c:v>
                </c:pt>
                <c:pt idx="10702">
                  <c:v>41536.010416666664</c:v>
                </c:pt>
                <c:pt idx="10703">
                  <c:v>41536.020833333336</c:v>
                </c:pt>
                <c:pt idx="10704">
                  <c:v>41536.03125</c:v>
                </c:pt>
                <c:pt idx="10705">
                  <c:v>41536.041666666664</c:v>
                </c:pt>
                <c:pt idx="10706">
                  <c:v>41536.051388888889</c:v>
                </c:pt>
                <c:pt idx="10707">
                  <c:v>41536.052083333336</c:v>
                </c:pt>
                <c:pt idx="10708">
                  <c:v>41536.0625</c:v>
                </c:pt>
                <c:pt idx="10709">
                  <c:v>41536.072916666664</c:v>
                </c:pt>
                <c:pt idx="10710">
                  <c:v>41536.083333333336</c:v>
                </c:pt>
                <c:pt idx="10711">
                  <c:v>41536.09375</c:v>
                </c:pt>
                <c:pt idx="10712">
                  <c:v>41536.104166666664</c:v>
                </c:pt>
                <c:pt idx="10713">
                  <c:v>41536.114583333336</c:v>
                </c:pt>
                <c:pt idx="10714">
                  <c:v>41536.125</c:v>
                </c:pt>
                <c:pt idx="10715">
                  <c:v>41536.135416666664</c:v>
                </c:pt>
                <c:pt idx="10716">
                  <c:v>41536.145833333336</c:v>
                </c:pt>
                <c:pt idx="10717">
                  <c:v>41536.15625</c:v>
                </c:pt>
                <c:pt idx="10718">
                  <c:v>41536.166666666664</c:v>
                </c:pt>
                <c:pt idx="10719">
                  <c:v>41536.177083333336</c:v>
                </c:pt>
                <c:pt idx="10720">
                  <c:v>41536.1875</c:v>
                </c:pt>
                <c:pt idx="10721">
                  <c:v>41536.197916666664</c:v>
                </c:pt>
                <c:pt idx="10722">
                  <c:v>41536.208333333336</c:v>
                </c:pt>
                <c:pt idx="10723">
                  <c:v>41536.21875</c:v>
                </c:pt>
                <c:pt idx="10724">
                  <c:v>41536.229166666664</c:v>
                </c:pt>
                <c:pt idx="10725">
                  <c:v>41536.239583333336</c:v>
                </c:pt>
                <c:pt idx="10726">
                  <c:v>41536.25</c:v>
                </c:pt>
                <c:pt idx="10727">
                  <c:v>41536.260416666664</c:v>
                </c:pt>
                <c:pt idx="10728">
                  <c:v>41536.270833333336</c:v>
                </c:pt>
                <c:pt idx="10729">
                  <c:v>41536.28125</c:v>
                </c:pt>
                <c:pt idx="10730">
                  <c:v>41536.291666666664</c:v>
                </c:pt>
                <c:pt idx="10731">
                  <c:v>41536.302083333336</c:v>
                </c:pt>
                <c:pt idx="10732">
                  <c:v>41536.3125</c:v>
                </c:pt>
                <c:pt idx="10733">
                  <c:v>41536.322916666664</c:v>
                </c:pt>
                <c:pt idx="10734">
                  <c:v>41536.333333333336</c:v>
                </c:pt>
                <c:pt idx="10735">
                  <c:v>41536.34375</c:v>
                </c:pt>
                <c:pt idx="10736">
                  <c:v>41536.354166666664</c:v>
                </c:pt>
                <c:pt idx="10737">
                  <c:v>41536.364583333336</c:v>
                </c:pt>
                <c:pt idx="10738">
                  <c:v>41536.375</c:v>
                </c:pt>
                <c:pt idx="10739">
                  <c:v>41536.385416666664</c:v>
                </c:pt>
                <c:pt idx="10740">
                  <c:v>41536.395833333336</c:v>
                </c:pt>
                <c:pt idx="10741">
                  <c:v>41536.40625</c:v>
                </c:pt>
                <c:pt idx="10742">
                  <c:v>41536.416666666664</c:v>
                </c:pt>
                <c:pt idx="10743">
                  <c:v>41536.427083333336</c:v>
                </c:pt>
                <c:pt idx="10744">
                  <c:v>41536.4375</c:v>
                </c:pt>
                <c:pt idx="10745">
                  <c:v>41536.447916666664</c:v>
                </c:pt>
                <c:pt idx="10746">
                  <c:v>41536.458333333336</c:v>
                </c:pt>
                <c:pt idx="10747">
                  <c:v>41536.46875</c:v>
                </c:pt>
                <c:pt idx="10748">
                  <c:v>41536.479166666664</c:v>
                </c:pt>
                <c:pt idx="10749">
                  <c:v>41536.489583333336</c:v>
                </c:pt>
                <c:pt idx="10750">
                  <c:v>41536.5</c:v>
                </c:pt>
                <c:pt idx="10751">
                  <c:v>41536.510416666664</c:v>
                </c:pt>
                <c:pt idx="10752">
                  <c:v>41536.520833333336</c:v>
                </c:pt>
                <c:pt idx="10753">
                  <c:v>41536.53125</c:v>
                </c:pt>
                <c:pt idx="10754">
                  <c:v>41536.541666666664</c:v>
                </c:pt>
                <c:pt idx="10755">
                  <c:v>41536.552083333336</c:v>
                </c:pt>
                <c:pt idx="10756">
                  <c:v>41536.5625</c:v>
                </c:pt>
                <c:pt idx="10757">
                  <c:v>41536.572916666664</c:v>
                </c:pt>
                <c:pt idx="10758">
                  <c:v>41536.583333333336</c:v>
                </c:pt>
                <c:pt idx="10759">
                  <c:v>41536.59375</c:v>
                </c:pt>
                <c:pt idx="10760">
                  <c:v>41536.604166666664</c:v>
                </c:pt>
                <c:pt idx="10761">
                  <c:v>41536.614583333336</c:v>
                </c:pt>
                <c:pt idx="10762">
                  <c:v>41536.625</c:v>
                </c:pt>
                <c:pt idx="10763">
                  <c:v>41536.635416666664</c:v>
                </c:pt>
                <c:pt idx="10764">
                  <c:v>41536.645833333336</c:v>
                </c:pt>
                <c:pt idx="10765">
                  <c:v>41536.65625</c:v>
                </c:pt>
                <c:pt idx="10766">
                  <c:v>41536.666666666664</c:v>
                </c:pt>
                <c:pt idx="10767">
                  <c:v>41536.677083333336</c:v>
                </c:pt>
                <c:pt idx="10768">
                  <c:v>41536.6875</c:v>
                </c:pt>
                <c:pt idx="10769">
                  <c:v>41536.697916666664</c:v>
                </c:pt>
                <c:pt idx="10770">
                  <c:v>41536.708333333336</c:v>
                </c:pt>
                <c:pt idx="10771">
                  <c:v>41536.71875</c:v>
                </c:pt>
                <c:pt idx="10772">
                  <c:v>41536.729166666664</c:v>
                </c:pt>
                <c:pt idx="10773">
                  <c:v>41536.739583333336</c:v>
                </c:pt>
                <c:pt idx="10774">
                  <c:v>41536.75</c:v>
                </c:pt>
                <c:pt idx="10775">
                  <c:v>41536.760416666664</c:v>
                </c:pt>
                <c:pt idx="10776">
                  <c:v>41536.770833333336</c:v>
                </c:pt>
                <c:pt idx="10777">
                  <c:v>41536.78125</c:v>
                </c:pt>
                <c:pt idx="10778">
                  <c:v>41536.791666666664</c:v>
                </c:pt>
                <c:pt idx="10779">
                  <c:v>41536.802083333336</c:v>
                </c:pt>
                <c:pt idx="10780">
                  <c:v>41536.8125</c:v>
                </c:pt>
                <c:pt idx="10781">
                  <c:v>41536.822916666664</c:v>
                </c:pt>
                <c:pt idx="10782">
                  <c:v>41536.833333333336</c:v>
                </c:pt>
                <c:pt idx="10783">
                  <c:v>41536.84375</c:v>
                </c:pt>
                <c:pt idx="10784">
                  <c:v>41536.854166666664</c:v>
                </c:pt>
                <c:pt idx="10785">
                  <c:v>41536.864583333336</c:v>
                </c:pt>
                <c:pt idx="10786">
                  <c:v>41536.875</c:v>
                </c:pt>
                <c:pt idx="10787">
                  <c:v>41536.885416666664</c:v>
                </c:pt>
                <c:pt idx="10788">
                  <c:v>41536.895833333336</c:v>
                </c:pt>
                <c:pt idx="10789">
                  <c:v>41536.90625</c:v>
                </c:pt>
                <c:pt idx="10790">
                  <c:v>41536.916666666664</c:v>
                </c:pt>
                <c:pt idx="10791">
                  <c:v>41536.927083333336</c:v>
                </c:pt>
                <c:pt idx="10792">
                  <c:v>41536.9375</c:v>
                </c:pt>
                <c:pt idx="10793">
                  <c:v>41536.947916666664</c:v>
                </c:pt>
                <c:pt idx="10794">
                  <c:v>41536.958333333336</c:v>
                </c:pt>
                <c:pt idx="10795">
                  <c:v>41536.96875</c:v>
                </c:pt>
                <c:pt idx="10796">
                  <c:v>41536.979166666664</c:v>
                </c:pt>
                <c:pt idx="10797">
                  <c:v>41536.989583333336</c:v>
                </c:pt>
                <c:pt idx="10798">
                  <c:v>41537</c:v>
                </c:pt>
                <c:pt idx="10799">
                  <c:v>41537.010416666664</c:v>
                </c:pt>
                <c:pt idx="10800">
                  <c:v>41537.020833333336</c:v>
                </c:pt>
                <c:pt idx="10801">
                  <c:v>41537.03125</c:v>
                </c:pt>
                <c:pt idx="10802">
                  <c:v>41537.041666666664</c:v>
                </c:pt>
                <c:pt idx="10803">
                  <c:v>41537.052083333336</c:v>
                </c:pt>
                <c:pt idx="10804">
                  <c:v>41537.0625</c:v>
                </c:pt>
                <c:pt idx="10805">
                  <c:v>41537.072916666664</c:v>
                </c:pt>
                <c:pt idx="10806">
                  <c:v>41537.083333333336</c:v>
                </c:pt>
                <c:pt idx="10807">
                  <c:v>41537.09375</c:v>
                </c:pt>
                <c:pt idx="10808">
                  <c:v>41537.104166666664</c:v>
                </c:pt>
                <c:pt idx="10809">
                  <c:v>41537.114583333336</c:v>
                </c:pt>
                <c:pt idx="10810">
                  <c:v>41537.125</c:v>
                </c:pt>
                <c:pt idx="10811">
                  <c:v>41537.135416666664</c:v>
                </c:pt>
                <c:pt idx="10812">
                  <c:v>41537.145833333336</c:v>
                </c:pt>
                <c:pt idx="10813">
                  <c:v>41537.15625</c:v>
                </c:pt>
                <c:pt idx="10814">
                  <c:v>41537.166666666664</c:v>
                </c:pt>
                <c:pt idx="10815">
                  <c:v>41537.177083333336</c:v>
                </c:pt>
                <c:pt idx="10816">
                  <c:v>41537.1875</c:v>
                </c:pt>
                <c:pt idx="10817">
                  <c:v>41537.197916666664</c:v>
                </c:pt>
                <c:pt idx="10818">
                  <c:v>41537.208333333336</c:v>
                </c:pt>
                <c:pt idx="10819">
                  <c:v>41537.21875</c:v>
                </c:pt>
                <c:pt idx="10820">
                  <c:v>41537.229166666664</c:v>
                </c:pt>
                <c:pt idx="10821">
                  <c:v>41537.239583333336</c:v>
                </c:pt>
                <c:pt idx="10822">
                  <c:v>41537.25</c:v>
                </c:pt>
                <c:pt idx="10823">
                  <c:v>41537.260416666664</c:v>
                </c:pt>
                <c:pt idx="10824">
                  <c:v>41537.270833333336</c:v>
                </c:pt>
                <c:pt idx="10825">
                  <c:v>41537.28125</c:v>
                </c:pt>
                <c:pt idx="10826">
                  <c:v>41537.291666666664</c:v>
                </c:pt>
                <c:pt idx="10827">
                  <c:v>41537.302083333336</c:v>
                </c:pt>
                <c:pt idx="10828">
                  <c:v>41537.3125</c:v>
                </c:pt>
                <c:pt idx="10829">
                  <c:v>41537.322916666664</c:v>
                </c:pt>
                <c:pt idx="10830">
                  <c:v>41537.333333333336</c:v>
                </c:pt>
                <c:pt idx="10831">
                  <c:v>41537.34375</c:v>
                </c:pt>
                <c:pt idx="10832">
                  <c:v>41537.354166666664</c:v>
                </c:pt>
                <c:pt idx="10833">
                  <c:v>41537.364583333336</c:v>
                </c:pt>
                <c:pt idx="10834">
                  <c:v>41537.375</c:v>
                </c:pt>
                <c:pt idx="10835">
                  <c:v>41537.385416666664</c:v>
                </c:pt>
                <c:pt idx="10836">
                  <c:v>41537.395833333336</c:v>
                </c:pt>
                <c:pt idx="10837">
                  <c:v>41537.40625</c:v>
                </c:pt>
                <c:pt idx="10838">
                  <c:v>41537.416666666664</c:v>
                </c:pt>
                <c:pt idx="10839">
                  <c:v>41537.427083333336</c:v>
                </c:pt>
                <c:pt idx="10840">
                  <c:v>41537.4375</c:v>
                </c:pt>
                <c:pt idx="10841">
                  <c:v>41537.447916666664</c:v>
                </c:pt>
                <c:pt idx="10842">
                  <c:v>41537.458333333336</c:v>
                </c:pt>
                <c:pt idx="10843">
                  <c:v>41537.46875</c:v>
                </c:pt>
                <c:pt idx="10844">
                  <c:v>41537.479166666664</c:v>
                </c:pt>
                <c:pt idx="10845">
                  <c:v>41537.489583333336</c:v>
                </c:pt>
                <c:pt idx="10846">
                  <c:v>41537.5</c:v>
                </c:pt>
                <c:pt idx="10847">
                  <c:v>41537.510416666664</c:v>
                </c:pt>
                <c:pt idx="10848">
                  <c:v>41537.520833333336</c:v>
                </c:pt>
                <c:pt idx="10849">
                  <c:v>41537.53125</c:v>
                </c:pt>
                <c:pt idx="10850">
                  <c:v>41537.541666666664</c:v>
                </c:pt>
                <c:pt idx="10851">
                  <c:v>41537.552083333336</c:v>
                </c:pt>
                <c:pt idx="10852">
                  <c:v>41537.5625</c:v>
                </c:pt>
                <c:pt idx="10853">
                  <c:v>41537.572916666664</c:v>
                </c:pt>
                <c:pt idx="10854">
                  <c:v>41537.583333333336</c:v>
                </c:pt>
                <c:pt idx="10855">
                  <c:v>41537.59375</c:v>
                </c:pt>
                <c:pt idx="10856">
                  <c:v>41537.604166666664</c:v>
                </c:pt>
                <c:pt idx="10857">
                  <c:v>41537.614583333336</c:v>
                </c:pt>
                <c:pt idx="10858">
                  <c:v>41537.625</c:v>
                </c:pt>
                <c:pt idx="10859">
                  <c:v>41537.635416666664</c:v>
                </c:pt>
                <c:pt idx="10860">
                  <c:v>41537.645833333336</c:v>
                </c:pt>
                <c:pt idx="10861">
                  <c:v>41537.65625</c:v>
                </c:pt>
                <c:pt idx="10862">
                  <c:v>41537.666666666664</c:v>
                </c:pt>
                <c:pt idx="10863">
                  <c:v>41537.677083333336</c:v>
                </c:pt>
                <c:pt idx="10864">
                  <c:v>41537.6875</c:v>
                </c:pt>
                <c:pt idx="10865">
                  <c:v>41537.697916666664</c:v>
                </c:pt>
                <c:pt idx="10866">
                  <c:v>41537.708333333336</c:v>
                </c:pt>
                <c:pt idx="10867">
                  <c:v>41537.71875</c:v>
                </c:pt>
                <c:pt idx="10868">
                  <c:v>41537.729166666664</c:v>
                </c:pt>
                <c:pt idx="10869">
                  <c:v>41537.739583333336</c:v>
                </c:pt>
                <c:pt idx="10870">
                  <c:v>41537.75</c:v>
                </c:pt>
                <c:pt idx="10871">
                  <c:v>41537.760416666664</c:v>
                </c:pt>
                <c:pt idx="10872">
                  <c:v>41537.770833333336</c:v>
                </c:pt>
                <c:pt idx="10873">
                  <c:v>41537.78125</c:v>
                </c:pt>
                <c:pt idx="10874">
                  <c:v>41537.791666666664</c:v>
                </c:pt>
                <c:pt idx="10875">
                  <c:v>41537.802083333336</c:v>
                </c:pt>
                <c:pt idx="10876">
                  <c:v>41537.8125</c:v>
                </c:pt>
                <c:pt idx="10877">
                  <c:v>41537.822916666664</c:v>
                </c:pt>
                <c:pt idx="10878">
                  <c:v>41537.833333333336</c:v>
                </c:pt>
                <c:pt idx="10879">
                  <c:v>41537.84375</c:v>
                </c:pt>
                <c:pt idx="10880">
                  <c:v>41537.854166666664</c:v>
                </c:pt>
                <c:pt idx="10881">
                  <c:v>41537.864583333336</c:v>
                </c:pt>
                <c:pt idx="10882">
                  <c:v>41537.875</c:v>
                </c:pt>
                <c:pt idx="10883">
                  <c:v>41537.885416666664</c:v>
                </c:pt>
                <c:pt idx="10884">
                  <c:v>41537.895833333336</c:v>
                </c:pt>
                <c:pt idx="10885">
                  <c:v>41537.90625</c:v>
                </c:pt>
                <c:pt idx="10886">
                  <c:v>41537.916666666664</c:v>
                </c:pt>
                <c:pt idx="10887">
                  <c:v>41537.927083333336</c:v>
                </c:pt>
                <c:pt idx="10888">
                  <c:v>41537.9375</c:v>
                </c:pt>
                <c:pt idx="10889">
                  <c:v>41537.947916666664</c:v>
                </c:pt>
                <c:pt idx="10890">
                  <c:v>41537.958333333336</c:v>
                </c:pt>
                <c:pt idx="10891">
                  <c:v>41537.96875</c:v>
                </c:pt>
                <c:pt idx="10892">
                  <c:v>41537.979166666664</c:v>
                </c:pt>
                <c:pt idx="10893">
                  <c:v>41537.989583333336</c:v>
                </c:pt>
                <c:pt idx="10894">
                  <c:v>41538</c:v>
                </c:pt>
                <c:pt idx="10895">
                  <c:v>41538.010416666664</c:v>
                </c:pt>
                <c:pt idx="10896">
                  <c:v>41538.020833333336</c:v>
                </c:pt>
                <c:pt idx="10897">
                  <c:v>41538.03125</c:v>
                </c:pt>
                <c:pt idx="10898">
                  <c:v>41538.041666666664</c:v>
                </c:pt>
                <c:pt idx="10899">
                  <c:v>41538.052083333336</c:v>
                </c:pt>
                <c:pt idx="10900">
                  <c:v>41538.0625</c:v>
                </c:pt>
                <c:pt idx="10901">
                  <c:v>41538.072916666664</c:v>
                </c:pt>
                <c:pt idx="10902">
                  <c:v>41538.083333333336</c:v>
                </c:pt>
                <c:pt idx="10903">
                  <c:v>41538.09375</c:v>
                </c:pt>
                <c:pt idx="10904">
                  <c:v>41538.104166666664</c:v>
                </c:pt>
                <c:pt idx="10905">
                  <c:v>41538.114583333336</c:v>
                </c:pt>
                <c:pt idx="10906">
                  <c:v>41538.125</c:v>
                </c:pt>
                <c:pt idx="10907">
                  <c:v>41538.135416666664</c:v>
                </c:pt>
                <c:pt idx="10908">
                  <c:v>41538.145833333336</c:v>
                </c:pt>
                <c:pt idx="10909">
                  <c:v>41538.15625</c:v>
                </c:pt>
                <c:pt idx="10910">
                  <c:v>41538.166666666664</c:v>
                </c:pt>
                <c:pt idx="10911">
                  <c:v>41538.177083333336</c:v>
                </c:pt>
                <c:pt idx="10912">
                  <c:v>41538.1875</c:v>
                </c:pt>
                <c:pt idx="10913">
                  <c:v>41538.197916666664</c:v>
                </c:pt>
                <c:pt idx="10914">
                  <c:v>41538.208333333336</c:v>
                </c:pt>
                <c:pt idx="10915">
                  <c:v>41538.21875</c:v>
                </c:pt>
                <c:pt idx="10916">
                  <c:v>41538.229166666664</c:v>
                </c:pt>
                <c:pt idx="10917">
                  <c:v>41538.239583333336</c:v>
                </c:pt>
                <c:pt idx="10918">
                  <c:v>41538.25</c:v>
                </c:pt>
                <c:pt idx="10919">
                  <c:v>41538.260416666664</c:v>
                </c:pt>
                <c:pt idx="10920">
                  <c:v>41538.270833333336</c:v>
                </c:pt>
                <c:pt idx="10921">
                  <c:v>41538.28125</c:v>
                </c:pt>
                <c:pt idx="10922">
                  <c:v>41538.291666666664</c:v>
                </c:pt>
                <c:pt idx="10923">
                  <c:v>41538.302083333336</c:v>
                </c:pt>
                <c:pt idx="10924">
                  <c:v>41538.3125</c:v>
                </c:pt>
                <c:pt idx="10925">
                  <c:v>41538.322916666664</c:v>
                </c:pt>
                <c:pt idx="10926">
                  <c:v>41538.333333333336</c:v>
                </c:pt>
                <c:pt idx="10927">
                  <c:v>41538.34375</c:v>
                </c:pt>
                <c:pt idx="10928">
                  <c:v>41538.354166666664</c:v>
                </c:pt>
                <c:pt idx="10929">
                  <c:v>41538.364583333336</c:v>
                </c:pt>
                <c:pt idx="10930">
                  <c:v>41538.375</c:v>
                </c:pt>
                <c:pt idx="10931">
                  <c:v>41538.385416666664</c:v>
                </c:pt>
                <c:pt idx="10932">
                  <c:v>41538.395833333336</c:v>
                </c:pt>
                <c:pt idx="10933">
                  <c:v>41538.40625</c:v>
                </c:pt>
                <c:pt idx="10934">
                  <c:v>41538.416666666664</c:v>
                </c:pt>
                <c:pt idx="10935">
                  <c:v>41538.427083333336</c:v>
                </c:pt>
                <c:pt idx="10936">
                  <c:v>41538.4375</c:v>
                </c:pt>
                <c:pt idx="10937">
                  <c:v>41538.447916666664</c:v>
                </c:pt>
                <c:pt idx="10938">
                  <c:v>41538.458333333336</c:v>
                </c:pt>
                <c:pt idx="10939">
                  <c:v>41538.46875</c:v>
                </c:pt>
                <c:pt idx="10940">
                  <c:v>41538.479166666664</c:v>
                </c:pt>
                <c:pt idx="10941">
                  <c:v>41538.489583333336</c:v>
                </c:pt>
                <c:pt idx="10942">
                  <c:v>41538.5</c:v>
                </c:pt>
                <c:pt idx="10943">
                  <c:v>41538.510416666664</c:v>
                </c:pt>
                <c:pt idx="10944">
                  <c:v>41538.520833333336</c:v>
                </c:pt>
                <c:pt idx="10945">
                  <c:v>41538.53125</c:v>
                </c:pt>
                <c:pt idx="10946">
                  <c:v>41538.541666666664</c:v>
                </c:pt>
                <c:pt idx="10947">
                  <c:v>41538.552083333336</c:v>
                </c:pt>
                <c:pt idx="10948">
                  <c:v>41538.5625</c:v>
                </c:pt>
                <c:pt idx="10949">
                  <c:v>41538.572916666664</c:v>
                </c:pt>
                <c:pt idx="10950">
                  <c:v>41538.583333333336</c:v>
                </c:pt>
                <c:pt idx="10951">
                  <c:v>41538.59375</c:v>
                </c:pt>
                <c:pt idx="10952">
                  <c:v>41538.604166666664</c:v>
                </c:pt>
                <c:pt idx="10953">
                  <c:v>41538.614583333336</c:v>
                </c:pt>
                <c:pt idx="10954">
                  <c:v>41538.625</c:v>
                </c:pt>
                <c:pt idx="10955">
                  <c:v>41538.635416666664</c:v>
                </c:pt>
                <c:pt idx="10956">
                  <c:v>41538.645833333336</c:v>
                </c:pt>
                <c:pt idx="10957">
                  <c:v>41538.65625</c:v>
                </c:pt>
                <c:pt idx="10958">
                  <c:v>41538.666666666664</c:v>
                </c:pt>
                <c:pt idx="10959">
                  <c:v>41538.677083333336</c:v>
                </c:pt>
                <c:pt idx="10960">
                  <c:v>41538.6875</c:v>
                </c:pt>
                <c:pt idx="10961">
                  <c:v>41538.697916666664</c:v>
                </c:pt>
                <c:pt idx="10962">
                  <c:v>41538.708333333336</c:v>
                </c:pt>
                <c:pt idx="10963">
                  <c:v>41538.71875</c:v>
                </c:pt>
                <c:pt idx="10964">
                  <c:v>41538.729166666664</c:v>
                </c:pt>
                <c:pt idx="10965">
                  <c:v>41538.739583333336</c:v>
                </c:pt>
                <c:pt idx="10966">
                  <c:v>41538.75</c:v>
                </c:pt>
                <c:pt idx="10967">
                  <c:v>41538.760416666664</c:v>
                </c:pt>
                <c:pt idx="10968">
                  <c:v>41538.770833333336</c:v>
                </c:pt>
                <c:pt idx="10969">
                  <c:v>41538.78125</c:v>
                </c:pt>
                <c:pt idx="10970">
                  <c:v>41538.791666666664</c:v>
                </c:pt>
                <c:pt idx="10971">
                  <c:v>41538.802083333336</c:v>
                </c:pt>
                <c:pt idx="10972">
                  <c:v>41538.8125</c:v>
                </c:pt>
                <c:pt idx="10973">
                  <c:v>41538.822916666664</c:v>
                </c:pt>
                <c:pt idx="10974">
                  <c:v>41538.833333333336</c:v>
                </c:pt>
                <c:pt idx="10975">
                  <c:v>41538.84375</c:v>
                </c:pt>
                <c:pt idx="10976">
                  <c:v>41538.854166666664</c:v>
                </c:pt>
                <c:pt idx="10977">
                  <c:v>41538.864583333336</c:v>
                </c:pt>
                <c:pt idx="10978">
                  <c:v>41538.875</c:v>
                </c:pt>
                <c:pt idx="10979">
                  <c:v>41538.885416666664</c:v>
                </c:pt>
                <c:pt idx="10980">
                  <c:v>41538.895833333336</c:v>
                </c:pt>
                <c:pt idx="10981">
                  <c:v>41538.90625</c:v>
                </c:pt>
                <c:pt idx="10982">
                  <c:v>41538.916666666664</c:v>
                </c:pt>
                <c:pt idx="10983">
                  <c:v>41538.927083333336</c:v>
                </c:pt>
                <c:pt idx="10984">
                  <c:v>41538.9375</c:v>
                </c:pt>
                <c:pt idx="10985">
                  <c:v>41538.947916666664</c:v>
                </c:pt>
                <c:pt idx="10986">
                  <c:v>41538.958333333336</c:v>
                </c:pt>
                <c:pt idx="10987">
                  <c:v>41538.96875</c:v>
                </c:pt>
                <c:pt idx="10988">
                  <c:v>41538.979166666664</c:v>
                </c:pt>
                <c:pt idx="10989">
                  <c:v>41538.989583333336</c:v>
                </c:pt>
                <c:pt idx="10990">
                  <c:v>41539</c:v>
                </c:pt>
                <c:pt idx="10991">
                  <c:v>41539.010416666664</c:v>
                </c:pt>
                <c:pt idx="10992">
                  <c:v>41539.020833333336</c:v>
                </c:pt>
                <c:pt idx="10993">
                  <c:v>41539.03125</c:v>
                </c:pt>
                <c:pt idx="10994">
                  <c:v>41539.041666666664</c:v>
                </c:pt>
                <c:pt idx="10995">
                  <c:v>41539.052083333336</c:v>
                </c:pt>
                <c:pt idx="10996">
                  <c:v>41539.0625</c:v>
                </c:pt>
                <c:pt idx="10997">
                  <c:v>41539.072916666664</c:v>
                </c:pt>
                <c:pt idx="10998">
                  <c:v>41539.083333333336</c:v>
                </c:pt>
                <c:pt idx="10999">
                  <c:v>41539.09375</c:v>
                </c:pt>
                <c:pt idx="11000">
                  <c:v>41539.104166666664</c:v>
                </c:pt>
                <c:pt idx="11001">
                  <c:v>41539.114583333336</c:v>
                </c:pt>
                <c:pt idx="11002">
                  <c:v>41539.125</c:v>
                </c:pt>
                <c:pt idx="11003">
                  <c:v>41539.135416666664</c:v>
                </c:pt>
                <c:pt idx="11004">
                  <c:v>41539.145833333336</c:v>
                </c:pt>
                <c:pt idx="11005">
                  <c:v>41539.15625</c:v>
                </c:pt>
                <c:pt idx="11006">
                  <c:v>41539.166666666664</c:v>
                </c:pt>
                <c:pt idx="11007">
                  <c:v>41539.177083333336</c:v>
                </c:pt>
                <c:pt idx="11008">
                  <c:v>41539.1875</c:v>
                </c:pt>
                <c:pt idx="11009">
                  <c:v>41539.197916666664</c:v>
                </c:pt>
                <c:pt idx="11010">
                  <c:v>41539.208333333336</c:v>
                </c:pt>
                <c:pt idx="11011">
                  <c:v>41539.21875</c:v>
                </c:pt>
                <c:pt idx="11012">
                  <c:v>41539.229166666664</c:v>
                </c:pt>
                <c:pt idx="11013">
                  <c:v>41539.239583333336</c:v>
                </c:pt>
                <c:pt idx="11014">
                  <c:v>41539.25</c:v>
                </c:pt>
                <c:pt idx="11015">
                  <c:v>41539.260416666664</c:v>
                </c:pt>
                <c:pt idx="11016">
                  <c:v>41539.270833333336</c:v>
                </c:pt>
                <c:pt idx="11017">
                  <c:v>41539.28125</c:v>
                </c:pt>
                <c:pt idx="11018">
                  <c:v>41539.291666666664</c:v>
                </c:pt>
                <c:pt idx="11019">
                  <c:v>41539.302083333336</c:v>
                </c:pt>
                <c:pt idx="11020">
                  <c:v>41539.3125</c:v>
                </c:pt>
                <c:pt idx="11021">
                  <c:v>41539.322916666664</c:v>
                </c:pt>
                <c:pt idx="11022">
                  <c:v>41539.333333333336</c:v>
                </c:pt>
                <c:pt idx="11023">
                  <c:v>41539.34375</c:v>
                </c:pt>
                <c:pt idx="11024">
                  <c:v>41539.354166666664</c:v>
                </c:pt>
                <c:pt idx="11025">
                  <c:v>41539.364583333336</c:v>
                </c:pt>
                <c:pt idx="11026">
                  <c:v>41539.375</c:v>
                </c:pt>
                <c:pt idx="11027">
                  <c:v>41539.385416666664</c:v>
                </c:pt>
                <c:pt idx="11028">
                  <c:v>41539.395833333336</c:v>
                </c:pt>
                <c:pt idx="11029">
                  <c:v>41539.40625</c:v>
                </c:pt>
                <c:pt idx="11030">
                  <c:v>41539.416666666664</c:v>
                </c:pt>
                <c:pt idx="11031">
                  <c:v>41539.427083333336</c:v>
                </c:pt>
                <c:pt idx="11032">
                  <c:v>41539.4375</c:v>
                </c:pt>
                <c:pt idx="11033">
                  <c:v>41539.447222222225</c:v>
                </c:pt>
                <c:pt idx="11034">
                  <c:v>41539.447916666664</c:v>
                </c:pt>
                <c:pt idx="11035">
                  <c:v>41539.458333333336</c:v>
                </c:pt>
                <c:pt idx="11036">
                  <c:v>41539.46875</c:v>
                </c:pt>
                <c:pt idx="11037">
                  <c:v>41539.479166666664</c:v>
                </c:pt>
                <c:pt idx="11038">
                  <c:v>41539.489583333336</c:v>
                </c:pt>
                <c:pt idx="11039">
                  <c:v>41539.5</c:v>
                </c:pt>
                <c:pt idx="11040">
                  <c:v>41539.510416666664</c:v>
                </c:pt>
                <c:pt idx="11041">
                  <c:v>41539.520833333336</c:v>
                </c:pt>
                <c:pt idx="11042">
                  <c:v>41539.53125</c:v>
                </c:pt>
                <c:pt idx="11043">
                  <c:v>41539.541666666664</c:v>
                </c:pt>
                <c:pt idx="11044">
                  <c:v>41539.552083333336</c:v>
                </c:pt>
                <c:pt idx="11045">
                  <c:v>41539.5625</c:v>
                </c:pt>
                <c:pt idx="11046">
                  <c:v>41539.572916666664</c:v>
                </c:pt>
                <c:pt idx="11047">
                  <c:v>41539.583333333336</c:v>
                </c:pt>
                <c:pt idx="11048">
                  <c:v>41539.59375</c:v>
                </c:pt>
                <c:pt idx="11049">
                  <c:v>41539.604166666664</c:v>
                </c:pt>
                <c:pt idx="11050">
                  <c:v>41539.614583333336</c:v>
                </c:pt>
                <c:pt idx="11051">
                  <c:v>41539.625</c:v>
                </c:pt>
                <c:pt idx="11052">
                  <c:v>41539.635416666664</c:v>
                </c:pt>
                <c:pt idx="11053">
                  <c:v>41539.645833333336</c:v>
                </c:pt>
                <c:pt idx="11054">
                  <c:v>41539.65625</c:v>
                </c:pt>
                <c:pt idx="11055">
                  <c:v>41539.666666666664</c:v>
                </c:pt>
                <c:pt idx="11056">
                  <c:v>41539.677083333336</c:v>
                </c:pt>
                <c:pt idx="11057">
                  <c:v>41539.6875</c:v>
                </c:pt>
                <c:pt idx="11058">
                  <c:v>41539.697916666664</c:v>
                </c:pt>
                <c:pt idx="11059">
                  <c:v>41539.708333333336</c:v>
                </c:pt>
                <c:pt idx="11060">
                  <c:v>41539.71875</c:v>
                </c:pt>
                <c:pt idx="11061">
                  <c:v>41539.729166666664</c:v>
                </c:pt>
                <c:pt idx="11062">
                  <c:v>41539.739583333336</c:v>
                </c:pt>
                <c:pt idx="11063">
                  <c:v>41539.75</c:v>
                </c:pt>
                <c:pt idx="11064">
                  <c:v>41539.760416666664</c:v>
                </c:pt>
                <c:pt idx="11065">
                  <c:v>41539.770833333336</c:v>
                </c:pt>
                <c:pt idx="11066">
                  <c:v>41539.78125</c:v>
                </c:pt>
                <c:pt idx="11067">
                  <c:v>41539.791666666664</c:v>
                </c:pt>
                <c:pt idx="11068">
                  <c:v>41539.802083333336</c:v>
                </c:pt>
                <c:pt idx="11069">
                  <c:v>41539.8125</c:v>
                </c:pt>
                <c:pt idx="11070">
                  <c:v>41539.822916666664</c:v>
                </c:pt>
                <c:pt idx="11071">
                  <c:v>41539.833333333336</c:v>
                </c:pt>
                <c:pt idx="11072">
                  <c:v>41539.84375</c:v>
                </c:pt>
                <c:pt idx="11073">
                  <c:v>41539.854166666664</c:v>
                </c:pt>
                <c:pt idx="11074">
                  <c:v>41539.864583333336</c:v>
                </c:pt>
                <c:pt idx="11075">
                  <c:v>41539.875</c:v>
                </c:pt>
                <c:pt idx="11076">
                  <c:v>41539.885416666664</c:v>
                </c:pt>
                <c:pt idx="11077">
                  <c:v>41539.895833333336</c:v>
                </c:pt>
                <c:pt idx="11078">
                  <c:v>41539.90625</c:v>
                </c:pt>
                <c:pt idx="11079">
                  <c:v>41539.916666666664</c:v>
                </c:pt>
                <c:pt idx="11080">
                  <c:v>41539.927083333336</c:v>
                </c:pt>
                <c:pt idx="11081">
                  <c:v>41539.9375</c:v>
                </c:pt>
                <c:pt idx="11082">
                  <c:v>41539.947916666664</c:v>
                </c:pt>
                <c:pt idx="11083">
                  <c:v>41539.958333333336</c:v>
                </c:pt>
                <c:pt idx="11084">
                  <c:v>41539.96875</c:v>
                </c:pt>
                <c:pt idx="11085">
                  <c:v>41539.979166666664</c:v>
                </c:pt>
                <c:pt idx="11086">
                  <c:v>41539.989583333336</c:v>
                </c:pt>
                <c:pt idx="11087">
                  <c:v>41540</c:v>
                </c:pt>
                <c:pt idx="11088">
                  <c:v>41540.010416666664</c:v>
                </c:pt>
                <c:pt idx="11089">
                  <c:v>41540.020833333336</c:v>
                </c:pt>
                <c:pt idx="11090">
                  <c:v>41540.03125</c:v>
                </c:pt>
                <c:pt idx="11091">
                  <c:v>41540.041666666664</c:v>
                </c:pt>
                <c:pt idx="11092">
                  <c:v>41540.052083333336</c:v>
                </c:pt>
                <c:pt idx="11093">
                  <c:v>41540.0625</c:v>
                </c:pt>
                <c:pt idx="11094">
                  <c:v>41540.072916666664</c:v>
                </c:pt>
                <c:pt idx="11095">
                  <c:v>41540.083333333336</c:v>
                </c:pt>
                <c:pt idx="11096">
                  <c:v>41540.09375</c:v>
                </c:pt>
                <c:pt idx="11097">
                  <c:v>41540.104166666664</c:v>
                </c:pt>
                <c:pt idx="11098">
                  <c:v>41540.114583333336</c:v>
                </c:pt>
                <c:pt idx="11099">
                  <c:v>41540.125</c:v>
                </c:pt>
                <c:pt idx="11100">
                  <c:v>41540.135416666664</c:v>
                </c:pt>
                <c:pt idx="11101">
                  <c:v>41540.145833333336</c:v>
                </c:pt>
                <c:pt idx="11102">
                  <c:v>41540.15625</c:v>
                </c:pt>
                <c:pt idx="11103">
                  <c:v>41540.166666666664</c:v>
                </c:pt>
                <c:pt idx="11104">
                  <c:v>41540.177083333336</c:v>
                </c:pt>
                <c:pt idx="11105">
                  <c:v>41540.1875</c:v>
                </c:pt>
                <c:pt idx="11106">
                  <c:v>41540.197916666664</c:v>
                </c:pt>
                <c:pt idx="11107">
                  <c:v>41540.208333333336</c:v>
                </c:pt>
                <c:pt idx="11108">
                  <c:v>41540.21875</c:v>
                </c:pt>
                <c:pt idx="11109">
                  <c:v>41540.229166666664</c:v>
                </c:pt>
                <c:pt idx="11110">
                  <c:v>41540.239583333336</c:v>
                </c:pt>
                <c:pt idx="11111">
                  <c:v>41540.25</c:v>
                </c:pt>
                <c:pt idx="11112">
                  <c:v>41540.260416666664</c:v>
                </c:pt>
                <c:pt idx="11113">
                  <c:v>41540.270833333336</c:v>
                </c:pt>
                <c:pt idx="11114">
                  <c:v>41540.28125</c:v>
                </c:pt>
                <c:pt idx="11115">
                  <c:v>41540.291666666664</c:v>
                </c:pt>
                <c:pt idx="11116">
                  <c:v>41540.302083333336</c:v>
                </c:pt>
                <c:pt idx="11117">
                  <c:v>41540.3125</c:v>
                </c:pt>
                <c:pt idx="11118">
                  <c:v>41540.322916666664</c:v>
                </c:pt>
                <c:pt idx="11119">
                  <c:v>41540.333333333336</c:v>
                </c:pt>
                <c:pt idx="11120">
                  <c:v>41540.34375</c:v>
                </c:pt>
                <c:pt idx="11121">
                  <c:v>41540.354166666664</c:v>
                </c:pt>
                <c:pt idx="11122">
                  <c:v>41540.363888888889</c:v>
                </c:pt>
                <c:pt idx="11123">
                  <c:v>41540.364583333336</c:v>
                </c:pt>
                <c:pt idx="11124">
                  <c:v>41540.375</c:v>
                </c:pt>
                <c:pt idx="11125">
                  <c:v>41540.385416666664</c:v>
                </c:pt>
                <c:pt idx="11126">
                  <c:v>41540.395833333336</c:v>
                </c:pt>
                <c:pt idx="11127">
                  <c:v>41540.40625</c:v>
                </c:pt>
                <c:pt idx="11128">
                  <c:v>41540.416666666664</c:v>
                </c:pt>
                <c:pt idx="11129">
                  <c:v>41540.427083333336</c:v>
                </c:pt>
                <c:pt idx="11130">
                  <c:v>41540.4375</c:v>
                </c:pt>
                <c:pt idx="11131">
                  <c:v>41540.447916666664</c:v>
                </c:pt>
                <c:pt idx="11132">
                  <c:v>41540.458333333336</c:v>
                </c:pt>
                <c:pt idx="11133">
                  <c:v>41540.46875</c:v>
                </c:pt>
                <c:pt idx="11134">
                  <c:v>41540.479166666664</c:v>
                </c:pt>
                <c:pt idx="11135">
                  <c:v>41540.489583333336</c:v>
                </c:pt>
                <c:pt idx="11136">
                  <c:v>41540.5</c:v>
                </c:pt>
                <c:pt idx="11137">
                  <c:v>41540.510416666664</c:v>
                </c:pt>
                <c:pt idx="11138">
                  <c:v>41540.520833333336</c:v>
                </c:pt>
                <c:pt idx="11139">
                  <c:v>41540.53125</c:v>
                </c:pt>
                <c:pt idx="11140">
                  <c:v>41540.541666666664</c:v>
                </c:pt>
                <c:pt idx="11141">
                  <c:v>41540.552083333336</c:v>
                </c:pt>
                <c:pt idx="11142">
                  <c:v>41540.5625</c:v>
                </c:pt>
                <c:pt idx="11143">
                  <c:v>41540.572916666664</c:v>
                </c:pt>
                <c:pt idx="11144">
                  <c:v>41540.583333333336</c:v>
                </c:pt>
                <c:pt idx="11145">
                  <c:v>41540.59375</c:v>
                </c:pt>
                <c:pt idx="11146">
                  <c:v>41540.604166666664</c:v>
                </c:pt>
                <c:pt idx="11147">
                  <c:v>41540.614583333336</c:v>
                </c:pt>
                <c:pt idx="11148">
                  <c:v>41540.625</c:v>
                </c:pt>
                <c:pt idx="11149">
                  <c:v>41540.635416666664</c:v>
                </c:pt>
                <c:pt idx="11150">
                  <c:v>41540.645833333336</c:v>
                </c:pt>
                <c:pt idx="11151">
                  <c:v>41540.65625</c:v>
                </c:pt>
                <c:pt idx="11152">
                  <c:v>41540.666666666664</c:v>
                </c:pt>
                <c:pt idx="11153">
                  <c:v>41540.677083333336</c:v>
                </c:pt>
                <c:pt idx="11154">
                  <c:v>41540.6875</c:v>
                </c:pt>
                <c:pt idx="11155">
                  <c:v>41540.697916666664</c:v>
                </c:pt>
                <c:pt idx="11156">
                  <c:v>41540.708333333336</c:v>
                </c:pt>
                <c:pt idx="11157">
                  <c:v>41540.71875</c:v>
                </c:pt>
                <c:pt idx="11158">
                  <c:v>41540.729166666664</c:v>
                </c:pt>
                <c:pt idx="11159">
                  <c:v>41540.739583333336</c:v>
                </c:pt>
                <c:pt idx="11160">
                  <c:v>41540.75</c:v>
                </c:pt>
                <c:pt idx="11161">
                  <c:v>41540.760416666664</c:v>
                </c:pt>
                <c:pt idx="11162">
                  <c:v>41540.770833333336</c:v>
                </c:pt>
                <c:pt idx="11163">
                  <c:v>41540.78125</c:v>
                </c:pt>
                <c:pt idx="11164">
                  <c:v>41540.791666666664</c:v>
                </c:pt>
                <c:pt idx="11165">
                  <c:v>41540.802083333336</c:v>
                </c:pt>
                <c:pt idx="11166">
                  <c:v>41540.8125</c:v>
                </c:pt>
                <c:pt idx="11167">
                  <c:v>41540.822916666664</c:v>
                </c:pt>
                <c:pt idx="11168">
                  <c:v>41540.833333333336</c:v>
                </c:pt>
                <c:pt idx="11169">
                  <c:v>41540.84375</c:v>
                </c:pt>
                <c:pt idx="11170">
                  <c:v>41540.854166666664</c:v>
                </c:pt>
                <c:pt idx="11171">
                  <c:v>41540.864583333336</c:v>
                </c:pt>
                <c:pt idx="11172">
                  <c:v>41540.875</c:v>
                </c:pt>
                <c:pt idx="11173">
                  <c:v>41540.885416666664</c:v>
                </c:pt>
                <c:pt idx="11174">
                  <c:v>41540.895833333336</c:v>
                </c:pt>
                <c:pt idx="11175">
                  <c:v>41540.90625</c:v>
                </c:pt>
                <c:pt idx="11176">
                  <c:v>41540.916666666664</c:v>
                </c:pt>
                <c:pt idx="11177">
                  <c:v>41540.927083333336</c:v>
                </c:pt>
                <c:pt idx="11178">
                  <c:v>41540.9375</c:v>
                </c:pt>
                <c:pt idx="11179">
                  <c:v>41540.947916666664</c:v>
                </c:pt>
                <c:pt idx="11180">
                  <c:v>41540.958333333336</c:v>
                </c:pt>
                <c:pt idx="11181">
                  <c:v>41540.96875</c:v>
                </c:pt>
                <c:pt idx="11182">
                  <c:v>41540.979166666664</c:v>
                </c:pt>
                <c:pt idx="11183">
                  <c:v>41540.989583333336</c:v>
                </c:pt>
                <c:pt idx="11184">
                  <c:v>41541</c:v>
                </c:pt>
                <c:pt idx="11185">
                  <c:v>41541.010416666664</c:v>
                </c:pt>
                <c:pt idx="11186">
                  <c:v>41541.020833333336</c:v>
                </c:pt>
                <c:pt idx="11187">
                  <c:v>41541.03125</c:v>
                </c:pt>
                <c:pt idx="11188">
                  <c:v>41541.041666666664</c:v>
                </c:pt>
                <c:pt idx="11189">
                  <c:v>41541.052083333336</c:v>
                </c:pt>
                <c:pt idx="11190">
                  <c:v>41541.0625</c:v>
                </c:pt>
                <c:pt idx="11191">
                  <c:v>41541.072916666664</c:v>
                </c:pt>
                <c:pt idx="11192">
                  <c:v>41541.083333333336</c:v>
                </c:pt>
                <c:pt idx="11193">
                  <c:v>41541.09375</c:v>
                </c:pt>
                <c:pt idx="11194">
                  <c:v>41541.104166666664</c:v>
                </c:pt>
                <c:pt idx="11195">
                  <c:v>41541.114583333336</c:v>
                </c:pt>
                <c:pt idx="11196">
                  <c:v>41541.125</c:v>
                </c:pt>
                <c:pt idx="11197">
                  <c:v>41541.135416666664</c:v>
                </c:pt>
                <c:pt idx="11198">
                  <c:v>41541.145833333336</c:v>
                </c:pt>
                <c:pt idx="11199">
                  <c:v>41541.15625</c:v>
                </c:pt>
                <c:pt idx="11200">
                  <c:v>41541.166666666664</c:v>
                </c:pt>
                <c:pt idx="11201">
                  <c:v>41541.177083333336</c:v>
                </c:pt>
                <c:pt idx="11202">
                  <c:v>41541.1875</c:v>
                </c:pt>
                <c:pt idx="11203">
                  <c:v>41541.197916666664</c:v>
                </c:pt>
                <c:pt idx="11204">
                  <c:v>41541.208333333336</c:v>
                </c:pt>
                <c:pt idx="11205">
                  <c:v>41541.21875</c:v>
                </c:pt>
                <c:pt idx="11206">
                  <c:v>41541.229166666664</c:v>
                </c:pt>
                <c:pt idx="11207">
                  <c:v>41541.239583333336</c:v>
                </c:pt>
                <c:pt idx="11208">
                  <c:v>41541.25</c:v>
                </c:pt>
                <c:pt idx="11209">
                  <c:v>41541.260416666664</c:v>
                </c:pt>
                <c:pt idx="11210">
                  <c:v>41541.270833333336</c:v>
                </c:pt>
                <c:pt idx="11211">
                  <c:v>41541.28125</c:v>
                </c:pt>
                <c:pt idx="11212">
                  <c:v>41541.291666666664</c:v>
                </c:pt>
                <c:pt idx="11213">
                  <c:v>41541.302083333336</c:v>
                </c:pt>
                <c:pt idx="11214">
                  <c:v>41541.3125</c:v>
                </c:pt>
                <c:pt idx="11215">
                  <c:v>41541.322916666664</c:v>
                </c:pt>
                <c:pt idx="11216">
                  <c:v>41541.333333333336</c:v>
                </c:pt>
                <c:pt idx="11217">
                  <c:v>41541.34375</c:v>
                </c:pt>
                <c:pt idx="11218">
                  <c:v>41541.354166666664</c:v>
                </c:pt>
                <c:pt idx="11219">
                  <c:v>41541.364583333336</c:v>
                </c:pt>
                <c:pt idx="11220">
                  <c:v>41541.375</c:v>
                </c:pt>
                <c:pt idx="11221">
                  <c:v>41541.385416666664</c:v>
                </c:pt>
                <c:pt idx="11222">
                  <c:v>41541.395833333336</c:v>
                </c:pt>
                <c:pt idx="11223">
                  <c:v>41541.40625</c:v>
                </c:pt>
                <c:pt idx="11224">
                  <c:v>41541.416666666664</c:v>
                </c:pt>
                <c:pt idx="11225">
                  <c:v>41541.427083333336</c:v>
                </c:pt>
                <c:pt idx="11226">
                  <c:v>41541.4375</c:v>
                </c:pt>
                <c:pt idx="11227">
                  <c:v>41541.447916666664</c:v>
                </c:pt>
                <c:pt idx="11228">
                  <c:v>41541.458333333336</c:v>
                </c:pt>
                <c:pt idx="11229">
                  <c:v>41541.46875</c:v>
                </c:pt>
                <c:pt idx="11230">
                  <c:v>41541.479166666664</c:v>
                </c:pt>
                <c:pt idx="11231">
                  <c:v>41541.489583333336</c:v>
                </c:pt>
                <c:pt idx="11232">
                  <c:v>41541.5</c:v>
                </c:pt>
                <c:pt idx="11233">
                  <c:v>41541.510416666664</c:v>
                </c:pt>
                <c:pt idx="11234">
                  <c:v>41541.520833333336</c:v>
                </c:pt>
                <c:pt idx="11235">
                  <c:v>41541.53125</c:v>
                </c:pt>
                <c:pt idx="11236">
                  <c:v>41541.541666666664</c:v>
                </c:pt>
                <c:pt idx="11237">
                  <c:v>41541.552083333336</c:v>
                </c:pt>
                <c:pt idx="11238">
                  <c:v>41541.5625</c:v>
                </c:pt>
                <c:pt idx="11239">
                  <c:v>41541.572916666664</c:v>
                </c:pt>
                <c:pt idx="11240">
                  <c:v>41541.583333333336</c:v>
                </c:pt>
                <c:pt idx="11241">
                  <c:v>41541.59375</c:v>
                </c:pt>
                <c:pt idx="11242">
                  <c:v>41541.604166666664</c:v>
                </c:pt>
                <c:pt idx="11243">
                  <c:v>41541.614583333336</c:v>
                </c:pt>
                <c:pt idx="11244">
                  <c:v>41541.625</c:v>
                </c:pt>
                <c:pt idx="11245">
                  <c:v>41541.635416666664</c:v>
                </c:pt>
                <c:pt idx="11246">
                  <c:v>41541.645833333336</c:v>
                </c:pt>
                <c:pt idx="11247">
                  <c:v>41541.65625</c:v>
                </c:pt>
                <c:pt idx="11248">
                  <c:v>41541.666666666664</c:v>
                </c:pt>
                <c:pt idx="11249">
                  <c:v>41541.677083333336</c:v>
                </c:pt>
                <c:pt idx="11250">
                  <c:v>41541.6875</c:v>
                </c:pt>
                <c:pt idx="11251">
                  <c:v>41541.697916666664</c:v>
                </c:pt>
                <c:pt idx="11252">
                  <c:v>41541.708333333336</c:v>
                </c:pt>
                <c:pt idx="11253">
                  <c:v>41541.71875</c:v>
                </c:pt>
                <c:pt idx="11254">
                  <c:v>41541.729166666664</c:v>
                </c:pt>
                <c:pt idx="11255">
                  <c:v>41541.739583333336</c:v>
                </c:pt>
                <c:pt idx="11256">
                  <c:v>41541.75</c:v>
                </c:pt>
                <c:pt idx="11257">
                  <c:v>41541.760416666664</c:v>
                </c:pt>
                <c:pt idx="11258">
                  <c:v>41541.770833333336</c:v>
                </c:pt>
                <c:pt idx="11259">
                  <c:v>41541.78125</c:v>
                </c:pt>
                <c:pt idx="11260">
                  <c:v>41541.791666666664</c:v>
                </c:pt>
                <c:pt idx="11261">
                  <c:v>41541.802083333336</c:v>
                </c:pt>
                <c:pt idx="11262">
                  <c:v>41541.8125</c:v>
                </c:pt>
                <c:pt idx="11263">
                  <c:v>41541.822916666664</c:v>
                </c:pt>
                <c:pt idx="11264">
                  <c:v>41541.833333333336</c:v>
                </c:pt>
                <c:pt idx="11265">
                  <c:v>41541.84375</c:v>
                </c:pt>
                <c:pt idx="11266">
                  <c:v>41541.854166666664</c:v>
                </c:pt>
                <c:pt idx="11267">
                  <c:v>41541.864583333336</c:v>
                </c:pt>
                <c:pt idx="11268">
                  <c:v>41541.875</c:v>
                </c:pt>
                <c:pt idx="11269">
                  <c:v>41541.885416666664</c:v>
                </c:pt>
                <c:pt idx="11270">
                  <c:v>41541.895833333336</c:v>
                </c:pt>
                <c:pt idx="11271">
                  <c:v>41541.90625</c:v>
                </c:pt>
                <c:pt idx="11272">
                  <c:v>41541.916666666664</c:v>
                </c:pt>
                <c:pt idx="11273">
                  <c:v>41541.927083333336</c:v>
                </c:pt>
                <c:pt idx="11274">
                  <c:v>41541.9375</c:v>
                </c:pt>
                <c:pt idx="11275">
                  <c:v>41541.947916666664</c:v>
                </c:pt>
                <c:pt idx="11276">
                  <c:v>41541.958333333336</c:v>
                </c:pt>
                <c:pt idx="11277">
                  <c:v>41541.96875</c:v>
                </c:pt>
                <c:pt idx="11278">
                  <c:v>41541.979166666664</c:v>
                </c:pt>
                <c:pt idx="11279">
                  <c:v>41541.989583333336</c:v>
                </c:pt>
                <c:pt idx="11280">
                  <c:v>41542</c:v>
                </c:pt>
                <c:pt idx="11281">
                  <c:v>41542.010416666664</c:v>
                </c:pt>
                <c:pt idx="11282">
                  <c:v>41542.020833333336</c:v>
                </c:pt>
                <c:pt idx="11283">
                  <c:v>41542.03125</c:v>
                </c:pt>
                <c:pt idx="11284">
                  <c:v>41542.041666666664</c:v>
                </c:pt>
                <c:pt idx="11285">
                  <c:v>41542.052083333336</c:v>
                </c:pt>
                <c:pt idx="11286">
                  <c:v>41542.0625</c:v>
                </c:pt>
                <c:pt idx="11287">
                  <c:v>41542.072916666664</c:v>
                </c:pt>
                <c:pt idx="11288">
                  <c:v>41542.083333333336</c:v>
                </c:pt>
                <c:pt idx="11289">
                  <c:v>41542.09375</c:v>
                </c:pt>
                <c:pt idx="11290">
                  <c:v>41542.104166666664</c:v>
                </c:pt>
                <c:pt idx="11291">
                  <c:v>41542.114583333336</c:v>
                </c:pt>
                <c:pt idx="11292">
                  <c:v>41542.125</c:v>
                </c:pt>
                <c:pt idx="11293">
                  <c:v>41542.135416666664</c:v>
                </c:pt>
                <c:pt idx="11294">
                  <c:v>41542.145138888889</c:v>
                </c:pt>
                <c:pt idx="11295">
                  <c:v>41542.145833333336</c:v>
                </c:pt>
                <c:pt idx="11296">
                  <c:v>41542.15625</c:v>
                </c:pt>
                <c:pt idx="11297">
                  <c:v>41542.166666666664</c:v>
                </c:pt>
                <c:pt idx="11298">
                  <c:v>41542.177083333336</c:v>
                </c:pt>
                <c:pt idx="11299">
                  <c:v>41542.1875</c:v>
                </c:pt>
                <c:pt idx="11300">
                  <c:v>41542.197916666664</c:v>
                </c:pt>
                <c:pt idx="11301">
                  <c:v>41542.208333333336</c:v>
                </c:pt>
                <c:pt idx="11302">
                  <c:v>41542.21875</c:v>
                </c:pt>
                <c:pt idx="11303">
                  <c:v>41542.229166666664</c:v>
                </c:pt>
                <c:pt idx="11304">
                  <c:v>41542.239583333336</c:v>
                </c:pt>
                <c:pt idx="11305">
                  <c:v>41542.25</c:v>
                </c:pt>
                <c:pt idx="11306">
                  <c:v>41542.260416666664</c:v>
                </c:pt>
                <c:pt idx="11307">
                  <c:v>41542.270833333336</c:v>
                </c:pt>
                <c:pt idx="11308">
                  <c:v>41542.28125</c:v>
                </c:pt>
                <c:pt idx="11309">
                  <c:v>41542.291666666664</c:v>
                </c:pt>
                <c:pt idx="11310">
                  <c:v>41542.302083333336</c:v>
                </c:pt>
                <c:pt idx="11311">
                  <c:v>41542.3125</c:v>
                </c:pt>
                <c:pt idx="11312">
                  <c:v>41542.322916666664</c:v>
                </c:pt>
                <c:pt idx="11313">
                  <c:v>41542.333333333336</c:v>
                </c:pt>
                <c:pt idx="11314">
                  <c:v>41542.34375</c:v>
                </c:pt>
                <c:pt idx="11315">
                  <c:v>41542.354166666664</c:v>
                </c:pt>
                <c:pt idx="11316">
                  <c:v>41542.364583333336</c:v>
                </c:pt>
                <c:pt idx="11317">
                  <c:v>41542.375</c:v>
                </c:pt>
                <c:pt idx="11318">
                  <c:v>41542.385416666664</c:v>
                </c:pt>
                <c:pt idx="11319">
                  <c:v>41542.395833333336</c:v>
                </c:pt>
                <c:pt idx="11320">
                  <c:v>41542.40625</c:v>
                </c:pt>
                <c:pt idx="11321">
                  <c:v>41542.416666666664</c:v>
                </c:pt>
                <c:pt idx="11322">
                  <c:v>41542.427083333336</c:v>
                </c:pt>
                <c:pt idx="11323">
                  <c:v>41542.4375</c:v>
                </c:pt>
                <c:pt idx="11324">
                  <c:v>41542.447916666664</c:v>
                </c:pt>
                <c:pt idx="11325">
                  <c:v>41542.458333333336</c:v>
                </c:pt>
                <c:pt idx="11326">
                  <c:v>41542.46875</c:v>
                </c:pt>
                <c:pt idx="11327">
                  <c:v>41542.479166666664</c:v>
                </c:pt>
                <c:pt idx="11328">
                  <c:v>41542.489583333336</c:v>
                </c:pt>
                <c:pt idx="11329">
                  <c:v>41542.5</c:v>
                </c:pt>
                <c:pt idx="11330">
                  <c:v>41542.510416666664</c:v>
                </c:pt>
                <c:pt idx="11331">
                  <c:v>41542.520833333336</c:v>
                </c:pt>
                <c:pt idx="11332">
                  <c:v>41542.53125</c:v>
                </c:pt>
                <c:pt idx="11333">
                  <c:v>41542.541666666664</c:v>
                </c:pt>
                <c:pt idx="11334">
                  <c:v>41542.552083333336</c:v>
                </c:pt>
                <c:pt idx="11335">
                  <c:v>41542.5625</c:v>
                </c:pt>
                <c:pt idx="11336">
                  <c:v>41542.572916666664</c:v>
                </c:pt>
                <c:pt idx="11337">
                  <c:v>41542.583333333336</c:v>
                </c:pt>
                <c:pt idx="11338">
                  <c:v>41542.59375</c:v>
                </c:pt>
                <c:pt idx="11339">
                  <c:v>41542.604166666664</c:v>
                </c:pt>
                <c:pt idx="11340">
                  <c:v>41542.614583333336</c:v>
                </c:pt>
                <c:pt idx="11341">
                  <c:v>41542.625</c:v>
                </c:pt>
                <c:pt idx="11342">
                  <c:v>41542.635416666664</c:v>
                </c:pt>
                <c:pt idx="11343">
                  <c:v>41542.645833333336</c:v>
                </c:pt>
                <c:pt idx="11344">
                  <c:v>41542.65625</c:v>
                </c:pt>
                <c:pt idx="11345">
                  <c:v>41542.666666666664</c:v>
                </c:pt>
                <c:pt idx="11346">
                  <c:v>41542.677083333336</c:v>
                </c:pt>
                <c:pt idx="11347">
                  <c:v>41542.6875</c:v>
                </c:pt>
                <c:pt idx="11348">
                  <c:v>41542.697916666664</c:v>
                </c:pt>
                <c:pt idx="11349">
                  <c:v>41542.708333333336</c:v>
                </c:pt>
                <c:pt idx="11350">
                  <c:v>41542.71875</c:v>
                </c:pt>
                <c:pt idx="11351">
                  <c:v>41542.729166666664</c:v>
                </c:pt>
                <c:pt idx="11352">
                  <c:v>41542.739583333336</c:v>
                </c:pt>
                <c:pt idx="11353">
                  <c:v>41542.75</c:v>
                </c:pt>
                <c:pt idx="11354">
                  <c:v>41542.760416666664</c:v>
                </c:pt>
                <c:pt idx="11355">
                  <c:v>41542.770833333336</c:v>
                </c:pt>
                <c:pt idx="11356">
                  <c:v>41542.78125</c:v>
                </c:pt>
                <c:pt idx="11357">
                  <c:v>41542.791666666664</c:v>
                </c:pt>
                <c:pt idx="11358">
                  <c:v>41542.802083333336</c:v>
                </c:pt>
                <c:pt idx="11359">
                  <c:v>41542.8125</c:v>
                </c:pt>
                <c:pt idx="11360">
                  <c:v>41542.822916666664</c:v>
                </c:pt>
                <c:pt idx="11361">
                  <c:v>41542.833333333336</c:v>
                </c:pt>
                <c:pt idx="11362">
                  <c:v>41542.84375</c:v>
                </c:pt>
                <c:pt idx="11363">
                  <c:v>41542.854166666664</c:v>
                </c:pt>
                <c:pt idx="11364">
                  <c:v>41542.864583333336</c:v>
                </c:pt>
                <c:pt idx="11365">
                  <c:v>41542.875</c:v>
                </c:pt>
                <c:pt idx="11366">
                  <c:v>41542.885416666664</c:v>
                </c:pt>
                <c:pt idx="11367">
                  <c:v>41542.895833333336</c:v>
                </c:pt>
                <c:pt idx="11368">
                  <c:v>41542.90625</c:v>
                </c:pt>
                <c:pt idx="11369">
                  <c:v>41542.916666666664</c:v>
                </c:pt>
                <c:pt idx="11370">
                  <c:v>41542.927083333336</c:v>
                </c:pt>
                <c:pt idx="11371">
                  <c:v>41542.9375</c:v>
                </c:pt>
                <c:pt idx="11372">
                  <c:v>41542.947916666664</c:v>
                </c:pt>
                <c:pt idx="11373">
                  <c:v>41542.958333333336</c:v>
                </c:pt>
                <c:pt idx="11374">
                  <c:v>41542.96875</c:v>
                </c:pt>
                <c:pt idx="11375">
                  <c:v>41542.979166666664</c:v>
                </c:pt>
                <c:pt idx="11376">
                  <c:v>41542.989583333336</c:v>
                </c:pt>
                <c:pt idx="11377">
                  <c:v>41543</c:v>
                </c:pt>
                <c:pt idx="11378">
                  <c:v>41543.010416666664</c:v>
                </c:pt>
                <c:pt idx="11379">
                  <c:v>41543.020833333336</c:v>
                </c:pt>
                <c:pt idx="11380">
                  <c:v>41543.03125</c:v>
                </c:pt>
                <c:pt idx="11381">
                  <c:v>41543.041666666664</c:v>
                </c:pt>
                <c:pt idx="11382">
                  <c:v>41543.052083333336</c:v>
                </c:pt>
                <c:pt idx="11383">
                  <c:v>41543.0625</c:v>
                </c:pt>
                <c:pt idx="11384">
                  <c:v>41543.072916666664</c:v>
                </c:pt>
                <c:pt idx="11385">
                  <c:v>41543.083333333336</c:v>
                </c:pt>
                <c:pt idx="11386">
                  <c:v>41543.09375</c:v>
                </c:pt>
                <c:pt idx="11387">
                  <c:v>41543.104166666664</c:v>
                </c:pt>
                <c:pt idx="11388">
                  <c:v>41543.114583333336</c:v>
                </c:pt>
                <c:pt idx="11389">
                  <c:v>41543.125</c:v>
                </c:pt>
                <c:pt idx="11390">
                  <c:v>41543.135416666664</c:v>
                </c:pt>
                <c:pt idx="11391">
                  <c:v>41543.145833333336</c:v>
                </c:pt>
                <c:pt idx="11392">
                  <c:v>41543.15625</c:v>
                </c:pt>
                <c:pt idx="11393">
                  <c:v>41543.166666666664</c:v>
                </c:pt>
                <c:pt idx="11394">
                  <c:v>41543.177083333336</c:v>
                </c:pt>
                <c:pt idx="11395">
                  <c:v>41543.1875</c:v>
                </c:pt>
                <c:pt idx="11396">
                  <c:v>41543.197916666664</c:v>
                </c:pt>
                <c:pt idx="11397">
                  <c:v>41543.208333333336</c:v>
                </c:pt>
                <c:pt idx="11398">
                  <c:v>41543.21875</c:v>
                </c:pt>
                <c:pt idx="11399">
                  <c:v>41543.229166666664</c:v>
                </c:pt>
                <c:pt idx="11400">
                  <c:v>41543.239583333336</c:v>
                </c:pt>
                <c:pt idx="11401">
                  <c:v>41543.25</c:v>
                </c:pt>
                <c:pt idx="11402">
                  <c:v>41543.260416666664</c:v>
                </c:pt>
                <c:pt idx="11403">
                  <c:v>41543.270833333336</c:v>
                </c:pt>
                <c:pt idx="11404">
                  <c:v>41543.28125</c:v>
                </c:pt>
                <c:pt idx="11405">
                  <c:v>41543.291666666664</c:v>
                </c:pt>
                <c:pt idx="11406">
                  <c:v>41543.302083333336</c:v>
                </c:pt>
                <c:pt idx="11407">
                  <c:v>41543.3125</c:v>
                </c:pt>
                <c:pt idx="11408">
                  <c:v>41543.322916666664</c:v>
                </c:pt>
                <c:pt idx="11409">
                  <c:v>41543.333333333336</c:v>
                </c:pt>
                <c:pt idx="11410">
                  <c:v>41543.34375</c:v>
                </c:pt>
                <c:pt idx="11411">
                  <c:v>41543.354166666664</c:v>
                </c:pt>
                <c:pt idx="11412">
                  <c:v>41543.364583333336</c:v>
                </c:pt>
                <c:pt idx="11413">
                  <c:v>41543.375</c:v>
                </c:pt>
                <c:pt idx="11414">
                  <c:v>41543.385416666664</c:v>
                </c:pt>
                <c:pt idx="11415">
                  <c:v>41543.395833333336</c:v>
                </c:pt>
                <c:pt idx="11416">
                  <c:v>41543.40625</c:v>
                </c:pt>
                <c:pt idx="11417">
                  <c:v>41543.416666666664</c:v>
                </c:pt>
                <c:pt idx="11418">
                  <c:v>41543.427083333336</c:v>
                </c:pt>
                <c:pt idx="11419">
                  <c:v>41543.4375</c:v>
                </c:pt>
                <c:pt idx="11420">
                  <c:v>41543.447916666664</c:v>
                </c:pt>
                <c:pt idx="11421">
                  <c:v>41543.458333333336</c:v>
                </c:pt>
                <c:pt idx="11422">
                  <c:v>41543.46875</c:v>
                </c:pt>
                <c:pt idx="11423">
                  <c:v>41543.479166666664</c:v>
                </c:pt>
                <c:pt idx="11424">
                  <c:v>41543.489583333336</c:v>
                </c:pt>
                <c:pt idx="11425">
                  <c:v>41543.5</c:v>
                </c:pt>
                <c:pt idx="11426">
                  <c:v>41543.510416666664</c:v>
                </c:pt>
                <c:pt idx="11427">
                  <c:v>41543.520833333336</c:v>
                </c:pt>
                <c:pt idx="11428">
                  <c:v>41543.53125</c:v>
                </c:pt>
                <c:pt idx="11429">
                  <c:v>41543.541666666664</c:v>
                </c:pt>
                <c:pt idx="11430">
                  <c:v>41543.552083333336</c:v>
                </c:pt>
                <c:pt idx="11431">
                  <c:v>41543.5625</c:v>
                </c:pt>
                <c:pt idx="11432">
                  <c:v>41543.572916666664</c:v>
                </c:pt>
                <c:pt idx="11433">
                  <c:v>41543.583333333336</c:v>
                </c:pt>
                <c:pt idx="11434">
                  <c:v>41543.59375</c:v>
                </c:pt>
                <c:pt idx="11435">
                  <c:v>41543.604166666664</c:v>
                </c:pt>
                <c:pt idx="11436">
                  <c:v>41543.614583333336</c:v>
                </c:pt>
                <c:pt idx="11437">
                  <c:v>41543.625</c:v>
                </c:pt>
                <c:pt idx="11438">
                  <c:v>41543.635416666664</c:v>
                </c:pt>
                <c:pt idx="11439">
                  <c:v>41543.645833333336</c:v>
                </c:pt>
                <c:pt idx="11440">
                  <c:v>41543.65625</c:v>
                </c:pt>
                <c:pt idx="11441">
                  <c:v>41543.666666666664</c:v>
                </c:pt>
                <c:pt idx="11442">
                  <c:v>41543.677083333336</c:v>
                </c:pt>
                <c:pt idx="11443">
                  <c:v>41543.6875</c:v>
                </c:pt>
                <c:pt idx="11444">
                  <c:v>41543.697916666664</c:v>
                </c:pt>
                <c:pt idx="11445">
                  <c:v>41543.708333333336</c:v>
                </c:pt>
                <c:pt idx="11446">
                  <c:v>41543.71875</c:v>
                </c:pt>
                <c:pt idx="11447">
                  <c:v>41543.729166666664</c:v>
                </c:pt>
                <c:pt idx="11448">
                  <c:v>41543.739583333336</c:v>
                </c:pt>
                <c:pt idx="11449">
                  <c:v>41543.75</c:v>
                </c:pt>
                <c:pt idx="11450">
                  <c:v>41543.760416666664</c:v>
                </c:pt>
                <c:pt idx="11451">
                  <c:v>41543.770833333336</c:v>
                </c:pt>
                <c:pt idx="11452">
                  <c:v>41543.78125</c:v>
                </c:pt>
                <c:pt idx="11453">
                  <c:v>41543.791666666664</c:v>
                </c:pt>
                <c:pt idx="11454">
                  <c:v>41543.802083333336</c:v>
                </c:pt>
                <c:pt idx="11455">
                  <c:v>41543.8125</c:v>
                </c:pt>
                <c:pt idx="11456">
                  <c:v>41543.822916666664</c:v>
                </c:pt>
                <c:pt idx="11457">
                  <c:v>41543.833333333336</c:v>
                </c:pt>
                <c:pt idx="11458">
                  <c:v>41543.84375</c:v>
                </c:pt>
                <c:pt idx="11459">
                  <c:v>41543.854166666664</c:v>
                </c:pt>
                <c:pt idx="11460">
                  <c:v>41543.864583333336</c:v>
                </c:pt>
                <c:pt idx="11461">
                  <c:v>41543.875</c:v>
                </c:pt>
                <c:pt idx="11462">
                  <c:v>41543.885416666664</c:v>
                </c:pt>
                <c:pt idx="11463">
                  <c:v>41543.895833333336</c:v>
                </c:pt>
                <c:pt idx="11464">
                  <c:v>41543.90625</c:v>
                </c:pt>
                <c:pt idx="11465">
                  <c:v>41543.916666666664</c:v>
                </c:pt>
                <c:pt idx="11466">
                  <c:v>41543.927083333336</c:v>
                </c:pt>
                <c:pt idx="11467">
                  <c:v>41543.9375</c:v>
                </c:pt>
                <c:pt idx="11468">
                  <c:v>41543.947916666664</c:v>
                </c:pt>
                <c:pt idx="11469">
                  <c:v>41543.958333333336</c:v>
                </c:pt>
                <c:pt idx="11470">
                  <c:v>41543.96875</c:v>
                </c:pt>
                <c:pt idx="11471">
                  <c:v>41543.979166666664</c:v>
                </c:pt>
                <c:pt idx="11472">
                  <c:v>41543.989583333336</c:v>
                </c:pt>
                <c:pt idx="11473">
                  <c:v>41544</c:v>
                </c:pt>
                <c:pt idx="11474">
                  <c:v>41544.010416666664</c:v>
                </c:pt>
                <c:pt idx="11475">
                  <c:v>41544.020833333336</c:v>
                </c:pt>
                <c:pt idx="11476">
                  <c:v>41544.03125</c:v>
                </c:pt>
                <c:pt idx="11477">
                  <c:v>41544.041666666664</c:v>
                </c:pt>
                <c:pt idx="11478">
                  <c:v>41544.052083333336</c:v>
                </c:pt>
                <c:pt idx="11479">
                  <c:v>41544.0625</c:v>
                </c:pt>
                <c:pt idx="11480">
                  <c:v>41544.072916666664</c:v>
                </c:pt>
                <c:pt idx="11481">
                  <c:v>41544.083333333336</c:v>
                </c:pt>
                <c:pt idx="11482">
                  <c:v>41544.09375</c:v>
                </c:pt>
                <c:pt idx="11483">
                  <c:v>41544.104166666664</c:v>
                </c:pt>
                <c:pt idx="11484">
                  <c:v>41544.114583333336</c:v>
                </c:pt>
                <c:pt idx="11485">
                  <c:v>41544.125</c:v>
                </c:pt>
                <c:pt idx="11486">
                  <c:v>41544.135416666664</c:v>
                </c:pt>
                <c:pt idx="11487">
                  <c:v>41544.145833333336</c:v>
                </c:pt>
                <c:pt idx="11488">
                  <c:v>41544.15625</c:v>
                </c:pt>
                <c:pt idx="11489">
                  <c:v>41544.166666666664</c:v>
                </c:pt>
                <c:pt idx="11490">
                  <c:v>41544.177083333336</c:v>
                </c:pt>
                <c:pt idx="11491">
                  <c:v>41544.1875</c:v>
                </c:pt>
                <c:pt idx="11492">
                  <c:v>41544.197916666664</c:v>
                </c:pt>
                <c:pt idx="11493">
                  <c:v>41544.208333333336</c:v>
                </c:pt>
                <c:pt idx="11494">
                  <c:v>41544.21875</c:v>
                </c:pt>
                <c:pt idx="11495">
                  <c:v>41544.229166666664</c:v>
                </c:pt>
                <c:pt idx="11496">
                  <c:v>41544.239583333336</c:v>
                </c:pt>
                <c:pt idx="11497">
                  <c:v>41544.25</c:v>
                </c:pt>
                <c:pt idx="11498">
                  <c:v>41544.260416666664</c:v>
                </c:pt>
                <c:pt idx="11499">
                  <c:v>41544.270833333336</c:v>
                </c:pt>
                <c:pt idx="11500">
                  <c:v>41544.28125</c:v>
                </c:pt>
                <c:pt idx="11501">
                  <c:v>41544.291666666664</c:v>
                </c:pt>
                <c:pt idx="11502">
                  <c:v>41544.302083333336</c:v>
                </c:pt>
                <c:pt idx="11503">
                  <c:v>41544.3125</c:v>
                </c:pt>
                <c:pt idx="11504">
                  <c:v>41544.322916666664</c:v>
                </c:pt>
                <c:pt idx="11505">
                  <c:v>41544.333333333336</c:v>
                </c:pt>
                <c:pt idx="11506">
                  <c:v>41544.34375</c:v>
                </c:pt>
                <c:pt idx="11507">
                  <c:v>41544.354166666664</c:v>
                </c:pt>
                <c:pt idx="11508">
                  <c:v>41544.364583333336</c:v>
                </c:pt>
                <c:pt idx="11509">
                  <c:v>41544.375</c:v>
                </c:pt>
                <c:pt idx="11510">
                  <c:v>41544.385416666664</c:v>
                </c:pt>
                <c:pt idx="11511">
                  <c:v>41544.395833333336</c:v>
                </c:pt>
                <c:pt idx="11512">
                  <c:v>41544.40625</c:v>
                </c:pt>
                <c:pt idx="11513">
                  <c:v>41544.416666666664</c:v>
                </c:pt>
                <c:pt idx="11514">
                  <c:v>41544.427083333336</c:v>
                </c:pt>
                <c:pt idx="11515">
                  <c:v>41544.4375</c:v>
                </c:pt>
                <c:pt idx="11516">
                  <c:v>41544.447916666664</c:v>
                </c:pt>
                <c:pt idx="11517">
                  <c:v>41544.458333333336</c:v>
                </c:pt>
                <c:pt idx="11518">
                  <c:v>41544.46875</c:v>
                </c:pt>
                <c:pt idx="11519">
                  <c:v>41544.479166666664</c:v>
                </c:pt>
                <c:pt idx="11520">
                  <c:v>41544.489583333336</c:v>
                </c:pt>
                <c:pt idx="11521">
                  <c:v>41544.5</c:v>
                </c:pt>
                <c:pt idx="11522">
                  <c:v>41544.510416666664</c:v>
                </c:pt>
                <c:pt idx="11523">
                  <c:v>41544.520833333336</c:v>
                </c:pt>
                <c:pt idx="11524">
                  <c:v>41544.53125</c:v>
                </c:pt>
                <c:pt idx="11525">
                  <c:v>41544.541666666664</c:v>
                </c:pt>
                <c:pt idx="11526">
                  <c:v>41544.552083333336</c:v>
                </c:pt>
                <c:pt idx="11527">
                  <c:v>41544.5625</c:v>
                </c:pt>
                <c:pt idx="11528">
                  <c:v>41544.572916666664</c:v>
                </c:pt>
                <c:pt idx="11529">
                  <c:v>41544.583333333336</c:v>
                </c:pt>
                <c:pt idx="11530">
                  <c:v>41544.59375</c:v>
                </c:pt>
                <c:pt idx="11531">
                  <c:v>41544.604166666664</c:v>
                </c:pt>
                <c:pt idx="11532">
                  <c:v>41544.614583333336</c:v>
                </c:pt>
                <c:pt idx="11533">
                  <c:v>41544.625</c:v>
                </c:pt>
                <c:pt idx="11534">
                  <c:v>41544.635416666664</c:v>
                </c:pt>
                <c:pt idx="11535">
                  <c:v>41544.645833333336</c:v>
                </c:pt>
                <c:pt idx="11536">
                  <c:v>41544.65625</c:v>
                </c:pt>
                <c:pt idx="11537">
                  <c:v>41544.666666666664</c:v>
                </c:pt>
                <c:pt idx="11538">
                  <c:v>41544.677083333336</c:v>
                </c:pt>
                <c:pt idx="11539">
                  <c:v>41544.6875</c:v>
                </c:pt>
                <c:pt idx="11540">
                  <c:v>41544.697916666664</c:v>
                </c:pt>
                <c:pt idx="11541">
                  <c:v>41544.708333333336</c:v>
                </c:pt>
                <c:pt idx="11542">
                  <c:v>41544.71875</c:v>
                </c:pt>
                <c:pt idx="11543">
                  <c:v>41544.729166666664</c:v>
                </c:pt>
                <c:pt idx="11544">
                  <c:v>41544.739583333336</c:v>
                </c:pt>
                <c:pt idx="11545">
                  <c:v>41544.75</c:v>
                </c:pt>
                <c:pt idx="11546">
                  <c:v>41544.760416666664</c:v>
                </c:pt>
                <c:pt idx="11547">
                  <c:v>41544.770833333336</c:v>
                </c:pt>
                <c:pt idx="11548">
                  <c:v>41544.78125</c:v>
                </c:pt>
                <c:pt idx="11549">
                  <c:v>41544.791666666664</c:v>
                </c:pt>
                <c:pt idx="11550">
                  <c:v>41544.802083333336</c:v>
                </c:pt>
                <c:pt idx="11551">
                  <c:v>41544.8125</c:v>
                </c:pt>
                <c:pt idx="11552">
                  <c:v>41544.822916666664</c:v>
                </c:pt>
                <c:pt idx="11553">
                  <c:v>41544.833333333336</c:v>
                </c:pt>
                <c:pt idx="11554">
                  <c:v>41544.84375</c:v>
                </c:pt>
                <c:pt idx="11555">
                  <c:v>41544.854166666664</c:v>
                </c:pt>
                <c:pt idx="11556">
                  <c:v>41544.864583333336</c:v>
                </c:pt>
                <c:pt idx="11557">
                  <c:v>41544.875</c:v>
                </c:pt>
                <c:pt idx="11558">
                  <c:v>41544.885416666664</c:v>
                </c:pt>
                <c:pt idx="11559">
                  <c:v>41544.895833333336</c:v>
                </c:pt>
                <c:pt idx="11560">
                  <c:v>41544.90625</c:v>
                </c:pt>
                <c:pt idx="11561">
                  <c:v>41544.916666666664</c:v>
                </c:pt>
                <c:pt idx="11562">
                  <c:v>41544.927083333336</c:v>
                </c:pt>
                <c:pt idx="11563">
                  <c:v>41544.9375</c:v>
                </c:pt>
                <c:pt idx="11564">
                  <c:v>41544.947916666664</c:v>
                </c:pt>
                <c:pt idx="11565">
                  <c:v>41544.958333333336</c:v>
                </c:pt>
                <c:pt idx="11566">
                  <c:v>41544.96875</c:v>
                </c:pt>
                <c:pt idx="11567">
                  <c:v>41544.979166666664</c:v>
                </c:pt>
                <c:pt idx="11568">
                  <c:v>41544.989583333336</c:v>
                </c:pt>
                <c:pt idx="11569">
                  <c:v>41545</c:v>
                </c:pt>
                <c:pt idx="11570">
                  <c:v>41545.010416666664</c:v>
                </c:pt>
                <c:pt idx="11571">
                  <c:v>41545.020833333336</c:v>
                </c:pt>
                <c:pt idx="11572">
                  <c:v>41545.03125</c:v>
                </c:pt>
                <c:pt idx="11573">
                  <c:v>41545.041666666664</c:v>
                </c:pt>
                <c:pt idx="11574">
                  <c:v>41545.052083333336</c:v>
                </c:pt>
                <c:pt idx="11575">
                  <c:v>41545.0625</c:v>
                </c:pt>
                <c:pt idx="11576">
                  <c:v>41545.072916666664</c:v>
                </c:pt>
                <c:pt idx="11577">
                  <c:v>41545.083333333336</c:v>
                </c:pt>
                <c:pt idx="11578">
                  <c:v>41545.09375</c:v>
                </c:pt>
                <c:pt idx="11579">
                  <c:v>41545.104166666664</c:v>
                </c:pt>
                <c:pt idx="11580">
                  <c:v>41545.114583333336</c:v>
                </c:pt>
                <c:pt idx="11581">
                  <c:v>41545.125</c:v>
                </c:pt>
                <c:pt idx="11582">
                  <c:v>41545.135416666664</c:v>
                </c:pt>
                <c:pt idx="11583">
                  <c:v>41545.145833333336</c:v>
                </c:pt>
                <c:pt idx="11584">
                  <c:v>41545.15625</c:v>
                </c:pt>
                <c:pt idx="11585">
                  <c:v>41545.166666666664</c:v>
                </c:pt>
                <c:pt idx="11586">
                  <c:v>41545.177083333336</c:v>
                </c:pt>
                <c:pt idx="11587">
                  <c:v>41545.1875</c:v>
                </c:pt>
                <c:pt idx="11588">
                  <c:v>41545.197916666664</c:v>
                </c:pt>
                <c:pt idx="11589">
                  <c:v>41545.208333333336</c:v>
                </c:pt>
                <c:pt idx="11590">
                  <c:v>41545.21875</c:v>
                </c:pt>
                <c:pt idx="11591">
                  <c:v>41545.229166666664</c:v>
                </c:pt>
                <c:pt idx="11592">
                  <c:v>41545.239583333336</c:v>
                </c:pt>
                <c:pt idx="11593">
                  <c:v>41545.25</c:v>
                </c:pt>
                <c:pt idx="11594">
                  <c:v>41545.260416666664</c:v>
                </c:pt>
                <c:pt idx="11595">
                  <c:v>41545.270833333336</c:v>
                </c:pt>
                <c:pt idx="11596">
                  <c:v>41545.28125</c:v>
                </c:pt>
                <c:pt idx="11597">
                  <c:v>41545.291666666664</c:v>
                </c:pt>
                <c:pt idx="11598">
                  <c:v>41545.302083333336</c:v>
                </c:pt>
                <c:pt idx="11599">
                  <c:v>41545.3125</c:v>
                </c:pt>
                <c:pt idx="11600">
                  <c:v>41545.322916666664</c:v>
                </c:pt>
                <c:pt idx="11601">
                  <c:v>41545.333333333336</c:v>
                </c:pt>
                <c:pt idx="11602">
                  <c:v>41545.34375</c:v>
                </c:pt>
                <c:pt idx="11603">
                  <c:v>41545.354166666664</c:v>
                </c:pt>
                <c:pt idx="11604">
                  <c:v>41545.364583333336</c:v>
                </c:pt>
                <c:pt idx="11605">
                  <c:v>41545.375</c:v>
                </c:pt>
                <c:pt idx="11606">
                  <c:v>41545.385416666664</c:v>
                </c:pt>
                <c:pt idx="11607">
                  <c:v>41545.395833333336</c:v>
                </c:pt>
                <c:pt idx="11608">
                  <c:v>41545.40625</c:v>
                </c:pt>
                <c:pt idx="11609">
                  <c:v>41545.416666666664</c:v>
                </c:pt>
                <c:pt idx="11610">
                  <c:v>41545.427083333336</c:v>
                </c:pt>
                <c:pt idx="11611">
                  <c:v>41545.4375</c:v>
                </c:pt>
                <c:pt idx="11612">
                  <c:v>41545.447916666664</c:v>
                </c:pt>
                <c:pt idx="11613">
                  <c:v>41545.458333333336</c:v>
                </c:pt>
                <c:pt idx="11614">
                  <c:v>41545.46875</c:v>
                </c:pt>
                <c:pt idx="11615">
                  <c:v>41545.479166666664</c:v>
                </c:pt>
                <c:pt idx="11616">
                  <c:v>41545.489583333336</c:v>
                </c:pt>
                <c:pt idx="11617">
                  <c:v>41545.5</c:v>
                </c:pt>
                <c:pt idx="11618">
                  <c:v>41545.510416666664</c:v>
                </c:pt>
                <c:pt idx="11619">
                  <c:v>41545.520833333336</c:v>
                </c:pt>
                <c:pt idx="11620">
                  <c:v>41545.53125</c:v>
                </c:pt>
                <c:pt idx="11621">
                  <c:v>41545.541666666664</c:v>
                </c:pt>
                <c:pt idx="11622">
                  <c:v>41545.552083333336</c:v>
                </c:pt>
                <c:pt idx="11623">
                  <c:v>41545.5625</c:v>
                </c:pt>
                <c:pt idx="11624">
                  <c:v>41545.572916666664</c:v>
                </c:pt>
                <c:pt idx="11625">
                  <c:v>41545.583333333336</c:v>
                </c:pt>
                <c:pt idx="11626">
                  <c:v>41545.59375</c:v>
                </c:pt>
                <c:pt idx="11627">
                  <c:v>41545.604166666664</c:v>
                </c:pt>
                <c:pt idx="11628">
                  <c:v>41545.614583333336</c:v>
                </c:pt>
                <c:pt idx="11629">
                  <c:v>41545.625</c:v>
                </c:pt>
                <c:pt idx="11630">
                  <c:v>41545.635416666664</c:v>
                </c:pt>
                <c:pt idx="11631">
                  <c:v>41545.645833333336</c:v>
                </c:pt>
                <c:pt idx="11632">
                  <c:v>41545.65625</c:v>
                </c:pt>
                <c:pt idx="11633">
                  <c:v>41545.666666666664</c:v>
                </c:pt>
                <c:pt idx="11634">
                  <c:v>41545.677083333336</c:v>
                </c:pt>
                <c:pt idx="11635">
                  <c:v>41545.6875</c:v>
                </c:pt>
                <c:pt idx="11636">
                  <c:v>41545.697916666664</c:v>
                </c:pt>
                <c:pt idx="11637">
                  <c:v>41545.708333333336</c:v>
                </c:pt>
                <c:pt idx="11638">
                  <c:v>41545.71875</c:v>
                </c:pt>
                <c:pt idx="11639">
                  <c:v>41545.729166666664</c:v>
                </c:pt>
                <c:pt idx="11640">
                  <c:v>41545.739583333336</c:v>
                </c:pt>
                <c:pt idx="11641">
                  <c:v>41545.75</c:v>
                </c:pt>
                <c:pt idx="11642">
                  <c:v>41545.760416666664</c:v>
                </c:pt>
                <c:pt idx="11643">
                  <c:v>41545.770833333336</c:v>
                </c:pt>
                <c:pt idx="11644">
                  <c:v>41545.78125</c:v>
                </c:pt>
                <c:pt idx="11645">
                  <c:v>41545.791666666664</c:v>
                </c:pt>
                <c:pt idx="11646">
                  <c:v>41545.802083333336</c:v>
                </c:pt>
                <c:pt idx="11647">
                  <c:v>41545.8125</c:v>
                </c:pt>
                <c:pt idx="11648">
                  <c:v>41545.822916666664</c:v>
                </c:pt>
                <c:pt idx="11649">
                  <c:v>41545.833333333336</c:v>
                </c:pt>
                <c:pt idx="11650">
                  <c:v>41545.84375</c:v>
                </c:pt>
                <c:pt idx="11651">
                  <c:v>41545.854166666664</c:v>
                </c:pt>
                <c:pt idx="11652">
                  <c:v>41545.864583333336</c:v>
                </c:pt>
                <c:pt idx="11653">
                  <c:v>41545.875</c:v>
                </c:pt>
                <c:pt idx="11654">
                  <c:v>41545.885416666664</c:v>
                </c:pt>
                <c:pt idx="11655">
                  <c:v>41545.895833333336</c:v>
                </c:pt>
                <c:pt idx="11656">
                  <c:v>41545.90625</c:v>
                </c:pt>
                <c:pt idx="11657">
                  <c:v>41545.916666666664</c:v>
                </c:pt>
                <c:pt idx="11658">
                  <c:v>41545.927083333336</c:v>
                </c:pt>
                <c:pt idx="11659">
                  <c:v>41545.9375</c:v>
                </c:pt>
                <c:pt idx="11660">
                  <c:v>41545.947916666664</c:v>
                </c:pt>
                <c:pt idx="11661">
                  <c:v>41545.958333333336</c:v>
                </c:pt>
                <c:pt idx="11662">
                  <c:v>41545.96875</c:v>
                </c:pt>
                <c:pt idx="11663">
                  <c:v>41545.979166666664</c:v>
                </c:pt>
                <c:pt idx="11664">
                  <c:v>41545.989583333336</c:v>
                </c:pt>
                <c:pt idx="11665">
                  <c:v>41546</c:v>
                </c:pt>
                <c:pt idx="11666">
                  <c:v>41546.010416666664</c:v>
                </c:pt>
                <c:pt idx="11667">
                  <c:v>41546.020833333336</c:v>
                </c:pt>
                <c:pt idx="11668">
                  <c:v>41546.03125</c:v>
                </c:pt>
                <c:pt idx="11669">
                  <c:v>41546.041666666664</c:v>
                </c:pt>
                <c:pt idx="11670">
                  <c:v>41546.052083333336</c:v>
                </c:pt>
                <c:pt idx="11671">
                  <c:v>41546.0625</c:v>
                </c:pt>
                <c:pt idx="11672">
                  <c:v>41546.072916666664</c:v>
                </c:pt>
                <c:pt idx="11673">
                  <c:v>41546.083333333336</c:v>
                </c:pt>
                <c:pt idx="11674">
                  <c:v>41546.09375</c:v>
                </c:pt>
                <c:pt idx="11675">
                  <c:v>41546.104166666664</c:v>
                </c:pt>
                <c:pt idx="11676">
                  <c:v>41546.114583333336</c:v>
                </c:pt>
                <c:pt idx="11677">
                  <c:v>41546.125</c:v>
                </c:pt>
                <c:pt idx="11678">
                  <c:v>41546.135416666664</c:v>
                </c:pt>
                <c:pt idx="11679">
                  <c:v>41546.145833333336</c:v>
                </c:pt>
                <c:pt idx="11680">
                  <c:v>41546.15625</c:v>
                </c:pt>
                <c:pt idx="11681">
                  <c:v>41546.166666666664</c:v>
                </c:pt>
                <c:pt idx="11682">
                  <c:v>41546.177083333336</c:v>
                </c:pt>
                <c:pt idx="11683">
                  <c:v>41546.1875</c:v>
                </c:pt>
                <c:pt idx="11684">
                  <c:v>41546.197916666664</c:v>
                </c:pt>
                <c:pt idx="11685">
                  <c:v>41546.208333333336</c:v>
                </c:pt>
                <c:pt idx="11686">
                  <c:v>41546.21875</c:v>
                </c:pt>
                <c:pt idx="11687">
                  <c:v>41546.229166666664</c:v>
                </c:pt>
                <c:pt idx="11688">
                  <c:v>41546.239583333336</c:v>
                </c:pt>
                <c:pt idx="11689">
                  <c:v>41546.25</c:v>
                </c:pt>
                <c:pt idx="11690">
                  <c:v>41546.260416666664</c:v>
                </c:pt>
                <c:pt idx="11691">
                  <c:v>41546.270833333336</c:v>
                </c:pt>
                <c:pt idx="11692">
                  <c:v>41546.28125</c:v>
                </c:pt>
                <c:pt idx="11693">
                  <c:v>41546.291666666664</c:v>
                </c:pt>
                <c:pt idx="11694">
                  <c:v>41546.302083333336</c:v>
                </c:pt>
                <c:pt idx="11695">
                  <c:v>41546.3125</c:v>
                </c:pt>
                <c:pt idx="11696">
                  <c:v>41546.322916666664</c:v>
                </c:pt>
                <c:pt idx="11697">
                  <c:v>41546.333333333336</c:v>
                </c:pt>
                <c:pt idx="11698">
                  <c:v>41546.34375</c:v>
                </c:pt>
                <c:pt idx="11699">
                  <c:v>41546.354166666664</c:v>
                </c:pt>
                <c:pt idx="11700">
                  <c:v>41546.364583333336</c:v>
                </c:pt>
                <c:pt idx="11701">
                  <c:v>41546.375</c:v>
                </c:pt>
                <c:pt idx="11702">
                  <c:v>41546.385416666664</c:v>
                </c:pt>
                <c:pt idx="11703">
                  <c:v>41546.395833333336</c:v>
                </c:pt>
                <c:pt idx="11704">
                  <c:v>41546.40625</c:v>
                </c:pt>
                <c:pt idx="11705">
                  <c:v>41546.416666666664</c:v>
                </c:pt>
                <c:pt idx="11706">
                  <c:v>41546.427083333336</c:v>
                </c:pt>
                <c:pt idx="11707">
                  <c:v>41546.4375</c:v>
                </c:pt>
                <c:pt idx="11708">
                  <c:v>41546.447916666664</c:v>
                </c:pt>
                <c:pt idx="11709">
                  <c:v>41546.458333333336</c:v>
                </c:pt>
                <c:pt idx="11710">
                  <c:v>41546.46875</c:v>
                </c:pt>
                <c:pt idx="11711">
                  <c:v>41546.479166666664</c:v>
                </c:pt>
                <c:pt idx="11712">
                  <c:v>41546.489583333336</c:v>
                </c:pt>
                <c:pt idx="11713">
                  <c:v>41546.5</c:v>
                </c:pt>
                <c:pt idx="11714">
                  <c:v>41546.510416666664</c:v>
                </c:pt>
                <c:pt idx="11715">
                  <c:v>41546.520833333336</c:v>
                </c:pt>
                <c:pt idx="11716">
                  <c:v>41546.53125</c:v>
                </c:pt>
                <c:pt idx="11717">
                  <c:v>41546.541666666664</c:v>
                </c:pt>
                <c:pt idx="11718">
                  <c:v>41546.552083333336</c:v>
                </c:pt>
                <c:pt idx="11719">
                  <c:v>41546.5625</c:v>
                </c:pt>
                <c:pt idx="11720">
                  <c:v>41546.572916666664</c:v>
                </c:pt>
                <c:pt idx="11721">
                  <c:v>41546.583333333336</c:v>
                </c:pt>
                <c:pt idx="11722">
                  <c:v>41546.59375</c:v>
                </c:pt>
                <c:pt idx="11723">
                  <c:v>41546.604166666664</c:v>
                </c:pt>
                <c:pt idx="11724">
                  <c:v>41546.614583333336</c:v>
                </c:pt>
                <c:pt idx="11725">
                  <c:v>41546.625</c:v>
                </c:pt>
                <c:pt idx="11726">
                  <c:v>41546.635416666664</c:v>
                </c:pt>
                <c:pt idx="11727">
                  <c:v>41546.645833333336</c:v>
                </c:pt>
                <c:pt idx="11728">
                  <c:v>41546.65625</c:v>
                </c:pt>
                <c:pt idx="11729">
                  <c:v>41546.666666666664</c:v>
                </c:pt>
                <c:pt idx="11730">
                  <c:v>41546.677083333336</c:v>
                </c:pt>
                <c:pt idx="11731">
                  <c:v>41546.6875</c:v>
                </c:pt>
                <c:pt idx="11732">
                  <c:v>41546.697916666664</c:v>
                </c:pt>
                <c:pt idx="11733">
                  <c:v>41546.708333333336</c:v>
                </c:pt>
                <c:pt idx="11734">
                  <c:v>41546.71875</c:v>
                </c:pt>
                <c:pt idx="11735">
                  <c:v>41546.729166666664</c:v>
                </c:pt>
                <c:pt idx="11736">
                  <c:v>41546.739583333336</c:v>
                </c:pt>
                <c:pt idx="11737">
                  <c:v>41546.75</c:v>
                </c:pt>
                <c:pt idx="11738">
                  <c:v>41546.760416666664</c:v>
                </c:pt>
                <c:pt idx="11739">
                  <c:v>41546.770833333336</c:v>
                </c:pt>
                <c:pt idx="11740">
                  <c:v>41546.78125</c:v>
                </c:pt>
                <c:pt idx="11741">
                  <c:v>41546.791666666664</c:v>
                </c:pt>
                <c:pt idx="11742">
                  <c:v>41546.802083333336</c:v>
                </c:pt>
                <c:pt idx="11743">
                  <c:v>41546.8125</c:v>
                </c:pt>
                <c:pt idx="11744">
                  <c:v>41546.822916666664</c:v>
                </c:pt>
                <c:pt idx="11745">
                  <c:v>41546.833333333336</c:v>
                </c:pt>
                <c:pt idx="11746">
                  <c:v>41546.84375</c:v>
                </c:pt>
                <c:pt idx="11747">
                  <c:v>41546.854166666664</c:v>
                </c:pt>
                <c:pt idx="11748">
                  <c:v>41546.864583333336</c:v>
                </c:pt>
                <c:pt idx="11749">
                  <c:v>41546.875</c:v>
                </c:pt>
                <c:pt idx="11750">
                  <c:v>41546.885416666664</c:v>
                </c:pt>
                <c:pt idx="11751">
                  <c:v>41546.895833333336</c:v>
                </c:pt>
                <c:pt idx="11752">
                  <c:v>41546.90625</c:v>
                </c:pt>
                <c:pt idx="11753">
                  <c:v>41546.916666666664</c:v>
                </c:pt>
                <c:pt idx="11754">
                  <c:v>41546.927083333336</c:v>
                </c:pt>
                <c:pt idx="11755">
                  <c:v>41546.9375</c:v>
                </c:pt>
                <c:pt idx="11756">
                  <c:v>41546.947916666664</c:v>
                </c:pt>
                <c:pt idx="11757">
                  <c:v>41546.958333333336</c:v>
                </c:pt>
                <c:pt idx="11758">
                  <c:v>41546.96875</c:v>
                </c:pt>
                <c:pt idx="11759">
                  <c:v>41546.979166666664</c:v>
                </c:pt>
                <c:pt idx="11760">
                  <c:v>41546.989583333336</c:v>
                </c:pt>
                <c:pt idx="11761">
                  <c:v>41547</c:v>
                </c:pt>
                <c:pt idx="11762">
                  <c:v>41547.010416666664</c:v>
                </c:pt>
                <c:pt idx="11763">
                  <c:v>41547.020833333336</c:v>
                </c:pt>
                <c:pt idx="11764">
                  <c:v>41547.03125</c:v>
                </c:pt>
                <c:pt idx="11765">
                  <c:v>41547.041666666664</c:v>
                </c:pt>
                <c:pt idx="11766">
                  <c:v>41547.052083333336</c:v>
                </c:pt>
                <c:pt idx="11767">
                  <c:v>41547.0625</c:v>
                </c:pt>
                <c:pt idx="11768">
                  <c:v>41547.072916666664</c:v>
                </c:pt>
                <c:pt idx="11769">
                  <c:v>41547.083333333336</c:v>
                </c:pt>
                <c:pt idx="11770">
                  <c:v>41547.09375</c:v>
                </c:pt>
                <c:pt idx="11771">
                  <c:v>41547.104166666664</c:v>
                </c:pt>
                <c:pt idx="11772">
                  <c:v>41547.114583333336</c:v>
                </c:pt>
                <c:pt idx="11773">
                  <c:v>41547.125</c:v>
                </c:pt>
                <c:pt idx="11774">
                  <c:v>41547.135416666664</c:v>
                </c:pt>
                <c:pt idx="11775">
                  <c:v>41547.145833333336</c:v>
                </c:pt>
                <c:pt idx="11776">
                  <c:v>41547.15625</c:v>
                </c:pt>
                <c:pt idx="11777">
                  <c:v>41547.166666666664</c:v>
                </c:pt>
                <c:pt idx="11778">
                  <c:v>41547.177083333336</c:v>
                </c:pt>
                <c:pt idx="11779">
                  <c:v>41547.1875</c:v>
                </c:pt>
                <c:pt idx="11780">
                  <c:v>41547.197916666664</c:v>
                </c:pt>
                <c:pt idx="11781">
                  <c:v>41547.208333333336</c:v>
                </c:pt>
                <c:pt idx="11782">
                  <c:v>41547.21875</c:v>
                </c:pt>
                <c:pt idx="11783">
                  <c:v>41547.229166666664</c:v>
                </c:pt>
                <c:pt idx="11784">
                  <c:v>41547.239583333336</c:v>
                </c:pt>
                <c:pt idx="11785">
                  <c:v>41547.25</c:v>
                </c:pt>
                <c:pt idx="11786">
                  <c:v>41547.260416666664</c:v>
                </c:pt>
                <c:pt idx="11787">
                  <c:v>41547.270833333336</c:v>
                </c:pt>
                <c:pt idx="11788">
                  <c:v>41547.28125</c:v>
                </c:pt>
                <c:pt idx="11789">
                  <c:v>41547.291666666664</c:v>
                </c:pt>
                <c:pt idx="11790">
                  <c:v>41547.302083333336</c:v>
                </c:pt>
                <c:pt idx="11791">
                  <c:v>41547.3125</c:v>
                </c:pt>
                <c:pt idx="11792">
                  <c:v>41547.322916666664</c:v>
                </c:pt>
                <c:pt idx="11793">
                  <c:v>41547.333333333336</c:v>
                </c:pt>
                <c:pt idx="11794">
                  <c:v>41547.34375</c:v>
                </c:pt>
                <c:pt idx="11795">
                  <c:v>41547.354166666664</c:v>
                </c:pt>
                <c:pt idx="11796">
                  <c:v>41547.364583333336</c:v>
                </c:pt>
                <c:pt idx="11797">
                  <c:v>41547.375</c:v>
                </c:pt>
                <c:pt idx="11798">
                  <c:v>41547.385416666664</c:v>
                </c:pt>
                <c:pt idx="11799">
                  <c:v>41547.395833333336</c:v>
                </c:pt>
                <c:pt idx="11800">
                  <c:v>41547.40625</c:v>
                </c:pt>
                <c:pt idx="11801">
                  <c:v>41547.416666666664</c:v>
                </c:pt>
                <c:pt idx="11802">
                  <c:v>41547.427083333336</c:v>
                </c:pt>
                <c:pt idx="11803">
                  <c:v>41547.4375</c:v>
                </c:pt>
                <c:pt idx="11804">
                  <c:v>41547.447916666664</c:v>
                </c:pt>
                <c:pt idx="11805">
                  <c:v>41547.458333333336</c:v>
                </c:pt>
                <c:pt idx="11806">
                  <c:v>41547.46875</c:v>
                </c:pt>
                <c:pt idx="11807">
                  <c:v>41547.479166666664</c:v>
                </c:pt>
                <c:pt idx="11808">
                  <c:v>41547.489583333336</c:v>
                </c:pt>
                <c:pt idx="11809">
                  <c:v>41547.5</c:v>
                </c:pt>
                <c:pt idx="11810">
                  <c:v>41547.510416666664</c:v>
                </c:pt>
                <c:pt idx="11811">
                  <c:v>41547.520833333336</c:v>
                </c:pt>
                <c:pt idx="11812">
                  <c:v>41547.53125</c:v>
                </c:pt>
                <c:pt idx="11813">
                  <c:v>41547.541666666664</c:v>
                </c:pt>
                <c:pt idx="11814">
                  <c:v>41547.552083333336</c:v>
                </c:pt>
                <c:pt idx="11815">
                  <c:v>41547.5625</c:v>
                </c:pt>
                <c:pt idx="11816">
                  <c:v>41547.572916666664</c:v>
                </c:pt>
                <c:pt idx="11817">
                  <c:v>41547.583333333336</c:v>
                </c:pt>
                <c:pt idx="11818">
                  <c:v>41547.59375</c:v>
                </c:pt>
                <c:pt idx="11819">
                  <c:v>41547.604166666664</c:v>
                </c:pt>
                <c:pt idx="11820">
                  <c:v>41547.614583333336</c:v>
                </c:pt>
                <c:pt idx="11821">
                  <c:v>41547.625</c:v>
                </c:pt>
                <c:pt idx="11822">
                  <c:v>41547.635416666664</c:v>
                </c:pt>
                <c:pt idx="11823">
                  <c:v>41547.645833333336</c:v>
                </c:pt>
                <c:pt idx="11824">
                  <c:v>41547.65625</c:v>
                </c:pt>
                <c:pt idx="11825">
                  <c:v>41547.666666666664</c:v>
                </c:pt>
                <c:pt idx="11826">
                  <c:v>41547.677083333336</c:v>
                </c:pt>
                <c:pt idx="11827">
                  <c:v>41547.6875</c:v>
                </c:pt>
                <c:pt idx="11828">
                  <c:v>41547.697916666664</c:v>
                </c:pt>
                <c:pt idx="11829">
                  <c:v>41547.708333333336</c:v>
                </c:pt>
                <c:pt idx="11830">
                  <c:v>41547.71875</c:v>
                </c:pt>
                <c:pt idx="11831">
                  <c:v>41547.729166666664</c:v>
                </c:pt>
                <c:pt idx="11832">
                  <c:v>41547.739583333336</c:v>
                </c:pt>
                <c:pt idx="11833">
                  <c:v>41547.75</c:v>
                </c:pt>
                <c:pt idx="11834">
                  <c:v>41547.760416666664</c:v>
                </c:pt>
                <c:pt idx="11835">
                  <c:v>41547.770833333336</c:v>
                </c:pt>
                <c:pt idx="11836">
                  <c:v>41547.78125</c:v>
                </c:pt>
                <c:pt idx="11837">
                  <c:v>41547.791666666664</c:v>
                </c:pt>
                <c:pt idx="11838">
                  <c:v>41547.802083333336</c:v>
                </c:pt>
                <c:pt idx="11839">
                  <c:v>41547.8125</c:v>
                </c:pt>
                <c:pt idx="11840">
                  <c:v>41547.822916666664</c:v>
                </c:pt>
                <c:pt idx="11841">
                  <c:v>41547.833333333336</c:v>
                </c:pt>
                <c:pt idx="11842">
                  <c:v>41547.84375</c:v>
                </c:pt>
                <c:pt idx="11843">
                  <c:v>41547.854166666664</c:v>
                </c:pt>
                <c:pt idx="11844">
                  <c:v>41547.864583333336</c:v>
                </c:pt>
                <c:pt idx="11845">
                  <c:v>41547.875</c:v>
                </c:pt>
                <c:pt idx="11846">
                  <c:v>41547.885416666664</c:v>
                </c:pt>
                <c:pt idx="11847">
                  <c:v>41547.895833333336</c:v>
                </c:pt>
                <c:pt idx="11848">
                  <c:v>41547.90625</c:v>
                </c:pt>
                <c:pt idx="11849">
                  <c:v>41547.916666666664</c:v>
                </c:pt>
                <c:pt idx="11850">
                  <c:v>41547.927083333336</c:v>
                </c:pt>
                <c:pt idx="11851">
                  <c:v>41547.9375</c:v>
                </c:pt>
                <c:pt idx="11852">
                  <c:v>41547.947916666664</c:v>
                </c:pt>
                <c:pt idx="11853">
                  <c:v>41547.958333333336</c:v>
                </c:pt>
                <c:pt idx="11854">
                  <c:v>41547.96875</c:v>
                </c:pt>
                <c:pt idx="11855">
                  <c:v>41547.979166666664</c:v>
                </c:pt>
                <c:pt idx="11856">
                  <c:v>41547.989583333336</c:v>
                </c:pt>
                <c:pt idx="11857">
                  <c:v>41548</c:v>
                </c:pt>
                <c:pt idx="11858">
                  <c:v>41548.010416666664</c:v>
                </c:pt>
                <c:pt idx="11859">
                  <c:v>41548.020833333336</c:v>
                </c:pt>
                <c:pt idx="11860">
                  <c:v>41548.03125</c:v>
                </c:pt>
                <c:pt idx="11861">
                  <c:v>41548.041666666664</c:v>
                </c:pt>
                <c:pt idx="11862">
                  <c:v>41548.052083333336</c:v>
                </c:pt>
                <c:pt idx="11863">
                  <c:v>41548.0625</c:v>
                </c:pt>
                <c:pt idx="11864">
                  <c:v>41548.072916666664</c:v>
                </c:pt>
                <c:pt idx="11865">
                  <c:v>41548.083333333336</c:v>
                </c:pt>
                <c:pt idx="11866">
                  <c:v>41548.09375</c:v>
                </c:pt>
                <c:pt idx="11867">
                  <c:v>41548.104166666664</c:v>
                </c:pt>
                <c:pt idx="11868">
                  <c:v>41548.114583333336</c:v>
                </c:pt>
                <c:pt idx="11869">
                  <c:v>41548.125</c:v>
                </c:pt>
                <c:pt idx="11870">
                  <c:v>41548.135416666664</c:v>
                </c:pt>
                <c:pt idx="11871">
                  <c:v>41548.145833333336</c:v>
                </c:pt>
                <c:pt idx="11872">
                  <c:v>41548.15625</c:v>
                </c:pt>
                <c:pt idx="11873">
                  <c:v>41548.166666666664</c:v>
                </c:pt>
                <c:pt idx="11874">
                  <c:v>41548.177083333336</c:v>
                </c:pt>
                <c:pt idx="11875">
                  <c:v>41548.1875</c:v>
                </c:pt>
                <c:pt idx="11876">
                  <c:v>41548.197916666664</c:v>
                </c:pt>
                <c:pt idx="11877">
                  <c:v>41548.208333333336</c:v>
                </c:pt>
                <c:pt idx="11878">
                  <c:v>41548.21875</c:v>
                </c:pt>
                <c:pt idx="11879">
                  <c:v>41548.229166666664</c:v>
                </c:pt>
                <c:pt idx="11880">
                  <c:v>41548.239583333336</c:v>
                </c:pt>
                <c:pt idx="11881">
                  <c:v>41548.25</c:v>
                </c:pt>
                <c:pt idx="11882">
                  <c:v>41548.260416666664</c:v>
                </c:pt>
                <c:pt idx="11883">
                  <c:v>41548.270833333336</c:v>
                </c:pt>
                <c:pt idx="11884">
                  <c:v>41548.28125</c:v>
                </c:pt>
                <c:pt idx="11885">
                  <c:v>41548.291666666664</c:v>
                </c:pt>
                <c:pt idx="11886">
                  <c:v>41548.302083333336</c:v>
                </c:pt>
                <c:pt idx="11887">
                  <c:v>41548.3125</c:v>
                </c:pt>
                <c:pt idx="11888">
                  <c:v>41548.322916666664</c:v>
                </c:pt>
                <c:pt idx="11889">
                  <c:v>41548.333333333336</c:v>
                </c:pt>
                <c:pt idx="11890">
                  <c:v>41548.34375</c:v>
                </c:pt>
                <c:pt idx="11891">
                  <c:v>41548.354166666664</c:v>
                </c:pt>
                <c:pt idx="11892">
                  <c:v>41548.364583333336</c:v>
                </c:pt>
                <c:pt idx="11893">
                  <c:v>41548.375</c:v>
                </c:pt>
                <c:pt idx="11894">
                  <c:v>41548.385416666664</c:v>
                </c:pt>
                <c:pt idx="11895">
                  <c:v>41548.395833333336</c:v>
                </c:pt>
                <c:pt idx="11896">
                  <c:v>41548.40625</c:v>
                </c:pt>
                <c:pt idx="11897">
                  <c:v>41548.416666666664</c:v>
                </c:pt>
                <c:pt idx="11898">
                  <c:v>41548.427083333336</c:v>
                </c:pt>
                <c:pt idx="11899">
                  <c:v>41548.4375</c:v>
                </c:pt>
                <c:pt idx="11900">
                  <c:v>41548.447916666664</c:v>
                </c:pt>
                <c:pt idx="11901">
                  <c:v>41548.458333333336</c:v>
                </c:pt>
                <c:pt idx="11902">
                  <c:v>41548.46875</c:v>
                </c:pt>
                <c:pt idx="11903">
                  <c:v>41548.479166666664</c:v>
                </c:pt>
                <c:pt idx="11904">
                  <c:v>41548.489583333336</c:v>
                </c:pt>
                <c:pt idx="11905">
                  <c:v>41548.5</c:v>
                </c:pt>
                <c:pt idx="11906">
                  <c:v>41548.510416666664</c:v>
                </c:pt>
                <c:pt idx="11907">
                  <c:v>41548.520833333336</c:v>
                </c:pt>
                <c:pt idx="11908">
                  <c:v>41548.53125</c:v>
                </c:pt>
                <c:pt idx="11909">
                  <c:v>41548.541666666664</c:v>
                </c:pt>
                <c:pt idx="11910">
                  <c:v>41548.552083333336</c:v>
                </c:pt>
                <c:pt idx="11911">
                  <c:v>41548.5625</c:v>
                </c:pt>
                <c:pt idx="11912">
                  <c:v>41548.572916666664</c:v>
                </c:pt>
                <c:pt idx="11913">
                  <c:v>41548.583333333336</c:v>
                </c:pt>
                <c:pt idx="11914">
                  <c:v>41548.59375</c:v>
                </c:pt>
                <c:pt idx="11915">
                  <c:v>41548.604166666664</c:v>
                </c:pt>
                <c:pt idx="11916">
                  <c:v>41548.614583333336</c:v>
                </c:pt>
                <c:pt idx="11917">
                  <c:v>41548.625</c:v>
                </c:pt>
                <c:pt idx="11918">
                  <c:v>41548.635416666664</c:v>
                </c:pt>
                <c:pt idx="11919">
                  <c:v>41548.645833333336</c:v>
                </c:pt>
                <c:pt idx="11920">
                  <c:v>41548.65625</c:v>
                </c:pt>
                <c:pt idx="11921">
                  <c:v>41548.666666666664</c:v>
                </c:pt>
                <c:pt idx="11922">
                  <c:v>41548.677083333336</c:v>
                </c:pt>
                <c:pt idx="11923">
                  <c:v>41548.6875</c:v>
                </c:pt>
                <c:pt idx="11924">
                  <c:v>41548.697916666664</c:v>
                </c:pt>
                <c:pt idx="11925">
                  <c:v>41548.708333333336</c:v>
                </c:pt>
                <c:pt idx="11926">
                  <c:v>41548.71875</c:v>
                </c:pt>
                <c:pt idx="11927">
                  <c:v>41548.729166666664</c:v>
                </c:pt>
                <c:pt idx="11928">
                  <c:v>41548.739583333336</c:v>
                </c:pt>
                <c:pt idx="11929">
                  <c:v>41548.75</c:v>
                </c:pt>
                <c:pt idx="11930">
                  <c:v>41548.760416666664</c:v>
                </c:pt>
                <c:pt idx="11931">
                  <c:v>41548.770833333336</c:v>
                </c:pt>
                <c:pt idx="11932">
                  <c:v>41548.78125</c:v>
                </c:pt>
                <c:pt idx="11933">
                  <c:v>41548.791666666664</c:v>
                </c:pt>
                <c:pt idx="11934">
                  <c:v>41548.802083333336</c:v>
                </c:pt>
                <c:pt idx="11935">
                  <c:v>41548.8125</c:v>
                </c:pt>
                <c:pt idx="11936">
                  <c:v>41548.822916666664</c:v>
                </c:pt>
                <c:pt idx="11937">
                  <c:v>41548.833333333336</c:v>
                </c:pt>
                <c:pt idx="11938">
                  <c:v>41548.84375</c:v>
                </c:pt>
                <c:pt idx="11939">
                  <c:v>41548.854166666664</c:v>
                </c:pt>
                <c:pt idx="11940">
                  <c:v>41548.864583333336</c:v>
                </c:pt>
                <c:pt idx="11941">
                  <c:v>41548.875</c:v>
                </c:pt>
                <c:pt idx="11942">
                  <c:v>41548.885416666664</c:v>
                </c:pt>
                <c:pt idx="11943">
                  <c:v>41548.895833333336</c:v>
                </c:pt>
                <c:pt idx="11944">
                  <c:v>41548.90625</c:v>
                </c:pt>
                <c:pt idx="11945">
                  <c:v>41548.916666666664</c:v>
                </c:pt>
                <c:pt idx="11946">
                  <c:v>41548.927083333336</c:v>
                </c:pt>
                <c:pt idx="11947">
                  <c:v>41548.9375</c:v>
                </c:pt>
                <c:pt idx="11948">
                  <c:v>41548.947916666664</c:v>
                </c:pt>
                <c:pt idx="11949">
                  <c:v>41548.958333333336</c:v>
                </c:pt>
                <c:pt idx="11950">
                  <c:v>41548.96875</c:v>
                </c:pt>
                <c:pt idx="11951">
                  <c:v>41548.979166666664</c:v>
                </c:pt>
                <c:pt idx="11952">
                  <c:v>41548.989583333336</c:v>
                </c:pt>
                <c:pt idx="11953">
                  <c:v>41549</c:v>
                </c:pt>
                <c:pt idx="11954">
                  <c:v>41549.010416666664</c:v>
                </c:pt>
                <c:pt idx="11955">
                  <c:v>41549.020833333336</c:v>
                </c:pt>
                <c:pt idx="11956">
                  <c:v>41549.03125</c:v>
                </c:pt>
                <c:pt idx="11957">
                  <c:v>41549.041666666664</c:v>
                </c:pt>
                <c:pt idx="11958">
                  <c:v>41549.052083333336</c:v>
                </c:pt>
                <c:pt idx="11959">
                  <c:v>41549.0625</c:v>
                </c:pt>
                <c:pt idx="11960">
                  <c:v>41549.072916666664</c:v>
                </c:pt>
                <c:pt idx="11961">
                  <c:v>41549.083333333336</c:v>
                </c:pt>
                <c:pt idx="11962">
                  <c:v>41549.09375</c:v>
                </c:pt>
                <c:pt idx="11963">
                  <c:v>41549.104166666664</c:v>
                </c:pt>
                <c:pt idx="11964">
                  <c:v>41549.114583333336</c:v>
                </c:pt>
                <c:pt idx="11965">
                  <c:v>41549.125</c:v>
                </c:pt>
                <c:pt idx="11966">
                  <c:v>41549.135416666664</c:v>
                </c:pt>
                <c:pt idx="11967">
                  <c:v>41549.145833333336</c:v>
                </c:pt>
                <c:pt idx="11968">
                  <c:v>41549.15625</c:v>
                </c:pt>
                <c:pt idx="11969">
                  <c:v>41549.166666666664</c:v>
                </c:pt>
                <c:pt idx="11970">
                  <c:v>41549.177083333336</c:v>
                </c:pt>
                <c:pt idx="11971">
                  <c:v>41549.1875</c:v>
                </c:pt>
                <c:pt idx="11972">
                  <c:v>41549.197916666664</c:v>
                </c:pt>
                <c:pt idx="11973">
                  <c:v>41549.208333333336</c:v>
                </c:pt>
                <c:pt idx="11974">
                  <c:v>41549.21875</c:v>
                </c:pt>
                <c:pt idx="11975">
                  <c:v>41549.229166666664</c:v>
                </c:pt>
                <c:pt idx="11976">
                  <c:v>41549.239583333336</c:v>
                </c:pt>
                <c:pt idx="11977">
                  <c:v>41549.25</c:v>
                </c:pt>
                <c:pt idx="11978">
                  <c:v>41549.260416666664</c:v>
                </c:pt>
                <c:pt idx="11979">
                  <c:v>41549.270833333336</c:v>
                </c:pt>
                <c:pt idx="11980">
                  <c:v>41549.28125</c:v>
                </c:pt>
                <c:pt idx="11981">
                  <c:v>41549.291666666664</c:v>
                </c:pt>
                <c:pt idx="11982">
                  <c:v>41549.302083333336</c:v>
                </c:pt>
                <c:pt idx="11983">
                  <c:v>41549.3125</c:v>
                </c:pt>
                <c:pt idx="11984">
                  <c:v>41549.322916666664</c:v>
                </c:pt>
                <c:pt idx="11985">
                  <c:v>41549.333333333336</c:v>
                </c:pt>
                <c:pt idx="11986">
                  <c:v>41549.34375</c:v>
                </c:pt>
                <c:pt idx="11987">
                  <c:v>41549.354166666664</c:v>
                </c:pt>
                <c:pt idx="11988">
                  <c:v>41549.364583333336</c:v>
                </c:pt>
                <c:pt idx="11989">
                  <c:v>41549.375</c:v>
                </c:pt>
                <c:pt idx="11990">
                  <c:v>41549.385416666664</c:v>
                </c:pt>
                <c:pt idx="11991">
                  <c:v>41549.395833333336</c:v>
                </c:pt>
                <c:pt idx="11992">
                  <c:v>41549.40625</c:v>
                </c:pt>
                <c:pt idx="11993">
                  <c:v>41549.416666666664</c:v>
                </c:pt>
                <c:pt idx="11994">
                  <c:v>41549.427083333336</c:v>
                </c:pt>
                <c:pt idx="11995">
                  <c:v>41549.4375</c:v>
                </c:pt>
                <c:pt idx="11996">
                  <c:v>41549.447916666664</c:v>
                </c:pt>
                <c:pt idx="11997">
                  <c:v>41549.458333333336</c:v>
                </c:pt>
                <c:pt idx="11998">
                  <c:v>41549.46875</c:v>
                </c:pt>
                <c:pt idx="11999">
                  <c:v>41549.479166666664</c:v>
                </c:pt>
                <c:pt idx="12000">
                  <c:v>41549.489583333336</c:v>
                </c:pt>
                <c:pt idx="12001">
                  <c:v>41549.5</c:v>
                </c:pt>
                <c:pt idx="12002">
                  <c:v>41549.510416666664</c:v>
                </c:pt>
                <c:pt idx="12003">
                  <c:v>41549.520833333336</c:v>
                </c:pt>
                <c:pt idx="12004">
                  <c:v>41549.53125</c:v>
                </c:pt>
                <c:pt idx="12005">
                  <c:v>41549.541666666664</c:v>
                </c:pt>
                <c:pt idx="12006">
                  <c:v>41549.552083333336</c:v>
                </c:pt>
                <c:pt idx="12007">
                  <c:v>41549.5625</c:v>
                </c:pt>
                <c:pt idx="12008">
                  <c:v>41549.572916666664</c:v>
                </c:pt>
                <c:pt idx="12009">
                  <c:v>41549.583333333336</c:v>
                </c:pt>
                <c:pt idx="12010">
                  <c:v>41549.59375</c:v>
                </c:pt>
                <c:pt idx="12011">
                  <c:v>41549.604166666664</c:v>
                </c:pt>
                <c:pt idx="12012">
                  <c:v>41549.614583333336</c:v>
                </c:pt>
                <c:pt idx="12013">
                  <c:v>41549.625</c:v>
                </c:pt>
                <c:pt idx="12014">
                  <c:v>41549.635416666664</c:v>
                </c:pt>
                <c:pt idx="12015">
                  <c:v>41549.645833333336</c:v>
                </c:pt>
                <c:pt idx="12016">
                  <c:v>41549.65625</c:v>
                </c:pt>
                <c:pt idx="12017">
                  <c:v>41549.666666666664</c:v>
                </c:pt>
                <c:pt idx="12018">
                  <c:v>41549.677083333336</c:v>
                </c:pt>
                <c:pt idx="12019">
                  <c:v>41549.6875</c:v>
                </c:pt>
                <c:pt idx="12020">
                  <c:v>41549.697916666664</c:v>
                </c:pt>
                <c:pt idx="12021">
                  <c:v>41549.708333333336</c:v>
                </c:pt>
                <c:pt idx="12022">
                  <c:v>41549.71875</c:v>
                </c:pt>
                <c:pt idx="12023">
                  <c:v>41549.729166666664</c:v>
                </c:pt>
                <c:pt idx="12024">
                  <c:v>41549.739583333336</c:v>
                </c:pt>
                <c:pt idx="12025">
                  <c:v>41549.75</c:v>
                </c:pt>
                <c:pt idx="12026">
                  <c:v>41549.760416666664</c:v>
                </c:pt>
                <c:pt idx="12027">
                  <c:v>41549.770833333336</c:v>
                </c:pt>
                <c:pt idx="12028">
                  <c:v>41549.78125</c:v>
                </c:pt>
                <c:pt idx="12029">
                  <c:v>41549.791666666664</c:v>
                </c:pt>
                <c:pt idx="12030">
                  <c:v>41549.802083333336</c:v>
                </c:pt>
                <c:pt idx="12031">
                  <c:v>41549.8125</c:v>
                </c:pt>
                <c:pt idx="12032">
                  <c:v>41549.822916666664</c:v>
                </c:pt>
                <c:pt idx="12033">
                  <c:v>41549.833333333336</c:v>
                </c:pt>
                <c:pt idx="12034">
                  <c:v>41549.84375</c:v>
                </c:pt>
                <c:pt idx="12035">
                  <c:v>41549.854166666664</c:v>
                </c:pt>
                <c:pt idx="12036">
                  <c:v>41549.864583333336</c:v>
                </c:pt>
                <c:pt idx="12037">
                  <c:v>41549.875</c:v>
                </c:pt>
                <c:pt idx="12038">
                  <c:v>41549.885416666664</c:v>
                </c:pt>
                <c:pt idx="12039">
                  <c:v>41549.895833333336</c:v>
                </c:pt>
                <c:pt idx="12040">
                  <c:v>41549.90625</c:v>
                </c:pt>
                <c:pt idx="12041">
                  <c:v>41549.916666666664</c:v>
                </c:pt>
                <c:pt idx="12042">
                  <c:v>41549.927083333336</c:v>
                </c:pt>
                <c:pt idx="12043">
                  <c:v>41549.9375</c:v>
                </c:pt>
                <c:pt idx="12044">
                  <c:v>41549.947916666664</c:v>
                </c:pt>
                <c:pt idx="12045">
                  <c:v>41549.958333333336</c:v>
                </c:pt>
                <c:pt idx="12046">
                  <c:v>41549.96875</c:v>
                </c:pt>
                <c:pt idx="12047">
                  <c:v>41549.979166666664</c:v>
                </c:pt>
                <c:pt idx="12048">
                  <c:v>41549.989583333336</c:v>
                </c:pt>
                <c:pt idx="12049">
                  <c:v>41550</c:v>
                </c:pt>
                <c:pt idx="12050">
                  <c:v>41550.010416666664</c:v>
                </c:pt>
                <c:pt idx="12051">
                  <c:v>41550.020833333336</c:v>
                </c:pt>
                <c:pt idx="12052">
                  <c:v>41550.03125</c:v>
                </c:pt>
                <c:pt idx="12053">
                  <c:v>41550.041666666664</c:v>
                </c:pt>
                <c:pt idx="12054">
                  <c:v>41550.052083333336</c:v>
                </c:pt>
                <c:pt idx="12055">
                  <c:v>41550.0625</c:v>
                </c:pt>
                <c:pt idx="12056">
                  <c:v>41550.072916666664</c:v>
                </c:pt>
                <c:pt idx="12057">
                  <c:v>41550.083333333336</c:v>
                </c:pt>
                <c:pt idx="12058">
                  <c:v>41550.09375</c:v>
                </c:pt>
                <c:pt idx="12059">
                  <c:v>41550.104166666664</c:v>
                </c:pt>
                <c:pt idx="12060">
                  <c:v>41550.114583333336</c:v>
                </c:pt>
                <c:pt idx="12061">
                  <c:v>41550.125</c:v>
                </c:pt>
                <c:pt idx="12062">
                  <c:v>41550.135416666664</c:v>
                </c:pt>
                <c:pt idx="12063">
                  <c:v>41550.145833333336</c:v>
                </c:pt>
                <c:pt idx="12064">
                  <c:v>41550.15625</c:v>
                </c:pt>
                <c:pt idx="12065">
                  <c:v>41550.166666666664</c:v>
                </c:pt>
                <c:pt idx="12066">
                  <c:v>41550.177083333336</c:v>
                </c:pt>
                <c:pt idx="12067">
                  <c:v>41550.1875</c:v>
                </c:pt>
                <c:pt idx="12068">
                  <c:v>41550.197916666664</c:v>
                </c:pt>
                <c:pt idx="12069">
                  <c:v>41550.208333333336</c:v>
                </c:pt>
                <c:pt idx="12070">
                  <c:v>41550.21875</c:v>
                </c:pt>
                <c:pt idx="12071">
                  <c:v>41550.229166666664</c:v>
                </c:pt>
                <c:pt idx="12072">
                  <c:v>41550.239583333336</c:v>
                </c:pt>
                <c:pt idx="12073">
                  <c:v>41550.25</c:v>
                </c:pt>
                <c:pt idx="12074">
                  <c:v>41550.260416666664</c:v>
                </c:pt>
                <c:pt idx="12075">
                  <c:v>41550.270833333336</c:v>
                </c:pt>
                <c:pt idx="12076">
                  <c:v>41550.28125</c:v>
                </c:pt>
                <c:pt idx="12077">
                  <c:v>41550.291666666664</c:v>
                </c:pt>
                <c:pt idx="12078">
                  <c:v>41550.302083333336</c:v>
                </c:pt>
                <c:pt idx="12079">
                  <c:v>41550.3125</c:v>
                </c:pt>
                <c:pt idx="12080">
                  <c:v>41550.322916666664</c:v>
                </c:pt>
                <c:pt idx="12081">
                  <c:v>41550.333333333336</c:v>
                </c:pt>
                <c:pt idx="12082">
                  <c:v>41550.34375</c:v>
                </c:pt>
                <c:pt idx="12083">
                  <c:v>41550.354166666664</c:v>
                </c:pt>
                <c:pt idx="12084">
                  <c:v>41550.364583333336</c:v>
                </c:pt>
                <c:pt idx="12085">
                  <c:v>41550.375</c:v>
                </c:pt>
                <c:pt idx="12086">
                  <c:v>41550.385416666664</c:v>
                </c:pt>
                <c:pt idx="12087">
                  <c:v>41550.395833333336</c:v>
                </c:pt>
                <c:pt idx="12088">
                  <c:v>41550.40625</c:v>
                </c:pt>
                <c:pt idx="12089">
                  <c:v>41550.416666666664</c:v>
                </c:pt>
                <c:pt idx="12090">
                  <c:v>41550.427083333336</c:v>
                </c:pt>
                <c:pt idx="12091">
                  <c:v>41550.4375</c:v>
                </c:pt>
                <c:pt idx="12092">
                  <c:v>41550.447916666664</c:v>
                </c:pt>
                <c:pt idx="12093">
                  <c:v>41550.458333333336</c:v>
                </c:pt>
                <c:pt idx="12094">
                  <c:v>41550.46875</c:v>
                </c:pt>
                <c:pt idx="12095">
                  <c:v>41550.479166666664</c:v>
                </c:pt>
                <c:pt idx="12096">
                  <c:v>41550.489583333336</c:v>
                </c:pt>
                <c:pt idx="12097">
                  <c:v>41550.5</c:v>
                </c:pt>
                <c:pt idx="12098">
                  <c:v>41550.510416666664</c:v>
                </c:pt>
                <c:pt idx="12099">
                  <c:v>41550.520833333336</c:v>
                </c:pt>
                <c:pt idx="12100">
                  <c:v>41550.53125</c:v>
                </c:pt>
                <c:pt idx="12101">
                  <c:v>41550.541666666664</c:v>
                </c:pt>
                <c:pt idx="12102">
                  <c:v>41550.552083333336</c:v>
                </c:pt>
                <c:pt idx="12103">
                  <c:v>41550.5625</c:v>
                </c:pt>
                <c:pt idx="12104">
                  <c:v>41550.572916666664</c:v>
                </c:pt>
                <c:pt idx="12105">
                  <c:v>41550.583333333336</c:v>
                </c:pt>
                <c:pt idx="12106">
                  <c:v>41550.59375</c:v>
                </c:pt>
                <c:pt idx="12107">
                  <c:v>41550.604166666664</c:v>
                </c:pt>
                <c:pt idx="12108">
                  <c:v>41550.614583333336</c:v>
                </c:pt>
                <c:pt idx="12109">
                  <c:v>41550.625</c:v>
                </c:pt>
                <c:pt idx="12110">
                  <c:v>41550.635416666664</c:v>
                </c:pt>
                <c:pt idx="12111">
                  <c:v>41550.645833333336</c:v>
                </c:pt>
                <c:pt idx="12112">
                  <c:v>41550.65625</c:v>
                </c:pt>
                <c:pt idx="12113">
                  <c:v>41550.666666666664</c:v>
                </c:pt>
                <c:pt idx="12114">
                  <c:v>41550.677083333336</c:v>
                </c:pt>
                <c:pt idx="12115">
                  <c:v>41550.6875</c:v>
                </c:pt>
                <c:pt idx="12116">
                  <c:v>41550.697916666664</c:v>
                </c:pt>
                <c:pt idx="12117">
                  <c:v>41550.708333333336</c:v>
                </c:pt>
                <c:pt idx="12118">
                  <c:v>41550.71875</c:v>
                </c:pt>
                <c:pt idx="12119">
                  <c:v>41550.729166666664</c:v>
                </c:pt>
                <c:pt idx="12120">
                  <c:v>41550.739583333336</c:v>
                </c:pt>
                <c:pt idx="12121">
                  <c:v>41550.75</c:v>
                </c:pt>
                <c:pt idx="12122">
                  <c:v>41550.760416666664</c:v>
                </c:pt>
                <c:pt idx="12123">
                  <c:v>41550.770833333336</c:v>
                </c:pt>
                <c:pt idx="12124">
                  <c:v>41550.78125</c:v>
                </c:pt>
                <c:pt idx="12125">
                  <c:v>41550.791666666664</c:v>
                </c:pt>
                <c:pt idx="12126">
                  <c:v>41550.802083333336</c:v>
                </c:pt>
                <c:pt idx="12127">
                  <c:v>41550.8125</c:v>
                </c:pt>
                <c:pt idx="12128">
                  <c:v>41550.822916666664</c:v>
                </c:pt>
                <c:pt idx="12129">
                  <c:v>41550.833333333336</c:v>
                </c:pt>
                <c:pt idx="12130">
                  <c:v>41550.84375</c:v>
                </c:pt>
                <c:pt idx="12131">
                  <c:v>41550.854166666664</c:v>
                </c:pt>
                <c:pt idx="12132">
                  <c:v>41550.864583333336</c:v>
                </c:pt>
                <c:pt idx="12133">
                  <c:v>41550.875</c:v>
                </c:pt>
                <c:pt idx="12134">
                  <c:v>41550.885416666664</c:v>
                </c:pt>
                <c:pt idx="12135">
                  <c:v>41550.895833333336</c:v>
                </c:pt>
                <c:pt idx="12136">
                  <c:v>41550.90625</c:v>
                </c:pt>
                <c:pt idx="12137">
                  <c:v>41550.916666666664</c:v>
                </c:pt>
                <c:pt idx="12138">
                  <c:v>41550.927083333336</c:v>
                </c:pt>
                <c:pt idx="12139">
                  <c:v>41550.9375</c:v>
                </c:pt>
                <c:pt idx="12140">
                  <c:v>41550.947916666664</c:v>
                </c:pt>
                <c:pt idx="12141">
                  <c:v>41550.958333333336</c:v>
                </c:pt>
                <c:pt idx="12142">
                  <c:v>41550.96875</c:v>
                </c:pt>
                <c:pt idx="12143">
                  <c:v>41550.979166666664</c:v>
                </c:pt>
                <c:pt idx="12144">
                  <c:v>41550.989583333336</c:v>
                </c:pt>
                <c:pt idx="12145">
                  <c:v>41551</c:v>
                </c:pt>
                <c:pt idx="12146">
                  <c:v>41551.010416666664</c:v>
                </c:pt>
                <c:pt idx="12147">
                  <c:v>41551.020833333336</c:v>
                </c:pt>
                <c:pt idx="12148">
                  <c:v>41551.03125</c:v>
                </c:pt>
                <c:pt idx="12149">
                  <c:v>41551.041666666664</c:v>
                </c:pt>
                <c:pt idx="12150">
                  <c:v>41551.052083333336</c:v>
                </c:pt>
                <c:pt idx="12151">
                  <c:v>41551.0625</c:v>
                </c:pt>
                <c:pt idx="12152">
                  <c:v>41551.072916666664</c:v>
                </c:pt>
                <c:pt idx="12153">
                  <c:v>41551.083333333336</c:v>
                </c:pt>
                <c:pt idx="12154">
                  <c:v>41551.09375</c:v>
                </c:pt>
                <c:pt idx="12155">
                  <c:v>41551.104166666664</c:v>
                </c:pt>
                <c:pt idx="12156">
                  <c:v>41551.114583333336</c:v>
                </c:pt>
                <c:pt idx="12157">
                  <c:v>41551.125</c:v>
                </c:pt>
                <c:pt idx="12158">
                  <c:v>41551.135416666664</c:v>
                </c:pt>
                <c:pt idx="12159">
                  <c:v>41551.145833333336</c:v>
                </c:pt>
                <c:pt idx="12160">
                  <c:v>41551.15625</c:v>
                </c:pt>
                <c:pt idx="12161">
                  <c:v>41551.166666666664</c:v>
                </c:pt>
                <c:pt idx="12162">
                  <c:v>41551.177083333336</c:v>
                </c:pt>
                <c:pt idx="12163">
                  <c:v>41551.1875</c:v>
                </c:pt>
                <c:pt idx="12164">
                  <c:v>41551.197916666664</c:v>
                </c:pt>
                <c:pt idx="12165">
                  <c:v>41551.208333333336</c:v>
                </c:pt>
                <c:pt idx="12166">
                  <c:v>41551.21875</c:v>
                </c:pt>
                <c:pt idx="12167">
                  <c:v>41551.229166666664</c:v>
                </c:pt>
                <c:pt idx="12168">
                  <c:v>41551.239583333336</c:v>
                </c:pt>
                <c:pt idx="12169">
                  <c:v>41551.25</c:v>
                </c:pt>
                <c:pt idx="12170">
                  <c:v>41551.260416666664</c:v>
                </c:pt>
                <c:pt idx="12171">
                  <c:v>41551.270833333336</c:v>
                </c:pt>
                <c:pt idx="12172">
                  <c:v>41551.28125</c:v>
                </c:pt>
                <c:pt idx="12173">
                  <c:v>41551.291666666664</c:v>
                </c:pt>
                <c:pt idx="12174">
                  <c:v>41551.302083333336</c:v>
                </c:pt>
                <c:pt idx="12175">
                  <c:v>41551.3125</c:v>
                </c:pt>
                <c:pt idx="12176">
                  <c:v>41551.322916666664</c:v>
                </c:pt>
                <c:pt idx="12177">
                  <c:v>41551.333333333336</c:v>
                </c:pt>
                <c:pt idx="12178">
                  <c:v>41551.34375</c:v>
                </c:pt>
                <c:pt idx="12179">
                  <c:v>41551.354166666664</c:v>
                </c:pt>
                <c:pt idx="12180">
                  <c:v>41551.364583333336</c:v>
                </c:pt>
                <c:pt idx="12181">
                  <c:v>41551.375</c:v>
                </c:pt>
                <c:pt idx="12182">
                  <c:v>41551.385416666664</c:v>
                </c:pt>
                <c:pt idx="12183">
                  <c:v>41551.395833333336</c:v>
                </c:pt>
                <c:pt idx="12184">
                  <c:v>41551.40625</c:v>
                </c:pt>
                <c:pt idx="12185">
                  <c:v>41551.416666666664</c:v>
                </c:pt>
                <c:pt idx="12186">
                  <c:v>41551.427083333336</c:v>
                </c:pt>
                <c:pt idx="12187">
                  <c:v>41551.4375</c:v>
                </c:pt>
                <c:pt idx="12188">
                  <c:v>41551.447916666664</c:v>
                </c:pt>
                <c:pt idx="12189">
                  <c:v>41551.458333333336</c:v>
                </c:pt>
                <c:pt idx="12190">
                  <c:v>41551.46875</c:v>
                </c:pt>
                <c:pt idx="12191">
                  <c:v>41551.479166666664</c:v>
                </c:pt>
                <c:pt idx="12192">
                  <c:v>41551.489583333336</c:v>
                </c:pt>
                <c:pt idx="12193">
                  <c:v>41551.5</c:v>
                </c:pt>
                <c:pt idx="12194">
                  <c:v>41551.510416666664</c:v>
                </c:pt>
                <c:pt idx="12195">
                  <c:v>41551.520833333336</c:v>
                </c:pt>
                <c:pt idx="12196">
                  <c:v>41551.53125</c:v>
                </c:pt>
                <c:pt idx="12197">
                  <c:v>41551.541666666664</c:v>
                </c:pt>
                <c:pt idx="12198">
                  <c:v>41551.552083333336</c:v>
                </c:pt>
                <c:pt idx="12199">
                  <c:v>41551.5625</c:v>
                </c:pt>
                <c:pt idx="12200">
                  <c:v>41551.572916666664</c:v>
                </c:pt>
                <c:pt idx="12201">
                  <c:v>41551.583333333336</c:v>
                </c:pt>
                <c:pt idx="12202">
                  <c:v>41551.59375</c:v>
                </c:pt>
                <c:pt idx="12203">
                  <c:v>41551.604166666664</c:v>
                </c:pt>
                <c:pt idx="12204">
                  <c:v>41551.614583333336</c:v>
                </c:pt>
                <c:pt idx="12205">
                  <c:v>41551.625</c:v>
                </c:pt>
                <c:pt idx="12206">
                  <c:v>41551.635416666664</c:v>
                </c:pt>
                <c:pt idx="12207">
                  <c:v>41551.645833333336</c:v>
                </c:pt>
                <c:pt idx="12208">
                  <c:v>41551.65625</c:v>
                </c:pt>
                <c:pt idx="12209">
                  <c:v>41551.666666666664</c:v>
                </c:pt>
                <c:pt idx="12210">
                  <c:v>41551.677083333336</c:v>
                </c:pt>
                <c:pt idx="12211">
                  <c:v>41551.6875</c:v>
                </c:pt>
                <c:pt idx="12212">
                  <c:v>41551.697916666664</c:v>
                </c:pt>
                <c:pt idx="12213">
                  <c:v>41551.708333333336</c:v>
                </c:pt>
                <c:pt idx="12214">
                  <c:v>41551.71875</c:v>
                </c:pt>
                <c:pt idx="12215">
                  <c:v>41551.729166666664</c:v>
                </c:pt>
                <c:pt idx="12216">
                  <c:v>41551.739583333336</c:v>
                </c:pt>
                <c:pt idx="12217">
                  <c:v>41551.75</c:v>
                </c:pt>
                <c:pt idx="12218">
                  <c:v>41551.760416666664</c:v>
                </c:pt>
                <c:pt idx="12219">
                  <c:v>41551.770833333336</c:v>
                </c:pt>
                <c:pt idx="12220">
                  <c:v>41551.78125</c:v>
                </c:pt>
                <c:pt idx="12221">
                  <c:v>41551.791666666664</c:v>
                </c:pt>
                <c:pt idx="12222">
                  <c:v>41551.802083333336</c:v>
                </c:pt>
                <c:pt idx="12223">
                  <c:v>41551.8125</c:v>
                </c:pt>
                <c:pt idx="12224">
                  <c:v>41551.822916666664</c:v>
                </c:pt>
                <c:pt idx="12225">
                  <c:v>41551.833333333336</c:v>
                </c:pt>
                <c:pt idx="12226">
                  <c:v>41551.84375</c:v>
                </c:pt>
                <c:pt idx="12227">
                  <c:v>41551.854166666664</c:v>
                </c:pt>
                <c:pt idx="12228">
                  <c:v>41551.864583333336</c:v>
                </c:pt>
                <c:pt idx="12229">
                  <c:v>41551.875</c:v>
                </c:pt>
                <c:pt idx="12230">
                  <c:v>41551.885416666664</c:v>
                </c:pt>
                <c:pt idx="12231">
                  <c:v>41551.895833333336</c:v>
                </c:pt>
                <c:pt idx="12232">
                  <c:v>41551.90625</c:v>
                </c:pt>
                <c:pt idx="12233">
                  <c:v>41551.916666666664</c:v>
                </c:pt>
                <c:pt idx="12234">
                  <c:v>41551.927083333336</c:v>
                </c:pt>
                <c:pt idx="12235">
                  <c:v>41551.9375</c:v>
                </c:pt>
                <c:pt idx="12236">
                  <c:v>41551.947916666664</c:v>
                </c:pt>
                <c:pt idx="12237">
                  <c:v>41551.958333333336</c:v>
                </c:pt>
                <c:pt idx="12238">
                  <c:v>41551.96875</c:v>
                </c:pt>
                <c:pt idx="12239">
                  <c:v>41551.979166666664</c:v>
                </c:pt>
                <c:pt idx="12240">
                  <c:v>41551.989583333336</c:v>
                </c:pt>
                <c:pt idx="12241">
                  <c:v>41552</c:v>
                </c:pt>
                <c:pt idx="12242">
                  <c:v>41552.010416666664</c:v>
                </c:pt>
                <c:pt idx="12243">
                  <c:v>41552.020833333336</c:v>
                </c:pt>
                <c:pt idx="12244">
                  <c:v>41552.03125</c:v>
                </c:pt>
                <c:pt idx="12245">
                  <c:v>41552.041666666664</c:v>
                </c:pt>
                <c:pt idx="12246">
                  <c:v>41552.052083333336</c:v>
                </c:pt>
                <c:pt idx="12247">
                  <c:v>41552.0625</c:v>
                </c:pt>
                <c:pt idx="12248">
                  <c:v>41552.072916666664</c:v>
                </c:pt>
                <c:pt idx="12249">
                  <c:v>41552.083333333336</c:v>
                </c:pt>
                <c:pt idx="12250">
                  <c:v>41552.09375</c:v>
                </c:pt>
                <c:pt idx="12251">
                  <c:v>41552.104166666664</c:v>
                </c:pt>
                <c:pt idx="12252">
                  <c:v>41552.114583333336</c:v>
                </c:pt>
                <c:pt idx="12253">
                  <c:v>41552.125</c:v>
                </c:pt>
                <c:pt idx="12254">
                  <c:v>41552.135416666664</c:v>
                </c:pt>
                <c:pt idx="12255">
                  <c:v>41552.145833333336</c:v>
                </c:pt>
                <c:pt idx="12256">
                  <c:v>41552.15625</c:v>
                </c:pt>
                <c:pt idx="12257">
                  <c:v>41552.166666666664</c:v>
                </c:pt>
                <c:pt idx="12258">
                  <c:v>41552.177083333336</c:v>
                </c:pt>
                <c:pt idx="12259">
                  <c:v>41552.1875</c:v>
                </c:pt>
                <c:pt idx="12260">
                  <c:v>41552.197916666664</c:v>
                </c:pt>
                <c:pt idx="12261">
                  <c:v>41552.208333333336</c:v>
                </c:pt>
                <c:pt idx="12262">
                  <c:v>41552.21875</c:v>
                </c:pt>
                <c:pt idx="12263">
                  <c:v>41552.229166666664</c:v>
                </c:pt>
                <c:pt idx="12264">
                  <c:v>41552.239583333336</c:v>
                </c:pt>
                <c:pt idx="12265">
                  <c:v>41552.25</c:v>
                </c:pt>
                <c:pt idx="12266">
                  <c:v>41552.260416666664</c:v>
                </c:pt>
                <c:pt idx="12267">
                  <c:v>41552.270833333336</c:v>
                </c:pt>
                <c:pt idx="12268">
                  <c:v>41552.28125</c:v>
                </c:pt>
                <c:pt idx="12269">
                  <c:v>41552.291666666664</c:v>
                </c:pt>
                <c:pt idx="12270">
                  <c:v>41552.302083333336</c:v>
                </c:pt>
                <c:pt idx="12271">
                  <c:v>41552.3125</c:v>
                </c:pt>
                <c:pt idx="12272">
                  <c:v>41552.322916666664</c:v>
                </c:pt>
                <c:pt idx="12273">
                  <c:v>41552.333333333336</c:v>
                </c:pt>
                <c:pt idx="12274">
                  <c:v>41552.34375</c:v>
                </c:pt>
                <c:pt idx="12275">
                  <c:v>41552.354166666664</c:v>
                </c:pt>
                <c:pt idx="12276">
                  <c:v>41552.364583333336</c:v>
                </c:pt>
                <c:pt idx="12277">
                  <c:v>41552.375</c:v>
                </c:pt>
                <c:pt idx="12278">
                  <c:v>41552.385416666664</c:v>
                </c:pt>
                <c:pt idx="12279">
                  <c:v>41552.395833333336</c:v>
                </c:pt>
                <c:pt idx="12280">
                  <c:v>41552.40625</c:v>
                </c:pt>
                <c:pt idx="12281">
                  <c:v>41552.416666666664</c:v>
                </c:pt>
                <c:pt idx="12282">
                  <c:v>41552.427083333336</c:v>
                </c:pt>
                <c:pt idx="12283">
                  <c:v>41552.4375</c:v>
                </c:pt>
                <c:pt idx="12284">
                  <c:v>41552.447916666664</c:v>
                </c:pt>
                <c:pt idx="12285">
                  <c:v>41552.458333333336</c:v>
                </c:pt>
                <c:pt idx="12286">
                  <c:v>41552.46875</c:v>
                </c:pt>
                <c:pt idx="12287">
                  <c:v>41552.479166666664</c:v>
                </c:pt>
                <c:pt idx="12288">
                  <c:v>41552.489583333336</c:v>
                </c:pt>
                <c:pt idx="12289">
                  <c:v>41552.5</c:v>
                </c:pt>
                <c:pt idx="12290">
                  <c:v>41552.510416666664</c:v>
                </c:pt>
                <c:pt idx="12291">
                  <c:v>41552.520833333336</c:v>
                </c:pt>
                <c:pt idx="12292">
                  <c:v>41552.53125</c:v>
                </c:pt>
                <c:pt idx="12293">
                  <c:v>41552.541666666664</c:v>
                </c:pt>
                <c:pt idx="12294">
                  <c:v>41552.552083333336</c:v>
                </c:pt>
                <c:pt idx="12295">
                  <c:v>41552.5625</c:v>
                </c:pt>
                <c:pt idx="12296">
                  <c:v>41552.572916666664</c:v>
                </c:pt>
                <c:pt idx="12297">
                  <c:v>41552.583333333336</c:v>
                </c:pt>
                <c:pt idx="12298">
                  <c:v>41552.59375</c:v>
                </c:pt>
                <c:pt idx="12299">
                  <c:v>41552.604166666664</c:v>
                </c:pt>
                <c:pt idx="12300">
                  <c:v>41552.614583333336</c:v>
                </c:pt>
                <c:pt idx="12301">
                  <c:v>41552.625</c:v>
                </c:pt>
                <c:pt idx="12302">
                  <c:v>41552.635416666664</c:v>
                </c:pt>
                <c:pt idx="12303">
                  <c:v>41552.645833333336</c:v>
                </c:pt>
                <c:pt idx="12304">
                  <c:v>41552.65625</c:v>
                </c:pt>
                <c:pt idx="12305">
                  <c:v>41552.666666666664</c:v>
                </c:pt>
                <c:pt idx="12306">
                  <c:v>41552.677083333336</c:v>
                </c:pt>
                <c:pt idx="12307">
                  <c:v>41552.6875</c:v>
                </c:pt>
                <c:pt idx="12308">
                  <c:v>41552.697916666664</c:v>
                </c:pt>
                <c:pt idx="12309">
                  <c:v>41552.708333333336</c:v>
                </c:pt>
                <c:pt idx="12310">
                  <c:v>41552.71875</c:v>
                </c:pt>
                <c:pt idx="12311">
                  <c:v>41552.729166666664</c:v>
                </c:pt>
                <c:pt idx="12312">
                  <c:v>41552.739583333336</c:v>
                </c:pt>
                <c:pt idx="12313">
                  <c:v>41552.75</c:v>
                </c:pt>
                <c:pt idx="12314">
                  <c:v>41552.760416666664</c:v>
                </c:pt>
                <c:pt idx="12315">
                  <c:v>41552.770833333336</c:v>
                </c:pt>
                <c:pt idx="12316">
                  <c:v>41552.78125</c:v>
                </c:pt>
                <c:pt idx="12317">
                  <c:v>41552.791666666664</c:v>
                </c:pt>
                <c:pt idx="12318">
                  <c:v>41552.802083333336</c:v>
                </c:pt>
                <c:pt idx="12319">
                  <c:v>41552.8125</c:v>
                </c:pt>
                <c:pt idx="12320">
                  <c:v>41552.822916666664</c:v>
                </c:pt>
                <c:pt idx="12321">
                  <c:v>41552.833333333336</c:v>
                </c:pt>
                <c:pt idx="12322">
                  <c:v>41552.84375</c:v>
                </c:pt>
                <c:pt idx="12323">
                  <c:v>41552.854166666664</c:v>
                </c:pt>
                <c:pt idx="12324">
                  <c:v>41552.864583333336</c:v>
                </c:pt>
                <c:pt idx="12325">
                  <c:v>41552.875</c:v>
                </c:pt>
                <c:pt idx="12326">
                  <c:v>41552.885416666664</c:v>
                </c:pt>
                <c:pt idx="12327">
                  <c:v>41552.895833333336</c:v>
                </c:pt>
                <c:pt idx="12328">
                  <c:v>41552.90625</c:v>
                </c:pt>
                <c:pt idx="12329">
                  <c:v>41552.916666666664</c:v>
                </c:pt>
                <c:pt idx="12330">
                  <c:v>41552.927083333336</c:v>
                </c:pt>
                <c:pt idx="12331">
                  <c:v>41552.9375</c:v>
                </c:pt>
                <c:pt idx="12332">
                  <c:v>41552.947916666664</c:v>
                </c:pt>
                <c:pt idx="12333">
                  <c:v>41552.958333333336</c:v>
                </c:pt>
                <c:pt idx="12334">
                  <c:v>41552.96875</c:v>
                </c:pt>
                <c:pt idx="12335">
                  <c:v>41552.979166666664</c:v>
                </c:pt>
                <c:pt idx="12336">
                  <c:v>41552.989583333336</c:v>
                </c:pt>
                <c:pt idx="12337">
                  <c:v>41553</c:v>
                </c:pt>
                <c:pt idx="12338">
                  <c:v>41553.010416666664</c:v>
                </c:pt>
                <c:pt idx="12339">
                  <c:v>41553.020833333336</c:v>
                </c:pt>
                <c:pt idx="12340">
                  <c:v>41553.03125</c:v>
                </c:pt>
                <c:pt idx="12341">
                  <c:v>41553.041666666664</c:v>
                </c:pt>
                <c:pt idx="12342">
                  <c:v>41553.052083333336</c:v>
                </c:pt>
                <c:pt idx="12343">
                  <c:v>41553.0625</c:v>
                </c:pt>
                <c:pt idx="12344">
                  <c:v>41553.072916666664</c:v>
                </c:pt>
                <c:pt idx="12345">
                  <c:v>41553.083333333336</c:v>
                </c:pt>
                <c:pt idx="12346">
                  <c:v>41553.09375</c:v>
                </c:pt>
                <c:pt idx="12347">
                  <c:v>41553.104166666664</c:v>
                </c:pt>
                <c:pt idx="12348">
                  <c:v>41553.114583333336</c:v>
                </c:pt>
                <c:pt idx="12349">
                  <c:v>41553.125</c:v>
                </c:pt>
                <c:pt idx="12350">
                  <c:v>41553.135416666664</c:v>
                </c:pt>
                <c:pt idx="12351">
                  <c:v>41553.145833333336</c:v>
                </c:pt>
                <c:pt idx="12352">
                  <c:v>41553.15625</c:v>
                </c:pt>
                <c:pt idx="12353">
                  <c:v>41553.166666666664</c:v>
                </c:pt>
                <c:pt idx="12354">
                  <c:v>41553.177083333336</c:v>
                </c:pt>
                <c:pt idx="12355">
                  <c:v>41553.1875</c:v>
                </c:pt>
                <c:pt idx="12356">
                  <c:v>41553.197916666664</c:v>
                </c:pt>
                <c:pt idx="12357">
                  <c:v>41553.208333333336</c:v>
                </c:pt>
                <c:pt idx="12358">
                  <c:v>41553.21875</c:v>
                </c:pt>
                <c:pt idx="12359">
                  <c:v>41553.229166666664</c:v>
                </c:pt>
                <c:pt idx="12360">
                  <c:v>41553.239583333336</c:v>
                </c:pt>
                <c:pt idx="12361">
                  <c:v>41553.25</c:v>
                </c:pt>
                <c:pt idx="12362">
                  <c:v>41553.260416666664</c:v>
                </c:pt>
                <c:pt idx="12363">
                  <c:v>41553.270833333336</c:v>
                </c:pt>
                <c:pt idx="12364">
                  <c:v>41553.28125</c:v>
                </c:pt>
                <c:pt idx="12365">
                  <c:v>41553.291666666664</c:v>
                </c:pt>
                <c:pt idx="12366">
                  <c:v>41553.302083333336</c:v>
                </c:pt>
                <c:pt idx="12367">
                  <c:v>41553.3125</c:v>
                </c:pt>
                <c:pt idx="12368">
                  <c:v>41553.322916666664</c:v>
                </c:pt>
                <c:pt idx="12369">
                  <c:v>41553.333333333336</c:v>
                </c:pt>
                <c:pt idx="12370">
                  <c:v>41553.34375</c:v>
                </c:pt>
                <c:pt idx="12371">
                  <c:v>41553.354166666664</c:v>
                </c:pt>
                <c:pt idx="12372">
                  <c:v>41553.364583333336</c:v>
                </c:pt>
                <c:pt idx="12373">
                  <c:v>41553.375</c:v>
                </c:pt>
                <c:pt idx="12374">
                  <c:v>41553.385416666664</c:v>
                </c:pt>
                <c:pt idx="12375">
                  <c:v>41553.395833333336</c:v>
                </c:pt>
                <c:pt idx="12376">
                  <c:v>41553.40625</c:v>
                </c:pt>
                <c:pt idx="12377">
                  <c:v>41553.416666666664</c:v>
                </c:pt>
                <c:pt idx="12378">
                  <c:v>41553.427083333336</c:v>
                </c:pt>
                <c:pt idx="12379">
                  <c:v>41553.4375</c:v>
                </c:pt>
                <c:pt idx="12380">
                  <c:v>41553.447916666664</c:v>
                </c:pt>
                <c:pt idx="12381">
                  <c:v>41553.458333333336</c:v>
                </c:pt>
                <c:pt idx="12382">
                  <c:v>41553.46875</c:v>
                </c:pt>
                <c:pt idx="12383">
                  <c:v>41553.479166666664</c:v>
                </c:pt>
                <c:pt idx="12384">
                  <c:v>41553.489583333336</c:v>
                </c:pt>
                <c:pt idx="12385">
                  <c:v>41553.5</c:v>
                </c:pt>
                <c:pt idx="12386">
                  <c:v>41553.510416666664</c:v>
                </c:pt>
                <c:pt idx="12387">
                  <c:v>41553.520833333336</c:v>
                </c:pt>
                <c:pt idx="12388">
                  <c:v>41553.53125</c:v>
                </c:pt>
                <c:pt idx="12389">
                  <c:v>41553.541666666664</c:v>
                </c:pt>
                <c:pt idx="12390">
                  <c:v>41553.552083333336</c:v>
                </c:pt>
                <c:pt idx="12391">
                  <c:v>41553.5625</c:v>
                </c:pt>
                <c:pt idx="12392">
                  <c:v>41553.572916666664</c:v>
                </c:pt>
                <c:pt idx="12393">
                  <c:v>41553.583333333336</c:v>
                </c:pt>
                <c:pt idx="12394">
                  <c:v>41553.59375</c:v>
                </c:pt>
                <c:pt idx="12395">
                  <c:v>41553.604166666664</c:v>
                </c:pt>
                <c:pt idx="12396">
                  <c:v>41553.614583333336</c:v>
                </c:pt>
                <c:pt idx="12397">
                  <c:v>41553.625</c:v>
                </c:pt>
                <c:pt idx="12398">
                  <c:v>41553.635416666664</c:v>
                </c:pt>
                <c:pt idx="12399">
                  <c:v>41553.645833333336</c:v>
                </c:pt>
                <c:pt idx="12400">
                  <c:v>41553.65625</c:v>
                </c:pt>
                <c:pt idx="12401">
                  <c:v>41553.666666666664</c:v>
                </c:pt>
                <c:pt idx="12402">
                  <c:v>41553.677083333336</c:v>
                </c:pt>
                <c:pt idx="12403">
                  <c:v>41553.6875</c:v>
                </c:pt>
                <c:pt idx="12404">
                  <c:v>41553.697916666664</c:v>
                </c:pt>
                <c:pt idx="12405">
                  <c:v>41553.708333333336</c:v>
                </c:pt>
                <c:pt idx="12406">
                  <c:v>41553.71875</c:v>
                </c:pt>
                <c:pt idx="12407">
                  <c:v>41553.729166666664</c:v>
                </c:pt>
                <c:pt idx="12408">
                  <c:v>41553.739583333336</c:v>
                </c:pt>
                <c:pt idx="12409">
                  <c:v>41553.75</c:v>
                </c:pt>
                <c:pt idx="12410">
                  <c:v>41553.760416666664</c:v>
                </c:pt>
                <c:pt idx="12411">
                  <c:v>41553.770833333336</c:v>
                </c:pt>
                <c:pt idx="12412">
                  <c:v>41553.78125</c:v>
                </c:pt>
                <c:pt idx="12413">
                  <c:v>41553.791666666664</c:v>
                </c:pt>
                <c:pt idx="12414">
                  <c:v>41553.802083333336</c:v>
                </c:pt>
                <c:pt idx="12415">
                  <c:v>41553.8125</c:v>
                </c:pt>
                <c:pt idx="12416">
                  <c:v>41553.822916666664</c:v>
                </c:pt>
                <c:pt idx="12417">
                  <c:v>41553.833333333336</c:v>
                </c:pt>
                <c:pt idx="12418">
                  <c:v>41553.84375</c:v>
                </c:pt>
                <c:pt idx="12419">
                  <c:v>41553.854166666664</c:v>
                </c:pt>
                <c:pt idx="12420">
                  <c:v>41553.864583333336</c:v>
                </c:pt>
                <c:pt idx="12421">
                  <c:v>41553.875</c:v>
                </c:pt>
                <c:pt idx="12422">
                  <c:v>41553.885416666664</c:v>
                </c:pt>
                <c:pt idx="12423">
                  <c:v>41553.895833333336</c:v>
                </c:pt>
                <c:pt idx="12424">
                  <c:v>41553.90625</c:v>
                </c:pt>
                <c:pt idx="12425">
                  <c:v>41553.916666666664</c:v>
                </c:pt>
                <c:pt idx="12426">
                  <c:v>41553.927083333336</c:v>
                </c:pt>
                <c:pt idx="12427">
                  <c:v>41553.9375</c:v>
                </c:pt>
                <c:pt idx="12428">
                  <c:v>41553.947916666664</c:v>
                </c:pt>
                <c:pt idx="12429">
                  <c:v>41553.958333333336</c:v>
                </c:pt>
                <c:pt idx="12430">
                  <c:v>41553.96875</c:v>
                </c:pt>
                <c:pt idx="12431">
                  <c:v>41553.979166666664</c:v>
                </c:pt>
                <c:pt idx="12432">
                  <c:v>41553.989583333336</c:v>
                </c:pt>
                <c:pt idx="12433">
                  <c:v>41554</c:v>
                </c:pt>
                <c:pt idx="12434">
                  <c:v>41554.010416666664</c:v>
                </c:pt>
                <c:pt idx="12435">
                  <c:v>41554.020833333336</c:v>
                </c:pt>
                <c:pt idx="12436">
                  <c:v>41554.03125</c:v>
                </c:pt>
                <c:pt idx="12437">
                  <c:v>41554.041666666664</c:v>
                </c:pt>
                <c:pt idx="12438">
                  <c:v>41554.052083333336</c:v>
                </c:pt>
                <c:pt idx="12439">
                  <c:v>41554.0625</c:v>
                </c:pt>
                <c:pt idx="12440">
                  <c:v>41554.072916666664</c:v>
                </c:pt>
                <c:pt idx="12441">
                  <c:v>41554.083333333336</c:v>
                </c:pt>
                <c:pt idx="12442">
                  <c:v>41554.09375</c:v>
                </c:pt>
                <c:pt idx="12443">
                  <c:v>41554.104166666664</c:v>
                </c:pt>
                <c:pt idx="12444">
                  <c:v>41554.114583333336</c:v>
                </c:pt>
                <c:pt idx="12445">
                  <c:v>41554.125</c:v>
                </c:pt>
                <c:pt idx="12446">
                  <c:v>41554.135416666664</c:v>
                </c:pt>
                <c:pt idx="12447">
                  <c:v>41554.145833333336</c:v>
                </c:pt>
                <c:pt idx="12448">
                  <c:v>41554.15625</c:v>
                </c:pt>
                <c:pt idx="12449">
                  <c:v>41554.166666666664</c:v>
                </c:pt>
                <c:pt idx="12450">
                  <c:v>41554.177083333336</c:v>
                </c:pt>
                <c:pt idx="12451">
                  <c:v>41554.1875</c:v>
                </c:pt>
                <c:pt idx="12452">
                  <c:v>41554.197916666664</c:v>
                </c:pt>
                <c:pt idx="12453">
                  <c:v>41554.208333333336</c:v>
                </c:pt>
                <c:pt idx="12454">
                  <c:v>41554.21875</c:v>
                </c:pt>
                <c:pt idx="12455">
                  <c:v>41554.229166666664</c:v>
                </c:pt>
                <c:pt idx="12456">
                  <c:v>41554.239583333336</c:v>
                </c:pt>
                <c:pt idx="12457">
                  <c:v>41554.25</c:v>
                </c:pt>
                <c:pt idx="12458">
                  <c:v>41554.260416666664</c:v>
                </c:pt>
                <c:pt idx="12459">
                  <c:v>41554.270833333336</c:v>
                </c:pt>
                <c:pt idx="12460">
                  <c:v>41554.28125</c:v>
                </c:pt>
                <c:pt idx="12461">
                  <c:v>41554.291666666664</c:v>
                </c:pt>
                <c:pt idx="12462">
                  <c:v>41554.302083333336</c:v>
                </c:pt>
                <c:pt idx="12463">
                  <c:v>41554.3125</c:v>
                </c:pt>
                <c:pt idx="12464">
                  <c:v>41554.322916666664</c:v>
                </c:pt>
                <c:pt idx="12465">
                  <c:v>41554.333333333336</c:v>
                </c:pt>
                <c:pt idx="12466">
                  <c:v>41554.34375</c:v>
                </c:pt>
                <c:pt idx="12467">
                  <c:v>41554.354166666664</c:v>
                </c:pt>
                <c:pt idx="12468">
                  <c:v>41554.364583333336</c:v>
                </c:pt>
                <c:pt idx="12469">
                  <c:v>41554.375</c:v>
                </c:pt>
                <c:pt idx="12470">
                  <c:v>41554.385416666664</c:v>
                </c:pt>
                <c:pt idx="12471">
                  <c:v>41554.395833333336</c:v>
                </c:pt>
                <c:pt idx="12472">
                  <c:v>41554.40625</c:v>
                </c:pt>
                <c:pt idx="12473">
                  <c:v>41554.416666666664</c:v>
                </c:pt>
                <c:pt idx="12474">
                  <c:v>41554.427083333336</c:v>
                </c:pt>
                <c:pt idx="12475">
                  <c:v>41554.4375</c:v>
                </c:pt>
                <c:pt idx="12476">
                  <c:v>41554.447916666664</c:v>
                </c:pt>
                <c:pt idx="12477">
                  <c:v>41554.458333333336</c:v>
                </c:pt>
                <c:pt idx="12478">
                  <c:v>41554.46875</c:v>
                </c:pt>
                <c:pt idx="12479">
                  <c:v>41554.479166666664</c:v>
                </c:pt>
                <c:pt idx="12480">
                  <c:v>41554.489583333336</c:v>
                </c:pt>
                <c:pt idx="12481">
                  <c:v>41554.5</c:v>
                </c:pt>
                <c:pt idx="12482">
                  <c:v>41554.510416666664</c:v>
                </c:pt>
                <c:pt idx="12483">
                  <c:v>41554.520833333336</c:v>
                </c:pt>
                <c:pt idx="12484">
                  <c:v>41554.53125</c:v>
                </c:pt>
                <c:pt idx="12485">
                  <c:v>41554.541666666664</c:v>
                </c:pt>
                <c:pt idx="12486">
                  <c:v>41554.552083333336</c:v>
                </c:pt>
                <c:pt idx="12487">
                  <c:v>41554.5625</c:v>
                </c:pt>
                <c:pt idx="12488">
                  <c:v>41554.572916666664</c:v>
                </c:pt>
                <c:pt idx="12489">
                  <c:v>41554.583333333336</c:v>
                </c:pt>
                <c:pt idx="12490">
                  <c:v>41554.59375</c:v>
                </c:pt>
                <c:pt idx="12491">
                  <c:v>41554.604166666664</c:v>
                </c:pt>
                <c:pt idx="12492">
                  <c:v>41554.614583333336</c:v>
                </c:pt>
                <c:pt idx="12493">
                  <c:v>41554.625</c:v>
                </c:pt>
                <c:pt idx="12494">
                  <c:v>41554.635416666664</c:v>
                </c:pt>
                <c:pt idx="12495">
                  <c:v>41554.645833333336</c:v>
                </c:pt>
                <c:pt idx="12496">
                  <c:v>41554.65625</c:v>
                </c:pt>
                <c:pt idx="12497">
                  <c:v>41554.666666666664</c:v>
                </c:pt>
                <c:pt idx="12498">
                  <c:v>41554.677083333336</c:v>
                </c:pt>
                <c:pt idx="12499">
                  <c:v>41554.6875</c:v>
                </c:pt>
                <c:pt idx="12500">
                  <c:v>41554.697916666664</c:v>
                </c:pt>
                <c:pt idx="12501">
                  <c:v>41554.708333333336</c:v>
                </c:pt>
                <c:pt idx="12502">
                  <c:v>41554.71875</c:v>
                </c:pt>
                <c:pt idx="12503">
                  <c:v>41554.729166666664</c:v>
                </c:pt>
                <c:pt idx="12504">
                  <c:v>41554.739583333336</c:v>
                </c:pt>
                <c:pt idx="12505">
                  <c:v>41554.75</c:v>
                </c:pt>
                <c:pt idx="12506">
                  <c:v>41554.760416666664</c:v>
                </c:pt>
                <c:pt idx="12507">
                  <c:v>41554.770833333336</c:v>
                </c:pt>
                <c:pt idx="12508">
                  <c:v>41554.78125</c:v>
                </c:pt>
                <c:pt idx="12509">
                  <c:v>41554.791666666664</c:v>
                </c:pt>
                <c:pt idx="12510">
                  <c:v>41554.802083333336</c:v>
                </c:pt>
                <c:pt idx="12511">
                  <c:v>41554.8125</c:v>
                </c:pt>
                <c:pt idx="12512">
                  <c:v>41554.822916666664</c:v>
                </c:pt>
                <c:pt idx="12513">
                  <c:v>41554.832638888889</c:v>
                </c:pt>
                <c:pt idx="12514">
                  <c:v>41554.833333333336</c:v>
                </c:pt>
                <c:pt idx="12515">
                  <c:v>41554.84375</c:v>
                </c:pt>
                <c:pt idx="12516">
                  <c:v>41554.854166666664</c:v>
                </c:pt>
                <c:pt idx="12517">
                  <c:v>41554.864583333336</c:v>
                </c:pt>
                <c:pt idx="12518">
                  <c:v>41554.875</c:v>
                </c:pt>
                <c:pt idx="12519">
                  <c:v>41554.885416666664</c:v>
                </c:pt>
                <c:pt idx="12520">
                  <c:v>41554.895833333336</c:v>
                </c:pt>
                <c:pt idx="12521">
                  <c:v>41554.90625</c:v>
                </c:pt>
                <c:pt idx="12522">
                  <c:v>41554.916666666664</c:v>
                </c:pt>
                <c:pt idx="12523">
                  <c:v>41554.927083333336</c:v>
                </c:pt>
                <c:pt idx="12524">
                  <c:v>41554.9375</c:v>
                </c:pt>
                <c:pt idx="12525">
                  <c:v>41554.947916666664</c:v>
                </c:pt>
                <c:pt idx="12526">
                  <c:v>41554.958333333336</c:v>
                </c:pt>
                <c:pt idx="12527">
                  <c:v>41554.96875</c:v>
                </c:pt>
                <c:pt idx="12528">
                  <c:v>41554.979166666664</c:v>
                </c:pt>
                <c:pt idx="12529">
                  <c:v>41554.989583333336</c:v>
                </c:pt>
                <c:pt idx="12530">
                  <c:v>41555</c:v>
                </c:pt>
                <c:pt idx="12531">
                  <c:v>41555.010416666664</c:v>
                </c:pt>
                <c:pt idx="12532">
                  <c:v>41555.020833333336</c:v>
                </c:pt>
                <c:pt idx="12533">
                  <c:v>41555.03125</c:v>
                </c:pt>
                <c:pt idx="12534">
                  <c:v>41555.041666666664</c:v>
                </c:pt>
                <c:pt idx="12535">
                  <c:v>41555.052083333336</c:v>
                </c:pt>
                <c:pt idx="12536">
                  <c:v>41555.0625</c:v>
                </c:pt>
                <c:pt idx="12537">
                  <c:v>41555.072916666664</c:v>
                </c:pt>
                <c:pt idx="12538">
                  <c:v>41555.083333333336</c:v>
                </c:pt>
                <c:pt idx="12539">
                  <c:v>41555.09375</c:v>
                </c:pt>
                <c:pt idx="12540">
                  <c:v>41555.104166666664</c:v>
                </c:pt>
                <c:pt idx="12541">
                  <c:v>41555.114583333336</c:v>
                </c:pt>
                <c:pt idx="12542">
                  <c:v>41555.125</c:v>
                </c:pt>
                <c:pt idx="12543">
                  <c:v>41555.135416666664</c:v>
                </c:pt>
                <c:pt idx="12544">
                  <c:v>41555.145833333336</c:v>
                </c:pt>
                <c:pt idx="12545">
                  <c:v>41555.15625</c:v>
                </c:pt>
                <c:pt idx="12546">
                  <c:v>41555.165972222225</c:v>
                </c:pt>
                <c:pt idx="12547">
                  <c:v>41555.166666666664</c:v>
                </c:pt>
                <c:pt idx="12548">
                  <c:v>41555.177083333336</c:v>
                </c:pt>
                <c:pt idx="12549">
                  <c:v>41555.1875</c:v>
                </c:pt>
                <c:pt idx="12550">
                  <c:v>41555.197916666664</c:v>
                </c:pt>
                <c:pt idx="12551">
                  <c:v>41555.208333333336</c:v>
                </c:pt>
                <c:pt idx="12552">
                  <c:v>41555.21875</c:v>
                </c:pt>
                <c:pt idx="12553">
                  <c:v>41555.229166666664</c:v>
                </c:pt>
                <c:pt idx="12554">
                  <c:v>41555.239583333336</c:v>
                </c:pt>
                <c:pt idx="12555">
                  <c:v>41555.25</c:v>
                </c:pt>
                <c:pt idx="12556">
                  <c:v>41555.260416666664</c:v>
                </c:pt>
                <c:pt idx="12557">
                  <c:v>41555.270833333336</c:v>
                </c:pt>
                <c:pt idx="12558">
                  <c:v>41555.28125</c:v>
                </c:pt>
                <c:pt idx="12559">
                  <c:v>41555.291666666664</c:v>
                </c:pt>
                <c:pt idx="12560">
                  <c:v>41555.302083333336</c:v>
                </c:pt>
                <c:pt idx="12561">
                  <c:v>41555.3125</c:v>
                </c:pt>
                <c:pt idx="12562">
                  <c:v>41555.322916666664</c:v>
                </c:pt>
                <c:pt idx="12563">
                  <c:v>41555.333333333336</c:v>
                </c:pt>
                <c:pt idx="12564">
                  <c:v>41555.34375</c:v>
                </c:pt>
                <c:pt idx="12565">
                  <c:v>41555.354166666664</c:v>
                </c:pt>
                <c:pt idx="12566">
                  <c:v>41555.364583333336</c:v>
                </c:pt>
                <c:pt idx="12567">
                  <c:v>41555.375</c:v>
                </c:pt>
                <c:pt idx="12568">
                  <c:v>41555.385416666664</c:v>
                </c:pt>
                <c:pt idx="12569">
                  <c:v>41555.395833333336</c:v>
                </c:pt>
                <c:pt idx="12570">
                  <c:v>41555.40625</c:v>
                </c:pt>
                <c:pt idx="12571">
                  <c:v>41555.416666666664</c:v>
                </c:pt>
                <c:pt idx="12572">
                  <c:v>41555.427083333336</c:v>
                </c:pt>
                <c:pt idx="12573">
                  <c:v>41555.4375</c:v>
                </c:pt>
                <c:pt idx="12574">
                  <c:v>41555.447916666664</c:v>
                </c:pt>
                <c:pt idx="12575">
                  <c:v>41555.458333333336</c:v>
                </c:pt>
                <c:pt idx="12576">
                  <c:v>41555.46875</c:v>
                </c:pt>
                <c:pt idx="12577">
                  <c:v>41555.479166666664</c:v>
                </c:pt>
                <c:pt idx="12578">
                  <c:v>41555.489583333336</c:v>
                </c:pt>
                <c:pt idx="12579">
                  <c:v>41555.5</c:v>
                </c:pt>
                <c:pt idx="12580">
                  <c:v>41555.509722222225</c:v>
                </c:pt>
                <c:pt idx="12581">
                  <c:v>41555.510416666664</c:v>
                </c:pt>
                <c:pt idx="12582">
                  <c:v>41555.520833333336</c:v>
                </c:pt>
                <c:pt idx="12583">
                  <c:v>41555.53125</c:v>
                </c:pt>
                <c:pt idx="12584">
                  <c:v>41555.541666666664</c:v>
                </c:pt>
                <c:pt idx="12585">
                  <c:v>41555.552083333336</c:v>
                </c:pt>
                <c:pt idx="12586">
                  <c:v>41555.5625</c:v>
                </c:pt>
                <c:pt idx="12587">
                  <c:v>41555.572916666664</c:v>
                </c:pt>
                <c:pt idx="12588">
                  <c:v>41555.583333333336</c:v>
                </c:pt>
                <c:pt idx="12589">
                  <c:v>41555.59375</c:v>
                </c:pt>
                <c:pt idx="12590">
                  <c:v>41555.604166666664</c:v>
                </c:pt>
                <c:pt idx="12591">
                  <c:v>41555.614583333336</c:v>
                </c:pt>
                <c:pt idx="12592">
                  <c:v>41555.625</c:v>
                </c:pt>
                <c:pt idx="12593">
                  <c:v>41555.635416666664</c:v>
                </c:pt>
                <c:pt idx="12594">
                  <c:v>41555.645833333336</c:v>
                </c:pt>
                <c:pt idx="12595">
                  <c:v>41555.65625</c:v>
                </c:pt>
                <c:pt idx="12596">
                  <c:v>41555.666666666664</c:v>
                </c:pt>
                <c:pt idx="12597">
                  <c:v>41555.677083333336</c:v>
                </c:pt>
                <c:pt idx="12598">
                  <c:v>41555.6875</c:v>
                </c:pt>
                <c:pt idx="12599">
                  <c:v>41555.697916666664</c:v>
                </c:pt>
                <c:pt idx="12600">
                  <c:v>41555.708333333336</c:v>
                </c:pt>
                <c:pt idx="12601">
                  <c:v>41555.71875</c:v>
                </c:pt>
                <c:pt idx="12602">
                  <c:v>41555.729166666664</c:v>
                </c:pt>
                <c:pt idx="12603">
                  <c:v>41555.739583333336</c:v>
                </c:pt>
                <c:pt idx="12604">
                  <c:v>41555.75</c:v>
                </c:pt>
                <c:pt idx="12605">
                  <c:v>41555.760416666664</c:v>
                </c:pt>
                <c:pt idx="12606">
                  <c:v>41555.770833333336</c:v>
                </c:pt>
                <c:pt idx="12607">
                  <c:v>41555.78125</c:v>
                </c:pt>
                <c:pt idx="12608">
                  <c:v>41555.791666666664</c:v>
                </c:pt>
                <c:pt idx="12609">
                  <c:v>41555.802083333336</c:v>
                </c:pt>
                <c:pt idx="12610">
                  <c:v>41555.8125</c:v>
                </c:pt>
                <c:pt idx="12611">
                  <c:v>41555.822916666664</c:v>
                </c:pt>
                <c:pt idx="12612">
                  <c:v>41555.833333333336</c:v>
                </c:pt>
                <c:pt idx="12613">
                  <c:v>41555.84375</c:v>
                </c:pt>
                <c:pt idx="12614">
                  <c:v>41555.854166666664</c:v>
                </c:pt>
                <c:pt idx="12615">
                  <c:v>41555.864583333336</c:v>
                </c:pt>
                <c:pt idx="12616">
                  <c:v>41555.875</c:v>
                </c:pt>
                <c:pt idx="12617">
                  <c:v>41555.885416666664</c:v>
                </c:pt>
                <c:pt idx="12618">
                  <c:v>41555.895833333336</c:v>
                </c:pt>
                <c:pt idx="12619">
                  <c:v>41555.90625</c:v>
                </c:pt>
                <c:pt idx="12620">
                  <c:v>41555.916666666664</c:v>
                </c:pt>
                <c:pt idx="12621">
                  <c:v>41555.927083333336</c:v>
                </c:pt>
                <c:pt idx="12622">
                  <c:v>41555.9375</c:v>
                </c:pt>
                <c:pt idx="12623">
                  <c:v>41555.947916666664</c:v>
                </c:pt>
                <c:pt idx="12624">
                  <c:v>41555.958333333336</c:v>
                </c:pt>
                <c:pt idx="12625">
                  <c:v>41555.96875</c:v>
                </c:pt>
                <c:pt idx="12626">
                  <c:v>41555.979166666664</c:v>
                </c:pt>
                <c:pt idx="12627">
                  <c:v>41555.989583333336</c:v>
                </c:pt>
                <c:pt idx="12628">
                  <c:v>41556</c:v>
                </c:pt>
                <c:pt idx="12629">
                  <c:v>41556.010416666664</c:v>
                </c:pt>
                <c:pt idx="12630">
                  <c:v>41556.020833333336</c:v>
                </c:pt>
                <c:pt idx="12631">
                  <c:v>41556.03125</c:v>
                </c:pt>
                <c:pt idx="12632">
                  <c:v>41556.041666666664</c:v>
                </c:pt>
                <c:pt idx="12633">
                  <c:v>41556.052083333336</c:v>
                </c:pt>
                <c:pt idx="12634">
                  <c:v>41556.0625</c:v>
                </c:pt>
                <c:pt idx="12635">
                  <c:v>41556.072916666664</c:v>
                </c:pt>
                <c:pt idx="12636">
                  <c:v>41556.082638888889</c:v>
                </c:pt>
                <c:pt idx="12637">
                  <c:v>41556.083333333336</c:v>
                </c:pt>
                <c:pt idx="12638">
                  <c:v>41556.09375</c:v>
                </c:pt>
                <c:pt idx="12639">
                  <c:v>41556.104166666664</c:v>
                </c:pt>
                <c:pt idx="12640">
                  <c:v>41556.114583333336</c:v>
                </c:pt>
                <c:pt idx="12641">
                  <c:v>41556.125</c:v>
                </c:pt>
                <c:pt idx="12642">
                  <c:v>41556.135416666664</c:v>
                </c:pt>
                <c:pt idx="12643">
                  <c:v>41556.145833333336</c:v>
                </c:pt>
                <c:pt idx="12644">
                  <c:v>41556.15625</c:v>
                </c:pt>
                <c:pt idx="12645">
                  <c:v>41556.166666666664</c:v>
                </c:pt>
                <c:pt idx="12646">
                  <c:v>41556.177083333336</c:v>
                </c:pt>
                <c:pt idx="12647">
                  <c:v>41556.1875</c:v>
                </c:pt>
                <c:pt idx="12648">
                  <c:v>41556.197916666664</c:v>
                </c:pt>
                <c:pt idx="12649">
                  <c:v>41556.208333333336</c:v>
                </c:pt>
                <c:pt idx="12650">
                  <c:v>41556.21875</c:v>
                </c:pt>
                <c:pt idx="12651">
                  <c:v>41556.229166666664</c:v>
                </c:pt>
                <c:pt idx="12652">
                  <c:v>41556.239583333336</c:v>
                </c:pt>
                <c:pt idx="12653">
                  <c:v>41556.25</c:v>
                </c:pt>
                <c:pt idx="12654">
                  <c:v>41556.260416666664</c:v>
                </c:pt>
                <c:pt idx="12655">
                  <c:v>41556.270833333336</c:v>
                </c:pt>
                <c:pt idx="12656">
                  <c:v>41556.28125</c:v>
                </c:pt>
                <c:pt idx="12657">
                  <c:v>41556.291666666664</c:v>
                </c:pt>
                <c:pt idx="12658">
                  <c:v>41556.302083333336</c:v>
                </c:pt>
                <c:pt idx="12659">
                  <c:v>41556.3125</c:v>
                </c:pt>
                <c:pt idx="12660">
                  <c:v>41556.322916666664</c:v>
                </c:pt>
                <c:pt idx="12661">
                  <c:v>41556.333333333336</c:v>
                </c:pt>
                <c:pt idx="12662">
                  <c:v>41556.34375</c:v>
                </c:pt>
                <c:pt idx="12663">
                  <c:v>41556.354166666664</c:v>
                </c:pt>
                <c:pt idx="12664">
                  <c:v>41556.364583333336</c:v>
                </c:pt>
                <c:pt idx="12665">
                  <c:v>41556.375</c:v>
                </c:pt>
                <c:pt idx="12666">
                  <c:v>41556.385416666664</c:v>
                </c:pt>
                <c:pt idx="12667">
                  <c:v>41556.395833333336</c:v>
                </c:pt>
                <c:pt idx="12668">
                  <c:v>41556.40625</c:v>
                </c:pt>
                <c:pt idx="12669">
                  <c:v>41556.416666666664</c:v>
                </c:pt>
                <c:pt idx="12670">
                  <c:v>41556.427083333336</c:v>
                </c:pt>
                <c:pt idx="12671">
                  <c:v>41556.4375</c:v>
                </c:pt>
                <c:pt idx="12672">
                  <c:v>41556.447916666664</c:v>
                </c:pt>
                <c:pt idx="12673">
                  <c:v>41556.458333333336</c:v>
                </c:pt>
                <c:pt idx="12674">
                  <c:v>41556.46875</c:v>
                </c:pt>
                <c:pt idx="12675">
                  <c:v>41556.479166666664</c:v>
                </c:pt>
                <c:pt idx="12676">
                  <c:v>41556.489583333336</c:v>
                </c:pt>
                <c:pt idx="12677">
                  <c:v>41556.5</c:v>
                </c:pt>
                <c:pt idx="12678">
                  <c:v>41556.510416666664</c:v>
                </c:pt>
                <c:pt idx="12679">
                  <c:v>41556.520833333336</c:v>
                </c:pt>
                <c:pt idx="12680">
                  <c:v>41556.53125</c:v>
                </c:pt>
                <c:pt idx="12681">
                  <c:v>41556.541666666664</c:v>
                </c:pt>
                <c:pt idx="12682">
                  <c:v>41556.552083333336</c:v>
                </c:pt>
                <c:pt idx="12683">
                  <c:v>41556.5625</c:v>
                </c:pt>
                <c:pt idx="12684">
                  <c:v>41556.572916666664</c:v>
                </c:pt>
                <c:pt idx="12685">
                  <c:v>41556.583333333336</c:v>
                </c:pt>
                <c:pt idx="12686">
                  <c:v>41556.59375</c:v>
                </c:pt>
                <c:pt idx="12687">
                  <c:v>41556.604166666664</c:v>
                </c:pt>
                <c:pt idx="12688">
                  <c:v>41556.614583333336</c:v>
                </c:pt>
                <c:pt idx="12689">
                  <c:v>41556.625</c:v>
                </c:pt>
                <c:pt idx="12690">
                  <c:v>41556.635416666664</c:v>
                </c:pt>
                <c:pt idx="12691">
                  <c:v>41556.645833333336</c:v>
                </c:pt>
                <c:pt idx="12692">
                  <c:v>41556.65625</c:v>
                </c:pt>
                <c:pt idx="12693">
                  <c:v>41556.666666666664</c:v>
                </c:pt>
                <c:pt idx="12694">
                  <c:v>41556.677083333336</c:v>
                </c:pt>
                <c:pt idx="12695">
                  <c:v>41556.6875</c:v>
                </c:pt>
                <c:pt idx="12696">
                  <c:v>41556.697916666664</c:v>
                </c:pt>
                <c:pt idx="12697">
                  <c:v>41556.708333333336</c:v>
                </c:pt>
                <c:pt idx="12698">
                  <c:v>41556.71875</c:v>
                </c:pt>
                <c:pt idx="12699">
                  <c:v>41556.729166666664</c:v>
                </c:pt>
                <c:pt idx="12700">
                  <c:v>41556.739583333336</c:v>
                </c:pt>
                <c:pt idx="12701">
                  <c:v>41556.75</c:v>
                </c:pt>
                <c:pt idx="12702">
                  <c:v>41556.760416666664</c:v>
                </c:pt>
                <c:pt idx="12703">
                  <c:v>41556.770833333336</c:v>
                </c:pt>
                <c:pt idx="12704">
                  <c:v>41556.78125</c:v>
                </c:pt>
                <c:pt idx="12705">
                  <c:v>41556.791666666664</c:v>
                </c:pt>
                <c:pt idx="12706">
                  <c:v>41556.802083333336</c:v>
                </c:pt>
                <c:pt idx="12707">
                  <c:v>41556.8125</c:v>
                </c:pt>
                <c:pt idx="12708">
                  <c:v>41556.822916666664</c:v>
                </c:pt>
                <c:pt idx="12709">
                  <c:v>41556.833333333336</c:v>
                </c:pt>
                <c:pt idx="12710">
                  <c:v>41556.84375</c:v>
                </c:pt>
                <c:pt idx="12711">
                  <c:v>41556.854166666664</c:v>
                </c:pt>
                <c:pt idx="12712">
                  <c:v>41556.864583333336</c:v>
                </c:pt>
                <c:pt idx="12713">
                  <c:v>41556.875</c:v>
                </c:pt>
                <c:pt idx="12714">
                  <c:v>41556.885416666664</c:v>
                </c:pt>
                <c:pt idx="12715">
                  <c:v>41556.895833333336</c:v>
                </c:pt>
                <c:pt idx="12716">
                  <c:v>41556.90625</c:v>
                </c:pt>
                <c:pt idx="12717">
                  <c:v>41556.916666666664</c:v>
                </c:pt>
                <c:pt idx="12718">
                  <c:v>41556.927083333336</c:v>
                </c:pt>
                <c:pt idx="12719">
                  <c:v>41556.9375</c:v>
                </c:pt>
                <c:pt idx="12720">
                  <c:v>41556.947916666664</c:v>
                </c:pt>
                <c:pt idx="12721">
                  <c:v>41556.958333333336</c:v>
                </c:pt>
                <c:pt idx="12722">
                  <c:v>41556.96875</c:v>
                </c:pt>
                <c:pt idx="12723">
                  <c:v>41556.979166666664</c:v>
                </c:pt>
                <c:pt idx="12724">
                  <c:v>41556.989583333336</c:v>
                </c:pt>
                <c:pt idx="12725">
                  <c:v>41557</c:v>
                </c:pt>
                <c:pt idx="12726">
                  <c:v>41557.010416666664</c:v>
                </c:pt>
                <c:pt idx="12727">
                  <c:v>41557.020833333336</c:v>
                </c:pt>
                <c:pt idx="12728">
                  <c:v>41557.03125</c:v>
                </c:pt>
                <c:pt idx="12729">
                  <c:v>41557.041666666664</c:v>
                </c:pt>
                <c:pt idx="12730">
                  <c:v>41557.052083333336</c:v>
                </c:pt>
                <c:pt idx="12731">
                  <c:v>41557.0625</c:v>
                </c:pt>
                <c:pt idx="12732">
                  <c:v>41557.072916666664</c:v>
                </c:pt>
                <c:pt idx="12733">
                  <c:v>41557.083333333336</c:v>
                </c:pt>
                <c:pt idx="12734">
                  <c:v>41557.09375</c:v>
                </c:pt>
                <c:pt idx="12735">
                  <c:v>41557.104166666664</c:v>
                </c:pt>
                <c:pt idx="12736">
                  <c:v>41557.114583333336</c:v>
                </c:pt>
                <c:pt idx="12737">
                  <c:v>41557.125</c:v>
                </c:pt>
                <c:pt idx="12738">
                  <c:v>41557.135416666664</c:v>
                </c:pt>
                <c:pt idx="12739">
                  <c:v>41557.145833333336</c:v>
                </c:pt>
                <c:pt idx="12740">
                  <c:v>41557.15625</c:v>
                </c:pt>
                <c:pt idx="12741">
                  <c:v>41557.166666666664</c:v>
                </c:pt>
                <c:pt idx="12742">
                  <c:v>41557.177083333336</c:v>
                </c:pt>
                <c:pt idx="12743">
                  <c:v>41557.1875</c:v>
                </c:pt>
                <c:pt idx="12744">
                  <c:v>41557.197916666664</c:v>
                </c:pt>
                <c:pt idx="12745">
                  <c:v>41557.208333333336</c:v>
                </c:pt>
                <c:pt idx="12746">
                  <c:v>41557.21875</c:v>
                </c:pt>
                <c:pt idx="12747">
                  <c:v>41557.229166666664</c:v>
                </c:pt>
                <c:pt idx="12748">
                  <c:v>41557.239583333336</c:v>
                </c:pt>
                <c:pt idx="12749">
                  <c:v>41557.25</c:v>
                </c:pt>
                <c:pt idx="12750">
                  <c:v>41557.260416666664</c:v>
                </c:pt>
                <c:pt idx="12751">
                  <c:v>41557.270833333336</c:v>
                </c:pt>
                <c:pt idx="12752">
                  <c:v>41557.28125</c:v>
                </c:pt>
                <c:pt idx="12753">
                  <c:v>41557.291666666664</c:v>
                </c:pt>
                <c:pt idx="12754">
                  <c:v>41557.302083333336</c:v>
                </c:pt>
                <c:pt idx="12755">
                  <c:v>41557.3125</c:v>
                </c:pt>
                <c:pt idx="12756">
                  <c:v>41557.322916666664</c:v>
                </c:pt>
                <c:pt idx="12757">
                  <c:v>41557.333333333336</c:v>
                </c:pt>
                <c:pt idx="12758">
                  <c:v>41557.34375</c:v>
                </c:pt>
                <c:pt idx="12759">
                  <c:v>41557.354166666664</c:v>
                </c:pt>
                <c:pt idx="12760">
                  <c:v>41557.364583333336</c:v>
                </c:pt>
                <c:pt idx="12761">
                  <c:v>41557.375</c:v>
                </c:pt>
                <c:pt idx="12762">
                  <c:v>41557.385416666664</c:v>
                </c:pt>
                <c:pt idx="12763">
                  <c:v>41557.395833333336</c:v>
                </c:pt>
                <c:pt idx="12764">
                  <c:v>41557.40625</c:v>
                </c:pt>
                <c:pt idx="12765">
                  <c:v>41557.416666666664</c:v>
                </c:pt>
                <c:pt idx="12766">
                  <c:v>41557.427083333336</c:v>
                </c:pt>
                <c:pt idx="12767">
                  <c:v>41557.4375</c:v>
                </c:pt>
                <c:pt idx="12768">
                  <c:v>41557.447916666664</c:v>
                </c:pt>
                <c:pt idx="12769">
                  <c:v>41557.458333333336</c:v>
                </c:pt>
                <c:pt idx="12770">
                  <c:v>41557.46875</c:v>
                </c:pt>
                <c:pt idx="12771">
                  <c:v>41557.479166666664</c:v>
                </c:pt>
                <c:pt idx="12772">
                  <c:v>41557.489583333336</c:v>
                </c:pt>
                <c:pt idx="12773">
                  <c:v>41557.5</c:v>
                </c:pt>
                <c:pt idx="12774">
                  <c:v>41557.510416666664</c:v>
                </c:pt>
                <c:pt idx="12775">
                  <c:v>41557.520833333336</c:v>
                </c:pt>
                <c:pt idx="12776">
                  <c:v>41557.53125</c:v>
                </c:pt>
                <c:pt idx="12777">
                  <c:v>41557.541666666664</c:v>
                </c:pt>
                <c:pt idx="12778">
                  <c:v>41557.552083333336</c:v>
                </c:pt>
                <c:pt idx="12779">
                  <c:v>41557.5625</c:v>
                </c:pt>
                <c:pt idx="12780">
                  <c:v>41557.572916666664</c:v>
                </c:pt>
                <c:pt idx="12781">
                  <c:v>41557.583333333336</c:v>
                </c:pt>
                <c:pt idx="12782">
                  <c:v>41557.59375</c:v>
                </c:pt>
                <c:pt idx="12783">
                  <c:v>41557.604166666664</c:v>
                </c:pt>
                <c:pt idx="12784">
                  <c:v>41557.614583333336</c:v>
                </c:pt>
                <c:pt idx="12785">
                  <c:v>41557.625</c:v>
                </c:pt>
                <c:pt idx="12786">
                  <c:v>41557.635416666664</c:v>
                </c:pt>
                <c:pt idx="12787">
                  <c:v>41557.645833333336</c:v>
                </c:pt>
                <c:pt idx="12788">
                  <c:v>41557.65625</c:v>
                </c:pt>
                <c:pt idx="12789">
                  <c:v>41557.666666666664</c:v>
                </c:pt>
                <c:pt idx="12790">
                  <c:v>41557.677083333336</c:v>
                </c:pt>
                <c:pt idx="12791">
                  <c:v>41557.6875</c:v>
                </c:pt>
                <c:pt idx="12792">
                  <c:v>41557.697916666664</c:v>
                </c:pt>
                <c:pt idx="12793">
                  <c:v>41557.708333333336</c:v>
                </c:pt>
                <c:pt idx="12794">
                  <c:v>41557.71875</c:v>
                </c:pt>
                <c:pt idx="12795">
                  <c:v>41557.729166666664</c:v>
                </c:pt>
                <c:pt idx="12796">
                  <c:v>41557.739583333336</c:v>
                </c:pt>
                <c:pt idx="12797">
                  <c:v>41557.75</c:v>
                </c:pt>
                <c:pt idx="12798">
                  <c:v>41557.760416666664</c:v>
                </c:pt>
                <c:pt idx="12799">
                  <c:v>41557.770833333336</c:v>
                </c:pt>
                <c:pt idx="12800">
                  <c:v>41557.78125</c:v>
                </c:pt>
                <c:pt idx="12801">
                  <c:v>41557.791666666664</c:v>
                </c:pt>
                <c:pt idx="12802">
                  <c:v>41557.802083333336</c:v>
                </c:pt>
                <c:pt idx="12803">
                  <c:v>41557.8125</c:v>
                </c:pt>
                <c:pt idx="12804">
                  <c:v>41557.822916666664</c:v>
                </c:pt>
                <c:pt idx="12805">
                  <c:v>41557.833333333336</c:v>
                </c:pt>
                <c:pt idx="12806">
                  <c:v>41557.84375</c:v>
                </c:pt>
                <c:pt idx="12807">
                  <c:v>41557.854166666664</c:v>
                </c:pt>
                <c:pt idx="12808">
                  <c:v>41557.864583333336</c:v>
                </c:pt>
                <c:pt idx="12809">
                  <c:v>41557.875</c:v>
                </c:pt>
                <c:pt idx="12810">
                  <c:v>41557.885416666664</c:v>
                </c:pt>
                <c:pt idx="12811">
                  <c:v>41557.895833333336</c:v>
                </c:pt>
                <c:pt idx="12812">
                  <c:v>41557.90625</c:v>
                </c:pt>
                <c:pt idx="12813">
                  <c:v>41557.916666666664</c:v>
                </c:pt>
                <c:pt idx="12814">
                  <c:v>41557.927083333336</c:v>
                </c:pt>
                <c:pt idx="12815">
                  <c:v>41557.9375</c:v>
                </c:pt>
                <c:pt idx="12816">
                  <c:v>41557.947916666664</c:v>
                </c:pt>
                <c:pt idx="12817">
                  <c:v>41557.958333333336</c:v>
                </c:pt>
                <c:pt idx="12818">
                  <c:v>41557.96875</c:v>
                </c:pt>
                <c:pt idx="12819">
                  <c:v>41557.979166666664</c:v>
                </c:pt>
                <c:pt idx="12820">
                  <c:v>41557.989583333336</c:v>
                </c:pt>
                <c:pt idx="12821">
                  <c:v>41558</c:v>
                </c:pt>
                <c:pt idx="12822">
                  <c:v>41558.010416666664</c:v>
                </c:pt>
                <c:pt idx="12823">
                  <c:v>41558.020833333336</c:v>
                </c:pt>
                <c:pt idx="12824">
                  <c:v>41558.03125</c:v>
                </c:pt>
                <c:pt idx="12825">
                  <c:v>41558.041666666664</c:v>
                </c:pt>
                <c:pt idx="12826">
                  <c:v>41558.052083333336</c:v>
                </c:pt>
                <c:pt idx="12827">
                  <c:v>41558.0625</c:v>
                </c:pt>
                <c:pt idx="12828">
                  <c:v>41558.072916666664</c:v>
                </c:pt>
                <c:pt idx="12829">
                  <c:v>41558.083333333336</c:v>
                </c:pt>
                <c:pt idx="12830">
                  <c:v>41558.09375</c:v>
                </c:pt>
                <c:pt idx="12831">
                  <c:v>41558.104166666664</c:v>
                </c:pt>
                <c:pt idx="12832">
                  <c:v>41558.114583333336</c:v>
                </c:pt>
                <c:pt idx="12833">
                  <c:v>41558.125</c:v>
                </c:pt>
                <c:pt idx="12834">
                  <c:v>41558.135416666664</c:v>
                </c:pt>
                <c:pt idx="12835">
                  <c:v>41558.145833333336</c:v>
                </c:pt>
                <c:pt idx="12836">
                  <c:v>41558.15625</c:v>
                </c:pt>
                <c:pt idx="12837">
                  <c:v>41558.166666666664</c:v>
                </c:pt>
                <c:pt idx="12838">
                  <c:v>41558.177083333336</c:v>
                </c:pt>
                <c:pt idx="12839">
                  <c:v>41558.1875</c:v>
                </c:pt>
                <c:pt idx="12840">
                  <c:v>41558.197916666664</c:v>
                </c:pt>
                <c:pt idx="12841">
                  <c:v>41558.208333333336</c:v>
                </c:pt>
                <c:pt idx="12842">
                  <c:v>41558.21875</c:v>
                </c:pt>
                <c:pt idx="12843">
                  <c:v>41558.229166666664</c:v>
                </c:pt>
                <c:pt idx="12844">
                  <c:v>41558.239583333336</c:v>
                </c:pt>
                <c:pt idx="12845">
                  <c:v>41558.25</c:v>
                </c:pt>
                <c:pt idx="12846">
                  <c:v>41558.260416666664</c:v>
                </c:pt>
                <c:pt idx="12847">
                  <c:v>41558.270833333336</c:v>
                </c:pt>
                <c:pt idx="12848">
                  <c:v>41558.28125</c:v>
                </c:pt>
                <c:pt idx="12849">
                  <c:v>41558.291666666664</c:v>
                </c:pt>
                <c:pt idx="12850">
                  <c:v>41558.302083333336</c:v>
                </c:pt>
                <c:pt idx="12851">
                  <c:v>41558.3125</c:v>
                </c:pt>
                <c:pt idx="12852">
                  <c:v>41558.322916666664</c:v>
                </c:pt>
                <c:pt idx="12853">
                  <c:v>41558.333333333336</c:v>
                </c:pt>
                <c:pt idx="12854">
                  <c:v>41558.34375</c:v>
                </c:pt>
                <c:pt idx="12855">
                  <c:v>41558.354166666664</c:v>
                </c:pt>
                <c:pt idx="12856">
                  <c:v>41558.364583333336</c:v>
                </c:pt>
                <c:pt idx="12857">
                  <c:v>41558.375</c:v>
                </c:pt>
                <c:pt idx="12858">
                  <c:v>41558.385416666664</c:v>
                </c:pt>
                <c:pt idx="12859">
                  <c:v>41558.395833333336</c:v>
                </c:pt>
                <c:pt idx="12860">
                  <c:v>41558.40625</c:v>
                </c:pt>
                <c:pt idx="12861">
                  <c:v>41558.416666666664</c:v>
                </c:pt>
                <c:pt idx="12862">
                  <c:v>41558.427083333336</c:v>
                </c:pt>
                <c:pt idx="12863">
                  <c:v>41558.4375</c:v>
                </c:pt>
                <c:pt idx="12864">
                  <c:v>41558.447916666664</c:v>
                </c:pt>
                <c:pt idx="12865">
                  <c:v>41558.458333333336</c:v>
                </c:pt>
                <c:pt idx="12866">
                  <c:v>41558.46875</c:v>
                </c:pt>
                <c:pt idx="12867">
                  <c:v>41558.479166666664</c:v>
                </c:pt>
                <c:pt idx="12868">
                  <c:v>41558.489583333336</c:v>
                </c:pt>
                <c:pt idx="12869">
                  <c:v>41558.5</c:v>
                </c:pt>
                <c:pt idx="12870">
                  <c:v>41558.510416666664</c:v>
                </c:pt>
                <c:pt idx="12871">
                  <c:v>41558.520833333336</c:v>
                </c:pt>
                <c:pt idx="12872">
                  <c:v>41558.53125</c:v>
                </c:pt>
                <c:pt idx="12873">
                  <c:v>41558.541666666664</c:v>
                </c:pt>
                <c:pt idx="12874">
                  <c:v>41558.552083333336</c:v>
                </c:pt>
                <c:pt idx="12875">
                  <c:v>41558.5625</c:v>
                </c:pt>
                <c:pt idx="12876">
                  <c:v>41558.572916666664</c:v>
                </c:pt>
                <c:pt idx="12877">
                  <c:v>41558.583333333336</c:v>
                </c:pt>
                <c:pt idx="12878">
                  <c:v>41558.59375</c:v>
                </c:pt>
                <c:pt idx="12879">
                  <c:v>41558.604166666664</c:v>
                </c:pt>
                <c:pt idx="12880">
                  <c:v>41558.614583333336</c:v>
                </c:pt>
                <c:pt idx="12881">
                  <c:v>41558.625</c:v>
                </c:pt>
                <c:pt idx="12882">
                  <c:v>41558.635416666664</c:v>
                </c:pt>
                <c:pt idx="12883">
                  <c:v>41558.645833333336</c:v>
                </c:pt>
                <c:pt idx="12884">
                  <c:v>41558.65625</c:v>
                </c:pt>
                <c:pt idx="12885">
                  <c:v>41558.666666666664</c:v>
                </c:pt>
                <c:pt idx="12886">
                  <c:v>41558.677083333336</c:v>
                </c:pt>
                <c:pt idx="12887">
                  <c:v>41558.6875</c:v>
                </c:pt>
                <c:pt idx="12888">
                  <c:v>41558.697916666664</c:v>
                </c:pt>
                <c:pt idx="12889">
                  <c:v>41558.708333333336</c:v>
                </c:pt>
                <c:pt idx="12890">
                  <c:v>41558.71875</c:v>
                </c:pt>
                <c:pt idx="12891">
                  <c:v>41558.729166666664</c:v>
                </c:pt>
                <c:pt idx="12892">
                  <c:v>41558.739583333336</c:v>
                </c:pt>
                <c:pt idx="12893">
                  <c:v>41558.75</c:v>
                </c:pt>
                <c:pt idx="12894">
                  <c:v>41558.760416666664</c:v>
                </c:pt>
                <c:pt idx="12895">
                  <c:v>41558.770833333336</c:v>
                </c:pt>
                <c:pt idx="12896">
                  <c:v>41558.78125</c:v>
                </c:pt>
                <c:pt idx="12897">
                  <c:v>41558.791666666664</c:v>
                </c:pt>
                <c:pt idx="12898">
                  <c:v>41558.802083333336</c:v>
                </c:pt>
                <c:pt idx="12899">
                  <c:v>41558.8125</c:v>
                </c:pt>
                <c:pt idx="12900">
                  <c:v>41558.822916666664</c:v>
                </c:pt>
                <c:pt idx="12901">
                  <c:v>41558.833333333336</c:v>
                </c:pt>
                <c:pt idx="12902">
                  <c:v>41558.84375</c:v>
                </c:pt>
                <c:pt idx="12903">
                  <c:v>41558.854166666664</c:v>
                </c:pt>
                <c:pt idx="12904">
                  <c:v>41558.864583333336</c:v>
                </c:pt>
                <c:pt idx="12905">
                  <c:v>41558.875</c:v>
                </c:pt>
                <c:pt idx="12906">
                  <c:v>41558.885416666664</c:v>
                </c:pt>
                <c:pt idx="12907">
                  <c:v>41558.895833333336</c:v>
                </c:pt>
                <c:pt idx="12908">
                  <c:v>41558.90625</c:v>
                </c:pt>
                <c:pt idx="12909">
                  <c:v>41558.916666666664</c:v>
                </c:pt>
                <c:pt idx="12910">
                  <c:v>41558.927083333336</c:v>
                </c:pt>
                <c:pt idx="12911">
                  <c:v>41558.9375</c:v>
                </c:pt>
                <c:pt idx="12912">
                  <c:v>41558.947916666664</c:v>
                </c:pt>
                <c:pt idx="12913">
                  <c:v>41558.958333333336</c:v>
                </c:pt>
                <c:pt idx="12914">
                  <c:v>41558.96875</c:v>
                </c:pt>
                <c:pt idx="12915">
                  <c:v>41558.979166666664</c:v>
                </c:pt>
                <c:pt idx="12916">
                  <c:v>41558.989583333336</c:v>
                </c:pt>
                <c:pt idx="12917">
                  <c:v>41559</c:v>
                </c:pt>
                <c:pt idx="12918">
                  <c:v>41559.010416666664</c:v>
                </c:pt>
                <c:pt idx="12919">
                  <c:v>41559.020833333336</c:v>
                </c:pt>
                <c:pt idx="12920">
                  <c:v>41559.03125</c:v>
                </c:pt>
                <c:pt idx="12921">
                  <c:v>41559.041666666664</c:v>
                </c:pt>
                <c:pt idx="12922">
                  <c:v>41559.052083333336</c:v>
                </c:pt>
                <c:pt idx="12923">
                  <c:v>41559.0625</c:v>
                </c:pt>
                <c:pt idx="12924">
                  <c:v>41559.072916666664</c:v>
                </c:pt>
                <c:pt idx="12925">
                  <c:v>41559.083333333336</c:v>
                </c:pt>
                <c:pt idx="12926">
                  <c:v>41559.09375</c:v>
                </c:pt>
                <c:pt idx="12927">
                  <c:v>41559.104166666664</c:v>
                </c:pt>
                <c:pt idx="12928">
                  <c:v>41559.114583333336</c:v>
                </c:pt>
                <c:pt idx="12929">
                  <c:v>41559.125</c:v>
                </c:pt>
                <c:pt idx="12930">
                  <c:v>41559.135416666664</c:v>
                </c:pt>
                <c:pt idx="12931">
                  <c:v>41559.145833333336</c:v>
                </c:pt>
                <c:pt idx="12932">
                  <c:v>41559.15625</c:v>
                </c:pt>
                <c:pt idx="12933">
                  <c:v>41559.166666666664</c:v>
                </c:pt>
                <c:pt idx="12934">
                  <c:v>41559.177083333336</c:v>
                </c:pt>
                <c:pt idx="12935">
                  <c:v>41559.1875</c:v>
                </c:pt>
                <c:pt idx="12936">
                  <c:v>41559.197916666664</c:v>
                </c:pt>
                <c:pt idx="12937">
                  <c:v>41559.208333333336</c:v>
                </c:pt>
                <c:pt idx="12938">
                  <c:v>41559.21875</c:v>
                </c:pt>
                <c:pt idx="12939">
                  <c:v>41559.229166666664</c:v>
                </c:pt>
                <c:pt idx="12940">
                  <c:v>41559.239583333336</c:v>
                </c:pt>
                <c:pt idx="12941">
                  <c:v>41559.25</c:v>
                </c:pt>
                <c:pt idx="12942">
                  <c:v>41559.260416666664</c:v>
                </c:pt>
                <c:pt idx="12943">
                  <c:v>41559.270833333336</c:v>
                </c:pt>
                <c:pt idx="12944">
                  <c:v>41559.28125</c:v>
                </c:pt>
                <c:pt idx="12945">
                  <c:v>41559.291666666664</c:v>
                </c:pt>
                <c:pt idx="12946">
                  <c:v>41559.302083333336</c:v>
                </c:pt>
                <c:pt idx="12947">
                  <c:v>41559.3125</c:v>
                </c:pt>
                <c:pt idx="12948">
                  <c:v>41559.322916666664</c:v>
                </c:pt>
                <c:pt idx="12949">
                  <c:v>41559.333333333336</c:v>
                </c:pt>
                <c:pt idx="12950">
                  <c:v>41559.34375</c:v>
                </c:pt>
                <c:pt idx="12951">
                  <c:v>41559.354166666664</c:v>
                </c:pt>
                <c:pt idx="12952">
                  <c:v>41559.364583333336</c:v>
                </c:pt>
                <c:pt idx="12953">
                  <c:v>41559.375</c:v>
                </c:pt>
                <c:pt idx="12954">
                  <c:v>41559.385416666664</c:v>
                </c:pt>
                <c:pt idx="12955">
                  <c:v>41559.395833333336</c:v>
                </c:pt>
                <c:pt idx="12956">
                  <c:v>41559.40625</c:v>
                </c:pt>
                <c:pt idx="12957">
                  <c:v>41559.416666666664</c:v>
                </c:pt>
                <c:pt idx="12958">
                  <c:v>41559.427083333336</c:v>
                </c:pt>
                <c:pt idx="12959">
                  <c:v>41559.4375</c:v>
                </c:pt>
                <c:pt idx="12960">
                  <c:v>41559.447916666664</c:v>
                </c:pt>
                <c:pt idx="12961">
                  <c:v>41559.458333333336</c:v>
                </c:pt>
                <c:pt idx="12962">
                  <c:v>41559.46875</c:v>
                </c:pt>
                <c:pt idx="12963">
                  <c:v>41559.479166666664</c:v>
                </c:pt>
                <c:pt idx="12964">
                  <c:v>41559.489583333336</c:v>
                </c:pt>
                <c:pt idx="12965">
                  <c:v>41559.5</c:v>
                </c:pt>
                <c:pt idx="12966">
                  <c:v>41559.510416666664</c:v>
                </c:pt>
                <c:pt idx="12967">
                  <c:v>41559.520833333336</c:v>
                </c:pt>
                <c:pt idx="12968">
                  <c:v>41559.53125</c:v>
                </c:pt>
                <c:pt idx="12969">
                  <c:v>41559.541666666664</c:v>
                </c:pt>
                <c:pt idx="12970">
                  <c:v>41559.552083333336</c:v>
                </c:pt>
                <c:pt idx="12971">
                  <c:v>41559.5625</c:v>
                </c:pt>
                <c:pt idx="12972">
                  <c:v>41559.572916666664</c:v>
                </c:pt>
                <c:pt idx="12973">
                  <c:v>41559.583333333336</c:v>
                </c:pt>
                <c:pt idx="12974">
                  <c:v>41559.59375</c:v>
                </c:pt>
                <c:pt idx="12975">
                  <c:v>41559.604166666664</c:v>
                </c:pt>
                <c:pt idx="12976">
                  <c:v>41559.614583333336</c:v>
                </c:pt>
                <c:pt idx="12977">
                  <c:v>41559.625</c:v>
                </c:pt>
                <c:pt idx="12978">
                  <c:v>41559.635416666664</c:v>
                </c:pt>
                <c:pt idx="12979">
                  <c:v>41559.645833333336</c:v>
                </c:pt>
                <c:pt idx="12980">
                  <c:v>41559.65625</c:v>
                </c:pt>
                <c:pt idx="12981">
                  <c:v>41559.666666666664</c:v>
                </c:pt>
                <c:pt idx="12982">
                  <c:v>41559.677083333336</c:v>
                </c:pt>
                <c:pt idx="12983">
                  <c:v>41559.6875</c:v>
                </c:pt>
                <c:pt idx="12984">
                  <c:v>41559.697916666664</c:v>
                </c:pt>
                <c:pt idx="12985">
                  <c:v>41559.708333333336</c:v>
                </c:pt>
                <c:pt idx="12986">
                  <c:v>41559.71875</c:v>
                </c:pt>
                <c:pt idx="12987">
                  <c:v>41559.729166666664</c:v>
                </c:pt>
                <c:pt idx="12988">
                  <c:v>41559.739583333336</c:v>
                </c:pt>
                <c:pt idx="12989">
                  <c:v>41559.75</c:v>
                </c:pt>
                <c:pt idx="12990">
                  <c:v>41559.760416666664</c:v>
                </c:pt>
                <c:pt idx="12991">
                  <c:v>41559.770833333336</c:v>
                </c:pt>
                <c:pt idx="12992">
                  <c:v>41559.78125</c:v>
                </c:pt>
                <c:pt idx="12993">
                  <c:v>41559.791666666664</c:v>
                </c:pt>
                <c:pt idx="12994">
                  <c:v>41559.802083333336</c:v>
                </c:pt>
                <c:pt idx="12995">
                  <c:v>41559.8125</c:v>
                </c:pt>
                <c:pt idx="12996">
                  <c:v>41559.822916666664</c:v>
                </c:pt>
                <c:pt idx="12997">
                  <c:v>41559.833333333336</c:v>
                </c:pt>
                <c:pt idx="12998">
                  <c:v>41559.84375</c:v>
                </c:pt>
                <c:pt idx="12999">
                  <c:v>41559.854166666664</c:v>
                </c:pt>
                <c:pt idx="13000">
                  <c:v>41559.864583333336</c:v>
                </c:pt>
                <c:pt idx="13001">
                  <c:v>41559.875</c:v>
                </c:pt>
                <c:pt idx="13002">
                  <c:v>41559.885416666664</c:v>
                </c:pt>
                <c:pt idx="13003">
                  <c:v>41559.895833333336</c:v>
                </c:pt>
                <c:pt idx="13004">
                  <c:v>41559.90625</c:v>
                </c:pt>
                <c:pt idx="13005">
                  <c:v>41559.916666666664</c:v>
                </c:pt>
                <c:pt idx="13006">
                  <c:v>41559.927083333336</c:v>
                </c:pt>
                <c:pt idx="13007">
                  <c:v>41559.9375</c:v>
                </c:pt>
                <c:pt idx="13008">
                  <c:v>41559.947916666664</c:v>
                </c:pt>
                <c:pt idx="13009">
                  <c:v>41559.958333333336</c:v>
                </c:pt>
                <c:pt idx="13010">
                  <c:v>41559.96875</c:v>
                </c:pt>
                <c:pt idx="13011">
                  <c:v>41559.979166666664</c:v>
                </c:pt>
                <c:pt idx="13012">
                  <c:v>41559.989583333336</c:v>
                </c:pt>
                <c:pt idx="13013">
                  <c:v>41560</c:v>
                </c:pt>
                <c:pt idx="13014">
                  <c:v>41560.010416666664</c:v>
                </c:pt>
                <c:pt idx="13015">
                  <c:v>41560.020833333336</c:v>
                </c:pt>
                <c:pt idx="13016">
                  <c:v>41560.03125</c:v>
                </c:pt>
                <c:pt idx="13017">
                  <c:v>41560.041666666664</c:v>
                </c:pt>
                <c:pt idx="13018">
                  <c:v>41560.052083333336</c:v>
                </c:pt>
                <c:pt idx="13019">
                  <c:v>41560.0625</c:v>
                </c:pt>
                <c:pt idx="13020">
                  <c:v>41560.072916666664</c:v>
                </c:pt>
                <c:pt idx="13021">
                  <c:v>41560.083333333336</c:v>
                </c:pt>
                <c:pt idx="13022">
                  <c:v>41560.09375</c:v>
                </c:pt>
                <c:pt idx="13023">
                  <c:v>41560.104166666664</c:v>
                </c:pt>
                <c:pt idx="13024">
                  <c:v>41560.114583333336</c:v>
                </c:pt>
                <c:pt idx="13025">
                  <c:v>41560.125</c:v>
                </c:pt>
                <c:pt idx="13026">
                  <c:v>41560.135416666664</c:v>
                </c:pt>
                <c:pt idx="13027">
                  <c:v>41560.145833333336</c:v>
                </c:pt>
                <c:pt idx="13028">
                  <c:v>41560.15625</c:v>
                </c:pt>
                <c:pt idx="13029">
                  <c:v>41560.166666666664</c:v>
                </c:pt>
                <c:pt idx="13030">
                  <c:v>41560.177083333336</c:v>
                </c:pt>
                <c:pt idx="13031">
                  <c:v>41560.1875</c:v>
                </c:pt>
                <c:pt idx="13032">
                  <c:v>41560.197916666664</c:v>
                </c:pt>
                <c:pt idx="13033">
                  <c:v>41560.208333333336</c:v>
                </c:pt>
                <c:pt idx="13034">
                  <c:v>41560.21875</c:v>
                </c:pt>
                <c:pt idx="13035">
                  <c:v>41560.229166666664</c:v>
                </c:pt>
                <c:pt idx="13036">
                  <c:v>41560.239583333336</c:v>
                </c:pt>
                <c:pt idx="13037">
                  <c:v>41560.25</c:v>
                </c:pt>
                <c:pt idx="13038">
                  <c:v>41560.260416666664</c:v>
                </c:pt>
                <c:pt idx="13039">
                  <c:v>41560.270833333336</c:v>
                </c:pt>
                <c:pt idx="13040">
                  <c:v>41560.28125</c:v>
                </c:pt>
                <c:pt idx="13041">
                  <c:v>41560.291666666664</c:v>
                </c:pt>
                <c:pt idx="13042">
                  <c:v>41560.302083333336</c:v>
                </c:pt>
                <c:pt idx="13043">
                  <c:v>41560.3125</c:v>
                </c:pt>
                <c:pt idx="13044">
                  <c:v>41560.322916666664</c:v>
                </c:pt>
                <c:pt idx="13045">
                  <c:v>41560.333333333336</c:v>
                </c:pt>
                <c:pt idx="13046">
                  <c:v>41560.34375</c:v>
                </c:pt>
                <c:pt idx="13047">
                  <c:v>41560.354166666664</c:v>
                </c:pt>
                <c:pt idx="13048">
                  <c:v>41560.364583333336</c:v>
                </c:pt>
                <c:pt idx="13049">
                  <c:v>41560.375</c:v>
                </c:pt>
                <c:pt idx="13050">
                  <c:v>41560.385416666664</c:v>
                </c:pt>
                <c:pt idx="13051">
                  <c:v>41560.395833333336</c:v>
                </c:pt>
                <c:pt idx="13052">
                  <c:v>41560.40625</c:v>
                </c:pt>
                <c:pt idx="13053">
                  <c:v>41560.416666666664</c:v>
                </c:pt>
                <c:pt idx="13054">
                  <c:v>41560.427083333336</c:v>
                </c:pt>
                <c:pt idx="13055">
                  <c:v>41560.4375</c:v>
                </c:pt>
                <c:pt idx="13056">
                  <c:v>41560.447916666664</c:v>
                </c:pt>
                <c:pt idx="13057">
                  <c:v>41560.458333333336</c:v>
                </c:pt>
                <c:pt idx="13058">
                  <c:v>41560.46875</c:v>
                </c:pt>
                <c:pt idx="13059">
                  <c:v>41560.479166666664</c:v>
                </c:pt>
                <c:pt idx="13060">
                  <c:v>41560.489583333336</c:v>
                </c:pt>
                <c:pt idx="13061">
                  <c:v>41560.5</c:v>
                </c:pt>
                <c:pt idx="13062">
                  <c:v>41560.510416666664</c:v>
                </c:pt>
                <c:pt idx="13063">
                  <c:v>41560.520833333336</c:v>
                </c:pt>
                <c:pt idx="13064">
                  <c:v>41560.53125</c:v>
                </c:pt>
                <c:pt idx="13065">
                  <c:v>41560.541666666664</c:v>
                </c:pt>
                <c:pt idx="13066">
                  <c:v>41560.552083333336</c:v>
                </c:pt>
                <c:pt idx="13067">
                  <c:v>41560.5625</c:v>
                </c:pt>
                <c:pt idx="13068">
                  <c:v>41560.572916666664</c:v>
                </c:pt>
                <c:pt idx="13069">
                  <c:v>41560.583333333336</c:v>
                </c:pt>
                <c:pt idx="13070">
                  <c:v>41560.59375</c:v>
                </c:pt>
                <c:pt idx="13071">
                  <c:v>41560.604166666664</c:v>
                </c:pt>
                <c:pt idx="13072">
                  <c:v>41560.614583333336</c:v>
                </c:pt>
                <c:pt idx="13073">
                  <c:v>41560.625</c:v>
                </c:pt>
                <c:pt idx="13074">
                  <c:v>41560.635416666664</c:v>
                </c:pt>
                <c:pt idx="13075">
                  <c:v>41560.645833333336</c:v>
                </c:pt>
                <c:pt idx="13076">
                  <c:v>41560.65625</c:v>
                </c:pt>
                <c:pt idx="13077">
                  <c:v>41560.666666666664</c:v>
                </c:pt>
                <c:pt idx="13078">
                  <c:v>41560.677083333336</c:v>
                </c:pt>
                <c:pt idx="13079">
                  <c:v>41560.6875</c:v>
                </c:pt>
                <c:pt idx="13080">
                  <c:v>41560.697916666664</c:v>
                </c:pt>
                <c:pt idx="13081">
                  <c:v>41560.708333333336</c:v>
                </c:pt>
                <c:pt idx="13082">
                  <c:v>41560.71875</c:v>
                </c:pt>
                <c:pt idx="13083">
                  <c:v>41560.729166666664</c:v>
                </c:pt>
                <c:pt idx="13084">
                  <c:v>41560.739583333336</c:v>
                </c:pt>
                <c:pt idx="13085">
                  <c:v>41560.75</c:v>
                </c:pt>
                <c:pt idx="13086">
                  <c:v>41560.760416666664</c:v>
                </c:pt>
                <c:pt idx="13087">
                  <c:v>41560.770833333336</c:v>
                </c:pt>
                <c:pt idx="13088">
                  <c:v>41560.78125</c:v>
                </c:pt>
                <c:pt idx="13089">
                  <c:v>41560.791666666664</c:v>
                </c:pt>
                <c:pt idx="13090">
                  <c:v>41560.802083333336</c:v>
                </c:pt>
                <c:pt idx="13091">
                  <c:v>41560.8125</c:v>
                </c:pt>
                <c:pt idx="13092">
                  <c:v>41560.822916666664</c:v>
                </c:pt>
                <c:pt idx="13093">
                  <c:v>41560.833333333336</c:v>
                </c:pt>
                <c:pt idx="13094">
                  <c:v>41560.84375</c:v>
                </c:pt>
                <c:pt idx="13095">
                  <c:v>41560.854166666664</c:v>
                </c:pt>
                <c:pt idx="13096">
                  <c:v>41560.864583333336</c:v>
                </c:pt>
                <c:pt idx="13097">
                  <c:v>41560.875</c:v>
                </c:pt>
                <c:pt idx="13098">
                  <c:v>41560.885416666664</c:v>
                </c:pt>
                <c:pt idx="13099">
                  <c:v>41560.895833333336</c:v>
                </c:pt>
                <c:pt idx="13100">
                  <c:v>41560.90625</c:v>
                </c:pt>
                <c:pt idx="13101">
                  <c:v>41560.916666666664</c:v>
                </c:pt>
                <c:pt idx="13102">
                  <c:v>41560.927083333336</c:v>
                </c:pt>
                <c:pt idx="13103">
                  <c:v>41560.9375</c:v>
                </c:pt>
                <c:pt idx="13104">
                  <c:v>41560.947916666664</c:v>
                </c:pt>
                <c:pt idx="13105">
                  <c:v>41560.958333333336</c:v>
                </c:pt>
                <c:pt idx="13106">
                  <c:v>41560.96875</c:v>
                </c:pt>
                <c:pt idx="13107">
                  <c:v>41560.979166666664</c:v>
                </c:pt>
                <c:pt idx="13108">
                  <c:v>41560.989583333336</c:v>
                </c:pt>
                <c:pt idx="13109">
                  <c:v>41561</c:v>
                </c:pt>
                <c:pt idx="13110">
                  <c:v>41561.010416666664</c:v>
                </c:pt>
                <c:pt idx="13111">
                  <c:v>41561.020833333336</c:v>
                </c:pt>
                <c:pt idx="13112">
                  <c:v>41561.03125</c:v>
                </c:pt>
                <c:pt idx="13113">
                  <c:v>41561.041666666664</c:v>
                </c:pt>
                <c:pt idx="13114">
                  <c:v>41561.052083333336</c:v>
                </c:pt>
                <c:pt idx="13115">
                  <c:v>41561.0625</c:v>
                </c:pt>
                <c:pt idx="13116">
                  <c:v>41561.072916666664</c:v>
                </c:pt>
                <c:pt idx="13117">
                  <c:v>41561.083333333336</c:v>
                </c:pt>
                <c:pt idx="13118">
                  <c:v>41561.09375</c:v>
                </c:pt>
                <c:pt idx="13119">
                  <c:v>41561.104166666664</c:v>
                </c:pt>
                <c:pt idx="13120">
                  <c:v>41561.114583333336</c:v>
                </c:pt>
                <c:pt idx="13121">
                  <c:v>41561.125</c:v>
                </c:pt>
                <c:pt idx="13122">
                  <c:v>41561.135416666664</c:v>
                </c:pt>
                <c:pt idx="13123">
                  <c:v>41561.145833333336</c:v>
                </c:pt>
                <c:pt idx="13124">
                  <c:v>41561.15625</c:v>
                </c:pt>
                <c:pt idx="13125">
                  <c:v>41561.166666666664</c:v>
                </c:pt>
                <c:pt idx="13126">
                  <c:v>41561.177083333336</c:v>
                </c:pt>
                <c:pt idx="13127">
                  <c:v>41561.1875</c:v>
                </c:pt>
                <c:pt idx="13128">
                  <c:v>41561.197916666664</c:v>
                </c:pt>
                <c:pt idx="13129">
                  <c:v>41561.208333333336</c:v>
                </c:pt>
                <c:pt idx="13130">
                  <c:v>41561.21875</c:v>
                </c:pt>
                <c:pt idx="13131">
                  <c:v>41561.229166666664</c:v>
                </c:pt>
                <c:pt idx="13132">
                  <c:v>41561.239583333336</c:v>
                </c:pt>
                <c:pt idx="13133">
                  <c:v>41561.25</c:v>
                </c:pt>
                <c:pt idx="13134">
                  <c:v>41561.260416666664</c:v>
                </c:pt>
                <c:pt idx="13135">
                  <c:v>41561.270833333336</c:v>
                </c:pt>
                <c:pt idx="13136">
                  <c:v>41561.28125</c:v>
                </c:pt>
                <c:pt idx="13137">
                  <c:v>41561.291666666664</c:v>
                </c:pt>
                <c:pt idx="13138">
                  <c:v>41561.302083333336</c:v>
                </c:pt>
                <c:pt idx="13139">
                  <c:v>41561.3125</c:v>
                </c:pt>
                <c:pt idx="13140">
                  <c:v>41561.322916666664</c:v>
                </c:pt>
                <c:pt idx="13141">
                  <c:v>41561.333333333336</c:v>
                </c:pt>
                <c:pt idx="13142">
                  <c:v>41561.34375</c:v>
                </c:pt>
                <c:pt idx="13143">
                  <c:v>41561.354166666664</c:v>
                </c:pt>
                <c:pt idx="13144">
                  <c:v>41561.364583333336</c:v>
                </c:pt>
                <c:pt idx="13145">
                  <c:v>41561.375</c:v>
                </c:pt>
                <c:pt idx="13146">
                  <c:v>41561.385416666664</c:v>
                </c:pt>
                <c:pt idx="13147">
                  <c:v>41561.395833333336</c:v>
                </c:pt>
                <c:pt idx="13148">
                  <c:v>41561.40625</c:v>
                </c:pt>
                <c:pt idx="13149">
                  <c:v>41561.416666666664</c:v>
                </c:pt>
                <c:pt idx="13150">
                  <c:v>41561.427083333336</c:v>
                </c:pt>
                <c:pt idx="13151">
                  <c:v>41561.4375</c:v>
                </c:pt>
                <c:pt idx="13152">
                  <c:v>41561.447916666664</c:v>
                </c:pt>
                <c:pt idx="13153">
                  <c:v>41561.458333333336</c:v>
                </c:pt>
                <c:pt idx="13154">
                  <c:v>41561.46875</c:v>
                </c:pt>
                <c:pt idx="13155">
                  <c:v>41561.479166666664</c:v>
                </c:pt>
                <c:pt idx="13156">
                  <c:v>41561.489583333336</c:v>
                </c:pt>
                <c:pt idx="13157">
                  <c:v>41561.5</c:v>
                </c:pt>
                <c:pt idx="13158">
                  <c:v>41561.510416666664</c:v>
                </c:pt>
                <c:pt idx="13159">
                  <c:v>41561.520833333336</c:v>
                </c:pt>
                <c:pt idx="13160">
                  <c:v>41561.53125</c:v>
                </c:pt>
                <c:pt idx="13161">
                  <c:v>41561.541666666664</c:v>
                </c:pt>
                <c:pt idx="13162">
                  <c:v>41561.552083333336</c:v>
                </c:pt>
                <c:pt idx="13163">
                  <c:v>41561.5625</c:v>
                </c:pt>
                <c:pt idx="13164">
                  <c:v>41561.572916666664</c:v>
                </c:pt>
                <c:pt idx="13165">
                  <c:v>41561.583333333336</c:v>
                </c:pt>
                <c:pt idx="13166">
                  <c:v>41561.59375</c:v>
                </c:pt>
                <c:pt idx="13167">
                  <c:v>41561.604166666664</c:v>
                </c:pt>
                <c:pt idx="13168">
                  <c:v>41561.614583333336</c:v>
                </c:pt>
                <c:pt idx="13169">
                  <c:v>41561.625</c:v>
                </c:pt>
                <c:pt idx="13170">
                  <c:v>41561.635416666664</c:v>
                </c:pt>
                <c:pt idx="13171">
                  <c:v>41561.645833333336</c:v>
                </c:pt>
                <c:pt idx="13172">
                  <c:v>41561.65625</c:v>
                </c:pt>
                <c:pt idx="13173">
                  <c:v>41561.666666666664</c:v>
                </c:pt>
                <c:pt idx="13174">
                  <c:v>41561.677083333336</c:v>
                </c:pt>
                <c:pt idx="13175">
                  <c:v>41561.6875</c:v>
                </c:pt>
                <c:pt idx="13176">
                  <c:v>41561.697916666664</c:v>
                </c:pt>
                <c:pt idx="13177">
                  <c:v>41561.708333333336</c:v>
                </c:pt>
                <c:pt idx="13178">
                  <c:v>41561.71875</c:v>
                </c:pt>
                <c:pt idx="13179">
                  <c:v>41561.729166666664</c:v>
                </c:pt>
                <c:pt idx="13180">
                  <c:v>41561.739583333336</c:v>
                </c:pt>
                <c:pt idx="13181">
                  <c:v>41561.75</c:v>
                </c:pt>
                <c:pt idx="13182">
                  <c:v>41561.760416666664</c:v>
                </c:pt>
                <c:pt idx="13183">
                  <c:v>41561.770833333336</c:v>
                </c:pt>
                <c:pt idx="13184">
                  <c:v>41561.78125</c:v>
                </c:pt>
                <c:pt idx="13185">
                  <c:v>41561.791666666664</c:v>
                </c:pt>
                <c:pt idx="13186">
                  <c:v>41561.802083333336</c:v>
                </c:pt>
                <c:pt idx="13187">
                  <c:v>41561.8125</c:v>
                </c:pt>
                <c:pt idx="13188">
                  <c:v>41561.822916666664</c:v>
                </c:pt>
                <c:pt idx="13189">
                  <c:v>41561.833333333336</c:v>
                </c:pt>
                <c:pt idx="13190">
                  <c:v>41561.84375</c:v>
                </c:pt>
                <c:pt idx="13191">
                  <c:v>41561.854166666664</c:v>
                </c:pt>
                <c:pt idx="13192">
                  <c:v>41561.864583333336</c:v>
                </c:pt>
                <c:pt idx="13193">
                  <c:v>41561.875</c:v>
                </c:pt>
                <c:pt idx="13194">
                  <c:v>41561.885416666664</c:v>
                </c:pt>
                <c:pt idx="13195">
                  <c:v>41561.895833333336</c:v>
                </c:pt>
                <c:pt idx="13196">
                  <c:v>41561.90625</c:v>
                </c:pt>
                <c:pt idx="13197">
                  <c:v>41561.916666666664</c:v>
                </c:pt>
                <c:pt idx="13198">
                  <c:v>41561.927083333336</c:v>
                </c:pt>
                <c:pt idx="13199">
                  <c:v>41561.9375</c:v>
                </c:pt>
                <c:pt idx="13200">
                  <c:v>41561.947916666664</c:v>
                </c:pt>
                <c:pt idx="13201">
                  <c:v>41561.958333333336</c:v>
                </c:pt>
                <c:pt idx="13202">
                  <c:v>41561.96875</c:v>
                </c:pt>
                <c:pt idx="13203">
                  <c:v>41561.979166666664</c:v>
                </c:pt>
                <c:pt idx="13204">
                  <c:v>41561.989583333336</c:v>
                </c:pt>
                <c:pt idx="13205">
                  <c:v>41562</c:v>
                </c:pt>
                <c:pt idx="13206">
                  <c:v>41562.010416666664</c:v>
                </c:pt>
                <c:pt idx="13207">
                  <c:v>41562.020833333336</c:v>
                </c:pt>
                <c:pt idx="13208">
                  <c:v>41562.03125</c:v>
                </c:pt>
                <c:pt idx="13209">
                  <c:v>41562.041666666664</c:v>
                </c:pt>
                <c:pt idx="13210">
                  <c:v>41562.052083333336</c:v>
                </c:pt>
                <c:pt idx="13211">
                  <c:v>41562.0625</c:v>
                </c:pt>
                <c:pt idx="13212">
                  <c:v>41562.072916666664</c:v>
                </c:pt>
                <c:pt idx="13213">
                  <c:v>41562.083333333336</c:v>
                </c:pt>
                <c:pt idx="13214">
                  <c:v>41562.09375</c:v>
                </c:pt>
                <c:pt idx="13215">
                  <c:v>41562.104166666664</c:v>
                </c:pt>
                <c:pt idx="13216">
                  <c:v>41562.114583333336</c:v>
                </c:pt>
                <c:pt idx="13217">
                  <c:v>41562.125</c:v>
                </c:pt>
                <c:pt idx="13218">
                  <c:v>41562.135416666664</c:v>
                </c:pt>
                <c:pt idx="13219">
                  <c:v>41562.145833333336</c:v>
                </c:pt>
                <c:pt idx="13220">
                  <c:v>41562.15625</c:v>
                </c:pt>
                <c:pt idx="13221">
                  <c:v>41562.166666666664</c:v>
                </c:pt>
                <c:pt idx="13222">
                  <c:v>41562.177083333336</c:v>
                </c:pt>
                <c:pt idx="13223">
                  <c:v>41562.1875</c:v>
                </c:pt>
                <c:pt idx="13224">
                  <c:v>41562.197916666664</c:v>
                </c:pt>
                <c:pt idx="13225">
                  <c:v>41562.208333333336</c:v>
                </c:pt>
                <c:pt idx="13226">
                  <c:v>41562.21875</c:v>
                </c:pt>
                <c:pt idx="13227">
                  <c:v>41562.229166666664</c:v>
                </c:pt>
                <c:pt idx="13228">
                  <c:v>41562.239583333336</c:v>
                </c:pt>
                <c:pt idx="13229">
                  <c:v>41562.25</c:v>
                </c:pt>
                <c:pt idx="13230">
                  <c:v>41562.260416666664</c:v>
                </c:pt>
                <c:pt idx="13231">
                  <c:v>41562.270833333336</c:v>
                </c:pt>
                <c:pt idx="13232">
                  <c:v>41562.28125</c:v>
                </c:pt>
                <c:pt idx="13233">
                  <c:v>41562.291666666664</c:v>
                </c:pt>
                <c:pt idx="13234">
                  <c:v>41562.302083333336</c:v>
                </c:pt>
                <c:pt idx="13235">
                  <c:v>41562.3125</c:v>
                </c:pt>
                <c:pt idx="13236">
                  <c:v>41562.322916666664</c:v>
                </c:pt>
                <c:pt idx="13237">
                  <c:v>41562.333333333336</c:v>
                </c:pt>
                <c:pt idx="13238">
                  <c:v>41562.34375</c:v>
                </c:pt>
                <c:pt idx="13239">
                  <c:v>41562.354166666664</c:v>
                </c:pt>
                <c:pt idx="13240">
                  <c:v>41562.364583333336</c:v>
                </c:pt>
                <c:pt idx="13241">
                  <c:v>41562.375</c:v>
                </c:pt>
                <c:pt idx="13242">
                  <c:v>41562.385416666664</c:v>
                </c:pt>
                <c:pt idx="13243">
                  <c:v>41562.395833333336</c:v>
                </c:pt>
                <c:pt idx="13244">
                  <c:v>41562.40625</c:v>
                </c:pt>
                <c:pt idx="13245">
                  <c:v>41562.416666666664</c:v>
                </c:pt>
                <c:pt idx="13246">
                  <c:v>41562.427083333336</c:v>
                </c:pt>
                <c:pt idx="13247">
                  <c:v>41562.4375</c:v>
                </c:pt>
                <c:pt idx="13248">
                  <c:v>41562.447916666664</c:v>
                </c:pt>
                <c:pt idx="13249">
                  <c:v>41562.458333333336</c:v>
                </c:pt>
                <c:pt idx="13250">
                  <c:v>41562.46875</c:v>
                </c:pt>
                <c:pt idx="13251">
                  <c:v>41562.479166666664</c:v>
                </c:pt>
                <c:pt idx="13252">
                  <c:v>41562.489583333336</c:v>
                </c:pt>
                <c:pt idx="13253">
                  <c:v>41562.5</c:v>
                </c:pt>
                <c:pt idx="13254">
                  <c:v>41562.510416666664</c:v>
                </c:pt>
                <c:pt idx="13255">
                  <c:v>41562.520833333336</c:v>
                </c:pt>
                <c:pt idx="13256">
                  <c:v>41562.53125</c:v>
                </c:pt>
                <c:pt idx="13257">
                  <c:v>41562.541666666664</c:v>
                </c:pt>
                <c:pt idx="13258">
                  <c:v>41562.552083333336</c:v>
                </c:pt>
                <c:pt idx="13259">
                  <c:v>41562.5625</c:v>
                </c:pt>
                <c:pt idx="13260">
                  <c:v>41562.572916666664</c:v>
                </c:pt>
                <c:pt idx="13261">
                  <c:v>41562.583333333336</c:v>
                </c:pt>
                <c:pt idx="13262">
                  <c:v>41562.59375</c:v>
                </c:pt>
                <c:pt idx="13263">
                  <c:v>41562.604166666664</c:v>
                </c:pt>
                <c:pt idx="13264">
                  <c:v>41562.614583333336</c:v>
                </c:pt>
                <c:pt idx="13265">
                  <c:v>41562.625</c:v>
                </c:pt>
                <c:pt idx="13266">
                  <c:v>41562.635416666664</c:v>
                </c:pt>
                <c:pt idx="13267">
                  <c:v>41562.645833333336</c:v>
                </c:pt>
                <c:pt idx="13268">
                  <c:v>41562.65625</c:v>
                </c:pt>
                <c:pt idx="13269">
                  <c:v>41562.666666666664</c:v>
                </c:pt>
                <c:pt idx="13270">
                  <c:v>41562.677083333336</c:v>
                </c:pt>
                <c:pt idx="13271">
                  <c:v>41562.6875</c:v>
                </c:pt>
                <c:pt idx="13272">
                  <c:v>41562.697916666664</c:v>
                </c:pt>
                <c:pt idx="13273">
                  <c:v>41562.708333333336</c:v>
                </c:pt>
                <c:pt idx="13274">
                  <c:v>41562.71875</c:v>
                </c:pt>
                <c:pt idx="13275">
                  <c:v>41562.729166666664</c:v>
                </c:pt>
                <c:pt idx="13276">
                  <c:v>41562.739583333336</c:v>
                </c:pt>
                <c:pt idx="13277">
                  <c:v>41562.75</c:v>
                </c:pt>
                <c:pt idx="13278">
                  <c:v>41562.760416666664</c:v>
                </c:pt>
                <c:pt idx="13279">
                  <c:v>41562.770833333336</c:v>
                </c:pt>
                <c:pt idx="13280">
                  <c:v>41562.78125</c:v>
                </c:pt>
                <c:pt idx="13281">
                  <c:v>41562.791666666664</c:v>
                </c:pt>
                <c:pt idx="13282">
                  <c:v>41562.802083333336</c:v>
                </c:pt>
                <c:pt idx="13283">
                  <c:v>41562.8125</c:v>
                </c:pt>
                <c:pt idx="13284">
                  <c:v>41562.822916666664</c:v>
                </c:pt>
                <c:pt idx="13285">
                  <c:v>41562.833333333336</c:v>
                </c:pt>
                <c:pt idx="13286">
                  <c:v>41562.84375</c:v>
                </c:pt>
                <c:pt idx="13287">
                  <c:v>41562.854166666664</c:v>
                </c:pt>
                <c:pt idx="13288">
                  <c:v>41562.864583333336</c:v>
                </c:pt>
                <c:pt idx="13289">
                  <c:v>41562.875</c:v>
                </c:pt>
                <c:pt idx="13290">
                  <c:v>41562.885416666664</c:v>
                </c:pt>
                <c:pt idx="13291">
                  <c:v>41562.895833333336</c:v>
                </c:pt>
                <c:pt idx="13292">
                  <c:v>41562.90625</c:v>
                </c:pt>
                <c:pt idx="13293">
                  <c:v>41562.916666666664</c:v>
                </c:pt>
                <c:pt idx="13294">
                  <c:v>41562.927083333336</c:v>
                </c:pt>
                <c:pt idx="13295">
                  <c:v>41562.9375</c:v>
                </c:pt>
                <c:pt idx="13296">
                  <c:v>41562.947916666664</c:v>
                </c:pt>
                <c:pt idx="13297">
                  <c:v>41562.958333333336</c:v>
                </c:pt>
                <c:pt idx="13298">
                  <c:v>41562.96875</c:v>
                </c:pt>
                <c:pt idx="13299">
                  <c:v>41562.979166666664</c:v>
                </c:pt>
                <c:pt idx="13300">
                  <c:v>41562.989583333336</c:v>
                </c:pt>
                <c:pt idx="13301">
                  <c:v>41563</c:v>
                </c:pt>
                <c:pt idx="13302">
                  <c:v>41563.010416666664</c:v>
                </c:pt>
                <c:pt idx="13303">
                  <c:v>41563.020833333336</c:v>
                </c:pt>
                <c:pt idx="13304">
                  <c:v>41563.03125</c:v>
                </c:pt>
                <c:pt idx="13305">
                  <c:v>41563.041666666664</c:v>
                </c:pt>
                <c:pt idx="13306">
                  <c:v>41563.052083333336</c:v>
                </c:pt>
                <c:pt idx="13307">
                  <c:v>41563.0625</c:v>
                </c:pt>
                <c:pt idx="13308">
                  <c:v>41563.072916666664</c:v>
                </c:pt>
                <c:pt idx="13309">
                  <c:v>41563.083333333336</c:v>
                </c:pt>
                <c:pt idx="13310">
                  <c:v>41563.09375</c:v>
                </c:pt>
                <c:pt idx="13311">
                  <c:v>41563.104166666664</c:v>
                </c:pt>
                <c:pt idx="13312">
                  <c:v>41563.114583333336</c:v>
                </c:pt>
                <c:pt idx="13313">
                  <c:v>41563.125</c:v>
                </c:pt>
                <c:pt idx="13314">
                  <c:v>41563.135416666664</c:v>
                </c:pt>
                <c:pt idx="13315">
                  <c:v>41563.145833333336</c:v>
                </c:pt>
                <c:pt idx="13316">
                  <c:v>41563.15625</c:v>
                </c:pt>
                <c:pt idx="13317">
                  <c:v>41563.166666666664</c:v>
                </c:pt>
                <c:pt idx="13318">
                  <c:v>41563.177083333336</c:v>
                </c:pt>
                <c:pt idx="13319">
                  <c:v>41563.1875</c:v>
                </c:pt>
                <c:pt idx="13320">
                  <c:v>41563.197916666664</c:v>
                </c:pt>
                <c:pt idx="13321">
                  <c:v>41563.208333333336</c:v>
                </c:pt>
                <c:pt idx="13322">
                  <c:v>41563.21875</c:v>
                </c:pt>
                <c:pt idx="13323">
                  <c:v>41563.229166666664</c:v>
                </c:pt>
                <c:pt idx="13324">
                  <c:v>41563.239583333336</c:v>
                </c:pt>
                <c:pt idx="13325">
                  <c:v>41563.25</c:v>
                </c:pt>
                <c:pt idx="13326">
                  <c:v>41563.260416666664</c:v>
                </c:pt>
                <c:pt idx="13327">
                  <c:v>41563.270833333336</c:v>
                </c:pt>
                <c:pt idx="13328">
                  <c:v>41563.28125</c:v>
                </c:pt>
                <c:pt idx="13329">
                  <c:v>41563.291666666664</c:v>
                </c:pt>
                <c:pt idx="13330">
                  <c:v>41563.302083333336</c:v>
                </c:pt>
                <c:pt idx="13331">
                  <c:v>41563.3125</c:v>
                </c:pt>
                <c:pt idx="13332">
                  <c:v>41563.322916666664</c:v>
                </c:pt>
                <c:pt idx="13333">
                  <c:v>41563.333333333336</c:v>
                </c:pt>
                <c:pt idx="13334">
                  <c:v>41563.34375</c:v>
                </c:pt>
                <c:pt idx="13335">
                  <c:v>41563.354166666664</c:v>
                </c:pt>
                <c:pt idx="13336">
                  <c:v>41563.364583333336</c:v>
                </c:pt>
                <c:pt idx="13337">
                  <c:v>41563.375</c:v>
                </c:pt>
                <c:pt idx="13338">
                  <c:v>41563.385416666664</c:v>
                </c:pt>
                <c:pt idx="13339">
                  <c:v>41563.395833333336</c:v>
                </c:pt>
                <c:pt idx="13340">
                  <c:v>41563.40625</c:v>
                </c:pt>
                <c:pt idx="13341">
                  <c:v>41563.416666666664</c:v>
                </c:pt>
                <c:pt idx="13342">
                  <c:v>41563.427083333336</c:v>
                </c:pt>
                <c:pt idx="13343">
                  <c:v>41563.4375</c:v>
                </c:pt>
                <c:pt idx="13344">
                  <c:v>41563.447916666664</c:v>
                </c:pt>
                <c:pt idx="13345">
                  <c:v>41563.458333333336</c:v>
                </c:pt>
                <c:pt idx="13346">
                  <c:v>41563.46875</c:v>
                </c:pt>
                <c:pt idx="13347">
                  <c:v>41563.479166666664</c:v>
                </c:pt>
                <c:pt idx="13348">
                  <c:v>41563.489583333336</c:v>
                </c:pt>
                <c:pt idx="13349">
                  <c:v>41563.5</c:v>
                </c:pt>
                <c:pt idx="13350">
                  <c:v>41563.510416666664</c:v>
                </c:pt>
                <c:pt idx="13351">
                  <c:v>41563.520833333336</c:v>
                </c:pt>
                <c:pt idx="13352">
                  <c:v>41563.53125</c:v>
                </c:pt>
                <c:pt idx="13353">
                  <c:v>41563.541666666664</c:v>
                </c:pt>
                <c:pt idx="13354">
                  <c:v>41563.552083333336</c:v>
                </c:pt>
                <c:pt idx="13355">
                  <c:v>41563.5625</c:v>
                </c:pt>
                <c:pt idx="13356">
                  <c:v>41563.572916666664</c:v>
                </c:pt>
                <c:pt idx="13357">
                  <c:v>41563.583333333336</c:v>
                </c:pt>
                <c:pt idx="13358">
                  <c:v>41563.59375</c:v>
                </c:pt>
                <c:pt idx="13359">
                  <c:v>41563.604166666664</c:v>
                </c:pt>
                <c:pt idx="13360">
                  <c:v>41563.614583333336</c:v>
                </c:pt>
                <c:pt idx="13361">
                  <c:v>41563.625</c:v>
                </c:pt>
                <c:pt idx="13362">
                  <c:v>41563.635416666664</c:v>
                </c:pt>
                <c:pt idx="13363">
                  <c:v>41563.645833333336</c:v>
                </c:pt>
                <c:pt idx="13364">
                  <c:v>41563.65625</c:v>
                </c:pt>
                <c:pt idx="13365">
                  <c:v>41563.666666666664</c:v>
                </c:pt>
                <c:pt idx="13366">
                  <c:v>41563.677083333336</c:v>
                </c:pt>
                <c:pt idx="13367">
                  <c:v>41563.6875</c:v>
                </c:pt>
                <c:pt idx="13368">
                  <c:v>41563.697916666664</c:v>
                </c:pt>
                <c:pt idx="13369">
                  <c:v>41563.708333333336</c:v>
                </c:pt>
                <c:pt idx="13370">
                  <c:v>41563.71875</c:v>
                </c:pt>
                <c:pt idx="13371">
                  <c:v>41563.729166666664</c:v>
                </c:pt>
                <c:pt idx="13372">
                  <c:v>41563.739583333336</c:v>
                </c:pt>
                <c:pt idx="13373">
                  <c:v>41563.75</c:v>
                </c:pt>
                <c:pt idx="13374">
                  <c:v>41563.760416666664</c:v>
                </c:pt>
                <c:pt idx="13375">
                  <c:v>41563.770833333336</c:v>
                </c:pt>
                <c:pt idx="13376">
                  <c:v>41563.78125</c:v>
                </c:pt>
                <c:pt idx="13377">
                  <c:v>41563.791666666664</c:v>
                </c:pt>
                <c:pt idx="13378">
                  <c:v>41563.802083333336</c:v>
                </c:pt>
                <c:pt idx="13379">
                  <c:v>41563.8125</c:v>
                </c:pt>
                <c:pt idx="13380">
                  <c:v>41563.822916666664</c:v>
                </c:pt>
                <c:pt idx="13381">
                  <c:v>41563.833333333336</c:v>
                </c:pt>
                <c:pt idx="13382">
                  <c:v>41563.84375</c:v>
                </c:pt>
                <c:pt idx="13383">
                  <c:v>41563.854166666664</c:v>
                </c:pt>
                <c:pt idx="13384">
                  <c:v>41563.864583333336</c:v>
                </c:pt>
                <c:pt idx="13385">
                  <c:v>41563.875</c:v>
                </c:pt>
                <c:pt idx="13386">
                  <c:v>41563.885416666664</c:v>
                </c:pt>
                <c:pt idx="13387">
                  <c:v>41563.895833333336</c:v>
                </c:pt>
                <c:pt idx="13388">
                  <c:v>41563.90625</c:v>
                </c:pt>
                <c:pt idx="13389">
                  <c:v>41563.916666666664</c:v>
                </c:pt>
                <c:pt idx="13390">
                  <c:v>41563.927083333336</c:v>
                </c:pt>
                <c:pt idx="13391">
                  <c:v>41563.9375</c:v>
                </c:pt>
                <c:pt idx="13392">
                  <c:v>41563.947916666664</c:v>
                </c:pt>
                <c:pt idx="13393">
                  <c:v>41563.958333333336</c:v>
                </c:pt>
                <c:pt idx="13394">
                  <c:v>41563.96875</c:v>
                </c:pt>
                <c:pt idx="13395">
                  <c:v>41563.979166666664</c:v>
                </c:pt>
                <c:pt idx="13396">
                  <c:v>41563.989583333336</c:v>
                </c:pt>
                <c:pt idx="13397">
                  <c:v>41564</c:v>
                </c:pt>
                <c:pt idx="13398">
                  <c:v>41564.010416666664</c:v>
                </c:pt>
                <c:pt idx="13399">
                  <c:v>41564.020833333336</c:v>
                </c:pt>
                <c:pt idx="13400">
                  <c:v>41564.03125</c:v>
                </c:pt>
                <c:pt idx="13401">
                  <c:v>41564.041666666664</c:v>
                </c:pt>
                <c:pt idx="13402">
                  <c:v>41564.052083333336</c:v>
                </c:pt>
                <c:pt idx="13403">
                  <c:v>41564.0625</c:v>
                </c:pt>
                <c:pt idx="13404">
                  <c:v>41564.072916666664</c:v>
                </c:pt>
                <c:pt idx="13405">
                  <c:v>41564.083333333336</c:v>
                </c:pt>
                <c:pt idx="13406">
                  <c:v>41564.09375</c:v>
                </c:pt>
                <c:pt idx="13407">
                  <c:v>41564.104166666664</c:v>
                </c:pt>
                <c:pt idx="13408">
                  <c:v>41564.114583333336</c:v>
                </c:pt>
                <c:pt idx="13409">
                  <c:v>41564.125</c:v>
                </c:pt>
                <c:pt idx="13410">
                  <c:v>41564.135416666664</c:v>
                </c:pt>
                <c:pt idx="13411">
                  <c:v>41564.145833333336</c:v>
                </c:pt>
                <c:pt idx="13412">
                  <c:v>41564.15625</c:v>
                </c:pt>
                <c:pt idx="13413">
                  <c:v>41564.166666666664</c:v>
                </c:pt>
                <c:pt idx="13414">
                  <c:v>41564.177083333336</c:v>
                </c:pt>
                <c:pt idx="13415">
                  <c:v>41564.1875</c:v>
                </c:pt>
                <c:pt idx="13416">
                  <c:v>41564.197916666664</c:v>
                </c:pt>
                <c:pt idx="13417">
                  <c:v>41564.208333333336</c:v>
                </c:pt>
                <c:pt idx="13418">
                  <c:v>41564.21875</c:v>
                </c:pt>
                <c:pt idx="13419">
                  <c:v>41564.229166666664</c:v>
                </c:pt>
                <c:pt idx="13420">
                  <c:v>41564.239583333336</c:v>
                </c:pt>
                <c:pt idx="13421">
                  <c:v>41564.25</c:v>
                </c:pt>
                <c:pt idx="13422">
                  <c:v>41564.260416666664</c:v>
                </c:pt>
                <c:pt idx="13423">
                  <c:v>41564.270833333336</c:v>
                </c:pt>
                <c:pt idx="13424">
                  <c:v>41564.28125</c:v>
                </c:pt>
                <c:pt idx="13425">
                  <c:v>41564.291666666664</c:v>
                </c:pt>
                <c:pt idx="13426">
                  <c:v>41564.302083333336</c:v>
                </c:pt>
                <c:pt idx="13427">
                  <c:v>41564.3125</c:v>
                </c:pt>
                <c:pt idx="13428">
                  <c:v>41564.322916666664</c:v>
                </c:pt>
                <c:pt idx="13429">
                  <c:v>41564.333333333336</c:v>
                </c:pt>
                <c:pt idx="13430">
                  <c:v>41564.34375</c:v>
                </c:pt>
                <c:pt idx="13431">
                  <c:v>41564.354166666664</c:v>
                </c:pt>
                <c:pt idx="13432">
                  <c:v>41564.364583333336</c:v>
                </c:pt>
                <c:pt idx="13433">
                  <c:v>41564.375</c:v>
                </c:pt>
                <c:pt idx="13434">
                  <c:v>41564.385416666664</c:v>
                </c:pt>
                <c:pt idx="13435">
                  <c:v>41564.395833333336</c:v>
                </c:pt>
                <c:pt idx="13436">
                  <c:v>41564.40625</c:v>
                </c:pt>
                <c:pt idx="13437">
                  <c:v>41564.416666666664</c:v>
                </c:pt>
                <c:pt idx="13438">
                  <c:v>41564.427083333336</c:v>
                </c:pt>
                <c:pt idx="13439">
                  <c:v>41564.4375</c:v>
                </c:pt>
                <c:pt idx="13440">
                  <c:v>41564.447916666664</c:v>
                </c:pt>
                <c:pt idx="13441">
                  <c:v>41564.458333333336</c:v>
                </c:pt>
                <c:pt idx="13442">
                  <c:v>41564.46875</c:v>
                </c:pt>
                <c:pt idx="13443">
                  <c:v>41564.479166666664</c:v>
                </c:pt>
                <c:pt idx="13444">
                  <c:v>41564.489583333336</c:v>
                </c:pt>
                <c:pt idx="13445">
                  <c:v>41564.5</c:v>
                </c:pt>
                <c:pt idx="13446">
                  <c:v>41564.510416666664</c:v>
                </c:pt>
                <c:pt idx="13447">
                  <c:v>41564.520833333336</c:v>
                </c:pt>
                <c:pt idx="13448">
                  <c:v>41564.53125</c:v>
                </c:pt>
                <c:pt idx="13449">
                  <c:v>41564.541666666664</c:v>
                </c:pt>
                <c:pt idx="13450">
                  <c:v>41564.552083333336</c:v>
                </c:pt>
                <c:pt idx="13451">
                  <c:v>41564.5625</c:v>
                </c:pt>
                <c:pt idx="13452">
                  <c:v>41564.572916666664</c:v>
                </c:pt>
                <c:pt idx="13453">
                  <c:v>41564.583333333336</c:v>
                </c:pt>
                <c:pt idx="13454">
                  <c:v>41564.59375</c:v>
                </c:pt>
                <c:pt idx="13455">
                  <c:v>41564.604166666664</c:v>
                </c:pt>
                <c:pt idx="13456">
                  <c:v>41564.614583333336</c:v>
                </c:pt>
                <c:pt idx="13457">
                  <c:v>41564.625</c:v>
                </c:pt>
                <c:pt idx="13458">
                  <c:v>41564.635416666664</c:v>
                </c:pt>
                <c:pt idx="13459">
                  <c:v>41564.645833333336</c:v>
                </c:pt>
                <c:pt idx="13460">
                  <c:v>41564.65625</c:v>
                </c:pt>
                <c:pt idx="13461">
                  <c:v>41564.666666666664</c:v>
                </c:pt>
                <c:pt idx="13462">
                  <c:v>41564.677083333336</c:v>
                </c:pt>
                <c:pt idx="13463">
                  <c:v>41564.6875</c:v>
                </c:pt>
                <c:pt idx="13464">
                  <c:v>41564.697916666664</c:v>
                </c:pt>
                <c:pt idx="13465">
                  <c:v>41564.708333333336</c:v>
                </c:pt>
                <c:pt idx="13466">
                  <c:v>41564.71875</c:v>
                </c:pt>
                <c:pt idx="13467">
                  <c:v>41564.729166666664</c:v>
                </c:pt>
                <c:pt idx="13468">
                  <c:v>41564.739583333336</c:v>
                </c:pt>
                <c:pt idx="13469">
                  <c:v>41564.75</c:v>
                </c:pt>
                <c:pt idx="13470">
                  <c:v>41564.760416666664</c:v>
                </c:pt>
                <c:pt idx="13471">
                  <c:v>41564.770833333336</c:v>
                </c:pt>
                <c:pt idx="13472">
                  <c:v>41564.78125</c:v>
                </c:pt>
                <c:pt idx="13473">
                  <c:v>41564.791666666664</c:v>
                </c:pt>
                <c:pt idx="13474">
                  <c:v>41564.802083333336</c:v>
                </c:pt>
                <c:pt idx="13475">
                  <c:v>41564.8125</c:v>
                </c:pt>
                <c:pt idx="13476">
                  <c:v>41564.822916666664</c:v>
                </c:pt>
                <c:pt idx="13477">
                  <c:v>41564.833333333336</c:v>
                </c:pt>
                <c:pt idx="13478">
                  <c:v>41564.84375</c:v>
                </c:pt>
                <c:pt idx="13479">
                  <c:v>41564.854166666664</c:v>
                </c:pt>
                <c:pt idx="13480">
                  <c:v>41564.864583333336</c:v>
                </c:pt>
                <c:pt idx="13481">
                  <c:v>41564.875</c:v>
                </c:pt>
                <c:pt idx="13482">
                  <c:v>41564.885416666664</c:v>
                </c:pt>
                <c:pt idx="13483">
                  <c:v>41564.895833333336</c:v>
                </c:pt>
                <c:pt idx="13484">
                  <c:v>41564.90625</c:v>
                </c:pt>
                <c:pt idx="13485">
                  <c:v>41564.916666666664</c:v>
                </c:pt>
                <c:pt idx="13486">
                  <c:v>41564.927083333336</c:v>
                </c:pt>
                <c:pt idx="13487">
                  <c:v>41564.9375</c:v>
                </c:pt>
                <c:pt idx="13488">
                  <c:v>41564.947916666664</c:v>
                </c:pt>
                <c:pt idx="13489">
                  <c:v>41564.958333333336</c:v>
                </c:pt>
                <c:pt idx="13490">
                  <c:v>41564.96875</c:v>
                </c:pt>
                <c:pt idx="13491">
                  <c:v>41564.979166666664</c:v>
                </c:pt>
                <c:pt idx="13492">
                  <c:v>41564.989583333336</c:v>
                </c:pt>
                <c:pt idx="13493">
                  <c:v>41565</c:v>
                </c:pt>
                <c:pt idx="13494">
                  <c:v>41565.010416666664</c:v>
                </c:pt>
                <c:pt idx="13495">
                  <c:v>41565.020833333336</c:v>
                </c:pt>
                <c:pt idx="13496">
                  <c:v>41565.03125</c:v>
                </c:pt>
                <c:pt idx="13497">
                  <c:v>41565.041666666664</c:v>
                </c:pt>
                <c:pt idx="13498">
                  <c:v>41565.052083333336</c:v>
                </c:pt>
                <c:pt idx="13499">
                  <c:v>41565.0625</c:v>
                </c:pt>
                <c:pt idx="13500">
                  <c:v>41565.072916666664</c:v>
                </c:pt>
                <c:pt idx="13501">
                  <c:v>41565.083333333336</c:v>
                </c:pt>
                <c:pt idx="13502">
                  <c:v>41565.09375</c:v>
                </c:pt>
                <c:pt idx="13503">
                  <c:v>41565.104166666664</c:v>
                </c:pt>
                <c:pt idx="13504">
                  <c:v>41565.114583333336</c:v>
                </c:pt>
                <c:pt idx="13505">
                  <c:v>41565.125</c:v>
                </c:pt>
                <c:pt idx="13506">
                  <c:v>41565.135416666664</c:v>
                </c:pt>
                <c:pt idx="13507">
                  <c:v>41565.145833333336</c:v>
                </c:pt>
                <c:pt idx="13508">
                  <c:v>41565.15625</c:v>
                </c:pt>
                <c:pt idx="13509">
                  <c:v>41565.166666666664</c:v>
                </c:pt>
                <c:pt idx="13510">
                  <c:v>41565.177083333336</c:v>
                </c:pt>
                <c:pt idx="13511">
                  <c:v>41565.1875</c:v>
                </c:pt>
                <c:pt idx="13512">
                  <c:v>41565.197916666664</c:v>
                </c:pt>
                <c:pt idx="13513">
                  <c:v>41565.208333333336</c:v>
                </c:pt>
                <c:pt idx="13514">
                  <c:v>41565.21875</c:v>
                </c:pt>
                <c:pt idx="13515">
                  <c:v>41565.229166666664</c:v>
                </c:pt>
                <c:pt idx="13516">
                  <c:v>41565.239583333336</c:v>
                </c:pt>
                <c:pt idx="13517">
                  <c:v>41565.25</c:v>
                </c:pt>
                <c:pt idx="13518">
                  <c:v>41565.260416666664</c:v>
                </c:pt>
                <c:pt idx="13519">
                  <c:v>41565.270833333336</c:v>
                </c:pt>
                <c:pt idx="13520">
                  <c:v>41565.28125</c:v>
                </c:pt>
                <c:pt idx="13521">
                  <c:v>41565.291666666664</c:v>
                </c:pt>
                <c:pt idx="13522">
                  <c:v>41565.302083333336</c:v>
                </c:pt>
                <c:pt idx="13523">
                  <c:v>41565.3125</c:v>
                </c:pt>
                <c:pt idx="13524">
                  <c:v>41565.322916666664</c:v>
                </c:pt>
                <c:pt idx="13525">
                  <c:v>41565.332638888889</c:v>
                </c:pt>
                <c:pt idx="13526">
                  <c:v>41565.333333333336</c:v>
                </c:pt>
                <c:pt idx="13527">
                  <c:v>41565.34375</c:v>
                </c:pt>
                <c:pt idx="13528">
                  <c:v>41565.354166666664</c:v>
                </c:pt>
                <c:pt idx="13529">
                  <c:v>41565.364583333336</c:v>
                </c:pt>
                <c:pt idx="13530">
                  <c:v>41565.375</c:v>
                </c:pt>
                <c:pt idx="13531">
                  <c:v>41565.385416666664</c:v>
                </c:pt>
                <c:pt idx="13532">
                  <c:v>41565.395833333336</c:v>
                </c:pt>
                <c:pt idx="13533">
                  <c:v>41565.40625</c:v>
                </c:pt>
                <c:pt idx="13534">
                  <c:v>41565.416666666664</c:v>
                </c:pt>
                <c:pt idx="13535">
                  <c:v>41565.427083333336</c:v>
                </c:pt>
                <c:pt idx="13536">
                  <c:v>41565.4375</c:v>
                </c:pt>
                <c:pt idx="13537">
                  <c:v>41565.447916666664</c:v>
                </c:pt>
                <c:pt idx="13538">
                  <c:v>41565.458333333336</c:v>
                </c:pt>
                <c:pt idx="13539">
                  <c:v>41565.46875</c:v>
                </c:pt>
                <c:pt idx="13540">
                  <c:v>41565.479166666664</c:v>
                </c:pt>
                <c:pt idx="13541">
                  <c:v>41565.489583333336</c:v>
                </c:pt>
                <c:pt idx="13542">
                  <c:v>41565.5</c:v>
                </c:pt>
                <c:pt idx="13543">
                  <c:v>41565.510416666664</c:v>
                </c:pt>
                <c:pt idx="13544">
                  <c:v>41565.520833333336</c:v>
                </c:pt>
                <c:pt idx="13545">
                  <c:v>41565.53125</c:v>
                </c:pt>
                <c:pt idx="13546">
                  <c:v>41565.541666666664</c:v>
                </c:pt>
                <c:pt idx="13547">
                  <c:v>41565.552083333336</c:v>
                </c:pt>
                <c:pt idx="13548">
                  <c:v>41565.5625</c:v>
                </c:pt>
                <c:pt idx="13549">
                  <c:v>41565.572916666664</c:v>
                </c:pt>
                <c:pt idx="13550">
                  <c:v>41565.583333333336</c:v>
                </c:pt>
                <c:pt idx="13551">
                  <c:v>41565.59375</c:v>
                </c:pt>
                <c:pt idx="13552">
                  <c:v>41565.604166666664</c:v>
                </c:pt>
                <c:pt idx="13553">
                  <c:v>41565.614583333336</c:v>
                </c:pt>
                <c:pt idx="13554">
                  <c:v>41565.625</c:v>
                </c:pt>
                <c:pt idx="13555">
                  <c:v>41565.635416666664</c:v>
                </c:pt>
                <c:pt idx="13556">
                  <c:v>41565.645833333336</c:v>
                </c:pt>
                <c:pt idx="13557">
                  <c:v>41565.65625</c:v>
                </c:pt>
                <c:pt idx="13558">
                  <c:v>41565.666666666664</c:v>
                </c:pt>
                <c:pt idx="13559">
                  <c:v>41565.677083333336</c:v>
                </c:pt>
                <c:pt idx="13560">
                  <c:v>41565.6875</c:v>
                </c:pt>
                <c:pt idx="13561">
                  <c:v>41565.697916666664</c:v>
                </c:pt>
                <c:pt idx="13562">
                  <c:v>41565.708333333336</c:v>
                </c:pt>
                <c:pt idx="13563">
                  <c:v>41565.71875</c:v>
                </c:pt>
                <c:pt idx="13564">
                  <c:v>41565.729166666664</c:v>
                </c:pt>
                <c:pt idx="13565">
                  <c:v>41565.739583333336</c:v>
                </c:pt>
                <c:pt idx="13566">
                  <c:v>41565.75</c:v>
                </c:pt>
                <c:pt idx="13567">
                  <c:v>41565.760416666664</c:v>
                </c:pt>
                <c:pt idx="13568">
                  <c:v>41565.770833333336</c:v>
                </c:pt>
                <c:pt idx="13569">
                  <c:v>41565.78125</c:v>
                </c:pt>
                <c:pt idx="13570">
                  <c:v>41565.791666666664</c:v>
                </c:pt>
                <c:pt idx="13571">
                  <c:v>41565.802083333336</c:v>
                </c:pt>
                <c:pt idx="13572">
                  <c:v>41565.8125</c:v>
                </c:pt>
                <c:pt idx="13573">
                  <c:v>41565.822916666664</c:v>
                </c:pt>
                <c:pt idx="13574">
                  <c:v>41565.833333333336</c:v>
                </c:pt>
                <c:pt idx="13575">
                  <c:v>41565.84375</c:v>
                </c:pt>
                <c:pt idx="13576">
                  <c:v>41565.854166666664</c:v>
                </c:pt>
                <c:pt idx="13577">
                  <c:v>41565.864583333336</c:v>
                </c:pt>
                <c:pt idx="13578">
                  <c:v>41565.875</c:v>
                </c:pt>
                <c:pt idx="13579">
                  <c:v>41565.885416666664</c:v>
                </c:pt>
                <c:pt idx="13580">
                  <c:v>41565.895833333336</c:v>
                </c:pt>
                <c:pt idx="13581">
                  <c:v>41565.90625</c:v>
                </c:pt>
                <c:pt idx="13582">
                  <c:v>41565.916666666664</c:v>
                </c:pt>
                <c:pt idx="13583">
                  <c:v>41565.927083333336</c:v>
                </c:pt>
                <c:pt idx="13584">
                  <c:v>41565.9375</c:v>
                </c:pt>
                <c:pt idx="13585">
                  <c:v>41565.947916666664</c:v>
                </c:pt>
                <c:pt idx="13586">
                  <c:v>41565.958333333336</c:v>
                </c:pt>
                <c:pt idx="13587">
                  <c:v>41565.96875</c:v>
                </c:pt>
                <c:pt idx="13588">
                  <c:v>41565.979166666664</c:v>
                </c:pt>
                <c:pt idx="13589">
                  <c:v>41565.989583333336</c:v>
                </c:pt>
                <c:pt idx="13590">
                  <c:v>41566</c:v>
                </c:pt>
                <c:pt idx="13591">
                  <c:v>41566.010416666664</c:v>
                </c:pt>
                <c:pt idx="13592">
                  <c:v>41566.020833333336</c:v>
                </c:pt>
                <c:pt idx="13593">
                  <c:v>41566.03125</c:v>
                </c:pt>
                <c:pt idx="13594">
                  <c:v>41566.041666666664</c:v>
                </c:pt>
                <c:pt idx="13595">
                  <c:v>41566.052083333336</c:v>
                </c:pt>
                <c:pt idx="13596">
                  <c:v>41566.0625</c:v>
                </c:pt>
                <c:pt idx="13597">
                  <c:v>41566.072916666664</c:v>
                </c:pt>
                <c:pt idx="13598">
                  <c:v>41566.083333333336</c:v>
                </c:pt>
                <c:pt idx="13599">
                  <c:v>41566.09375</c:v>
                </c:pt>
                <c:pt idx="13600">
                  <c:v>41566.104166666664</c:v>
                </c:pt>
                <c:pt idx="13601">
                  <c:v>41566.114583333336</c:v>
                </c:pt>
                <c:pt idx="13602">
                  <c:v>41566.125</c:v>
                </c:pt>
                <c:pt idx="13603">
                  <c:v>41566.135416666664</c:v>
                </c:pt>
                <c:pt idx="13604">
                  <c:v>41566.145833333336</c:v>
                </c:pt>
                <c:pt idx="13605">
                  <c:v>41566.15625</c:v>
                </c:pt>
                <c:pt idx="13606">
                  <c:v>41566.166666666664</c:v>
                </c:pt>
                <c:pt idx="13607">
                  <c:v>41566.177083333336</c:v>
                </c:pt>
                <c:pt idx="13608">
                  <c:v>41566.1875</c:v>
                </c:pt>
                <c:pt idx="13609">
                  <c:v>41566.197916666664</c:v>
                </c:pt>
                <c:pt idx="13610">
                  <c:v>41566.208333333336</c:v>
                </c:pt>
                <c:pt idx="13611">
                  <c:v>41566.21875</c:v>
                </c:pt>
                <c:pt idx="13612">
                  <c:v>41566.229166666664</c:v>
                </c:pt>
                <c:pt idx="13613">
                  <c:v>41566.239583333336</c:v>
                </c:pt>
                <c:pt idx="13614">
                  <c:v>41566.25</c:v>
                </c:pt>
                <c:pt idx="13615">
                  <c:v>41566.260416666664</c:v>
                </c:pt>
                <c:pt idx="13616">
                  <c:v>41566.270833333336</c:v>
                </c:pt>
                <c:pt idx="13617">
                  <c:v>41566.28125</c:v>
                </c:pt>
                <c:pt idx="13618">
                  <c:v>41566.291666666664</c:v>
                </c:pt>
                <c:pt idx="13619">
                  <c:v>41566.302083333336</c:v>
                </c:pt>
                <c:pt idx="13620">
                  <c:v>41566.3125</c:v>
                </c:pt>
                <c:pt idx="13621">
                  <c:v>41566.322916666664</c:v>
                </c:pt>
                <c:pt idx="13622">
                  <c:v>41566.333333333336</c:v>
                </c:pt>
                <c:pt idx="13623">
                  <c:v>41566.34375</c:v>
                </c:pt>
                <c:pt idx="13624">
                  <c:v>41566.354166666664</c:v>
                </c:pt>
                <c:pt idx="13625">
                  <c:v>41566.364583333336</c:v>
                </c:pt>
                <c:pt idx="13626">
                  <c:v>41566.375</c:v>
                </c:pt>
                <c:pt idx="13627">
                  <c:v>41566.385416666664</c:v>
                </c:pt>
                <c:pt idx="13628">
                  <c:v>41566.395833333336</c:v>
                </c:pt>
                <c:pt idx="13629">
                  <c:v>41566.40625</c:v>
                </c:pt>
                <c:pt idx="13630">
                  <c:v>41566.416666666664</c:v>
                </c:pt>
                <c:pt idx="13631">
                  <c:v>41566.427083333336</c:v>
                </c:pt>
                <c:pt idx="13632">
                  <c:v>41566.436805555553</c:v>
                </c:pt>
                <c:pt idx="13633">
                  <c:v>41566.4375</c:v>
                </c:pt>
                <c:pt idx="13634">
                  <c:v>41566.447916666664</c:v>
                </c:pt>
                <c:pt idx="13635">
                  <c:v>41566.458333333336</c:v>
                </c:pt>
                <c:pt idx="13636">
                  <c:v>41566.46875</c:v>
                </c:pt>
                <c:pt idx="13637">
                  <c:v>41566.479166666664</c:v>
                </c:pt>
                <c:pt idx="13638">
                  <c:v>41566.489583333336</c:v>
                </c:pt>
                <c:pt idx="13639">
                  <c:v>41566.5</c:v>
                </c:pt>
                <c:pt idx="13640">
                  <c:v>41566.510416666664</c:v>
                </c:pt>
                <c:pt idx="13641">
                  <c:v>41566.520833333336</c:v>
                </c:pt>
                <c:pt idx="13642">
                  <c:v>41566.53125</c:v>
                </c:pt>
                <c:pt idx="13643">
                  <c:v>41566.541666666664</c:v>
                </c:pt>
                <c:pt idx="13644">
                  <c:v>41566.552083333336</c:v>
                </c:pt>
                <c:pt idx="13645">
                  <c:v>41566.5625</c:v>
                </c:pt>
                <c:pt idx="13646">
                  <c:v>41566.572916666664</c:v>
                </c:pt>
                <c:pt idx="13647">
                  <c:v>41566.583333333336</c:v>
                </c:pt>
                <c:pt idx="13648">
                  <c:v>41566.59375</c:v>
                </c:pt>
                <c:pt idx="13649">
                  <c:v>41566.604166666664</c:v>
                </c:pt>
                <c:pt idx="13650">
                  <c:v>41566.614583333336</c:v>
                </c:pt>
                <c:pt idx="13651">
                  <c:v>41566.625</c:v>
                </c:pt>
                <c:pt idx="13652">
                  <c:v>41566.635416666664</c:v>
                </c:pt>
                <c:pt idx="13653">
                  <c:v>41566.645833333336</c:v>
                </c:pt>
                <c:pt idx="13654">
                  <c:v>41566.65625</c:v>
                </c:pt>
                <c:pt idx="13655">
                  <c:v>41566.666666666664</c:v>
                </c:pt>
                <c:pt idx="13656">
                  <c:v>41566.677083333336</c:v>
                </c:pt>
                <c:pt idx="13657">
                  <c:v>41566.6875</c:v>
                </c:pt>
                <c:pt idx="13658">
                  <c:v>41566.697916666664</c:v>
                </c:pt>
                <c:pt idx="13659">
                  <c:v>41566.708333333336</c:v>
                </c:pt>
                <c:pt idx="13660">
                  <c:v>41566.71875</c:v>
                </c:pt>
                <c:pt idx="13661">
                  <c:v>41566.729166666664</c:v>
                </c:pt>
                <c:pt idx="13662">
                  <c:v>41566.739583333336</c:v>
                </c:pt>
                <c:pt idx="13663">
                  <c:v>41566.75</c:v>
                </c:pt>
                <c:pt idx="13664">
                  <c:v>41566.760416666664</c:v>
                </c:pt>
                <c:pt idx="13665">
                  <c:v>41566.770833333336</c:v>
                </c:pt>
                <c:pt idx="13666">
                  <c:v>41566.78125</c:v>
                </c:pt>
                <c:pt idx="13667">
                  <c:v>41566.791666666664</c:v>
                </c:pt>
                <c:pt idx="13668">
                  <c:v>41566.802083333336</c:v>
                </c:pt>
                <c:pt idx="13669">
                  <c:v>41566.8125</c:v>
                </c:pt>
                <c:pt idx="13670">
                  <c:v>41566.822916666664</c:v>
                </c:pt>
                <c:pt idx="13671">
                  <c:v>41566.833333333336</c:v>
                </c:pt>
                <c:pt idx="13672">
                  <c:v>41566.84375</c:v>
                </c:pt>
                <c:pt idx="13673">
                  <c:v>41566.854166666664</c:v>
                </c:pt>
                <c:pt idx="13674">
                  <c:v>41566.864583333336</c:v>
                </c:pt>
                <c:pt idx="13675">
                  <c:v>41566.875</c:v>
                </c:pt>
                <c:pt idx="13676">
                  <c:v>41566.885416666664</c:v>
                </c:pt>
                <c:pt idx="13677">
                  <c:v>41566.895833333336</c:v>
                </c:pt>
                <c:pt idx="13678">
                  <c:v>41566.90625</c:v>
                </c:pt>
                <c:pt idx="13679">
                  <c:v>41566.916666666664</c:v>
                </c:pt>
                <c:pt idx="13680">
                  <c:v>41566.927083333336</c:v>
                </c:pt>
                <c:pt idx="13681">
                  <c:v>41566.9375</c:v>
                </c:pt>
                <c:pt idx="13682">
                  <c:v>41566.947916666664</c:v>
                </c:pt>
                <c:pt idx="13683">
                  <c:v>41566.958333333336</c:v>
                </c:pt>
                <c:pt idx="13684">
                  <c:v>41566.96875</c:v>
                </c:pt>
                <c:pt idx="13685">
                  <c:v>41566.979166666664</c:v>
                </c:pt>
                <c:pt idx="13686">
                  <c:v>41566.989583333336</c:v>
                </c:pt>
                <c:pt idx="13687">
                  <c:v>41567</c:v>
                </c:pt>
                <c:pt idx="13688">
                  <c:v>41567.010416666664</c:v>
                </c:pt>
                <c:pt idx="13689">
                  <c:v>41567.020833333336</c:v>
                </c:pt>
                <c:pt idx="13690">
                  <c:v>41567.03125</c:v>
                </c:pt>
                <c:pt idx="13691">
                  <c:v>41567.041666666664</c:v>
                </c:pt>
                <c:pt idx="13692">
                  <c:v>41567.052083333336</c:v>
                </c:pt>
                <c:pt idx="13693">
                  <c:v>41567.0625</c:v>
                </c:pt>
                <c:pt idx="13694">
                  <c:v>41567.072916666664</c:v>
                </c:pt>
                <c:pt idx="13695">
                  <c:v>41567.083333333336</c:v>
                </c:pt>
                <c:pt idx="13696">
                  <c:v>41567.09375</c:v>
                </c:pt>
                <c:pt idx="13697">
                  <c:v>41567.104166666664</c:v>
                </c:pt>
                <c:pt idx="13698">
                  <c:v>41567.114583333336</c:v>
                </c:pt>
                <c:pt idx="13699">
                  <c:v>41567.125</c:v>
                </c:pt>
                <c:pt idx="13700">
                  <c:v>41567.135416666664</c:v>
                </c:pt>
                <c:pt idx="13701">
                  <c:v>41567.145833333336</c:v>
                </c:pt>
                <c:pt idx="13702">
                  <c:v>41567.15625</c:v>
                </c:pt>
                <c:pt idx="13703">
                  <c:v>41567.166666666664</c:v>
                </c:pt>
                <c:pt idx="13704">
                  <c:v>41567.177083333336</c:v>
                </c:pt>
                <c:pt idx="13705">
                  <c:v>41567.1875</c:v>
                </c:pt>
                <c:pt idx="13706">
                  <c:v>41567.197916666664</c:v>
                </c:pt>
                <c:pt idx="13707">
                  <c:v>41567.208333333336</c:v>
                </c:pt>
                <c:pt idx="13708">
                  <c:v>41567.21875</c:v>
                </c:pt>
                <c:pt idx="13709">
                  <c:v>41567.229166666664</c:v>
                </c:pt>
                <c:pt idx="13710">
                  <c:v>41567.239583333336</c:v>
                </c:pt>
                <c:pt idx="13711">
                  <c:v>41567.25</c:v>
                </c:pt>
                <c:pt idx="13712">
                  <c:v>41567.260416666664</c:v>
                </c:pt>
                <c:pt idx="13713">
                  <c:v>41567.270833333336</c:v>
                </c:pt>
                <c:pt idx="13714">
                  <c:v>41567.28125</c:v>
                </c:pt>
                <c:pt idx="13715">
                  <c:v>41567.291666666664</c:v>
                </c:pt>
                <c:pt idx="13716">
                  <c:v>41567.302083333336</c:v>
                </c:pt>
                <c:pt idx="13717">
                  <c:v>41567.3125</c:v>
                </c:pt>
                <c:pt idx="13718">
                  <c:v>41567.322916666664</c:v>
                </c:pt>
                <c:pt idx="13719">
                  <c:v>41567.333333333336</c:v>
                </c:pt>
                <c:pt idx="13720">
                  <c:v>41567.34375</c:v>
                </c:pt>
                <c:pt idx="13721">
                  <c:v>41567.354166666664</c:v>
                </c:pt>
                <c:pt idx="13722">
                  <c:v>41567.364583333336</c:v>
                </c:pt>
                <c:pt idx="13723">
                  <c:v>41567.375</c:v>
                </c:pt>
                <c:pt idx="13724">
                  <c:v>41567.385416666664</c:v>
                </c:pt>
                <c:pt idx="13725">
                  <c:v>41567.395833333336</c:v>
                </c:pt>
                <c:pt idx="13726">
                  <c:v>41567.40625</c:v>
                </c:pt>
                <c:pt idx="13727">
                  <c:v>41567.416666666664</c:v>
                </c:pt>
                <c:pt idx="13728">
                  <c:v>41567.427083333336</c:v>
                </c:pt>
                <c:pt idx="13729">
                  <c:v>41567.4375</c:v>
                </c:pt>
                <c:pt idx="13730">
                  <c:v>41567.447916666664</c:v>
                </c:pt>
                <c:pt idx="13731">
                  <c:v>41567.458333333336</c:v>
                </c:pt>
                <c:pt idx="13732">
                  <c:v>41567.46875</c:v>
                </c:pt>
                <c:pt idx="13733">
                  <c:v>41567.479166666664</c:v>
                </c:pt>
                <c:pt idx="13734">
                  <c:v>41567.489583333336</c:v>
                </c:pt>
                <c:pt idx="13735">
                  <c:v>41567.5</c:v>
                </c:pt>
                <c:pt idx="13736">
                  <c:v>41567.510416666664</c:v>
                </c:pt>
                <c:pt idx="13737">
                  <c:v>41567.520833333336</c:v>
                </c:pt>
                <c:pt idx="13738">
                  <c:v>41567.53125</c:v>
                </c:pt>
                <c:pt idx="13739">
                  <c:v>41567.541666666664</c:v>
                </c:pt>
                <c:pt idx="13740">
                  <c:v>41567.552083333336</c:v>
                </c:pt>
                <c:pt idx="13741">
                  <c:v>41567.5625</c:v>
                </c:pt>
                <c:pt idx="13742">
                  <c:v>41567.572916666664</c:v>
                </c:pt>
                <c:pt idx="13743">
                  <c:v>41567.583333333336</c:v>
                </c:pt>
                <c:pt idx="13744">
                  <c:v>41567.59375</c:v>
                </c:pt>
                <c:pt idx="13745">
                  <c:v>41567.604166666664</c:v>
                </c:pt>
                <c:pt idx="13746">
                  <c:v>41567.614583333336</c:v>
                </c:pt>
                <c:pt idx="13747">
                  <c:v>41567.625</c:v>
                </c:pt>
                <c:pt idx="13748">
                  <c:v>41567.635416666664</c:v>
                </c:pt>
                <c:pt idx="13749">
                  <c:v>41567.645833333336</c:v>
                </c:pt>
                <c:pt idx="13750">
                  <c:v>41567.65625</c:v>
                </c:pt>
                <c:pt idx="13751">
                  <c:v>41567.666666666664</c:v>
                </c:pt>
                <c:pt idx="13752">
                  <c:v>41567.677083333336</c:v>
                </c:pt>
                <c:pt idx="13753">
                  <c:v>41567.6875</c:v>
                </c:pt>
                <c:pt idx="13754">
                  <c:v>41567.697916666664</c:v>
                </c:pt>
                <c:pt idx="13755">
                  <c:v>41567.708333333336</c:v>
                </c:pt>
                <c:pt idx="13756">
                  <c:v>41567.71875</c:v>
                </c:pt>
                <c:pt idx="13757">
                  <c:v>41567.729166666664</c:v>
                </c:pt>
                <c:pt idx="13758">
                  <c:v>41567.739583333336</c:v>
                </c:pt>
                <c:pt idx="13759">
                  <c:v>41567.75</c:v>
                </c:pt>
                <c:pt idx="13760">
                  <c:v>41567.760416666664</c:v>
                </c:pt>
                <c:pt idx="13761">
                  <c:v>41567.770833333336</c:v>
                </c:pt>
                <c:pt idx="13762">
                  <c:v>41567.78125</c:v>
                </c:pt>
                <c:pt idx="13763">
                  <c:v>41567.791666666664</c:v>
                </c:pt>
                <c:pt idx="13764">
                  <c:v>41567.802083333336</c:v>
                </c:pt>
                <c:pt idx="13765">
                  <c:v>41567.8125</c:v>
                </c:pt>
                <c:pt idx="13766">
                  <c:v>41567.822916666664</c:v>
                </c:pt>
                <c:pt idx="13767">
                  <c:v>41567.833333333336</c:v>
                </c:pt>
                <c:pt idx="13768">
                  <c:v>41567.84375</c:v>
                </c:pt>
                <c:pt idx="13769">
                  <c:v>41567.854166666664</c:v>
                </c:pt>
                <c:pt idx="13770">
                  <c:v>41567.864583333336</c:v>
                </c:pt>
                <c:pt idx="13771">
                  <c:v>41567.875</c:v>
                </c:pt>
                <c:pt idx="13772">
                  <c:v>41567.885416666664</c:v>
                </c:pt>
                <c:pt idx="13773">
                  <c:v>41567.895833333336</c:v>
                </c:pt>
                <c:pt idx="13774">
                  <c:v>41567.90625</c:v>
                </c:pt>
                <c:pt idx="13775">
                  <c:v>41567.916666666664</c:v>
                </c:pt>
                <c:pt idx="13776">
                  <c:v>41567.927083333336</c:v>
                </c:pt>
                <c:pt idx="13777">
                  <c:v>41567.9375</c:v>
                </c:pt>
                <c:pt idx="13778">
                  <c:v>41567.947916666664</c:v>
                </c:pt>
                <c:pt idx="13779">
                  <c:v>41567.958333333336</c:v>
                </c:pt>
                <c:pt idx="13780">
                  <c:v>41567.96875</c:v>
                </c:pt>
                <c:pt idx="13781">
                  <c:v>41567.979166666664</c:v>
                </c:pt>
                <c:pt idx="13782">
                  <c:v>41567.989583333336</c:v>
                </c:pt>
                <c:pt idx="13783">
                  <c:v>41568</c:v>
                </c:pt>
                <c:pt idx="13784">
                  <c:v>41568.010416666664</c:v>
                </c:pt>
                <c:pt idx="13785">
                  <c:v>41568.020833333336</c:v>
                </c:pt>
                <c:pt idx="13786">
                  <c:v>41568.03125</c:v>
                </c:pt>
                <c:pt idx="13787">
                  <c:v>41568.041666666664</c:v>
                </c:pt>
                <c:pt idx="13788">
                  <c:v>41568.052083333336</c:v>
                </c:pt>
                <c:pt idx="13789">
                  <c:v>41568.0625</c:v>
                </c:pt>
                <c:pt idx="13790">
                  <c:v>41568.072916666664</c:v>
                </c:pt>
                <c:pt idx="13791">
                  <c:v>41568.083333333336</c:v>
                </c:pt>
                <c:pt idx="13792">
                  <c:v>41568.09375</c:v>
                </c:pt>
                <c:pt idx="13793">
                  <c:v>41568.104166666664</c:v>
                </c:pt>
                <c:pt idx="13794">
                  <c:v>41568.114583333336</c:v>
                </c:pt>
                <c:pt idx="13795">
                  <c:v>41568.125</c:v>
                </c:pt>
                <c:pt idx="13796">
                  <c:v>41568.135416666664</c:v>
                </c:pt>
                <c:pt idx="13797">
                  <c:v>41568.145833333336</c:v>
                </c:pt>
                <c:pt idx="13798">
                  <c:v>41568.15625</c:v>
                </c:pt>
                <c:pt idx="13799">
                  <c:v>41568.166666666664</c:v>
                </c:pt>
                <c:pt idx="13800">
                  <c:v>41568.177083333336</c:v>
                </c:pt>
                <c:pt idx="13801">
                  <c:v>41568.1875</c:v>
                </c:pt>
                <c:pt idx="13802">
                  <c:v>41568.197916666664</c:v>
                </c:pt>
                <c:pt idx="13803">
                  <c:v>41568.208333333336</c:v>
                </c:pt>
                <c:pt idx="13804">
                  <c:v>41568.21875</c:v>
                </c:pt>
                <c:pt idx="13805">
                  <c:v>41568.229166666664</c:v>
                </c:pt>
                <c:pt idx="13806">
                  <c:v>41568.239583333336</c:v>
                </c:pt>
                <c:pt idx="13807">
                  <c:v>41568.25</c:v>
                </c:pt>
                <c:pt idx="13808">
                  <c:v>41568.259722222225</c:v>
                </c:pt>
                <c:pt idx="13809">
                  <c:v>41568.260416666664</c:v>
                </c:pt>
                <c:pt idx="13810">
                  <c:v>41568.270833333336</c:v>
                </c:pt>
                <c:pt idx="13811">
                  <c:v>41568.28125</c:v>
                </c:pt>
                <c:pt idx="13812">
                  <c:v>41568.291666666664</c:v>
                </c:pt>
                <c:pt idx="13813">
                  <c:v>41568.302083333336</c:v>
                </c:pt>
                <c:pt idx="13814">
                  <c:v>41568.3125</c:v>
                </c:pt>
                <c:pt idx="13815">
                  <c:v>41568.322916666664</c:v>
                </c:pt>
                <c:pt idx="13816">
                  <c:v>41568.333333333336</c:v>
                </c:pt>
                <c:pt idx="13817">
                  <c:v>41568.34375</c:v>
                </c:pt>
                <c:pt idx="13818">
                  <c:v>41568.354166666664</c:v>
                </c:pt>
                <c:pt idx="13819">
                  <c:v>41568.364583333336</c:v>
                </c:pt>
                <c:pt idx="13820">
                  <c:v>41568.375</c:v>
                </c:pt>
                <c:pt idx="13821">
                  <c:v>41568.385416666664</c:v>
                </c:pt>
                <c:pt idx="13822">
                  <c:v>41568.395833333336</c:v>
                </c:pt>
                <c:pt idx="13823">
                  <c:v>41568.40625</c:v>
                </c:pt>
                <c:pt idx="13824">
                  <c:v>41568.416666666664</c:v>
                </c:pt>
                <c:pt idx="13825">
                  <c:v>41568.427083333336</c:v>
                </c:pt>
                <c:pt idx="13826">
                  <c:v>41568.4375</c:v>
                </c:pt>
                <c:pt idx="13827">
                  <c:v>41568.447916666664</c:v>
                </c:pt>
                <c:pt idx="13828">
                  <c:v>41568.458333333336</c:v>
                </c:pt>
                <c:pt idx="13829">
                  <c:v>41568.46875</c:v>
                </c:pt>
                <c:pt idx="13830">
                  <c:v>41568.479166666664</c:v>
                </c:pt>
                <c:pt idx="13831">
                  <c:v>41568.489583333336</c:v>
                </c:pt>
                <c:pt idx="13832">
                  <c:v>41568.5</c:v>
                </c:pt>
                <c:pt idx="13833">
                  <c:v>41568.510416666664</c:v>
                </c:pt>
                <c:pt idx="13834">
                  <c:v>41568.520833333336</c:v>
                </c:pt>
                <c:pt idx="13835">
                  <c:v>41568.53125</c:v>
                </c:pt>
                <c:pt idx="13836">
                  <c:v>41568.541666666664</c:v>
                </c:pt>
                <c:pt idx="13837">
                  <c:v>41568.552083333336</c:v>
                </c:pt>
                <c:pt idx="13838">
                  <c:v>41568.5625</c:v>
                </c:pt>
                <c:pt idx="13839">
                  <c:v>41568.572916666664</c:v>
                </c:pt>
                <c:pt idx="13840">
                  <c:v>41568.583333333336</c:v>
                </c:pt>
                <c:pt idx="13841">
                  <c:v>41568.59375</c:v>
                </c:pt>
                <c:pt idx="13842">
                  <c:v>41568.604166666664</c:v>
                </c:pt>
                <c:pt idx="13843">
                  <c:v>41568.614583333336</c:v>
                </c:pt>
                <c:pt idx="13844">
                  <c:v>41568.625</c:v>
                </c:pt>
                <c:pt idx="13845">
                  <c:v>41568.635416666664</c:v>
                </c:pt>
                <c:pt idx="13846">
                  <c:v>41568.645833333336</c:v>
                </c:pt>
                <c:pt idx="13847">
                  <c:v>41568.65625</c:v>
                </c:pt>
                <c:pt idx="13848">
                  <c:v>41568.666666666664</c:v>
                </c:pt>
                <c:pt idx="13849">
                  <c:v>41568.677083333336</c:v>
                </c:pt>
                <c:pt idx="13850">
                  <c:v>41568.6875</c:v>
                </c:pt>
                <c:pt idx="13851">
                  <c:v>41568.697916666664</c:v>
                </c:pt>
                <c:pt idx="13852">
                  <c:v>41568.708333333336</c:v>
                </c:pt>
                <c:pt idx="13853">
                  <c:v>41568.71875</c:v>
                </c:pt>
                <c:pt idx="13854">
                  <c:v>41568.729166666664</c:v>
                </c:pt>
                <c:pt idx="13855">
                  <c:v>41568.739583333336</c:v>
                </c:pt>
                <c:pt idx="13856">
                  <c:v>41568.75</c:v>
                </c:pt>
                <c:pt idx="13857">
                  <c:v>41568.760416666664</c:v>
                </c:pt>
                <c:pt idx="13858">
                  <c:v>41568.770833333336</c:v>
                </c:pt>
                <c:pt idx="13859">
                  <c:v>41568.78125</c:v>
                </c:pt>
                <c:pt idx="13860">
                  <c:v>41568.791666666664</c:v>
                </c:pt>
                <c:pt idx="13861">
                  <c:v>41568.802083333336</c:v>
                </c:pt>
                <c:pt idx="13862">
                  <c:v>41568.8125</c:v>
                </c:pt>
                <c:pt idx="13863">
                  <c:v>41568.822916666664</c:v>
                </c:pt>
                <c:pt idx="13864">
                  <c:v>41568.833333333336</c:v>
                </c:pt>
                <c:pt idx="13865">
                  <c:v>41568.84375</c:v>
                </c:pt>
                <c:pt idx="13866">
                  <c:v>41568.854166666664</c:v>
                </c:pt>
                <c:pt idx="13867">
                  <c:v>41568.864583333336</c:v>
                </c:pt>
                <c:pt idx="13868">
                  <c:v>41568.875</c:v>
                </c:pt>
                <c:pt idx="13869">
                  <c:v>41568.885416666664</c:v>
                </c:pt>
                <c:pt idx="13870">
                  <c:v>41568.895833333336</c:v>
                </c:pt>
                <c:pt idx="13871">
                  <c:v>41568.90625</c:v>
                </c:pt>
                <c:pt idx="13872">
                  <c:v>41568.916666666664</c:v>
                </c:pt>
                <c:pt idx="13873">
                  <c:v>41568.927083333336</c:v>
                </c:pt>
                <c:pt idx="13874">
                  <c:v>41568.9375</c:v>
                </c:pt>
                <c:pt idx="13875">
                  <c:v>41568.947916666664</c:v>
                </c:pt>
                <c:pt idx="13876">
                  <c:v>41568.958333333336</c:v>
                </c:pt>
                <c:pt idx="13877">
                  <c:v>41568.96875</c:v>
                </c:pt>
                <c:pt idx="13878">
                  <c:v>41568.979166666664</c:v>
                </c:pt>
                <c:pt idx="13879">
                  <c:v>41568.989583333336</c:v>
                </c:pt>
                <c:pt idx="13880">
                  <c:v>41569</c:v>
                </c:pt>
                <c:pt idx="13881">
                  <c:v>41569.010416666664</c:v>
                </c:pt>
                <c:pt idx="13882">
                  <c:v>41569.020833333336</c:v>
                </c:pt>
                <c:pt idx="13883">
                  <c:v>41569.03125</c:v>
                </c:pt>
                <c:pt idx="13884">
                  <c:v>41569.041666666664</c:v>
                </c:pt>
                <c:pt idx="13885">
                  <c:v>41569.052083333336</c:v>
                </c:pt>
                <c:pt idx="13886">
                  <c:v>41569.0625</c:v>
                </c:pt>
                <c:pt idx="13887">
                  <c:v>41569.072916666664</c:v>
                </c:pt>
                <c:pt idx="13888">
                  <c:v>41569.083333333336</c:v>
                </c:pt>
                <c:pt idx="13889">
                  <c:v>41569.09375</c:v>
                </c:pt>
                <c:pt idx="13890">
                  <c:v>41569.104166666664</c:v>
                </c:pt>
                <c:pt idx="13891">
                  <c:v>41569.114583333336</c:v>
                </c:pt>
                <c:pt idx="13892">
                  <c:v>41569.125</c:v>
                </c:pt>
                <c:pt idx="13893">
                  <c:v>41569.135416666664</c:v>
                </c:pt>
                <c:pt idx="13894">
                  <c:v>41569.145833333336</c:v>
                </c:pt>
                <c:pt idx="13895">
                  <c:v>41569.15625</c:v>
                </c:pt>
                <c:pt idx="13896">
                  <c:v>41569.166666666664</c:v>
                </c:pt>
                <c:pt idx="13897">
                  <c:v>41569.177083333336</c:v>
                </c:pt>
                <c:pt idx="13898">
                  <c:v>41569.1875</c:v>
                </c:pt>
                <c:pt idx="13899">
                  <c:v>41569.197916666664</c:v>
                </c:pt>
                <c:pt idx="13900">
                  <c:v>41569.208333333336</c:v>
                </c:pt>
                <c:pt idx="13901">
                  <c:v>41569.21875</c:v>
                </c:pt>
                <c:pt idx="13902">
                  <c:v>41569.229166666664</c:v>
                </c:pt>
                <c:pt idx="13903">
                  <c:v>41569.239583333336</c:v>
                </c:pt>
                <c:pt idx="13904">
                  <c:v>41569.25</c:v>
                </c:pt>
                <c:pt idx="13905">
                  <c:v>41569.260416666664</c:v>
                </c:pt>
                <c:pt idx="13906">
                  <c:v>41569.270833333336</c:v>
                </c:pt>
                <c:pt idx="13907">
                  <c:v>41569.28125</c:v>
                </c:pt>
                <c:pt idx="13908">
                  <c:v>41569.291666666664</c:v>
                </c:pt>
                <c:pt idx="13909">
                  <c:v>41569.302083333336</c:v>
                </c:pt>
                <c:pt idx="13910">
                  <c:v>41569.3125</c:v>
                </c:pt>
                <c:pt idx="13911">
                  <c:v>41569.322916666664</c:v>
                </c:pt>
                <c:pt idx="13912">
                  <c:v>41569.333333333336</c:v>
                </c:pt>
                <c:pt idx="13913">
                  <c:v>41569.34375</c:v>
                </c:pt>
                <c:pt idx="13914">
                  <c:v>41569.354166666664</c:v>
                </c:pt>
                <c:pt idx="13915">
                  <c:v>41569.364583333336</c:v>
                </c:pt>
                <c:pt idx="13916">
                  <c:v>41569.375</c:v>
                </c:pt>
                <c:pt idx="13917">
                  <c:v>41569.385416666664</c:v>
                </c:pt>
                <c:pt idx="13918">
                  <c:v>41569.395833333336</c:v>
                </c:pt>
                <c:pt idx="13919">
                  <c:v>41569.40625</c:v>
                </c:pt>
                <c:pt idx="13920">
                  <c:v>41569.416666666664</c:v>
                </c:pt>
                <c:pt idx="13921">
                  <c:v>41569.427083333336</c:v>
                </c:pt>
                <c:pt idx="13922">
                  <c:v>41569.4375</c:v>
                </c:pt>
                <c:pt idx="13923">
                  <c:v>41569.447916666664</c:v>
                </c:pt>
                <c:pt idx="13924">
                  <c:v>41569.458333333336</c:v>
                </c:pt>
                <c:pt idx="13925">
                  <c:v>41569.46875</c:v>
                </c:pt>
                <c:pt idx="13926">
                  <c:v>41569.479166666664</c:v>
                </c:pt>
                <c:pt idx="13927">
                  <c:v>41569.489583333336</c:v>
                </c:pt>
                <c:pt idx="13928">
                  <c:v>41569.5</c:v>
                </c:pt>
                <c:pt idx="13929">
                  <c:v>41569.510416666664</c:v>
                </c:pt>
                <c:pt idx="13930">
                  <c:v>41569.520833333336</c:v>
                </c:pt>
                <c:pt idx="13931">
                  <c:v>41569.53125</c:v>
                </c:pt>
                <c:pt idx="13932">
                  <c:v>41569.541666666664</c:v>
                </c:pt>
                <c:pt idx="13933">
                  <c:v>41569.552083333336</c:v>
                </c:pt>
                <c:pt idx="13934">
                  <c:v>41569.5625</c:v>
                </c:pt>
                <c:pt idx="13935">
                  <c:v>41569.572916666664</c:v>
                </c:pt>
                <c:pt idx="13936">
                  <c:v>41569.583333333336</c:v>
                </c:pt>
                <c:pt idx="13937">
                  <c:v>41569.59375</c:v>
                </c:pt>
                <c:pt idx="13938">
                  <c:v>41569.604166666664</c:v>
                </c:pt>
                <c:pt idx="13939">
                  <c:v>41569.614583333336</c:v>
                </c:pt>
                <c:pt idx="13940">
                  <c:v>41569.625</c:v>
                </c:pt>
                <c:pt idx="13941">
                  <c:v>41569.635416666664</c:v>
                </c:pt>
                <c:pt idx="13942">
                  <c:v>41569.645833333336</c:v>
                </c:pt>
                <c:pt idx="13943">
                  <c:v>41569.65625</c:v>
                </c:pt>
                <c:pt idx="13944">
                  <c:v>41569.666666666664</c:v>
                </c:pt>
                <c:pt idx="13945">
                  <c:v>41569.677083333336</c:v>
                </c:pt>
                <c:pt idx="13946">
                  <c:v>41569.6875</c:v>
                </c:pt>
                <c:pt idx="13947">
                  <c:v>41569.697916666664</c:v>
                </c:pt>
                <c:pt idx="13948">
                  <c:v>41569.708333333336</c:v>
                </c:pt>
                <c:pt idx="13949">
                  <c:v>41569.71875</c:v>
                </c:pt>
                <c:pt idx="13950">
                  <c:v>41569.729166666664</c:v>
                </c:pt>
                <c:pt idx="13951">
                  <c:v>41569.739583333336</c:v>
                </c:pt>
                <c:pt idx="13952">
                  <c:v>41569.75</c:v>
                </c:pt>
                <c:pt idx="13953">
                  <c:v>41569.760416666664</c:v>
                </c:pt>
                <c:pt idx="13954">
                  <c:v>41569.770833333336</c:v>
                </c:pt>
                <c:pt idx="13955">
                  <c:v>41569.78125</c:v>
                </c:pt>
                <c:pt idx="13956">
                  <c:v>41569.791666666664</c:v>
                </c:pt>
                <c:pt idx="13957">
                  <c:v>41569.802083333336</c:v>
                </c:pt>
                <c:pt idx="13958">
                  <c:v>41569.8125</c:v>
                </c:pt>
                <c:pt idx="13959">
                  <c:v>41569.822916666664</c:v>
                </c:pt>
                <c:pt idx="13960">
                  <c:v>41569.833333333336</c:v>
                </c:pt>
                <c:pt idx="13961">
                  <c:v>41569.84375</c:v>
                </c:pt>
                <c:pt idx="13962">
                  <c:v>41569.854166666664</c:v>
                </c:pt>
                <c:pt idx="13963">
                  <c:v>41569.864583333336</c:v>
                </c:pt>
                <c:pt idx="13964">
                  <c:v>41569.875</c:v>
                </c:pt>
                <c:pt idx="13965">
                  <c:v>41569.885416666664</c:v>
                </c:pt>
                <c:pt idx="13966">
                  <c:v>41569.895833333336</c:v>
                </c:pt>
                <c:pt idx="13967">
                  <c:v>41569.90625</c:v>
                </c:pt>
                <c:pt idx="13968">
                  <c:v>41569.916666666664</c:v>
                </c:pt>
                <c:pt idx="13969">
                  <c:v>41569.927083333336</c:v>
                </c:pt>
                <c:pt idx="13970">
                  <c:v>41569.9375</c:v>
                </c:pt>
                <c:pt idx="13971">
                  <c:v>41569.947916666664</c:v>
                </c:pt>
                <c:pt idx="13972">
                  <c:v>41569.958333333336</c:v>
                </c:pt>
                <c:pt idx="13973">
                  <c:v>41569.96875</c:v>
                </c:pt>
                <c:pt idx="13974">
                  <c:v>41569.979166666664</c:v>
                </c:pt>
                <c:pt idx="13975">
                  <c:v>41569.989583333336</c:v>
                </c:pt>
                <c:pt idx="13976">
                  <c:v>41570</c:v>
                </c:pt>
                <c:pt idx="13977">
                  <c:v>41570.010416666664</c:v>
                </c:pt>
                <c:pt idx="13978">
                  <c:v>41570.020833333336</c:v>
                </c:pt>
                <c:pt idx="13979">
                  <c:v>41570.03125</c:v>
                </c:pt>
                <c:pt idx="13980">
                  <c:v>41570.041666666664</c:v>
                </c:pt>
                <c:pt idx="13981">
                  <c:v>41570.052083333336</c:v>
                </c:pt>
                <c:pt idx="13982">
                  <c:v>41570.0625</c:v>
                </c:pt>
                <c:pt idx="13983">
                  <c:v>41570.072916666664</c:v>
                </c:pt>
                <c:pt idx="13984">
                  <c:v>41570.083333333336</c:v>
                </c:pt>
                <c:pt idx="13985">
                  <c:v>41570.09375</c:v>
                </c:pt>
                <c:pt idx="13986">
                  <c:v>41570.104166666664</c:v>
                </c:pt>
                <c:pt idx="13987">
                  <c:v>41570.114583333336</c:v>
                </c:pt>
                <c:pt idx="13988">
                  <c:v>41570.125</c:v>
                </c:pt>
                <c:pt idx="13989">
                  <c:v>41570.135416666664</c:v>
                </c:pt>
                <c:pt idx="13990">
                  <c:v>41570.145833333336</c:v>
                </c:pt>
                <c:pt idx="13991">
                  <c:v>41570.15625</c:v>
                </c:pt>
                <c:pt idx="13992">
                  <c:v>41570.166666666664</c:v>
                </c:pt>
                <c:pt idx="13993">
                  <c:v>41570.177083333336</c:v>
                </c:pt>
                <c:pt idx="13994">
                  <c:v>41570.1875</c:v>
                </c:pt>
                <c:pt idx="13995">
                  <c:v>41570.197916666664</c:v>
                </c:pt>
                <c:pt idx="13996">
                  <c:v>41570.208333333336</c:v>
                </c:pt>
                <c:pt idx="13997">
                  <c:v>41570.21875</c:v>
                </c:pt>
                <c:pt idx="13998">
                  <c:v>41570.229166666664</c:v>
                </c:pt>
                <c:pt idx="13999">
                  <c:v>41570.239583333336</c:v>
                </c:pt>
                <c:pt idx="14000">
                  <c:v>41570.25</c:v>
                </c:pt>
                <c:pt idx="14001">
                  <c:v>41570.260416666664</c:v>
                </c:pt>
                <c:pt idx="14002">
                  <c:v>41570.270833333336</c:v>
                </c:pt>
                <c:pt idx="14003">
                  <c:v>41570.28125</c:v>
                </c:pt>
                <c:pt idx="14004">
                  <c:v>41570.291666666664</c:v>
                </c:pt>
                <c:pt idx="14005">
                  <c:v>41570.302083333336</c:v>
                </c:pt>
                <c:pt idx="14006">
                  <c:v>41570.3125</c:v>
                </c:pt>
                <c:pt idx="14007">
                  <c:v>41570.322916666664</c:v>
                </c:pt>
                <c:pt idx="14008">
                  <c:v>41570.333333333336</c:v>
                </c:pt>
                <c:pt idx="14009">
                  <c:v>41570.34375</c:v>
                </c:pt>
                <c:pt idx="14010">
                  <c:v>41570.354166666664</c:v>
                </c:pt>
                <c:pt idx="14011">
                  <c:v>41570.364583333336</c:v>
                </c:pt>
                <c:pt idx="14012">
                  <c:v>41570.375</c:v>
                </c:pt>
                <c:pt idx="14013">
                  <c:v>41570.385416666664</c:v>
                </c:pt>
                <c:pt idx="14014">
                  <c:v>41570.395833333336</c:v>
                </c:pt>
                <c:pt idx="14015">
                  <c:v>41570.40625</c:v>
                </c:pt>
                <c:pt idx="14016">
                  <c:v>41570.416666666664</c:v>
                </c:pt>
                <c:pt idx="14017">
                  <c:v>41570.427083333336</c:v>
                </c:pt>
                <c:pt idx="14018">
                  <c:v>41570.4375</c:v>
                </c:pt>
                <c:pt idx="14019">
                  <c:v>41570.447916666664</c:v>
                </c:pt>
                <c:pt idx="14020">
                  <c:v>41570.458333333336</c:v>
                </c:pt>
                <c:pt idx="14021">
                  <c:v>41570.46875</c:v>
                </c:pt>
                <c:pt idx="14022">
                  <c:v>41570.479166666664</c:v>
                </c:pt>
                <c:pt idx="14023">
                  <c:v>41570.489583333336</c:v>
                </c:pt>
                <c:pt idx="14024">
                  <c:v>41570.5</c:v>
                </c:pt>
                <c:pt idx="14025">
                  <c:v>41570.510416666664</c:v>
                </c:pt>
                <c:pt idx="14026">
                  <c:v>41570.520833333336</c:v>
                </c:pt>
                <c:pt idx="14027">
                  <c:v>41570.53125</c:v>
                </c:pt>
                <c:pt idx="14028">
                  <c:v>41570.541666666664</c:v>
                </c:pt>
                <c:pt idx="14029">
                  <c:v>41570.552083333336</c:v>
                </c:pt>
                <c:pt idx="14030">
                  <c:v>41570.5625</c:v>
                </c:pt>
                <c:pt idx="14031">
                  <c:v>41570.572916666664</c:v>
                </c:pt>
                <c:pt idx="14032">
                  <c:v>41570.583333333336</c:v>
                </c:pt>
                <c:pt idx="14033">
                  <c:v>41570.59375</c:v>
                </c:pt>
                <c:pt idx="14034">
                  <c:v>41570.604166666664</c:v>
                </c:pt>
                <c:pt idx="14035">
                  <c:v>41570.614583333336</c:v>
                </c:pt>
                <c:pt idx="14036">
                  <c:v>41570.625</c:v>
                </c:pt>
                <c:pt idx="14037">
                  <c:v>41570.635416666664</c:v>
                </c:pt>
                <c:pt idx="14038">
                  <c:v>41570.645833333336</c:v>
                </c:pt>
                <c:pt idx="14039">
                  <c:v>41570.65625</c:v>
                </c:pt>
                <c:pt idx="14040">
                  <c:v>41570.666666666664</c:v>
                </c:pt>
                <c:pt idx="14041">
                  <c:v>41570.677083333336</c:v>
                </c:pt>
                <c:pt idx="14042">
                  <c:v>41570.6875</c:v>
                </c:pt>
                <c:pt idx="14043">
                  <c:v>41570.697916666664</c:v>
                </c:pt>
                <c:pt idx="14044">
                  <c:v>41570.708333333336</c:v>
                </c:pt>
                <c:pt idx="14045">
                  <c:v>41570.71875</c:v>
                </c:pt>
                <c:pt idx="14046">
                  <c:v>41570.729166666664</c:v>
                </c:pt>
                <c:pt idx="14047">
                  <c:v>41570.739583333336</c:v>
                </c:pt>
                <c:pt idx="14048">
                  <c:v>41570.75</c:v>
                </c:pt>
                <c:pt idx="14049">
                  <c:v>41570.760416666664</c:v>
                </c:pt>
                <c:pt idx="14050">
                  <c:v>41570.770833333336</c:v>
                </c:pt>
                <c:pt idx="14051">
                  <c:v>41570.78125</c:v>
                </c:pt>
                <c:pt idx="14052">
                  <c:v>41570.791666666664</c:v>
                </c:pt>
                <c:pt idx="14053">
                  <c:v>41570.802083333336</c:v>
                </c:pt>
                <c:pt idx="14054">
                  <c:v>41570.8125</c:v>
                </c:pt>
                <c:pt idx="14055">
                  <c:v>41570.822916666664</c:v>
                </c:pt>
                <c:pt idx="14056">
                  <c:v>41570.833333333336</c:v>
                </c:pt>
                <c:pt idx="14057">
                  <c:v>41570.84375</c:v>
                </c:pt>
                <c:pt idx="14058">
                  <c:v>41570.854166666664</c:v>
                </c:pt>
                <c:pt idx="14059">
                  <c:v>41570.864583333336</c:v>
                </c:pt>
                <c:pt idx="14060">
                  <c:v>41570.875</c:v>
                </c:pt>
                <c:pt idx="14061">
                  <c:v>41570.885416666664</c:v>
                </c:pt>
                <c:pt idx="14062">
                  <c:v>41570.895833333336</c:v>
                </c:pt>
                <c:pt idx="14063">
                  <c:v>41570.90625</c:v>
                </c:pt>
                <c:pt idx="14064">
                  <c:v>41570.916666666664</c:v>
                </c:pt>
                <c:pt idx="14065">
                  <c:v>41570.927083333336</c:v>
                </c:pt>
                <c:pt idx="14066">
                  <c:v>41570.9375</c:v>
                </c:pt>
                <c:pt idx="14067">
                  <c:v>41570.947916666664</c:v>
                </c:pt>
                <c:pt idx="14068">
                  <c:v>41570.958333333336</c:v>
                </c:pt>
                <c:pt idx="14069">
                  <c:v>41570.96875</c:v>
                </c:pt>
                <c:pt idx="14070">
                  <c:v>41570.979166666664</c:v>
                </c:pt>
                <c:pt idx="14071">
                  <c:v>41570.989583333336</c:v>
                </c:pt>
                <c:pt idx="14072">
                  <c:v>41571</c:v>
                </c:pt>
                <c:pt idx="14073">
                  <c:v>41571.010416666664</c:v>
                </c:pt>
                <c:pt idx="14074">
                  <c:v>41571.020833333336</c:v>
                </c:pt>
                <c:pt idx="14075">
                  <c:v>41571.03125</c:v>
                </c:pt>
                <c:pt idx="14076">
                  <c:v>41571.041666666664</c:v>
                </c:pt>
                <c:pt idx="14077">
                  <c:v>41571.052083333336</c:v>
                </c:pt>
                <c:pt idx="14078">
                  <c:v>41571.0625</c:v>
                </c:pt>
                <c:pt idx="14079">
                  <c:v>41571.072916666664</c:v>
                </c:pt>
                <c:pt idx="14080">
                  <c:v>41571.083333333336</c:v>
                </c:pt>
                <c:pt idx="14081">
                  <c:v>41571.09375</c:v>
                </c:pt>
                <c:pt idx="14082">
                  <c:v>41571.104166666664</c:v>
                </c:pt>
                <c:pt idx="14083">
                  <c:v>41571.114583333336</c:v>
                </c:pt>
                <c:pt idx="14084">
                  <c:v>41571.125</c:v>
                </c:pt>
                <c:pt idx="14085">
                  <c:v>41571.135416666664</c:v>
                </c:pt>
                <c:pt idx="14086">
                  <c:v>41571.145833333336</c:v>
                </c:pt>
                <c:pt idx="14087">
                  <c:v>41571.15625</c:v>
                </c:pt>
                <c:pt idx="14088">
                  <c:v>41571.166666666664</c:v>
                </c:pt>
                <c:pt idx="14089">
                  <c:v>41571.177083333336</c:v>
                </c:pt>
                <c:pt idx="14090">
                  <c:v>41571.1875</c:v>
                </c:pt>
                <c:pt idx="14091">
                  <c:v>41571.197916666664</c:v>
                </c:pt>
                <c:pt idx="14092">
                  <c:v>41571.208333333336</c:v>
                </c:pt>
                <c:pt idx="14093">
                  <c:v>41571.21875</c:v>
                </c:pt>
                <c:pt idx="14094">
                  <c:v>41571.229166666664</c:v>
                </c:pt>
                <c:pt idx="14095">
                  <c:v>41571.239583333336</c:v>
                </c:pt>
                <c:pt idx="14096">
                  <c:v>41571.25</c:v>
                </c:pt>
                <c:pt idx="14097">
                  <c:v>41571.260416666664</c:v>
                </c:pt>
                <c:pt idx="14098">
                  <c:v>41571.270833333336</c:v>
                </c:pt>
                <c:pt idx="14099">
                  <c:v>41571.28125</c:v>
                </c:pt>
                <c:pt idx="14100">
                  <c:v>41571.291666666664</c:v>
                </c:pt>
                <c:pt idx="14101">
                  <c:v>41571.302083333336</c:v>
                </c:pt>
                <c:pt idx="14102">
                  <c:v>41571.3125</c:v>
                </c:pt>
                <c:pt idx="14103">
                  <c:v>41571.322916666664</c:v>
                </c:pt>
                <c:pt idx="14104">
                  <c:v>41571.333333333336</c:v>
                </c:pt>
                <c:pt idx="14105">
                  <c:v>41571.34375</c:v>
                </c:pt>
                <c:pt idx="14106">
                  <c:v>41571.354166666664</c:v>
                </c:pt>
                <c:pt idx="14107">
                  <c:v>41571.364583333336</c:v>
                </c:pt>
                <c:pt idx="14108">
                  <c:v>41571.375</c:v>
                </c:pt>
                <c:pt idx="14109">
                  <c:v>41571.385416666664</c:v>
                </c:pt>
                <c:pt idx="14110">
                  <c:v>41571.395833333336</c:v>
                </c:pt>
                <c:pt idx="14111">
                  <c:v>41571.40625</c:v>
                </c:pt>
                <c:pt idx="14112">
                  <c:v>41571.416666666664</c:v>
                </c:pt>
                <c:pt idx="14113">
                  <c:v>41571.427083333336</c:v>
                </c:pt>
                <c:pt idx="14114">
                  <c:v>41571.4375</c:v>
                </c:pt>
                <c:pt idx="14115">
                  <c:v>41571.447916666664</c:v>
                </c:pt>
                <c:pt idx="14116">
                  <c:v>41571.458333333336</c:v>
                </c:pt>
                <c:pt idx="14117">
                  <c:v>41571.46875</c:v>
                </c:pt>
                <c:pt idx="14118">
                  <c:v>41571.479166666664</c:v>
                </c:pt>
                <c:pt idx="14119">
                  <c:v>41571.489583333336</c:v>
                </c:pt>
                <c:pt idx="14120">
                  <c:v>41571.5</c:v>
                </c:pt>
                <c:pt idx="14121">
                  <c:v>41571.510416666664</c:v>
                </c:pt>
                <c:pt idx="14122">
                  <c:v>41571.520833333336</c:v>
                </c:pt>
                <c:pt idx="14123">
                  <c:v>41571.53125</c:v>
                </c:pt>
                <c:pt idx="14124">
                  <c:v>41571.541666666664</c:v>
                </c:pt>
                <c:pt idx="14125">
                  <c:v>41571.552083333336</c:v>
                </c:pt>
                <c:pt idx="14126">
                  <c:v>41571.5625</c:v>
                </c:pt>
                <c:pt idx="14127">
                  <c:v>41571.572916666664</c:v>
                </c:pt>
                <c:pt idx="14128">
                  <c:v>41571.583333333336</c:v>
                </c:pt>
                <c:pt idx="14129">
                  <c:v>41571.59375</c:v>
                </c:pt>
                <c:pt idx="14130">
                  <c:v>41571.604166666664</c:v>
                </c:pt>
                <c:pt idx="14131">
                  <c:v>41571.614583333336</c:v>
                </c:pt>
                <c:pt idx="14132">
                  <c:v>41571.625</c:v>
                </c:pt>
                <c:pt idx="14133">
                  <c:v>41571.635416666664</c:v>
                </c:pt>
                <c:pt idx="14134">
                  <c:v>41571.645833333336</c:v>
                </c:pt>
                <c:pt idx="14135">
                  <c:v>41571.65625</c:v>
                </c:pt>
                <c:pt idx="14136">
                  <c:v>41571.666666666664</c:v>
                </c:pt>
                <c:pt idx="14137">
                  <c:v>41571.677083333336</c:v>
                </c:pt>
                <c:pt idx="14138">
                  <c:v>41571.6875</c:v>
                </c:pt>
                <c:pt idx="14139">
                  <c:v>41571.697916666664</c:v>
                </c:pt>
                <c:pt idx="14140">
                  <c:v>41571.708333333336</c:v>
                </c:pt>
                <c:pt idx="14141">
                  <c:v>41571.71875</c:v>
                </c:pt>
                <c:pt idx="14142">
                  <c:v>41571.729166666664</c:v>
                </c:pt>
                <c:pt idx="14143">
                  <c:v>41571.739583333336</c:v>
                </c:pt>
                <c:pt idx="14144">
                  <c:v>41571.75</c:v>
                </c:pt>
                <c:pt idx="14145">
                  <c:v>41571.760416666664</c:v>
                </c:pt>
                <c:pt idx="14146">
                  <c:v>41571.770833333336</c:v>
                </c:pt>
                <c:pt idx="14147">
                  <c:v>41571.78125</c:v>
                </c:pt>
                <c:pt idx="14148">
                  <c:v>41571.791666666664</c:v>
                </c:pt>
                <c:pt idx="14149">
                  <c:v>41571.802083333336</c:v>
                </c:pt>
                <c:pt idx="14150">
                  <c:v>41571.8125</c:v>
                </c:pt>
                <c:pt idx="14151">
                  <c:v>41571.822916666664</c:v>
                </c:pt>
                <c:pt idx="14152">
                  <c:v>41571.833333333336</c:v>
                </c:pt>
                <c:pt idx="14153">
                  <c:v>41571.84375</c:v>
                </c:pt>
                <c:pt idx="14154">
                  <c:v>41571.854166666664</c:v>
                </c:pt>
                <c:pt idx="14155">
                  <c:v>41571.864583333336</c:v>
                </c:pt>
                <c:pt idx="14156">
                  <c:v>41571.875</c:v>
                </c:pt>
                <c:pt idx="14157">
                  <c:v>41571.885416666664</c:v>
                </c:pt>
                <c:pt idx="14158">
                  <c:v>41571.895833333336</c:v>
                </c:pt>
                <c:pt idx="14159">
                  <c:v>41571.90625</c:v>
                </c:pt>
                <c:pt idx="14160">
                  <c:v>41571.916666666664</c:v>
                </c:pt>
                <c:pt idx="14161">
                  <c:v>41571.927083333336</c:v>
                </c:pt>
                <c:pt idx="14162">
                  <c:v>41571.9375</c:v>
                </c:pt>
                <c:pt idx="14163">
                  <c:v>41571.947916666664</c:v>
                </c:pt>
                <c:pt idx="14164">
                  <c:v>41571.958333333336</c:v>
                </c:pt>
                <c:pt idx="14165">
                  <c:v>41571.96875</c:v>
                </c:pt>
                <c:pt idx="14166">
                  <c:v>41571.979166666664</c:v>
                </c:pt>
                <c:pt idx="14167">
                  <c:v>41571.989583333336</c:v>
                </c:pt>
                <c:pt idx="14168">
                  <c:v>41572</c:v>
                </c:pt>
                <c:pt idx="14169">
                  <c:v>41572.010416666664</c:v>
                </c:pt>
                <c:pt idx="14170">
                  <c:v>41572.020833333336</c:v>
                </c:pt>
                <c:pt idx="14171">
                  <c:v>41572.03125</c:v>
                </c:pt>
                <c:pt idx="14172">
                  <c:v>41572.041666666664</c:v>
                </c:pt>
                <c:pt idx="14173">
                  <c:v>41572.052083333336</c:v>
                </c:pt>
                <c:pt idx="14174">
                  <c:v>41572.0625</c:v>
                </c:pt>
                <c:pt idx="14175">
                  <c:v>41572.072916666664</c:v>
                </c:pt>
                <c:pt idx="14176">
                  <c:v>41572.083333333336</c:v>
                </c:pt>
                <c:pt idx="14177">
                  <c:v>41572.09375</c:v>
                </c:pt>
                <c:pt idx="14178">
                  <c:v>41572.104166666664</c:v>
                </c:pt>
                <c:pt idx="14179">
                  <c:v>41572.114583333336</c:v>
                </c:pt>
                <c:pt idx="14180">
                  <c:v>41572.125</c:v>
                </c:pt>
                <c:pt idx="14181">
                  <c:v>41572.135416666664</c:v>
                </c:pt>
                <c:pt idx="14182">
                  <c:v>41572.145833333336</c:v>
                </c:pt>
                <c:pt idx="14183">
                  <c:v>41572.15625</c:v>
                </c:pt>
                <c:pt idx="14184">
                  <c:v>41572.166666666664</c:v>
                </c:pt>
                <c:pt idx="14185">
                  <c:v>41572.177083333336</c:v>
                </c:pt>
                <c:pt idx="14186">
                  <c:v>41572.1875</c:v>
                </c:pt>
                <c:pt idx="14187">
                  <c:v>41572.197916666664</c:v>
                </c:pt>
                <c:pt idx="14188">
                  <c:v>41572.208333333336</c:v>
                </c:pt>
                <c:pt idx="14189">
                  <c:v>41572.21875</c:v>
                </c:pt>
                <c:pt idx="14190">
                  <c:v>41572.229166666664</c:v>
                </c:pt>
                <c:pt idx="14191">
                  <c:v>41572.239583333336</c:v>
                </c:pt>
                <c:pt idx="14192">
                  <c:v>41572.25</c:v>
                </c:pt>
                <c:pt idx="14193">
                  <c:v>41572.260416666664</c:v>
                </c:pt>
                <c:pt idx="14194">
                  <c:v>41572.270833333336</c:v>
                </c:pt>
                <c:pt idx="14195">
                  <c:v>41572.28125</c:v>
                </c:pt>
                <c:pt idx="14196">
                  <c:v>41572.291666666664</c:v>
                </c:pt>
                <c:pt idx="14197">
                  <c:v>41572.302083333336</c:v>
                </c:pt>
                <c:pt idx="14198">
                  <c:v>41572.3125</c:v>
                </c:pt>
                <c:pt idx="14199">
                  <c:v>41572.322916666664</c:v>
                </c:pt>
                <c:pt idx="14200">
                  <c:v>41572.333333333336</c:v>
                </c:pt>
                <c:pt idx="14201">
                  <c:v>41572.34375</c:v>
                </c:pt>
                <c:pt idx="14202">
                  <c:v>41572.354166666664</c:v>
                </c:pt>
                <c:pt idx="14203">
                  <c:v>41572.364583333336</c:v>
                </c:pt>
                <c:pt idx="14204">
                  <c:v>41572.375</c:v>
                </c:pt>
                <c:pt idx="14205">
                  <c:v>41572.385416666664</c:v>
                </c:pt>
                <c:pt idx="14206">
                  <c:v>41572.395833333336</c:v>
                </c:pt>
                <c:pt idx="14207">
                  <c:v>41572.40625</c:v>
                </c:pt>
                <c:pt idx="14208">
                  <c:v>41572.416666666664</c:v>
                </c:pt>
                <c:pt idx="14209">
                  <c:v>41572.427083333336</c:v>
                </c:pt>
                <c:pt idx="14210">
                  <c:v>41572.4375</c:v>
                </c:pt>
                <c:pt idx="14211">
                  <c:v>41572.447916666664</c:v>
                </c:pt>
                <c:pt idx="14212">
                  <c:v>41572.458333333336</c:v>
                </c:pt>
                <c:pt idx="14213">
                  <c:v>41572.46875</c:v>
                </c:pt>
                <c:pt idx="14214">
                  <c:v>41572.479166666664</c:v>
                </c:pt>
                <c:pt idx="14215">
                  <c:v>41572.489583333336</c:v>
                </c:pt>
                <c:pt idx="14216">
                  <c:v>41572.5</c:v>
                </c:pt>
                <c:pt idx="14217">
                  <c:v>41572.510416666664</c:v>
                </c:pt>
                <c:pt idx="14218">
                  <c:v>41572.520833333336</c:v>
                </c:pt>
                <c:pt idx="14219">
                  <c:v>41572.53125</c:v>
                </c:pt>
                <c:pt idx="14220">
                  <c:v>41572.541666666664</c:v>
                </c:pt>
                <c:pt idx="14221">
                  <c:v>41572.552083333336</c:v>
                </c:pt>
                <c:pt idx="14222">
                  <c:v>41572.5625</c:v>
                </c:pt>
                <c:pt idx="14223">
                  <c:v>41572.572916666664</c:v>
                </c:pt>
                <c:pt idx="14224">
                  <c:v>41572.583333333336</c:v>
                </c:pt>
                <c:pt idx="14225">
                  <c:v>41572.59375</c:v>
                </c:pt>
                <c:pt idx="14226">
                  <c:v>41572.604166666664</c:v>
                </c:pt>
                <c:pt idx="14227">
                  <c:v>41572.614583333336</c:v>
                </c:pt>
                <c:pt idx="14228">
                  <c:v>41572.625</c:v>
                </c:pt>
                <c:pt idx="14229">
                  <c:v>41572.635416666664</c:v>
                </c:pt>
                <c:pt idx="14230">
                  <c:v>41572.645833333336</c:v>
                </c:pt>
                <c:pt idx="14231">
                  <c:v>41572.65625</c:v>
                </c:pt>
                <c:pt idx="14232">
                  <c:v>41572.666666666664</c:v>
                </c:pt>
                <c:pt idx="14233">
                  <c:v>41572.677083333336</c:v>
                </c:pt>
                <c:pt idx="14234">
                  <c:v>41572.6875</c:v>
                </c:pt>
                <c:pt idx="14235">
                  <c:v>41572.697916666664</c:v>
                </c:pt>
                <c:pt idx="14236">
                  <c:v>41572.708333333336</c:v>
                </c:pt>
                <c:pt idx="14237">
                  <c:v>41572.71875</c:v>
                </c:pt>
                <c:pt idx="14238">
                  <c:v>41572.729166666664</c:v>
                </c:pt>
                <c:pt idx="14239">
                  <c:v>41572.739583333336</c:v>
                </c:pt>
                <c:pt idx="14240">
                  <c:v>41572.75</c:v>
                </c:pt>
                <c:pt idx="14241">
                  <c:v>41572.760416666664</c:v>
                </c:pt>
                <c:pt idx="14242">
                  <c:v>41572.770833333336</c:v>
                </c:pt>
                <c:pt idx="14243">
                  <c:v>41572.78125</c:v>
                </c:pt>
                <c:pt idx="14244">
                  <c:v>41572.791666666664</c:v>
                </c:pt>
                <c:pt idx="14245">
                  <c:v>41572.802083333336</c:v>
                </c:pt>
                <c:pt idx="14246">
                  <c:v>41572.8125</c:v>
                </c:pt>
                <c:pt idx="14247">
                  <c:v>41572.822916666664</c:v>
                </c:pt>
                <c:pt idx="14248">
                  <c:v>41572.833333333336</c:v>
                </c:pt>
                <c:pt idx="14249">
                  <c:v>41572.84375</c:v>
                </c:pt>
                <c:pt idx="14250">
                  <c:v>41572.854166666664</c:v>
                </c:pt>
                <c:pt idx="14251">
                  <c:v>41572.864583333336</c:v>
                </c:pt>
                <c:pt idx="14252">
                  <c:v>41572.875</c:v>
                </c:pt>
                <c:pt idx="14253">
                  <c:v>41572.885416666664</c:v>
                </c:pt>
                <c:pt idx="14254">
                  <c:v>41572.895833333336</c:v>
                </c:pt>
                <c:pt idx="14255">
                  <c:v>41572.90625</c:v>
                </c:pt>
                <c:pt idx="14256">
                  <c:v>41572.916666666664</c:v>
                </c:pt>
                <c:pt idx="14257">
                  <c:v>41572.927083333336</c:v>
                </c:pt>
                <c:pt idx="14258">
                  <c:v>41572.9375</c:v>
                </c:pt>
                <c:pt idx="14259">
                  <c:v>41572.947916666664</c:v>
                </c:pt>
                <c:pt idx="14260">
                  <c:v>41572.958333333336</c:v>
                </c:pt>
                <c:pt idx="14261">
                  <c:v>41572.96875</c:v>
                </c:pt>
                <c:pt idx="14262">
                  <c:v>41572.979166666664</c:v>
                </c:pt>
                <c:pt idx="14263">
                  <c:v>41572.989583333336</c:v>
                </c:pt>
                <c:pt idx="14264">
                  <c:v>41573</c:v>
                </c:pt>
                <c:pt idx="14265">
                  <c:v>41573.010416666664</c:v>
                </c:pt>
                <c:pt idx="14266">
                  <c:v>41573.020833333336</c:v>
                </c:pt>
                <c:pt idx="14267">
                  <c:v>41573.03125</c:v>
                </c:pt>
                <c:pt idx="14268">
                  <c:v>41573.041666666664</c:v>
                </c:pt>
                <c:pt idx="14269">
                  <c:v>41573.052083333336</c:v>
                </c:pt>
                <c:pt idx="14270">
                  <c:v>41573.0625</c:v>
                </c:pt>
                <c:pt idx="14271">
                  <c:v>41573.072916666664</c:v>
                </c:pt>
                <c:pt idx="14272">
                  <c:v>41573.083333333336</c:v>
                </c:pt>
                <c:pt idx="14273">
                  <c:v>41573.09375</c:v>
                </c:pt>
                <c:pt idx="14274">
                  <c:v>41573.104166666664</c:v>
                </c:pt>
                <c:pt idx="14275">
                  <c:v>41573.114583333336</c:v>
                </c:pt>
                <c:pt idx="14276">
                  <c:v>41573.125</c:v>
                </c:pt>
                <c:pt idx="14277">
                  <c:v>41573.135416666664</c:v>
                </c:pt>
                <c:pt idx="14278">
                  <c:v>41573.145833333336</c:v>
                </c:pt>
                <c:pt idx="14279">
                  <c:v>41573.15625</c:v>
                </c:pt>
                <c:pt idx="14280">
                  <c:v>41573.166666666664</c:v>
                </c:pt>
                <c:pt idx="14281">
                  <c:v>41573.177083333336</c:v>
                </c:pt>
                <c:pt idx="14282">
                  <c:v>41573.1875</c:v>
                </c:pt>
                <c:pt idx="14283">
                  <c:v>41573.197916666664</c:v>
                </c:pt>
                <c:pt idx="14284">
                  <c:v>41573.208333333336</c:v>
                </c:pt>
                <c:pt idx="14285">
                  <c:v>41573.21875</c:v>
                </c:pt>
                <c:pt idx="14286">
                  <c:v>41573.229166666664</c:v>
                </c:pt>
                <c:pt idx="14287">
                  <c:v>41573.239583333336</c:v>
                </c:pt>
                <c:pt idx="14288">
                  <c:v>41573.25</c:v>
                </c:pt>
                <c:pt idx="14289">
                  <c:v>41573.260416666664</c:v>
                </c:pt>
                <c:pt idx="14290">
                  <c:v>41573.270833333336</c:v>
                </c:pt>
                <c:pt idx="14291">
                  <c:v>41573.28125</c:v>
                </c:pt>
                <c:pt idx="14292">
                  <c:v>41573.291666666664</c:v>
                </c:pt>
                <c:pt idx="14293">
                  <c:v>41573.302083333336</c:v>
                </c:pt>
                <c:pt idx="14294">
                  <c:v>41573.3125</c:v>
                </c:pt>
                <c:pt idx="14295">
                  <c:v>41573.322916666664</c:v>
                </c:pt>
                <c:pt idx="14296">
                  <c:v>41573.333333333336</c:v>
                </c:pt>
                <c:pt idx="14297">
                  <c:v>41573.34375</c:v>
                </c:pt>
                <c:pt idx="14298">
                  <c:v>41573.354166666664</c:v>
                </c:pt>
                <c:pt idx="14299">
                  <c:v>41573.364583333336</c:v>
                </c:pt>
                <c:pt idx="14300">
                  <c:v>41573.375</c:v>
                </c:pt>
                <c:pt idx="14301">
                  <c:v>41573.385416666664</c:v>
                </c:pt>
                <c:pt idx="14302">
                  <c:v>41573.395833333336</c:v>
                </c:pt>
                <c:pt idx="14303">
                  <c:v>41573.40625</c:v>
                </c:pt>
                <c:pt idx="14304">
                  <c:v>41573.416666666664</c:v>
                </c:pt>
                <c:pt idx="14305">
                  <c:v>41573.427083333336</c:v>
                </c:pt>
                <c:pt idx="14306">
                  <c:v>41573.4375</c:v>
                </c:pt>
                <c:pt idx="14307">
                  <c:v>41573.447916666664</c:v>
                </c:pt>
                <c:pt idx="14308">
                  <c:v>41573.458333333336</c:v>
                </c:pt>
                <c:pt idx="14309">
                  <c:v>41573.46875</c:v>
                </c:pt>
                <c:pt idx="14310">
                  <c:v>41573.479166666664</c:v>
                </c:pt>
                <c:pt idx="14311">
                  <c:v>41573.489583333336</c:v>
                </c:pt>
                <c:pt idx="14312">
                  <c:v>41573.5</c:v>
                </c:pt>
                <c:pt idx="14313">
                  <c:v>41573.510416666664</c:v>
                </c:pt>
                <c:pt idx="14314">
                  <c:v>41573.520833333336</c:v>
                </c:pt>
                <c:pt idx="14315">
                  <c:v>41573.53125</c:v>
                </c:pt>
                <c:pt idx="14316">
                  <c:v>41573.541666666664</c:v>
                </c:pt>
                <c:pt idx="14317">
                  <c:v>41573.552083333336</c:v>
                </c:pt>
                <c:pt idx="14318">
                  <c:v>41573.5625</c:v>
                </c:pt>
                <c:pt idx="14319">
                  <c:v>41573.572916666664</c:v>
                </c:pt>
                <c:pt idx="14320">
                  <c:v>41573.583333333336</c:v>
                </c:pt>
                <c:pt idx="14321">
                  <c:v>41573.59375</c:v>
                </c:pt>
                <c:pt idx="14322">
                  <c:v>41573.604166666664</c:v>
                </c:pt>
                <c:pt idx="14323">
                  <c:v>41573.614583333336</c:v>
                </c:pt>
                <c:pt idx="14324">
                  <c:v>41573.625</c:v>
                </c:pt>
                <c:pt idx="14325">
                  <c:v>41573.635416666664</c:v>
                </c:pt>
                <c:pt idx="14326">
                  <c:v>41573.645833333336</c:v>
                </c:pt>
                <c:pt idx="14327">
                  <c:v>41573.65625</c:v>
                </c:pt>
                <c:pt idx="14328">
                  <c:v>41573.666666666664</c:v>
                </c:pt>
                <c:pt idx="14329">
                  <c:v>41573.677083333336</c:v>
                </c:pt>
                <c:pt idx="14330">
                  <c:v>41573.6875</c:v>
                </c:pt>
                <c:pt idx="14331">
                  <c:v>41573.697916666664</c:v>
                </c:pt>
                <c:pt idx="14332">
                  <c:v>41573.708333333336</c:v>
                </c:pt>
                <c:pt idx="14333">
                  <c:v>41573.71875</c:v>
                </c:pt>
                <c:pt idx="14334">
                  <c:v>41573.729166666664</c:v>
                </c:pt>
                <c:pt idx="14335">
                  <c:v>41573.739583333336</c:v>
                </c:pt>
                <c:pt idx="14336">
                  <c:v>41573.75</c:v>
                </c:pt>
                <c:pt idx="14337">
                  <c:v>41573.760416666664</c:v>
                </c:pt>
                <c:pt idx="14338">
                  <c:v>41573.770833333336</c:v>
                </c:pt>
                <c:pt idx="14339">
                  <c:v>41573.78125</c:v>
                </c:pt>
                <c:pt idx="14340">
                  <c:v>41573.791666666664</c:v>
                </c:pt>
                <c:pt idx="14341">
                  <c:v>41573.802083333336</c:v>
                </c:pt>
                <c:pt idx="14342">
                  <c:v>41573.8125</c:v>
                </c:pt>
                <c:pt idx="14343">
                  <c:v>41573.822916666664</c:v>
                </c:pt>
                <c:pt idx="14344">
                  <c:v>41573.833333333336</c:v>
                </c:pt>
                <c:pt idx="14345">
                  <c:v>41573.84375</c:v>
                </c:pt>
                <c:pt idx="14346">
                  <c:v>41573.854166666664</c:v>
                </c:pt>
                <c:pt idx="14347">
                  <c:v>41573.864583333336</c:v>
                </c:pt>
                <c:pt idx="14348">
                  <c:v>41573.875</c:v>
                </c:pt>
                <c:pt idx="14349">
                  <c:v>41573.885416666664</c:v>
                </c:pt>
                <c:pt idx="14350">
                  <c:v>41573.895833333336</c:v>
                </c:pt>
                <c:pt idx="14351">
                  <c:v>41573.90625</c:v>
                </c:pt>
                <c:pt idx="14352">
                  <c:v>41573.916666666664</c:v>
                </c:pt>
                <c:pt idx="14353">
                  <c:v>41573.927083333336</c:v>
                </c:pt>
                <c:pt idx="14354">
                  <c:v>41573.9375</c:v>
                </c:pt>
                <c:pt idx="14355">
                  <c:v>41573.947916666664</c:v>
                </c:pt>
                <c:pt idx="14356">
                  <c:v>41573.958333333336</c:v>
                </c:pt>
                <c:pt idx="14357">
                  <c:v>41573.96875</c:v>
                </c:pt>
                <c:pt idx="14358">
                  <c:v>41573.979166666664</c:v>
                </c:pt>
                <c:pt idx="14359">
                  <c:v>41573.989583333336</c:v>
                </c:pt>
                <c:pt idx="14360">
                  <c:v>41574</c:v>
                </c:pt>
                <c:pt idx="14361">
                  <c:v>41574.010416666664</c:v>
                </c:pt>
                <c:pt idx="14362">
                  <c:v>41574.020833333336</c:v>
                </c:pt>
                <c:pt idx="14363">
                  <c:v>41574.03125</c:v>
                </c:pt>
                <c:pt idx="14364">
                  <c:v>41574.041666666664</c:v>
                </c:pt>
                <c:pt idx="14365">
                  <c:v>41574.052083333336</c:v>
                </c:pt>
                <c:pt idx="14366">
                  <c:v>41574.0625</c:v>
                </c:pt>
                <c:pt idx="14367">
                  <c:v>41574.072916666664</c:v>
                </c:pt>
                <c:pt idx="14368">
                  <c:v>41574.083333333336</c:v>
                </c:pt>
                <c:pt idx="14369">
                  <c:v>41574.09375</c:v>
                </c:pt>
                <c:pt idx="14370">
                  <c:v>41574.104166666664</c:v>
                </c:pt>
                <c:pt idx="14371">
                  <c:v>41574.114583333336</c:v>
                </c:pt>
                <c:pt idx="14372">
                  <c:v>41574.125</c:v>
                </c:pt>
                <c:pt idx="14373">
                  <c:v>41574.135416666664</c:v>
                </c:pt>
                <c:pt idx="14374">
                  <c:v>41574.145833333336</c:v>
                </c:pt>
                <c:pt idx="14375">
                  <c:v>41574.15625</c:v>
                </c:pt>
                <c:pt idx="14376">
                  <c:v>41574.166666666664</c:v>
                </c:pt>
                <c:pt idx="14377">
                  <c:v>41574.177083333336</c:v>
                </c:pt>
                <c:pt idx="14378">
                  <c:v>41574.1875</c:v>
                </c:pt>
                <c:pt idx="14379">
                  <c:v>41574.197916666664</c:v>
                </c:pt>
                <c:pt idx="14380">
                  <c:v>41574.208333333336</c:v>
                </c:pt>
                <c:pt idx="14381">
                  <c:v>41574.21875</c:v>
                </c:pt>
                <c:pt idx="14382">
                  <c:v>41574.229166666664</c:v>
                </c:pt>
                <c:pt idx="14383">
                  <c:v>41574.239583333336</c:v>
                </c:pt>
                <c:pt idx="14384">
                  <c:v>41574.25</c:v>
                </c:pt>
                <c:pt idx="14385">
                  <c:v>41574.260416666664</c:v>
                </c:pt>
                <c:pt idx="14386">
                  <c:v>41574.270833333336</c:v>
                </c:pt>
                <c:pt idx="14387">
                  <c:v>41574.28125</c:v>
                </c:pt>
                <c:pt idx="14388">
                  <c:v>41574.291666666664</c:v>
                </c:pt>
                <c:pt idx="14389">
                  <c:v>41574.302083333336</c:v>
                </c:pt>
                <c:pt idx="14390">
                  <c:v>41574.3125</c:v>
                </c:pt>
                <c:pt idx="14391">
                  <c:v>41574.322916666664</c:v>
                </c:pt>
                <c:pt idx="14392">
                  <c:v>41574.333333333336</c:v>
                </c:pt>
                <c:pt idx="14393">
                  <c:v>41574.34375</c:v>
                </c:pt>
                <c:pt idx="14394">
                  <c:v>41574.354166666664</c:v>
                </c:pt>
                <c:pt idx="14395">
                  <c:v>41574.364583333336</c:v>
                </c:pt>
                <c:pt idx="14396">
                  <c:v>41574.375</c:v>
                </c:pt>
                <c:pt idx="14397">
                  <c:v>41574.385416666664</c:v>
                </c:pt>
                <c:pt idx="14398">
                  <c:v>41574.395833333336</c:v>
                </c:pt>
                <c:pt idx="14399">
                  <c:v>41574.40625</c:v>
                </c:pt>
                <c:pt idx="14400">
                  <c:v>41574.416666666664</c:v>
                </c:pt>
                <c:pt idx="14401">
                  <c:v>41574.427083333336</c:v>
                </c:pt>
                <c:pt idx="14402">
                  <c:v>41574.4375</c:v>
                </c:pt>
                <c:pt idx="14403">
                  <c:v>41574.447916666664</c:v>
                </c:pt>
                <c:pt idx="14404">
                  <c:v>41574.458333333336</c:v>
                </c:pt>
                <c:pt idx="14405">
                  <c:v>41574.46875</c:v>
                </c:pt>
                <c:pt idx="14406">
                  <c:v>41574.479166666664</c:v>
                </c:pt>
                <c:pt idx="14407">
                  <c:v>41574.489583333336</c:v>
                </c:pt>
                <c:pt idx="14408">
                  <c:v>41574.5</c:v>
                </c:pt>
                <c:pt idx="14409">
                  <c:v>41574.510416666664</c:v>
                </c:pt>
                <c:pt idx="14410">
                  <c:v>41574.520833333336</c:v>
                </c:pt>
                <c:pt idx="14411">
                  <c:v>41574.53125</c:v>
                </c:pt>
                <c:pt idx="14412">
                  <c:v>41574.541666666664</c:v>
                </c:pt>
                <c:pt idx="14413">
                  <c:v>41574.552083333336</c:v>
                </c:pt>
                <c:pt idx="14414">
                  <c:v>41574.5625</c:v>
                </c:pt>
                <c:pt idx="14415">
                  <c:v>41574.572916666664</c:v>
                </c:pt>
                <c:pt idx="14416">
                  <c:v>41574.583333333336</c:v>
                </c:pt>
                <c:pt idx="14417">
                  <c:v>41574.59375</c:v>
                </c:pt>
                <c:pt idx="14418">
                  <c:v>41574.604166666664</c:v>
                </c:pt>
                <c:pt idx="14419">
                  <c:v>41574.614583333336</c:v>
                </c:pt>
                <c:pt idx="14420">
                  <c:v>41574.625</c:v>
                </c:pt>
                <c:pt idx="14421">
                  <c:v>41574.635416666664</c:v>
                </c:pt>
                <c:pt idx="14422">
                  <c:v>41574.645833333336</c:v>
                </c:pt>
                <c:pt idx="14423">
                  <c:v>41574.65625</c:v>
                </c:pt>
                <c:pt idx="14424">
                  <c:v>41574.666666666664</c:v>
                </c:pt>
                <c:pt idx="14425">
                  <c:v>41574.677083333336</c:v>
                </c:pt>
                <c:pt idx="14426">
                  <c:v>41574.6875</c:v>
                </c:pt>
                <c:pt idx="14427">
                  <c:v>41574.697916666664</c:v>
                </c:pt>
                <c:pt idx="14428">
                  <c:v>41574.708333333336</c:v>
                </c:pt>
                <c:pt idx="14429">
                  <c:v>41574.71875</c:v>
                </c:pt>
                <c:pt idx="14430">
                  <c:v>41574.729166666664</c:v>
                </c:pt>
                <c:pt idx="14431">
                  <c:v>41574.739583333336</c:v>
                </c:pt>
                <c:pt idx="14432">
                  <c:v>41574.75</c:v>
                </c:pt>
                <c:pt idx="14433">
                  <c:v>41574.760416666664</c:v>
                </c:pt>
                <c:pt idx="14434">
                  <c:v>41574.770833333336</c:v>
                </c:pt>
                <c:pt idx="14435">
                  <c:v>41574.78125</c:v>
                </c:pt>
                <c:pt idx="14436">
                  <c:v>41574.791666666664</c:v>
                </c:pt>
                <c:pt idx="14437">
                  <c:v>41574.802083333336</c:v>
                </c:pt>
                <c:pt idx="14438">
                  <c:v>41574.8125</c:v>
                </c:pt>
                <c:pt idx="14439">
                  <c:v>41574.822916666664</c:v>
                </c:pt>
                <c:pt idx="14440">
                  <c:v>41574.833333333336</c:v>
                </c:pt>
                <c:pt idx="14441">
                  <c:v>41574.84375</c:v>
                </c:pt>
                <c:pt idx="14442">
                  <c:v>41574.854166666664</c:v>
                </c:pt>
                <c:pt idx="14443">
                  <c:v>41574.864583333336</c:v>
                </c:pt>
                <c:pt idx="14444">
                  <c:v>41574.875</c:v>
                </c:pt>
                <c:pt idx="14445">
                  <c:v>41574.885416666664</c:v>
                </c:pt>
                <c:pt idx="14446">
                  <c:v>41574.895833333336</c:v>
                </c:pt>
                <c:pt idx="14447">
                  <c:v>41574.90625</c:v>
                </c:pt>
                <c:pt idx="14448">
                  <c:v>41574.916666666664</c:v>
                </c:pt>
                <c:pt idx="14449">
                  <c:v>41574.927083333336</c:v>
                </c:pt>
                <c:pt idx="14450">
                  <c:v>41574.9375</c:v>
                </c:pt>
                <c:pt idx="14451">
                  <c:v>41574.947916666664</c:v>
                </c:pt>
                <c:pt idx="14452">
                  <c:v>41574.958333333336</c:v>
                </c:pt>
                <c:pt idx="14453">
                  <c:v>41574.96875</c:v>
                </c:pt>
                <c:pt idx="14454">
                  <c:v>41574.979166666664</c:v>
                </c:pt>
                <c:pt idx="14455">
                  <c:v>41574.989583333336</c:v>
                </c:pt>
                <c:pt idx="14456">
                  <c:v>41575</c:v>
                </c:pt>
                <c:pt idx="14457">
                  <c:v>41575.010416666664</c:v>
                </c:pt>
                <c:pt idx="14458">
                  <c:v>41575.020833333336</c:v>
                </c:pt>
                <c:pt idx="14459">
                  <c:v>41575.03125</c:v>
                </c:pt>
                <c:pt idx="14460">
                  <c:v>41575.041666666664</c:v>
                </c:pt>
                <c:pt idx="14461">
                  <c:v>41575.052083333336</c:v>
                </c:pt>
                <c:pt idx="14462">
                  <c:v>41575.0625</c:v>
                </c:pt>
                <c:pt idx="14463">
                  <c:v>41575.072916666664</c:v>
                </c:pt>
                <c:pt idx="14464">
                  <c:v>41575.083333333336</c:v>
                </c:pt>
                <c:pt idx="14465">
                  <c:v>41575.09375</c:v>
                </c:pt>
                <c:pt idx="14466">
                  <c:v>41575.104166666664</c:v>
                </c:pt>
                <c:pt idx="14467">
                  <c:v>41575.114583333336</c:v>
                </c:pt>
                <c:pt idx="14468">
                  <c:v>41575.125</c:v>
                </c:pt>
                <c:pt idx="14469">
                  <c:v>41575.135416666664</c:v>
                </c:pt>
                <c:pt idx="14470">
                  <c:v>41575.145833333336</c:v>
                </c:pt>
                <c:pt idx="14471">
                  <c:v>41575.15625</c:v>
                </c:pt>
                <c:pt idx="14472">
                  <c:v>41575.166666666664</c:v>
                </c:pt>
                <c:pt idx="14473">
                  <c:v>41575.177083333336</c:v>
                </c:pt>
                <c:pt idx="14474">
                  <c:v>41575.1875</c:v>
                </c:pt>
                <c:pt idx="14475">
                  <c:v>41575.197916666664</c:v>
                </c:pt>
                <c:pt idx="14476">
                  <c:v>41575.208333333336</c:v>
                </c:pt>
                <c:pt idx="14477">
                  <c:v>41575.21875</c:v>
                </c:pt>
                <c:pt idx="14478">
                  <c:v>41575.229166666664</c:v>
                </c:pt>
                <c:pt idx="14479">
                  <c:v>41575.239583333336</c:v>
                </c:pt>
                <c:pt idx="14480">
                  <c:v>41575.25</c:v>
                </c:pt>
                <c:pt idx="14481">
                  <c:v>41575.260416666664</c:v>
                </c:pt>
                <c:pt idx="14482">
                  <c:v>41575.270833333336</c:v>
                </c:pt>
                <c:pt idx="14483">
                  <c:v>41575.28125</c:v>
                </c:pt>
                <c:pt idx="14484">
                  <c:v>41575.291666666664</c:v>
                </c:pt>
                <c:pt idx="14485">
                  <c:v>41575.302083333336</c:v>
                </c:pt>
                <c:pt idx="14486">
                  <c:v>41575.3125</c:v>
                </c:pt>
                <c:pt idx="14487">
                  <c:v>41575.322916666664</c:v>
                </c:pt>
                <c:pt idx="14488">
                  <c:v>41575.333333333336</c:v>
                </c:pt>
                <c:pt idx="14489">
                  <c:v>41575.34375</c:v>
                </c:pt>
                <c:pt idx="14490">
                  <c:v>41575.354166666664</c:v>
                </c:pt>
                <c:pt idx="14491">
                  <c:v>41575.364583333336</c:v>
                </c:pt>
                <c:pt idx="14492">
                  <c:v>41575.375</c:v>
                </c:pt>
                <c:pt idx="14493">
                  <c:v>41575.385416666664</c:v>
                </c:pt>
                <c:pt idx="14494">
                  <c:v>41575.395833333336</c:v>
                </c:pt>
                <c:pt idx="14495">
                  <c:v>41575.40625</c:v>
                </c:pt>
                <c:pt idx="14496">
                  <c:v>41575.416666666664</c:v>
                </c:pt>
                <c:pt idx="14497">
                  <c:v>41575.427083333336</c:v>
                </c:pt>
                <c:pt idx="14498">
                  <c:v>41575.4375</c:v>
                </c:pt>
                <c:pt idx="14499">
                  <c:v>41575.447916666664</c:v>
                </c:pt>
                <c:pt idx="14500">
                  <c:v>41575.458333333336</c:v>
                </c:pt>
                <c:pt idx="14501">
                  <c:v>41575.46875</c:v>
                </c:pt>
                <c:pt idx="14502">
                  <c:v>41575.479166666664</c:v>
                </c:pt>
                <c:pt idx="14503">
                  <c:v>41575.489583333336</c:v>
                </c:pt>
                <c:pt idx="14504">
                  <c:v>41575.5</c:v>
                </c:pt>
                <c:pt idx="14505">
                  <c:v>41575.510416666664</c:v>
                </c:pt>
                <c:pt idx="14506">
                  <c:v>41575.520833333336</c:v>
                </c:pt>
                <c:pt idx="14507">
                  <c:v>41575.53125</c:v>
                </c:pt>
                <c:pt idx="14508">
                  <c:v>41575.541666666664</c:v>
                </c:pt>
                <c:pt idx="14509">
                  <c:v>41575.552083333336</c:v>
                </c:pt>
                <c:pt idx="14510">
                  <c:v>41575.5625</c:v>
                </c:pt>
                <c:pt idx="14511">
                  <c:v>41575.572916666664</c:v>
                </c:pt>
                <c:pt idx="14512">
                  <c:v>41575.583333333336</c:v>
                </c:pt>
                <c:pt idx="14513">
                  <c:v>41575.59375</c:v>
                </c:pt>
                <c:pt idx="14514">
                  <c:v>41575.604166666664</c:v>
                </c:pt>
                <c:pt idx="14515">
                  <c:v>41575.614583333336</c:v>
                </c:pt>
                <c:pt idx="14516">
                  <c:v>41575.625</c:v>
                </c:pt>
                <c:pt idx="14517">
                  <c:v>41575.635416666664</c:v>
                </c:pt>
                <c:pt idx="14518">
                  <c:v>41575.645833333336</c:v>
                </c:pt>
                <c:pt idx="14519">
                  <c:v>41575.65625</c:v>
                </c:pt>
                <c:pt idx="14520">
                  <c:v>41575.666666666664</c:v>
                </c:pt>
                <c:pt idx="14521">
                  <c:v>41575.677083333336</c:v>
                </c:pt>
                <c:pt idx="14522">
                  <c:v>41575.6875</c:v>
                </c:pt>
                <c:pt idx="14523">
                  <c:v>41575.697916666664</c:v>
                </c:pt>
                <c:pt idx="14524">
                  <c:v>41575.708333333336</c:v>
                </c:pt>
                <c:pt idx="14525">
                  <c:v>41575.71875</c:v>
                </c:pt>
                <c:pt idx="14526">
                  <c:v>41575.729166666664</c:v>
                </c:pt>
                <c:pt idx="14527">
                  <c:v>41575.739583333336</c:v>
                </c:pt>
                <c:pt idx="14528">
                  <c:v>41575.75</c:v>
                </c:pt>
                <c:pt idx="14529">
                  <c:v>41575.760416666664</c:v>
                </c:pt>
                <c:pt idx="14530">
                  <c:v>41575.770833333336</c:v>
                </c:pt>
                <c:pt idx="14531">
                  <c:v>41575.78125</c:v>
                </c:pt>
                <c:pt idx="14532">
                  <c:v>41575.791666666664</c:v>
                </c:pt>
                <c:pt idx="14533">
                  <c:v>41575.802083333336</c:v>
                </c:pt>
                <c:pt idx="14534">
                  <c:v>41575.8125</c:v>
                </c:pt>
                <c:pt idx="14535">
                  <c:v>41575.822916666664</c:v>
                </c:pt>
                <c:pt idx="14536">
                  <c:v>41575.833333333336</c:v>
                </c:pt>
                <c:pt idx="14537">
                  <c:v>41575.84375</c:v>
                </c:pt>
                <c:pt idx="14538">
                  <c:v>41575.854166666664</c:v>
                </c:pt>
                <c:pt idx="14539">
                  <c:v>41575.864583333336</c:v>
                </c:pt>
                <c:pt idx="14540">
                  <c:v>41575.875</c:v>
                </c:pt>
                <c:pt idx="14541">
                  <c:v>41575.885416666664</c:v>
                </c:pt>
                <c:pt idx="14542">
                  <c:v>41575.895833333336</c:v>
                </c:pt>
                <c:pt idx="14543">
                  <c:v>41575.90625</c:v>
                </c:pt>
                <c:pt idx="14544">
                  <c:v>41575.916666666664</c:v>
                </c:pt>
                <c:pt idx="14545">
                  <c:v>41575.927083333336</c:v>
                </c:pt>
                <c:pt idx="14546">
                  <c:v>41575.9375</c:v>
                </c:pt>
                <c:pt idx="14547">
                  <c:v>41575.947916666664</c:v>
                </c:pt>
                <c:pt idx="14548">
                  <c:v>41575.958333333336</c:v>
                </c:pt>
                <c:pt idx="14549">
                  <c:v>41575.96875</c:v>
                </c:pt>
                <c:pt idx="14550">
                  <c:v>41575.979166666664</c:v>
                </c:pt>
                <c:pt idx="14551">
                  <c:v>41575.989583333336</c:v>
                </c:pt>
                <c:pt idx="14552">
                  <c:v>41576</c:v>
                </c:pt>
                <c:pt idx="14553">
                  <c:v>41576.010416666664</c:v>
                </c:pt>
                <c:pt idx="14554">
                  <c:v>41576.020833333336</c:v>
                </c:pt>
                <c:pt idx="14555">
                  <c:v>41576.03125</c:v>
                </c:pt>
                <c:pt idx="14556">
                  <c:v>41576.041666666664</c:v>
                </c:pt>
                <c:pt idx="14557">
                  <c:v>41576.052083333336</c:v>
                </c:pt>
                <c:pt idx="14558">
                  <c:v>41576.0625</c:v>
                </c:pt>
                <c:pt idx="14559">
                  <c:v>41576.072916666664</c:v>
                </c:pt>
                <c:pt idx="14560">
                  <c:v>41576.083333333336</c:v>
                </c:pt>
                <c:pt idx="14561">
                  <c:v>41576.09375</c:v>
                </c:pt>
                <c:pt idx="14562">
                  <c:v>41576.104166666664</c:v>
                </c:pt>
                <c:pt idx="14563">
                  <c:v>41576.114583333336</c:v>
                </c:pt>
                <c:pt idx="14564">
                  <c:v>41576.125</c:v>
                </c:pt>
                <c:pt idx="14565">
                  <c:v>41576.135416666664</c:v>
                </c:pt>
                <c:pt idx="14566">
                  <c:v>41576.145833333336</c:v>
                </c:pt>
                <c:pt idx="14567">
                  <c:v>41576.15625</c:v>
                </c:pt>
                <c:pt idx="14568">
                  <c:v>41576.166666666664</c:v>
                </c:pt>
                <c:pt idx="14569">
                  <c:v>41576.177083333336</c:v>
                </c:pt>
                <c:pt idx="14570">
                  <c:v>41576.1875</c:v>
                </c:pt>
                <c:pt idx="14571">
                  <c:v>41576.197916666664</c:v>
                </c:pt>
                <c:pt idx="14572">
                  <c:v>41576.208333333336</c:v>
                </c:pt>
                <c:pt idx="14573">
                  <c:v>41576.21875</c:v>
                </c:pt>
                <c:pt idx="14574">
                  <c:v>41576.229166666664</c:v>
                </c:pt>
                <c:pt idx="14575">
                  <c:v>41576.239583333336</c:v>
                </c:pt>
                <c:pt idx="14576">
                  <c:v>41576.25</c:v>
                </c:pt>
                <c:pt idx="14577">
                  <c:v>41576.260416666664</c:v>
                </c:pt>
                <c:pt idx="14578">
                  <c:v>41576.270833333336</c:v>
                </c:pt>
                <c:pt idx="14579">
                  <c:v>41576.28125</c:v>
                </c:pt>
                <c:pt idx="14580">
                  <c:v>41576.291666666664</c:v>
                </c:pt>
                <c:pt idx="14581">
                  <c:v>41576.302083333336</c:v>
                </c:pt>
                <c:pt idx="14582">
                  <c:v>41576.3125</c:v>
                </c:pt>
                <c:pt idx="14583">
                  <c:v>41576.322916666664</c:v>
                </c:pt>
                <c:pt idx="14584">
                  <c:v>41576.333333333336</c:v>
                </c:pt>
                <c:pt idx="14585">
                  <c:v>41576.34375</c:v>
                </c:pt>
                <c:pt idx="14586">
                  <c:v>41576.354166666664</c:v>
                </c:pt>
                <c:pt idx="14587">
                  <c:v>41576.364583333336</c:v>
                </c:pt>
                <c:pt idx="14588">
                  <c:v>41576.375</c:v>
                </c:pt>
                <c:pt idx="14589">
                  <c:v>41576.385416666664</c:v>
                </c:pt>
                <c:pt idx="14590">
                  <c:v>41576.395833333336</c:v>
                </c:pt>
                <c:pt idx="14591">
                  <c:v>41576.40625</c:v>
                </c:pt>
                <c:pt idx="14592">
                  <c:v>41576.416666666664</c:v>
                </c:pt>
                <c:pt idx="14593">
                  <c:v>41576.427083333336</c:v>
                </c:pt>
                <c:pt idx="14594">
                  <c:v>41576.4375</c:v>
                </c:pt>
                <c:pt idx="14595">
                  <c:v>41576.447916666664</c:v>
                </c:pt>
                <c:pt idx="14596">
                  <c:v>41576.458333333336</c:v>
                </c:pt>
                <c:pt idx="14597">
                  <c:v>41576.46875</c:v>
                </c:pt>
                <c:pt idx="14598">
                  <c:v>41576.479166666664</c:v>
                </c:pt>
                <c:pt idx="14599">
                  <c:v>41576.489583333336</c:v>
                </c:pt>
                <c:pt idx="14600">
                  <c:v>41576.5</c:v>
                </c:pt>
                <c:pt idx="14601">
                  <c:v>41576.510416666664</c:v>
                </c:pt>
                <c:pt idx="14602">
                  <c:v>41576.520833333336</c:v>
                </c:pt>
                <c:pt idx="14603">
                  <c:v>41576.53125</c:v>
                </c:pt>
                <c:pt idx="14604">
                  <c:v>41576.541666666664</c:v>
                </c:pt>
                <c:pt idx="14605">
                  <c:v>41576.552083333336</c:v>
                </c:pt>
                <c:pt idx="14606">
                  <c:v>41576.5625</c:v>
                </c:pt>
                <c:pt idx="14607">
                  <c:v>41576.572916666664</c:v>
                </c:pt>
                <c:pt idx="14608">
                  <c:v>41576.583333333336</c:v>
                </c:pt>
                <c:pt idx="14609">
                  <c:v>41576.59375</c:v>
                </c:pt>
                <c:pt idx="14610">
                  <c:v>41576.604166666664</c:v>
                </c:pt>
                <c:pt idx="14611">
                  <c:v>41576.614583333336</c:v>
                </c:pt>
                <c:pt idx="14612">
                  <c:v>41576.625</c:v>
                </c:pt>
                <c:pt idx="14613">
                  <c:v>41576.635416666664</c:v>
                </c:pt>
                <c:pt idx="14614">
                  <c:v>41576.645833333336</c:v>
                </c:pt>
                <c:pt idx="14615">
                  <c:v>41576.65625</c:v>
                </c:pt>
                <c:pt idx="14616">
                  <c:v>41576.666666666664</c:v>
                </c:pt>
                <c:pt idx="14617">
                  <c:v>41576.677083333336</c:v>
                </c:pt>
                <c:pt idx="14618">
                  <c:v>41576.6875</c:v>
                </c:pt>
                <c:pt idx="14619">
                  <c:v>41576.697916666664</c:v>
                </c:pt>
                <c:pt idx="14620">
                  <c:v>41576.708333333336</c:v>
                </c:pt>
                <c:pt idx="14621">
                  <c:v>41576.71875</c:v>
                </c:pt>
                <c:pt idx="14622">
                  <c:v>41576.729166666664</c:v>
                </c:pt>
                <c:pt idx="14623">
                  <c:v>41576.739583333336</c:v>
                </c:pt>
                <c:pt idx="14624">
                  <c:v>41576.75</c:v>
                </c:pt>
                <c:pt idx="14625">
                  <c:v>41576.760416666664</c:v>
                </c:pt>
                <c:pt idx="14626">
                  <c:v>41576.770833333336</c:v>
                </c:pt>
                <c:pt idx="14627">
                  <c:v>41576.78125</c:v>
                </c:pt>
                <c:pt idx="14628">
                  <c:v>41576.791666666664</c:v>
                </c:pt>
                <c:pt idx="14629">
                  <c:v>41576.802083333336</c:v>
                </c:pt>
                <c:pt idx="14630">
                  <c:v>41576.8125</c:v>
                </c:pt>
                <c:pt idx="14631">
                  <c:v>41576.822916666664</c:v>
                </c:pt>
                <c:pt idx="14632">
                  <c:v>41576.833333333336</c:v>
                </c:pt>
                <c:pt idx="14633">
                  <c:v>41576.84375</c:v>
                </c:pt>
                <c:pt idx="14634">
                  <c:v>41576.854166666664</c:v>
                </c:pt>
                <c:pt idx="14635">
                  <c:v>41576.864583333336</c:v>
                </c:pt>
                <c:pt idx="14636">
                  <c:v>41576.875</c:v>
                </c:pt>
                <c:pt idx="14637">
                  <c:v>41576.885416666664</c:v>
                </c:pt>
                <c:pt idx="14638">
                  <c:v>41576.895833333336</c:v>
                </c:pt>
                <c:pt idx="14639">
                  <c:v>41576.90625</c:v>
                </c:pt>
                <c:pt idx="14640">
                  <c:v>41576.916666666664</c:v>
                </c:pt>
                <c:pt idx="14641">
                  <c:v>41576.927083333336</c:v>
                </c:pt>
                <c:pt idx="14642">
                  <c:v>41576.9375</c:v>
                </c:pt>
                <c:pt idx="14643">
                  <c:v>41576.947916666664</c:v>
                </c:pt>
                <c:pt idx="14644">
                  <c:v>41576.958333333336</c:v>
                </c:pt>
                <c:pt idx="14645">
                  <c:v>41576.96875</c:v>
                </c:pt>
                <c:pt idx="14646">
                  <c:v>41576.979166666664</c:v>
                </c:pt>
                <c:pt idx="14647">
                  <c:v>41576.989583333336</c:v>
                </c:pt>
                <c:pt idx="14648">
                  <c:v>41577</c:v>
                </c:pt>
                <c:pt idx="14649">
                  <c:v>41577.010416666664</c:v>
                </c:pt>
                <c:pt idx="14650">
                  <c:v>41577.020833333336</c:v>
                </c:pt>
                <c:pt idx="14651">
                  <c:v>41577.03125</c:v>
                </c:pt>
                <c:pt idx="14652">
                  <c:v>41577.041666666664</c:v>
                </c:pt>
                <c:pt idx="14653">
                  <c:v>41577.052083333336</c:v>
                </c:pt>
                <c:pt idx="14654">
                  <c:v>41577.0625</c:v>
                </c:pt>
                <c:pt idx="14655">
                  <c:v>41577.072916666664</c:v>
                </c:pt>
                <c:pt idx="14656">
                  <c:v>41577.083333333336</c:v>
                </c:pt>
                <c:pt idx="14657">
                  <c:v>41577.09375</c:v>
                </c:pt>
                <c:pt idx="14658">
                  <c:v>41577.104166666664</c:v>
                </c:pt>
                <c:pt idx="14659">
                  <c:v>41577.114583333336</c:v>
                </c:pt>
                <c:pt idx="14660">
                  <c:v>41577.125</c:v>
                </c:pt>
                <c:pt idx="14661">
                  <c:v>41577.135416666664</c:v>
                </c:pt>
                <c:pt idx="14662">
                  <c:v>41577.145833333336</c:v>
                </c:pt>
                <c:pt idx="14663">
                  <c:v>41577.15625</c:v>
                </c:pt>
                <c:pt idx="14664">
                  <c:v>41577.166666666664</c:v>
                </c:pt>
                <c:pt idx="14665">
                  <c:v>41577.177083333336</c:v>
                </c:pt>
                <c:pt idx="14666">
                  <c:v>41577.1875</c:v>
                </c:pt>
                <c:pt idx="14667">
                  <c:v>41577.197916666664</c:v>
                </c:pt>
                <c:pt idx="14668">
                  <c:v>41577.208333333336</c:v>
                </c:pt>
                <c:pt idx="14669">
                  <c:v>41577.21875</c:v>
                </c:pt>
                <c:pt idx="14670">
                  <c:v>41577.229166666664</c:v>
                </c:pt>
                <c:pt idx="14671">
                  <c:v>41577.239583333336</c:v>
                </c:pt>
                <c:pt idx="14672">
                  <c:v>41577.25</c:v>
                </c:pt>
                <c:pt idx="14673">
                  <c:v>41577.260416666664</c:v>
                </c:pt>
                <c:pt idx="14674">
                  <c:v>41577.270833333336</c:v>
                </c:pt>
                <c:pt idx="14675">
                  <c:v>41577.28125</c:v>
                </c:pt>
                <c:pt idx="14676">
                  <c:v>41577.291666666664</c:v>
                </c:pt>
                <c:pt idx="14677">
                  <c:v>41577.302083333336</c:v>
                </c:pt>
                <c:pt idx="14678">
                  <c:v>41577.3125</c:v>
                </c:pt>
                <c:pt idx="14679">
                  <c:v>41577.322916666664</c:v>
                </c:pt>
                <c:pt idx="14680">
                  <c:v>41577.333333333336</c:v>
                </c:pt>
                <c:pt idx="14681">
                  <c:v>41577.34375</c:v>
                </c:pt>
                <c:pt idx="14682">
                  <c:v>41577.354166666664</c:v>
                </c:pt>
                <c:pt idx="14683">
                  <c:v>41577.364583333336</c:v>
                </c:pt>
                <c:pt idx="14684">
                  <c:v>41577.375</c:v>
                </c:pt>
                <c:pt idx="14685">
                  <c:v>41577.385416666664</c:v>
                </c:pt>
                <c:pt idx="14686">
                  <c:v>41577.395833333336</c:v>
                </c:pt>
                <c:pt idx="14687">
                  <c:v>41577.40625</c:v>
                </c:pt>
                <c:pt idx="14688">
                  <c:v>41577.416666666664</c:v>
                </c:pt>
                <c:pt idx="14689">
                  <c:v>41577.427083333336</c:v>
                </c:pt>
                <c:pt idx="14690">
                  <c:v>41577.4375</c:v>
                </c:pt>
                <c:pt idx="14691">
                  <c:v>41577.447916666664</c:v>
                </c:pt>
                <c:pt idx="14692">
                  <c:v>41577.458333333336</c:v>
                </c:pt>
                <c:pt idx="14693">
                  <c:v>41577.46875</c:v>
                </c:pt>
                <c:pt idx="14694">
                  <c:v>41577.479166666664</c:v>
                </c:pt>
                <c:pt idx="14695">
                  <c:v>41577.489583333336</c:v>
                </c:pt>
                <c:pt idx="14696">
                  <c:v>41577.5</c:v>
                </c:pt>
                <c:pt idx="14697">
                  <c:v>41577.510416666664</c:v>
                </c:pt>
                <c:pt idx="14698">
                  <c:v>41577.520833333336</c:v>
                </c:pt>
                <c:pt idx="14699">
                  <c:v>41577.53125</c:v>
                </c:pt>
                <c:pt idx="14700">
                  <c:v>41577.541666666664</c:v>
                </c:pt>
                <c:pt idx="14701">
                  <c:v>41577.552083333336</c:v>
                </c:pt>
                <c:pt idx="14702">
                  <c:v>41577.5625</c:v>
                </c:pt>
                <c:pt idx="14703">
                  <c:v>41577.572916666664</c:v>
                </c:pt>
                <c:pt idx="14704">
                  <c:v>41577.583333333336</c:v>
                </c:pt>
                <c:pt idx="14705">
                  <c:v>41577.59375</c:v>
                </c:pt>
                <c:pt idx="14706">
                  <c:v>41577.604166666664</c:v>
                </c:pt>
                <c:pt idx="14707">
                  <c:v>41577.614583333336</c:v>
                </c:pt>
                <c:pt idx="14708">
                  <c:v>41577.625</c:v>
                </c:pt>
                <c:pt idx="14709">
                  <c:v>41577.635416666664</c:v>
                </c:pt>
                <c:pt idx="14710">
                  <c:v>41577.645833333336</c:v>
                </c:pt>
                <c:pt idx="14711">
                  <c:v>41577.65625</c:v>
                </c:pt>
                <c:pt idx="14712">
                  <c:v>41577.666666666664</c:v>
                </c:pt>
                <c:pt idx="14713">
                  <c:v>41577.677083333336</c:v>
                </c:pt>
                <c:pt idx="14714">
                  <c:v>41577.6875</c:v>
                </c:pt>
                <c:pt idx="14715">
                  <c:v>41577.697916666664</c:v>
                </c:pt>
                <c:pt idx="14716">
                  <c:v>41577.708333333336</c:v>
                </c:pt>
                <c:pt idx="14717">
                  <c:v>41577.71875</c:v>
                </c:pt>
                <c:pt idx="14718">
                  <c:v>41577.729166666664</c:v>
                </c:pt>
                <c:pt idx="14719">
                  <c:v>41577.739583333336</c:v>
                </c:pt>
                <c:pt idx="14720">
                  <c:v>41577.75</c:v>
                </c:pt>
                <c:pt idx="14721">
                  <c:v>41577.760416666664</c:v>
                </c:pt>
                <c:pt idx="14722">
                  <c:v>41577.770833333336</c:v>
                </c:pt>
                <c:pt idx="14723">
                  <c:v>41577.78125</c:v>
                </c:pt>
                <c:pt idx="14724">
                  <c:v>41577.791666666664</c:v>
                </c:pt>
                <c:pt idx="14725">
                  <c:v>41577.802083333336</c:v>
                </c:pt>
                <c:pt idx="14726">
                  <c:v>41577.8125</c:v>
                </c:pt>
                <c:pt idx="14727">
                  <c:v>41577.822916666664</c:v>
                </c:pt>
                <c:pt idx="14728">
                  <c:v>41577.833333333336</c:v>
                </c:pt>
                <c:pt idx="14729">
                  <c:v>41577.84375</c:v>
                </c:pt>
                <c:pt idx="14730">
                  <c:v>41577.854166666664</c:v>
                </c:pt>
                <c:pt idx="14731">
                  <c:v>41577.864583333336</c:v>
                </c:pt>
                <c:pt idx="14732">
                  <c:v>41577.875</c:v>
                </c:pt>
                <c:pt idx="14733">
                  <c:v>41577.885416666664</c:v>
                </c:pt>
                <c:pt idx="14734">
                  <c:v>41577.895833333336</c:v>
                </c:pt>
                <c:pt idx="14735">
                  <c:v>41577.90625</c:v>
                </c:pt>
                <c:pt idx="14736">
                  <c:v>41577.916666666664</c:v>
                </c:pt>
                <c:pt idx="14737">
                  <c:v>41577.927083333336</c:v>
                </c:pt>
                <c:pt idx="14738">
                  <c:v>41577.9375</c:v>
                </c:pt>
                <c:pt idx="14739">
                  <c:v>41577.947916666664</c:v>
                </c:pt>
                <c:pt idx="14740">
                  <c:v>41577.958333333336</c:v>
                </c:pt>
                <c:pt idx="14741">
                  <c:v>41577.96875</c:v>
                </c:pt>
                <c:pt idx="14742">
                  <c:v>41577.979166666664</c:v>
                </c:pt>
                <c:pt idx="14743">
                  <c:v>41577.989583333336</c:v>
                </c:pt>
                <c:pt idx="14744">
                  <c:v>41578</c:v>
                </c:pt>
                <c:pt idx="14745">
                  <c:v>41578.010416666664</c:v>
                </c:pt>
                <c:pt idx="14746">
                  <c:v>41578.020833333336</c:v>
                </c:pt>
                <c:pt idx="14747">
                  <c:v>41578.03125</c:v>
                </c:pt>
                <c:pt idx="14748">
                  <c:v>41578.041666666664</c:v>
                </c:pt>
                <c:pt idx="14749">
                  <c:v>41578.052083333336</c:v>
                </c:pt>
                <c:pt idx="14750">
                  <c:v>41578.0625</c:v>
                </c:pt>
                <c:pt idx="14751">
                  <c:v>41578.072916666664</c:v>
                </c:pt>
                <c:pt idx="14752">
                  <c:v>41578.083333333336</c:v>
                </c:pt>
                <c:pt idx="14753">
                  <c:v>41578.09375</c:v>
                </c:pt>
                <c:pt idx="14754">
                  <c:v>41578.104166666664</c:v>
                </c:pt>
                <c:pt idx="14755">
                  <c:v>41578.114583333336</c:v>
                </c:pt>
                <c:pt idx="14756">
                  <c:v>41578.125</c:v>
                </c:pt>
                <c:pt idx="14757">
                  <c:v>41578.135416666664</c:v>
                </c:pt>
                <c:pt idx="14758">
                  <c:v>41578.145833333336</c:v>
                </c:pt>
                <c:pt idx="14759">
                  <c:v>41578.15625</c:v>
                </c:pt>
                <c:pt idx="14760">
                  <c:v>41578.166666666664</c:v>
                </c:pt>
                <c:pt idx="14761">
                  <c:v>41578.177083333336</c:v>
                </c:pt>
                <c:pt idx="14762">
                  <c:v>41578.1875</c:v>
                </c:pt>
                <c:pt idx="14763">
                  <c:v>41578.197916666664</c:v>
                </c:pt>
                <c:pt idx="14764">
                  <c:v>41578.208333333336</c:v>
                </c:pt>
                <c:pt idx="14765">
                  <c:v>41578.21875</c:v>
                </c:pt>
                <c:pt idx="14766">
                  <c:v>41578.229166666664</c:v>
                </c:pt>
                <c:pt idx="14767">
                  <c:v>41578.239583333336</c:v>
                </c:pt>
                <c:pt idx="14768">
                  <c:v>41578.25</c:v>
                </c:pt>
                <c:pt idx="14769">
                  <c:v>41578.260416666664</c:v>
                </c:pt>
                <c:pt idx="14770">
                  <c:v>41578.270833333336</c:v>
                </c:pt>
                <c:pt idx="14771">
                  <c:v>41578.28125</c:v>
                </c:pt>
                <c:pt idx="14772">
                  <c:v>41578.291666666664</c:v>
                </c:pt>
                <c:pt idx="14773">
                  <c:v>41578.302083333336</c:v>
                </c:pt>
                <c:pt idx="14774">
                  <c:v>41578.3125</c:v>
                </c:pt>
                <c:pt idx="14775">
                  <c:v>41578.322916666664</c:v>
                </c:pt>
                <c:pt idx="14776">
                  <c:v>41578.333333333336</c:v>
                </c:pt>
                <c:pt idx="14777">
                  <c:v>41578.34375</c:v>
                </c:pt>
                <c:pt idx="14778">
                  <c:v>41578.354166666664</c:v>
                </c:pt>
                <c:pt idx="14779">
                  <c:v>41578.364583333336</c:v>
                </c:pt>
                <c:pt idx="14780">
                  <c:v>41578.375</c:v>
                </c:pt>
                <c:pt idx="14781">
                  <c:v>41578.385416666664</c:v>
                </c:pt>
                <c:pt idx="14782">
                  <c:v>41578.395833333336</c:v>
                </c:pt>
                <c:pt idx="14783">
                  <c:v>41578.40625</c:v>
                </c:pt>
                <c:pt idx="14784">
                  <c:v>41578.416666666664</c:v>
                </c:pt>
                <c:pt idx="14785">
                  <c:v>41578.427083333336</c:v>
                </c:pt>
                <c:pt idx="14786">
                  <c:v>41578.4375</c:v>
                </c:pt>
                <c:pt idx="14787">
                  <c:v>41578.447916666664</c:v>
                </c:pt>
                <c:pt idx="14788">
                  <c:v>41578.458333333336</c:v>
                </c:pt>
                <c:pt idx="14789">
                  <c:v>41578.46875</c:v>
                </c:pt>
                <c:pt idx="14790">
                  <c:v>41578.479166666664</c:v>
                </c:pt>
                <c:pt idx="14791">
                  <c:v>41578.489583333336</c:v>
                </c:pt>
                <c:pt idx="14792">
                  <c:v>41578.5</c:v>
                </c:pt>
                <c:pt idx="14793">
                  <c:v>41578.510416666664</c:v>
                </c:pt>
                <c:pt idx="14794">
                  <c:v>41578.520833333336</c:v>
                </c:pt>
                <c:pt idx="14795">
                  <c:v>41578.53125</c:v>
                </c:pt>
                <c:pt idx="14796">
                  <c:v>41578.541666666664</c:v>
                </c:pt>
                <c:pt idx="14797">
                  <c:v>41578.552083333336</c:v>
                </c:pt>
                <c:pt idx="14798">
                  <c:v>41578.5625</c:v>
                </c:pt>
                <c:pt idx="14799">
                  <c:v>41578.572916666664</c:v>
                </c:pt>
                <c:pt idx="14800">
                  <c:v>41578.583333333336</c:v>
                </c:pt>
                <c:pt idx="14801">
                  <c:v>41578.59375</c:v>
                </c:pt>
                <c:pt idx="14802">
                  <c:v>41578.604166666664</c:v>
                </c:pt>
                <c:pt idx="14803">
                  <c:v>41578.614583333336</c:v>
                </c:pt>
                <c:pt idx="14804">
                  <c:v>41578.625</c:v>
                </c:pt>
                <c:pt idx="14805">
                  <c:v>41578.635416666664</c:v>
                </c:pt>
                <c:pt idx="14806">
                  <c:v>41578.645833333336</c:v>
                </c:pt>
                <c:pt idx="14807">
                  <c:v>41578.65625</c:v>
                </c:pt>
                <c:pt idx="14808">
                  <c:v>41578.6875</c:v>
                </c:pt>
                <c:pt idx="14809">
                  <c:v>41578.697916666664</c:v>
                </c:pt>
                <c:pt idx="14810">
                  <c:v>41578.708333333336</c:v>
                </c:pt>
                <c:pt idx="14811">
                  <c:v>41578.718055555553</c:v>
                </c:pt>
                <c:pt idx="14812">
                  <c:v>41578.71875</c:v>
                </c:pt>
                <c:pt idx="14813">
                  <c:v>41578.729166666664</c:v>
                </c:pt>
                <c:pt idx="14814">
                  <c:v>41578.739583333336</c:v>
                </c:pt>
                <c:pt idx="14815">
                  <c:v>41578.75</c:v>
                </c:pt>
                <c:pt idx="14816">
                  <c:v>41578.760416666664</c:v>
                </c:pt>
                <c:pt idx="14817">
                  <c:v>41578.770833333336</c:v>
                </c:pt>
                <c:pt idx="14818">
                  <c:v>41578.78125</c:v>
                </c:pt>
                <c:pt idx="14819">
                  <c:v>41578.791666666664</c:v>
                </c:pt>
                <c:pt idx="14820">
                  <c:v>41578.802083333336</c:v>
                </c:pt>
                <c:pt idx="14821">
                  <c:v>41578.8125</c:v>
                </c:pt>
                <c:pt idx="14822">
                  <c:v>41578.822916666664</c:v>
                </c:pt>
                <c:pt idx="14823">
                  <c:v>41578.833333333336</c:v>
                </c:pt>
                <c:pt idx="14824">
                  <c:v>41578.84375</c:v>
                </c:pt>
                <c:pt idx="14825">
                  <c:v>41578.854166666664</c:v>
                </c:pt>
                <c:pt idx="14826">
                  <c:v>41578.864583333336</c:v>
                </c:pt>
                <c:pt idx="14827">
                  <c:v>41578.875</c:v>
                </c:pt>
                <c:pt idx="14828">
                  <c:v>41578.885416666664</c:v>
                </c:pt>
                <c:pt idx="14829">
                  <c:v>41578.895833333336</c:v>
                </c:pt>
                <c:pt idx="14830">
                  <c:v>41578.90625</c:v>
                </c:pt>
                <c:pt idx="14831">
                  <c:v>41578.916666666664</c:v>
                </c:pt>
                <c:pt idx="14832">
                  <c:v>41578.927083333336</c:v>
                </c:pt>
                <c:pt idx="14833">
                  <c:v>41578.9375</c:v>
                </c:pt>
                <c:pt idx="14834">
                  <c:v>41578.947916666664</c:v>
                </c:pt>
                <c:pt idx="14835">
                  <c:v>41578.958333333336</c:v>
                </c:pt>
                <c:pt idx="14836">
                  <c:v>41578.96875</c:v>
                </c:pt>
                <c:pt idx="14837">
                  <c:v>41578.979166666664</c:v>
                </c:pt>
                <c:pt idx="14838">
                  <c:v>41578.989583333336</c:v>
                </c:pt>
                <c:pt idx="14839">
                  <c:v>41579</c:v>
                </c:pt>
                <c:pt idx="14840">
                  <c:v>41579.010416666664</c:v>
                </c:pt>
                <c:pt idx="14841">
                  <c:v>41579.020833333336</c:v>
                </c:pt>
                <c:pt idx="14842">
                  <c:v>41579.03125</c:v>
                </c:pt>
                <c:pt idx="14843">
                  <c:v>41579.041666666664</c:v>
                </c:pt>
                <c:pt idx="14844">
                  <c:v>41579.052083333336</c:v>
                </c:pt>
                <c:pt idx="14845">
                  <c:v>41579.0625</c:v>
                </c:pt>
                <c:pt idx="14846">
                  <c:v>41579.072916666664</c:v>
                </c:pt>
                <c:pt idx="14847">
                  <c:v>41579.083333333336</c:v>
                </c:pt>
                <c:pt idx="14848">
                  <c:v>41579.09375</c:v>
                </c:pt>
                <c:pt idx="14849">
                  <c:v>41579.104166666664</c:v>
                </c:pt>
                <c:pt idx="14850">
                  <c:v>41579.114583333336</c:v>
                </c:pt>
                <c:pt idx="14851">
                  <c:v>41579.125</c:v>
                </c:pt>
                <c:pt idx="14852">
                  <c:v>41579.135416666664</c:v>
                </c:pt>
                <c:pt idx="14853">
                  <c:v>41579.145833333336</c:v>
                </c:pt>
                <c:pt idx="14854">
                  <c:v>41579.15625</c:v>
                </c:pt>
                <c:pt idx="14855">
                  <c:v>41579.166666666664</c:v>
                </c:pt>
                <c:pt idx="14856">
                  <c:v>41579.177083333336</c:v>
                </c:pt>
                <c:pt idx="14857">
                  <c:v>41579.1875</c:v>
                </c:pt>
                <c:pt idx="14858">
                  <c:v>41579.197916666664</c:v>
                </c:pt>
                <c:pt idx="14859">
                  <c:v>41579.207638888889</c:v>
                </c:pt>
                <c:pt idx="14860">
                  <c:v>41579.208333333336</c:v>
                </c:pt>
                <c:pt idx="14861">
                  <c:v>41579.21875</c:v>
                </c:pt>
                <c:pt idx="14862">
                  <c:v>41579.229166666664</c:v>
                </c:pt>
                <c:pt idx="14863">
                  <c:v>41579.239583333336</c:v>
                </c:pt>
                <c:pt idx="14864">
                  <c:v>41579.25</c:v>
                </c:pt>
                <c:pt idx="14865">
                  <c:v>41579.260416666664</c:v>
                </c:pt>
                <c:pt idx="14866">
                  <c:v>41579.270833333336</c:v>
                </c:pt>
                <c:pt idx="14867">
                  <c:v>41579.28125</c:v>
                </c:pt>
                <c:pt idx="14868">
                  <c:v>41579.291666666664</c:v>
                </c:pt>
                <c:pt idx="14869">
                  <c:v>41579.302083333336</c:v>
                </c:pt>
                <c:pt idx="14870">
                  <c:v>41579.3125</c:v>
                </c:pt>
                <c:pt idx="14871">
                  <c:v>41579.322916666664</c:v>
                </c:pt>
                <c:pt idx="14872">
                  <c:v>41579.333333333336</c:v>
                </c:pt>
                <c:pt idx="14873">
                  <c:v>41579.34375</c:v>
                </c:pt>
                <c:pt idx="14874">
                  <c:v>41579.354166666664</c:v>
                </c:pt>
                <c:pt idx="14875">
                  <c:v>41579.364583333336</c:v>
                </c:pt>
                <c:pt idx="14876">
                  <c:v>41579.375</c:v>
                </c:pt>
                <c:pt idx="14877">
                  <c:v>41579.385416666664</c:v>
                </c:pt>
                <c:pt idx="14878">
                  <c:v>41579.395833333336</c:v>
                </c:pt>
                <c:pt idx="14879">
                  <c:v>41579.40625</c:v>
                </c:pt>
                <c:pt idx="14880">
                  <c:v>41579.416666666664</c:v>
                </c:pt>
                <c:pt idx="14881">
                  <c:v>41579.427083333336</c:v>
                </c:pt>
                <c:pt idx="14882">
                  <c:v>41579.436805555553</c:v>
                </c:pt>
                <c:pt idx="14883">
                  <c:v>41579.4375</c:v>
                </c:pt>
                <c:pt idx="14884">
                  <c:v>41579.447916666664</c:v>
                </c:pt>
                <c:pt idx="14885">
                  <c:v>41579.458333333336</c:v>
                </c:pt>
                <c:pt idx="14886">
                  <c:v>41579.46875</c:v>
                </c:pt>
                <c:pt idx="14887">
                  <c:v>41579.479166666664</c:v>
                </c:pt>
                <c:pt idx="14888">
                  <c:v>41579.489583333336</c:v>
                </c:pt>
                <c:pt idx="14889">
                  <c:v>41579.5</c:v>
                </c:pt>
                <c:pt idx="14890">
                  <c:v>41579.510416666664</c:v>
                </c:pt>
                <c:pt idx="14891">
                  <c:v>41579.520833333336</c:v>
                </c:pt>
                <c:pt idx="14892">
                  <c:v>41579.53125</c:v>
                </c:pt>
                <c:pt idx="14893">
                  <c:v>41579.541666666664</c:v>
                </c:pt>
                <c:pt idx="14894">
                  <c:v>41579.552083333336</c:v>
                </c:pt>
                <c:pt idx="14895">
                  <c:v>41579.5625</c:v>
                </c:pt>
                <c:pt idx="14896">
                  <c:v>41579.572916666664</c:v>
                </c:pt>
                <c:pt idx="14897">
                  <c:v>41579.582638888889</c:v>
                </c:pt>
                <c:pt idx="14898">
                  <c:v>41579.583333333336</c:v>
                </c:pt>
                <c:pt idx="14899">
                  <c:v>41579.59375</c:v>
                </c:pt>
                <c:pt idx="14900">
                  <c:v>41579.604166666664</c:v>
                </c:pt>
                <c:pt idx="14901">
                  <c:v>41579.614583333336</c:v>
                </c:pt>
                <c:pt idx="14902">
                  <c:v>41579.625</c:v>
                </c:pt>
                <c:pt idx="14903">
                  <c:v>41579.635416666664</c:v>
                </c:pt>
                <c:pt idx="14904">
                  <c:v>41579.645833333336</c:v>
                </c:pt>
                <c:pt idx="14905">
                  <c:v>41579.65625</c:v>
                </c:pt>
                <c:pt idx="14906">
                  <c:v>41579.666666666664</c:v>
                </c:pt>
                <c:pt idx="14907">
                  <c:v>41579.677083333336</c:v>
                </c:pt>
                <c:pt idx="14908">
                  <c:v>41579.6875</c:v>
                </c:pt>
                <c:pt idx="14909">
                  <c:v>41579.697916666664</c:v>
                </c:pt>
                <c:pt idx="14910">
                  <c:v>41579.708333333336</c:v>
                </c:pt>
                <c:pt idx="14911">
                  <c:v>41579.71875</c:v>
                </c:pt>
                <c:pt idx="14912">
                  <c:v>41579.728472222225</c:v>
                </c:pt>
                <c:pt idx="14913">
                  <c:v>41579.729166666664</c:v>
                </c:pt>
                <c:pt idx="14914">
                  <c:v>41579.739583333336</c:v>
                </c:pt>
                <c:pt idx="14915">
                  <c:v>41579.75</c:v>
                </c:pt>
                <c:pt idx="14916">
                  <c:v>41579.760416666664</c:v>
                </c:pt>
                <c:pt idx="14917">
                  <c:v>41579.770833333336</c:v>
                </c:pt>
                <c:pt idx="14918">
                  <c:v>41579.78125</c:v>
                </c:pt>
                <c:pt idx="14919">
                  <c:v>41579.791666666664</c:v>
                </c:pt>
                <c:pt idx="14920">
                  <c:v>41579.802083333336</c:v>
                </c:pt>
                <c:pt idx="14921">
                  <c:v>41579.8125</c:v>
                </c:pt>
                <c:pt idx="14922">
                  <c:v>41579.822916666664</c:v>
                </c:pt>
                <c:pt idx="14923">
                  <c:v>41579.833333333336</c:v>
                </c:pt>
                <c:pt idx="14924">
                  <c:v>41579.84375</c:v>
                </c:pt>
                <c:pt idx="14925">
                  <c:v>41579.854166666664</c:v>
                </c:pt>
                <c:pt idx="14926">
                  <c:v>41579.864583333336</c:v>
                </c:pt>
                <c:pt idx="14927">
                  <c:v>41579.875</c:v>
                </c:pt>
                <c:pt idx="14928">
                  <c:v>41579.885416666664</c:v>
                </c:pt>
                <c:pt idx="14929">
                  <c:v>41579.895833333336</c:v>
                </c:pt>
                <c:pt idx="14930">
                  <c:v>41579.90625</c:v>
                </c:pt>
                <c:pt idx="14931">
                  <c:v>41579.916666666664</c:v>
                </c:pt>
                <c:pt idx="14932">
                  <c:v>41579.927083333336</c:v>
                </c:pt>
                <c:pt idx="14933">
                  <c:v>41579.9375</c:v>
                </c:pt>
                <c:pt idx="14934">
                  <c:v>41579.947916666664</c:v>
                </c:pt>
                <c:pt idx="14935">
                  <c:v>41579.958333333336</c:v>
                </c:pt>
                <c:pt idx="14936">
                  <c:v>41579.96875</c:v>
                </c:pt>
                <c:pt idx="14937">
                  <c:v>41579.979166666664</c:v>
                </c:pt>
                <c:pt idx="14938">
                  <c:v>41579.989583333336</c:v>
                </c:pt>
                <c:pt idx="14939">
                  <c:v>41580</c:v>
                </c:pt>
                <c:pt idx="14940">
                  <c:v>41580.010416666664</c:v>
                </c:pt>
                <c:pt idx="14941">
                  <c:v>41580.020833333336</c:v>
                </c:pt>
                <c:pt idx="14942">
                  <c:v>41580.03125</c:v>
                </c:pt>
                <c:pt idx="14943">
                  <c:v>41580.041666666664</c:v>
                </c:pt>
                <c:pt idx="14944">
                  <c:v>41580.052083333336</c:v>
                </c:pt>
                <c:pt idx="14945">
                  <c:v>41580.0625</c:v>
                </c:pt>
                <c:pt idx="14946">
                  <c:v>41580.072916666664</c:v>
                </c:pt>
                <c:pt idx="14947">
                  <c:v>41580.083333333336</c:v>
                </c:pt>
                <c:pt idx="14948">
                  <c:v>41580.093055555553</c:v>
                </c:pt>
                <c:pt idx="14949">
                  <c:v>41580.09375</c:v>
                </c:pt>
                <c:pt idx="14950">
                  <c:v>41580.104166666664</c:v>
                </c:pt>
                <c:pt idx="14951">
                  <c:v>41580.114583333336</c:v>
                </c:pt>
                <c:pt idx="14952">
                  <c:v>41580.125</c:v>
                </c:pt>
                <c:pt idx="14953">
                  <c:v>41580.135416666664</c:v>
                </c:pt>
                <c:pt idx="14954">
                  <c:v>41580.145833333336</c:v>
                </c:pt>
                <c:pt idx="14955">
                  <c:v>41580.15625</c:v>
                </c:pt>
                <c:pt idx="14956">
                  <c:v>41580.166666666664</c:v>
                </c:pt>
                <c:pt idx="14957">
                  <c:v>41580.177083333336</c:v>
                </c:pt>
                <c:pt idx="14958">
                  <c:v>41580.1875</c:v>
                </c:pt>
                <c:pt idx="14959">
                  <c:v>41580.197916666664</c:v>
                </c:pt>
                <c:pt idx="14960">
                  <c:v>41580.208333333336</c:v>
                </c:pt>
                <c:pt idx="14961">
                  <c:v>41580.21875</c:v>
                </c:pt>
                <c:pt idx="14962">
                  <c:v>41580.229166666664</c:v>
                </c:pt>
                <c:pt idx="14963">
                  <c:v>41580.239583333336</c:v>
                </c:pt>
                <c:pt idx="14964">
                  <c:v>41580.25</c:v>
                </c:pt>
                <c:pt idx="14965">
                  <c:v>41580.260416666664</c:v>
                </c:pt>
                <c:pt idx="14966">
                  <c:v>41580.270833333336</c:v>
                </c:pt>
                <c:pt idx="14967">
                  <c:v>41580.28125</c:v>
                </c:pt>
                <c:pt idx="14968">
                  <c:v>41580.291666666664</c:v>
                </c:pt>
                <c:pt idx="14969">
                  <c:v>41580.302083333336</c:v>
                </c:pt>
                <c:pt idx="14970">
                  <c:v>41580.3125</c:v>
                </c:pt>
                <c:pt idx="14971">
                  <c:v>41580.322916666664</c:v>
                </c:pt>
                <c:pt idx="14972">
                  <c:v>41580.333333333336</c:v>
                </c:pt>
                <c:pt idx="14973">
                  <c:v>41580.34375</c:v>
                </c:pt>
                <c:pt idx="14974">
                  <c:v>41580.354166666664</c:v>
                </c:pt>
                <c:pt idx="14975">
                  <c:v>41580.363888888889</c:v>
                </c:pt>
                <c:pt idx="14976">
                  <c:v>41580.364583333336</c:v>
                </c:pt>
                <c:pt idx="14977">
                  <c:v>41580.375</c:v>
                </c:pt>
                <c:pt idx="14978">
                  <c:v>41580.385416666664</c:v>
                </c:pt>
                <c:pt idx="14979">
                  <c:v>41580.395833333336</c:v>
                </c:pt>
                <c:pt idx="14980">
                  <c:v>41580.40625</c:v>
                </c:pt>
                <c:pt idx="14981">
                  <c:v>41580.416666666664</c:v>
                </c:pt>
                <c:pt idx="14982">
                  <c:v>41580.427083333336</c:v>
                </c:pt>
                <c:pt idx="14983">
                  <c:v>41580.4375</c:v>
                </c:pt>
                <c:pt idx="14984">
                  <c:v>41580.447916666664</c:v>
                </c:pt>
                <c:pt idx="14985">
                  <c:v>41580.458333333336</c:v>
                </c:pt>
                <c:pt idx="14986">
                  <c:v>41580.46875</c:v>
                </c:pt>
                <c:pt idx="14987">
                  <c:v>41580.479166666664</c:v>
                </c:pt>
                <c:pt idx="14988">
                  <c:v>41580.489583333336</c:v>
                </c:pt>
                <c:pt idx="14989">
                  <c:v>41580.5</c:v>
                </c:pt>
                <c:pt idx="14990">
                  <c:v>41580.510416666664</c:v>
                </c:pt>
                <c:pt idx="14991">
                  <c:v>41580.520833333336</c:v>
                </c:pt>
                <c:pt idx="14992">
                  <c:v>41580.53125</c:v>
                </c:pt>
                <c:pt idx="14993">
                  <c:v>41580.541666666664</c:v>
                </c:pt>
                <c:pt idx="14994">
                  <c:v>41580.552083333336</c:v>
                </c:pt>
                <c:pt idx="14995">
                  <c:v>41580.5625</c:v>
                </c:pt>
                <c:pt idx="14996">
                  <c:v>41580.572916666664</c:v>
                </c:pt>
                <c:pt idx="14997">
                  <c:v>41580.583333333336</c:v>
                </c:pt>
                <c:pt idx="14998">
                  <c:v>41580.59375</c:v>
                </c:pt>
                <c:pt idx="14999">
                  <c:v>41580.604166666664</c:v>
                </c:pt>
                <c:pt idx="15000">
                  <c:v>41580.614583333336</c:v>
                </c:pt>
                <c:pt idx="15001">
                  <c:v>41580.625</c:v>
                </c:pt>
                <c:pt idx="15002">
                  <c:v>41580.635416666664</c:v>
                </c:pt>
                <c:pt idx="15003">
                  <c:v>41580.645833333336</c:v>
                </c:pt>
                <c:pt idx="15004">
                  <c:v>41580.65625</c:v>
                </c:pt>
                <c:pt idx="15005">
                  <c:v>41580.666666666664</c:v>
                </c:pt>
                <c:pt idx="15006">
                  <c:v>41580.677083333336</c:v>
                </c:pt>
                <c:pt idx="15007">
                  <c:v>41580.6875</c:v>
                </c:pt>
                <c:pt idx="15008">
                  <c:v>41580.697916666664</c:v>
                </c:pt>
                <c:pt idx="15009">
                  <c:v>41580.708333333336</c:v>
                </c:pt>
                <c:pt idx="15010">
                  <c:v>41580.71875</c:v>
                </c:pt>
                <c:pt idx="15011">
                  <c:v>41580.729166666664</c:v>
                </c:pt>
                <c:pt idx="15012">
                  <c:v>41580.739583333336</c:v>
                </c:pt>
                <c:pt idx="15013">
                  <c:v>41580.75</c:v>
                </c:pt>
                <c:pt idx="15014">
                  <c:v>41580.760416666664</c:v>
                </c:pt>
                <c:pt idx="15015">
                  <c:v>41580.770833333336</c:v>
                </c:pt>
                <c:pt idx="15016">
                  <c:v>41580.78125</c:v>
                </c:pt>
                <c:pt idx="15017">
                  <c:v>41580.791666666664</c:v>
                </c:pt>
                <c:pt idx="15018">
                  <c:v>41580.802083333336</c:v>
                </c:pt>
                <c:pt idx="15019">
                  <c:v>41580.8125</c:v>
                </c:pt>
                <c:pt idx="15020">
                  <c:v>41580.822916666664</c:v>
                </c:pt>
                <c:pt idx="15021">
                  <c:v>41580.833333333336</c:v>
                </c:pt>
                <c:pt idx="15022">
                  <c:v>41580.84375</c:v>
                </c:pt>
                <c:pt idx="15023">
                  <c:v>41580.854166666664</c:v>
                </c:pt>
                <c:pt idx="15024">
                  <c:v>41580.864583333336</c:v>
                </c:pt>
                <c:pt idx="15025">
                  <c:v>41580.875</c:v>
                </c:pt>
                <c:pt idx="15026">
                  <c:v>41580.885416666664</c:v>
                </c:pt>
                <c:pt idx="15027">
                  <c:v>41580.895833333336</c:v>
                </c:pt>
                <c:pt idx="15028">
                  <c:v>41580.90625</c:v>
                </c:pt>
                <c:pt idx="15029">
                  <c:v>41580.916666666664</c:v>
                </c:pt>
                <c:pt idx="15030">
                  <c:v>41580.927083333336</c:v>
                </c:pt>
                <c:pt idx="15031">
                  <c:v>41580.9375</c:v>
                </c:pt>
                <c:pt idx="15032">
                  <c:v>41580.947916666664</c:v>
                </c:pt>
                <c:pt idx="15033">
                  <c:v>41580.958333333336</c:v>
                </c:pt>
                <c:pt idx="15034">
                  <c:v>41580.96875</c:v>
                </c:pt>
                <c:pt idx="15035">
                  <c:v>41580.979166666664</c:v>
                </c:pt>
                <c:pt idx="15036">
                  <c:v>41580.989583333336</c:v>
                </c:pt>
                <c:pt idx="15037">
                  <c:v>41581</c:v>
                </c:pt>
                <c:pt idx="15038">
                  <c:v>41581.010416666664</c:v>
                </c:pt>
                <c:pt idx="15039">
                  <c:v>41581.020833333336</c:v>
                </c:pt>
                <c:pt idx="15040">
                  <c:v>41581.03125</c:v>
                </c:pt>
                <c:pt idx="15041">
                  <c:v>41581.041666666664</c:v>
                </c:pt>
                <c:pt idx="15042">
                  <c:v>41581.052083333336</c:v>
                </c:pt>
                <c:pt idx="15043">
                  <c:v>41581.0625</c:v>
                </c:pt>
                <c:pt idx="15044">
                  <c:v>41581.072916666664</c:v>
                </c:pt>
                <c:pt idx="15045">
                  <c:v>41581.083333333336</c:v>
                </c:pt>
                <c:pt idx="15046">
                  <c:v>41581.09375</c:v>
                </c:pt>
                <c:pt idx="15047">
                  <c:v>41581.104166666664</c:v>
                </c:pt>
                <c:pt idx="15048">
                  <c:v>41581.114583333336</c:v>
                </c:pt>
                <c:pt idx="15049">
                  <c:v>41581.125</c:v>
                </c:pt>
                <c:pt idx="15050">
                  <c:v>41581.135416666664</c:v>
                </c:pt>
                <c:pt idx="15051">
                  <c:v>41581.145833333336</c:v>
                </c:pt>
                <c:pt idx="15052">
                  <c:v>41581.15625</c:v>
                </c:pt>
                <c:pt idx="15053">
                  <c:v>41581.166666666664</c:v>
                </c:pt>
                <c:pt idx="15054">
                  <c:v>41581.177083333336</c:v>
                </c:pt>
                <c:pt idx="15055">
                  <c:v>41581.1875</c:v>
                </c:pt>
                <c:pt idx="15056">
                  <c:v>41581.197916666664</c:v>
                </c:pt>
                <c:pt idx="15057">
                  <c:v>41581.208333333336</c:v>
                </c:pt>
                <c:pt idx="15058">
                  <c:v>41581.21875</c:v>
                </c:pt>
                <c:pt idx="15059">
                  <c:v>41581.229166666664</c:v>
                </c:pt>
                <c:pt idx="15060">
                  <c:v>41581.239583333336</c:v>
                </c:pt>
                <c:pt idx="15061">
                  <c:v>41581.25</c:v>
                </c:pt>
                <c:pt idx="15062">
                  <c:v>41581.260416666664</c:v>
                </c:pt>
                <c:pt idx="15063">
                  <c:v>41581.270833333336</c:v>
                </c:pt>
                <c:pt idx="15064">
                  <c:v>41581.28125</c:v>
                </c:pt>
                <c:pt idx="15065">
                  <c:v>41581.291666666664</c:v>
                </c:pt>
                <c:pt idx="15066">
                  <c:v>41581.302083333336</c:v>
                </c:pt>
                <c:pt idx="15067">
                  <c:v>41581.3125</c:v>
                </c:pt>
                <c:pt idx="15068">
                  <c:v>41581.322916666664</c:v>
                </c:pt>
                <c:pt idx="15069">
                  <c:v>41581.333333333336</c:v>
                </c:pt>
                <c:pt idx="15070">
                  <c:v>41581.34375</c:v>
                </c:pt>
                <c:pt idx="15071">
                  <c:v>41581.354166666664</c:v>
                </c:pt>
                <c:pt idx="15072">
                  <c:v>41581.364583333336</c:v>
                </c:pt>
                <c:pt idx="15073">
                  <c:v>41581.375</c:v>
                </c:pt>
                <c:pt idx="15074">
                  <c:v>41581.385416666664</c:v>
                </c:pt>
                <c:pt idx="15075">
                  <c:v>41581.395833333336</c:v>
                </c:pt>
                <c:pt idx="15076">
                  <c:v>41581.40625</c:v>
                </c:pt>
                <c:pt idx="15077">
                  <c:v>41581.416666666664</c:v>
                </c:pt>
                <c:pt idx="15078">
                  <c:v>41581.427083333336</c:v>
                </c:pt>
                <c:pt idx="15079">
                  <c:v>41581.4375</c:v>
                </c:pt>
                <c:pt idx="15080">
                  <c:v>41581.447916666664</c:v>
                </c:pt>
                <c:pt idx="15081">
                  <c:v>41581.458333333336</c:v>
                </c:pt>
                <c:pt idx="15082">
                  <c:v>41581.46875</c:v>
                </c:pt>
                <c:pt idx="15083">
                  <c:v>41581.479166666664</c:v>
                </c:pt>
                <c:pt idx="15084">
                  <c:v>41581.489583333336</c:v>
                </c:pt>
                <c:pt idx="15085">
                  <c:v>41581.5</c:v>
                </c:pt>
                <c:pt idx="15086">
                  <c:v>41581.510416666664</c:v>
                </c:pt>
                <c:pt idx="15087">
                  <c:v>41581.520833333336</c:v>
                </c:pt>
                <c:pt idx="15088">
                  <c:v>41581.53125</c:v>
                </c:pt>
                <c:pt idx="15089">
                  <c:v>41581.541666666664</c:v>
                </c:pt>
                <c:pt idx="15090">
                  <c:v>41581.552083333336</c:v>
                </c:pt>
                <c:pt idx="15091">
                  <c:v>41581.5625</c:v>
                </c:pt>
                <c:pt idx="15092">
                  <c:v>41581.572916666664</c:v>
                </c:pt>
                <c:pt idx="15093">
                  <c:v>41581.583333333336</c:v>
                </c:pt>
                <c:pt idx="15094">
                  <c:v>41581.59375</c:v>
                </c:pt>
                <c:pt idx="15095">
                  <c:v>41581.604166666664</c:v>
                </c:pt>
                <c:pt idx="15096">
                  <c:v>41581.614583333336</c:v>
                </c:pt>
                <c:pt idx="15097">
                  <c:v>41581.625</c:v>
                </c:pt>
                <c:pt idx="15098">
                  <c:v>41581.635416666664</c:v>
                </c:pt>
                <c:pt idx="15099">
                  <c:v>41581.645833333336</c:v>
                </c:pt>
                <c:pt idx="15100">
                  <c:v>41581.65625</c:v>
                </c:pt>
                <c:pt idx="15101">
                  <c:v>41581.666666666664</c:v>
                </c:pt>
                <c:pt idx="15102">
                  <c:v>41581.677083333336</c:v>
                </c:pt>
                <c:pt idx="15103">
                  <c:v>41581.6875</c:v>
                </c:pt>
                <c:pt idx="15104">
                  <c:v>41581.697916666664</c:v>
                </c:pt>
                <c:pt idx="15105">
                  <c:v>41581.708333333336</c:v>
                </c:pt>
                <c:pt idx="15106">
                  <c:v>41581.71875</c:v>
                </c:pt>
                <c:pt idx="15107">
                  <c:v>41581.729166666664</c:v>
                </c:pt>
                <c:pt idx="15108">
                  <c:v>41581.739583333336</c:v>
                </c:pt>
                <c:pt idx="15109">
                  <c:v>41581.75</c:v>
                </c:pt>
                <c:pt idx="15110">
                  <c:v>41581.760416666664</c:v>
                </c:pt>
                <c:pt idx="15111">
                  <c:v>41581.770833333336</c:v>
                </c:pt>
                <c:pt idx="15112">
                  <c:v>41581.78125</c:v>
                </c:pt>
                <c:pt idx="15113">
                  <c:v>41581.791666666664</c:v>
                </c:pt>
                <c:pt idx="15114">
                  <c:v>41581.802083333336</c:v>
                </c:pt>
                <c:pt idx="15115">
                  <c:v>41581.8125</c:v>
                </c:pt>
                <c:pt idx="15116">
                  <c:v>41581.822916666664</c:v>
                </c:pt>
                <c:pt idx="15117">
                  <c:v>41581.833333333336</c:v>
                </c:pt>
                <c:pt idx="15118">
                  <c:v>41581.84375</c:v>
                </c:pt>
                <c:pt idx="15119">
                  <c:v>41581.854166666664</c:v>
                </c:pt>
                <c:pt idx="15120">
                  <c:v>41581.864583333336</c:v>
                </c:pt>
                <c:pt idx="15121">
                  <c:v>41581.875</c:v>
                </c:pt>
                <c:pt idx="15122">
                  <c:v>41581.885416666664</c:v>
                </c:pt>
                <c:pt idx="15123">
                  <c:v>41581.895833333336</c:v>
                </c:pt>
                <c:pt idx="15124">
                  <c:v>41581.90625</c:v>
                </c:pt>
                <c:pt idx="15125">
                  <c:v>41581.916666666664</c:v>
                </c:pt>
                <c:pt idx="15126">
                  <c:v>41581.926388888889</c:v>
                </c:pt>
                <c:pt idx="15127">
                  <c:v>41581.927083333336</c:v>
                </c:pt>
                <c:pt idx="15128">
                  <c:v>41581.9375</c:v>
                </c:pt>
                <c:pt idx="15129">
                  <c:v>41581.947916666664</c:v>
                </c:pt>
                <c:pt idx="15130">
                  <c:v>41581.958333333336</c:v>
                </c:pt>
                <c:pt idx="15131">
                  <c:v>41581.96875</c:v>
                </c:pt>
                <c:pt idx="15132">
                  <c:v>41581.979166666664</c:v>
                </c:pt>
                <c:pt idx="15133">
                  <c:v>41581.989583333336</c:v>
                </c:pt>
                <c:pt idx="15134">
                  <c:v>41582</c:v>
                </c:pt>
                <c:pt idx="15135">
                  <c:v>41582.010416666664</c:v>
                </c:pt>
                <c:pt idx="15136">
                  <c:v>41582.020833333336</c:v>
                </c:pt>
                <c:pt idx="15137">
                  <c:v>41582.03125</c:v>
                </c:pt>
                <c:pt idx="15138">
                  <c:v>41582.041666666664</c:v>
                </c:pt>
                <c:pt idx="15139">
                  <c:v>41582.052083333336</c:v>
                </c:pt>
                <c:pt idx="15140">
                  <c:v>41582.0625</c:v>
                </c:pt>
                <c:pt idx="15141">
                  <c:v>41582.072916666664</c:v>
                </c:pt>
                <c:pt idx="15142">
                  <c:v>41582.083333333336</c:v>
                </c:pt>
                <c:pt idx="15143">
                  <c:v>41582.09375</c:v>
                </c:pt>
                <c:pt idx="15144">
                  <c:v>41582.104166666664</c:v>
                </c:pt>
                <c:pt idx="15145">
                  <c:v>41582.114583333336</c:v>
                </c:pt>
                <c:pt idx="15146">
                  <c:v>41582.125</c:v>
                </c:pt>
                <c:pt idx="15147">
                  <c:v>41582.135416666664</c:v>
                </c:pt>
                <c:pt idx="15148">
                  <c:v>41582.145833333336</c:v>
                </c:pt>
                <c:pt idx="15149">
                  <c:v>41582.15625</c:v>
                </c:pt>
                <c:pt idx="15150">
                  <c:v>41582.166666666664</c:v>
                </c:pt>
                <c:pt idx="15151">
                  <c:v>41582.177083333336</c:v>
                </c:pt>
                <c:pt idx="15152">
                  <c:v>41582.1875</c:v>
                </c:pt>
                <c:pt idx="15153">
                  <c:v>41582.197916666664</c:v>
                </c:pt>
                <c:pt idx="15154">
                  <c:v>41582.208333333336</c:v>
                </c:pt>
                <c:pt idx="15155">
                  <c:v>41582.21875</c:v>
                </c:pt>
                <c:pt idx="15156">
                  <c:v>41582.229166666664</c:v>
                </c:pt>
                <c:pt idx="15157">
                  <c:v>41582.239583333336</c:v>
                </c:pt>
                <c:pt idx="15158">
                  <c:v>41582.25</c:v>
                </c:pt>
                <c:pt idx="15159">
                  <c:v>41582.260416666664</c:v>
                </c:pt>
                <c:pt idx="15160">
                  <c:v>41582.270833333336</c:v>
                </c:pt>
                <c:pt idx="15161">
                  <c:v>41582.28125</c:v>
                </c:pt>
                <c:pt idx="15162">
                  <c:v>41582.291666666664</c:v>
                </c:pt>
                <c:pt idx="15163">
                  <c:v>41582.302083333336</c:v>
                </c:pt>
                <c:pt idx="15164">
                  <c:v>41582.3125</c:v>
                </c:pt>
                <c:pt idx="15165">
                  <c:v>41582.322916666664</c:v>
                </c:pt>
                <c:pt idx="15166">
                  <c:v>41582.333333333336</c:v>
                </c:pt>
                <c:pt idx="15167">
                  <c:v>41582.34375</c:v>
                </c:pt>
                <c:pt idx="15168">
                  <c:v>41582.354166666664</c:v>
                </c:pt>
                <c:pt idx="15169">
                  <c:v>41582.364583333336</c:v>
                </c:pt>
                <c:pt idx="15170">
                  <c:v>41582.375</c:v>
                </c:pt>
                <c:pt idx="15171">
                  <c:v>41582.385416666664</c:v>
                </c:pt>
                <c:pt idx="15172">
                  <c:v>41582.395833333336</c:v>
                </c:pt>
                <c:pt idx="15173">
                  <c:v>41582.40625</c:v>
                </c:pt>
                <c:pt idx="15174">
                  <c:v>41582.416666666664</c:v>
                </c:pt>
                <c:pt idx="15175">
                  <c:v>41582.427083333336</c:v>
                </c:pt>
                <c:pt idx="15176">
                  <c:v>41582.4375</c:v>
                </c:pt>
                <c:pt idx="15177">
                  <c:v>41582.447916666664</c:v>
                </c:pt>
                <c:pt idx="15178">
                  <c:v>41582.458333333336</c:v>
                </c:pt>
                <c:pt idx="15179">
                  <c:v>41582.46875</c:v>
                </c:pt>
                <c:pt idx="15180">
                  <c:v>41582.479166666664</c:v>
                </c:pt>
                <c:pt idx="15181">
                  <c:v>41582.489583333336</c:v>
                </c:pt>
                <c:pt idx="15182">
                  <c:v>41582.5</c:v>
                </c:pt>
                <c:pt idx="15183">
                  <c:v>41582.510416666664</c:v>
                </c:pt>
                <c:pt idx="15184">
                  <c:v>41582.520833333336</c:v>
                </c:pt>
                <c:pt idx="15185">
                  <c:v>41582.53125</c:v>
                </c:pt>
                <c:pt idx="15186">
                  <c:v>41582.541666666664</c:v>
                </c:pt>
                <c:pt idx="15187">
                  <c:v>41582.552083333336</c:v>
                </c:pt>
                <c:pt idx="15188">
                  <c:v>41582.5625</c:v>
                </c:pt>
                <c:pt idx="15189">
                  <c:v>41582.572916666664</c:v>
                </c:pt>
                <c:pt idx="15190">
                  <c:v>41582.583333333336</c:v>
                </c:pt>
                <c:pt idx="15191">
                  <c:v>41582.59375</c:v>
                </c:pt>
                <c:pt idx="15192">
                  <c:v>41582.604166666664</c:v>
                </c:pt>
                <c:pt idx="15193">
                  <c:v>41582.614583333336</c:v>
                </c:pt>
                <c:pt idx="15194">
                  <c:v>41582.625</c:v>
                </c:pt>
                <c:pt idx="15195">
                  <c:v>41582.635416666664</c:v>
                </c:pt>
                <c:pt idx="15196">
                  <c:v>41582.645833333336</c:v>
                </c:pt>
                <c:pt idx="15197">
                  <c:v>41582.65625</c:v>
                </c:pt>
                <c:pt idx="15198">
                  <c:v>41582.666666666664</c:v>
                </c:pt>
                <c:pt idx="15199">
                  <c:v>41582.677083333336</c:v>
                </c:pt>
                <c:pt idx="15200">
                  <c:v>41582.6875</c:v>
                </c:pt>
                <c:pt idx="15201">
                  <c:v>41582.697916666664</c:v>
                </c:pt>
                <c:pt idx="15202">
                  <c:v>41582.708333333336</c:v>
                </c:pt>
                <c:pt idx="15203">
                  <c:v>41582.71875</c:v>
                </c:pt>
                <c:pt idx="15204">
                  <c:v>41582.729166666664</c:v>
                </c:pt>
                <c:pt idx="15205">
                  <c:v>41582.739583333336</c:v>
                </c:pt>
                <c:pt idx="15206">
                  <c:v>41582.75</c:v>
                </c:pt>
                <c:pt idx="15207">
                  <c:v>41582.760416666664</c:v>
                </c:pt>
                <c:pt idx="15208">
                  <c:v>41582.770833333336</c:v>
                </c:pt>
                <c:pt idx="15209">
                  <c:v>41582.78125</c:v>
                </c:pt>
                <c:pt idx="15210">
                  <c:v>41582.791666666664</c:v>
                </c:pt>
                <c:pt idx="15211">
                  <c:v>41582.802083333336</c:v>
                </c:pt>
                <c:pt idx="15212">
                  <c:v>41582.8125</c:v>
                </c:pt>
                <c:pt idx="15213">
                  <c:v>41582.822916666664</c:v>
                </c:pt>
                <c:pt idx="15214">
                  <c:v>41582.833333333336</c:v>
                </c:pt>
                <c:pt idx="15215">
                  <c:v>41582.84375</c:v>
                </c:pt>
                <c:pt idx="15216">
                  <c:v>41582.854166666664</c:v>
                </c:pt>
                <c:pt idx="15217">
                  <c:v>41582.864583333336</c:v>
                </c:pt>
                <c:pt idx="15218">
                  <c:v>41582.875</c:v>
                </c:pt>
                <c:pt idx="15219">
                  <c:v>41582.885416666664</c:v>
                </c:pt>
                <c:pt idx="15220">
                  <c:v>41582.895833333336</c:v>
                </c:pt>
                <c:pt idx="15221">
                  <c:v>41582.90625</c:v>
                </c:pt>
                <c:pt idx="15222">
                  <c:v>41582.916666666664</c:v>
                </c:pt>
                <c:pt idx="15223">
                  <c:v>41582.927083333336</c:v>
                </c:pt>
                <c:pt idx="15224">
                  <c:v>41582.9375</c:v>
                </c:pt>
                <c:pt idx="15225">
                  <c:v>41582.947916666664</c:v>
                </c:pt>
                <c:pt idx="15226">
                  <c:v>41582.958333333336</c:v>
                </c:pt>
                <c:pt idx="15227">
                  <c:v>41582.96875</c:v>
                </c:pt>
                <c:pt idx="15228">
                  <c:v>41582.979166666664</c:v>
                </c:pt>
                <c:pt idx="15229">
                  <c:v>41582.989583333336</c:v>
                </c:pt>
                <c:pt idx="15230">
                  <c:v>41583</c:v>
                </c:pt>
                <c:pt idx="15231">
                  <c:v>41583.010416666664</c:v>
                </c:pt>
                <c:pt idx="15232">
                  <c:v>41583.020833333336</c:v>
                </c:pt>
                <c:pt idx="15233">
                  <c:v>41583.03125</c:v>
                </c:pt>
                <c:pt idx="15234">
                  <c:v>41583.041666666664</c:v>
                </c:pt>
                <c:pt idx="15235">
                  <c:v>41583.052083333336</c:v>
                </c:pt>
                <c:pt idx="15236">
                  <c:v>41583.0625</c:v>
                </c:pt>
                <c:pt idx="15237">
                  <c:v>41583.072916666664</c:v>
                </c:pt>
                <c:pt idx="15238">
                  <c:v>41583.083333333336</c:v>
                </c:pt>
                <c:pt idx="15239">
                  <c:v>41583.09375</c:v>
                </c:pt>
                <c:pt idx="15240">
                  <c:v>41583.104166666664</c:v>
                </c:pt>
                <c:pt idx="15241">
                  <c:v>41583.114583333336</c:v>
                </c:pt>
                <c:pt idx="15242">
                  <c:v>41583.125</c:v>
                </c:pt>
                <c:pt idx="15243">
                  <c:v>41583.135416666664</c:v>
                </c:pt>
                <c:pt idx="15244">
                  <c:v>41583.145833333336</c:v>
                </c:pt>
                <c:pt idx="15245">
                  <c:v>41583.15625</c:v>
                </c:pt>
                <c:pt idx="15246">
                  <c:v>41583.166666666664</c:v>
                </c:pt>
                <c:pt idx="15247">
                  <c:v>41583.177083333336</c:v>
                </c:pt>
                <c:pt idx="15248">
                  <c:v>41583.1875</c:v>
                </c:pt>
                <c:pt idx="15249">
                  <c:v>41583.197916666664</c:v>
                </c:pt>
              </c:numCache>
            </c:numRef>
          </c:xVal>
          <c:yVal>
            <c:numRef>
              <c:f>'[Chart in Microsoft PowerPoint]2013'!$B$2:$B$15251</c:f>
              <c:numCache>
                <c:formatCode>General</c:formatCode>
                <c:ptCount val="15250"/>
                <c:pt idx="0">
                  <c:v>855</c:v>
                </c:pt>
                <c:pt idx="1">
                  <c:v>862</c:v>
                </c:pt>
                <c:pt idx="2">
                  <c:v>869</c:v>
                </c:pt>
                <c:pt idx="3">
                  <c:v>876</c:v>
                </c:pt>
                <c:pt idx="4">
                  <c:v>883</c:v>
                </c:pt>
                <c:pt idx="5">
                  <c:v>890</c:v>
                </c:pt>
                <c:pt idx="6">
                  <c:v>897</c:v>
                </c:pt>
                <c:pt idx="7">
                  <c:v>897</c:v>
                </c:pt>
                <c:pt idx="8">
                  <c:v>897</c:v>
                </c:pt>
                <c:pt idx="9">
                  <c:v>890</c:v>
                </c:pt>
                <c:pt idx="10">
                  <c:v>890</c:v>
                </c:pt>
                <c:pt idx="11">
                  <c:v>890</c:v>
                </c:pt>
                <c:pt idx="12">
                  <c:v>890</c:v>
                </c:pt>
                <c:pt idx="13">
                  <c:v>890</c:v>
                </c:pt>
                <c:pt idx="14">
                  <c:v>890</c:v>
                </c:pt>
                <c:pt idx="15">
                  <c:v>890</c:v>
                </c:pt>
                <c:pt idx="16">
                  <c:v>890</c:v>
                </c:pt>
                <c:pt idx="17">
                  <c:v>890</c:v>
                </c:pt>
                <c:pt idx="18">
                  <c:v>890</c:v>
                </c:pt>
                <c:pt idx="19">
                  <c:v>890</c:v>
                </c:pt>
                <c:pt idx="20">
                  <c:v>883</c:v>
                </c:pt>
                <c:pt idx="21">
                  <c:v>883</c:v>
                </c:pt>
                <c:pt idx="22">
                  <c:v>883</c:v>
                </c:pt>
                <c:pt idx="23">
                  <c:v>876</c:v>
                </c:pt>
                <c:pt idx="24">
                  <c:v>869</c:v>
                </c:pt>
                <c:pt idx="25">
                  <c:v>855</c:v>
                </c:pt>
                <c:pt idx="26">
                  <c:v>848</c:v>
                </c:pt>
                <c:pt idx="27">
                  <c:v>834</c:v>
                </c:pt>
                <c:pt idx="28">
                  <c:v>828</c:v>
                </c:pt>
                <c:pt idx="29">
                  <c:v>821</c:v>
                </c:pt>
                <c:pt idx="30">
                  <c:v>814</c:v>
                </c:pt>
                <c:pt idx="31">
                  <c:v>807</c:v>
                </c:pt>
                <c:pt idx="32">
                  <c:v>794</c:v>
                </c:pt>
                <c:pt idx="33">
                  <c:v>781</c:v>
                </c:pt>
                <c:pt idx="34">
                  <c:v>761</c:v>
                </c:pt>
                <c:pt idx="35">
                  <c:v>755</c:v>
                </c:pt>
                <c:pt idx="36">
                  <c:v>748</c:v>
                </c:pt>
                <c:pt idx="37">
                  <c:v>735</c:v>
                </c:pt>
                <c:pt idx="38">
                  <c:v>723</c:v>
                </c:pt>
                <c:pt idx="39">
                  <c:v>710</c:v>
                </c:pt>
                <c:pt idx="40">
                  <c:v>710</c:v>
                </c:pt>
                <c:pt idx="41">
                  <c:v>698</c:v>
                </c:pt>
                <c:pt idx="42">
                  <c:v>686</c:v>
                </c:pt>
                <c:pt idx="43">
                  <c:v>673</c:v>
                </c:pt>
                <c:pt idx="44">
                  <c:v>661</c:v>
                </c:pt>
                <c:pt idx="45">
                  <c:v>661</c:v>
                </c:pt>
                <c:pt idx="46">
                  <c:v>644</c:v>
                </c:pt>
                <c:pt idx="47">
                  <c:v>638</c:v>
                </c:pt>
                <c:pt idx="48">
                  <c:v>626</c:v>
                </c:pt>
                <c:pt idx="49">
                  <c:v>620</c:v>
                </c:pt>
                <c:pt idx="50">
                  <c:v>620</c:v>
                </c:pt>
                <c:pt idx="51">
                  <c:v>609</c:v>
                </c:pt>
                <c:pt idx="52">
                  <c:v>614</c:v>
                </c:pt>
                <c:pt idx="53">
                  <c:v>614</c:v>
                </c:pt>
                <c:pt idx="54">
                  <c:v>614</c:v>
                </c:pt>
                <c:pt idx="55">
                  <c:v>626</c:v>
                </c:pt>
                <c:pt idx="56">
                  <c:v>638</c:v>
                </c:pt>
                <c:pt idx="57">
                  <c:v>638</c:v>
                </c:pt>
                <c:pt idx="58">
                  <c:v>649</c:v>
                </c:pt>
                <c:pt idx="59">
                  <c:v>661</c:v>
                </c:pt>
                <c:pt idx="60">
                  <c:v>686</c:v>
                </c:pt>
                <c:pt idx="61">
                  <c:v>698</c:v>
                </c:pt>
                <c:pt idx="62">
                  <c:v>698</c:v>
                </c:pt>
                <c:pt idx="63">
                  <c:v>698</c:v>
                </c:pt>
                <c:pt idx="64">
                  <c:v>692</c:v>
                </c:pt>
                <c:pt idx="65">
                  <c:v>698</c:v>
                </c:pt>
                <c:pt idx="66">
                  <c:v>704</c:v>
                </c:pt>
                <c:pt idx="67">
                  <c:v>704</c:v>
                </c:pt>
                <c:pt idx="68">
                  <c:v>698</c:v>
                </c:pt>
                <c:pt idx="69">
                  <c:v>692</c:v>
                </c:pt>
                <c:pt idx="70">
                  <c:v>686</c:v>
                </c:pt>
                <c:pt idx="71">
                  <c:v>686</c:v>
                </c:pt>
                <c:pt idx="72">
                  <c:v>686</c:v>
                </c:pt>
                <c:pt idx="73">
                  <c:v>692</c:v>
                </c:pt>
                <c:pt idx="74">
                  <c:v>686</c:v>
                </c:pt>
                <c:pt idx="75">
                  <c:v>686</c:v>
                </c:pt>
                <c:pt idx="76">
                  <c:v>686</c:v>
                </c:pt>
                <c:pt idx="77">
                  <c:v>673</c:v>
                </c:pt>
                <c:pt idx="78">
                  <c:v>661</c:v>
                </c:pt>
                <c:pt idx="79">
                  <c:v>655</c:v>
                </c:pt>
                <c:pt idx="80">
                  <c:v>655</c:v>
                </c:pt>
                <c:pt idx="81">
                  <c:v>655</c:v>
                </c:pt>
                <c:pt idx="82">
                  <c:v>655</c:v>
                </c:pt>
                <c:pt idx="83">
                  <c:v>649</c:v>
                </c:pt>
                <c:pt idx="84">
                  <c:v>649</c:v>
                </c:pt>
                <c:pt idx="85">
                  <c:v>649</c:v>
                </c:pt>
                <c:pt idx="86">
                  <c:v>649</c:v>
                </c:pt>
                <c:pt idx="87">
                  <c:v>638</c:v>
                </c:pt>
                <c:pt idx="88">
                  <c:v>638</c:v>
                </c:pt>
                <c:pt idx="89">
                  <c:v>638</c:v>
                </c:pt>
                <c:pt idx="90">
                  <c:v>638</c:v>
                </c:pt>
                <c:pt idx="91">
                  <c:v>638</c:v>
                </c:pt>
                <c:pt idx="92">
                  <c:v>638</c:v>
                </c:pt>
                <c:pt idx="93">
                  <c:v>638</c:v>
                </c:pt>
                <c:pt idx="94">
                  <c:v>632</c:v>
                </c:pt>
                <c:pt idx="95">
                  <c:v>632</c:v>
                </c:pt>
                <c:pt idx="96">
                  <c:v>632</c:v>
                </c:pt>
                <c:pt idx="97">
                  <c:v>632</c:v>
                </c:pt>
                <c:pt idx="98">
                  <c:v>655</c:v>
                </c:pt>
                <c:pt idx="99">
                  <c:v>667</c:v>
                </c:pt>
                <c:pt idx="100">
                  <c:v>667</c:v>
                </c:pt>
                <c:pt idx="101">
                  <c:v>655</c:v>
                </c:pt>
                <c:pt idx="102">
                  <c:v>649</c:v>
                </c:pt>
                <c:pt idx="103">
                  <c:v>649</c:v>
                </c:pt>
                <c:pt idx="104">
                  <c:v>655</c:v>
                </c:pt>
                <c:pt idx="105">
                  <c:v>655</c:v>
                </c:pt>
                <c:pt idx="106">
                  <c:v>655</c:v>
                </c:pt>
                <c:pt idx="107">
                  <c:v>661</c:v>
                </c:pt>
                <c:pt idx="108">
                  <c:v>667</c:v>
                </c:pt>
                <c:pt idx="109">
                  <c:v>667</c:v>
                </c:pt>
                <c:pt idx="110">
                  <c:v>673</c:v>
                </c:pt>
                <c:pt idx="111">
                  <c:v>679</c:v>
                </c:pt>
                <c:pt idx="112">
                  <c:v>686</c:v>
                </c:pt>
                <c:pt idx="113">
                  <c:v>692</c:v>
                </c:pt>
                <c:pt idx="114">
                  <c:v>692</c:v>
                </c:pt>
                <c:pt idx="115">
                  <c:v>698</c:v>
                </c:pt>
                <c:pt idx="116">
                  <c:v>698</c:v>
                </c:pt>
                <c:pt idx="117">
                  <c:v>698</c:v>
                </c:pt>
                <c:pt idx="118">
                  <c:v>698</c:v>
                </c:pt>
                <c:pt idx="119">
                  <c:v>698</c:v>
                </c:pt>
                <c:pt idx="120">
                  <c:v>698</c:v>
                </c:pt>
                <c:pt idx="121">
                  <c:v>698</c:v>
                </c:pt>
                <c:pt idx="122">
                  <c:v>692</c:v>
                </c:pt>
                <c:pt idx="123">
                  <c:v>692</c:v>
                </c:pt>
                <c:pt idx="124">
                  <c:v>686</c:v>
                </c:pt>
                <c:pt idx="125">
                  <c:v>686</c:v>
                </c:pt>
                <c:pt idx="126">
                  <c:v>686</c:v>
                </c:pt>
                <c:pt idx="127">
                  <c:v>686</c:v>
                </c:pt>
                <c:pt idx="128">
                  <c:v>686</c:v>
                </c:pt>
                <c:pt idx="129">
                  <c:v>679</c:v>
                </c:pt>
                <c:pt idx="130">
                  <c:v>679</c:v>
                </c:pt>
                <c:pt idx="131">
                  <c:v>679</c:v>
                </c:pt>
                <c:pt idx="132">
                  <c:v>679</c:v>
                </c:pt>
                <c:pt idx="133">
                  <c:v>679</c:v>
                </c:pt>
                <c:pt idx="134">
                  <c:v>673</c:v>
                </c:pt>
                <c:pt idx="135">
                  <c:v>673</c:v>
                </c:pt>
                <c:pt idx="136">
                  <c:v>667</c:v>
                </c:pt>
                <c:pt idx="137">
                  <c:v>667</c:v>
                </c:pt>
                <c:pt idx="138">
                  <c:v>667</c:v>
                </c:pt>
                <c:pt idx="139">
                  <c:v>667</c:v>
                </c:pt>
                <c:pt idx="140">
                  <c:v>667</c:v>
                </c:pt>
                <c:pt idx="141">
                  <c:v>667</c:v>
                </c:pt>
                <c:pt idx="142">
                  <c:v>667</c:v>
                </c:pt>
                <c:pt idx="143">
                  <c:v>667</c:v>
                </c:pt>
                <c:pt idx="144">
                  <c:v>661</c:v>
                </c:pt>
                <c:pt idx="145">
                  <c:v>661</c:v>
                </c:pt>
                <c:pt idx="146">
                  <c:v>655</c:v>
                </c:pt>
                <c:pt idx="147">
                  <c:v>649</c:v>
                </c:pt>
                <c:pt idx="148">
                  <c:v>649</c:v>
                </c:pt>
                <c:pt idx="149">
                  <c:v>649</c:v>
                </c:pt>
                <c:pt idx="150">
                  <c:v>649</c:v>
                </c:pt>
                <c:pt idx="151">
                  <c:v>644</c:v>
                </c:pt>
                <c:pt idx="152">
                  <c:v>632</c:v>
                </c:pt>
                <c:pt idx="153">
                  <c:v>626</c:v>
                </c:pt>
                <c:pt idx="154">
                  <c:v>649</c:v>
                </c:pt>
                <c:pt idx="155">
                  <c:v>710</c:v>
                </c:pt>
                <c:pt idx="156">
                  <c:v>828</c:v>
                </c:pt>
                <c:pt idx="157">
                  <c:v>862</c:v>
                </c:pt>
                <c:pt idx="158">
                  <c:v>855</c:v>
                </c:pt>
                <c:pt idx="159">
                  <c:v>855</c:v>
                </c:pt>
                <c:pt idx="160">
                  <c:v>862</c:v>
                </c:pt>
                <c:pt idx="161">
                  <c:v>869</c:v>
                </c:pt>
                <c:pt idx="162">
                  <c:v>897</c:v>
                </c:pt>
                <c:pt idx="163">
                  <c:v>926</c:v>
                </c:pt>
                <c:pt idx="164">
                  <c:v>933</c:v>
                </c:pt>
                <c:pt idx="165">
                  <c:v>919</c:v>
                </c:pt>
                <c:pt idx="166">
                  <c:v>940</c:v>
                </c:pt>
                <c:pt idx="167">
                  <c:v>992</c:v>
                </c:pt>
                <c:pt idx="168">
                  <c:v>1040</c:v>
                </c:pt>
                <c:pt idx="169">
                  <c:v>1050</c:v>
                </c:pt>
                <c:pt idx="170">
                  <c:v>1070</c:v>
                </c:pt>
                <c:pt idx="171">
                  <c:v>1080</c:v>
                </c:pt>
                <c:pt idx="172">
                  <c:v>1080</c:v>
                </c:pt>
                <c:pt idx="173">
                  <c:v>1080</c:v>
                </c:pt>
                <c:pt idx="174">
                  <c:v>1080</c:v>
                </c:pt>
                <c:pt idx="175">
                  <c:v>1080</c:v>
                </c:pt>
                <c:pt idx="176">
                  <c:v>1080</c:v>
                </c:pt>
                <c:pt idx="177">
                  <c:v>1090</c:v>
                </c:pt>
                <c:pt idx="178">
                  <c:v>1090</c:v>
                </c:pt>
                <c:pt idx="179">
                  <c:v>1080</c:v>
                </c:pt>
                <c:pt idx="180">
                  <c:v>1080</c:v>
                </c:pt>
                <c:pt idx="181">
                  <c:v>1070</c:v>
                </c:pt>
                <c:pt idx="182">
                  <c:v>1060</c:v>
                </c:pt>
                <c:pt idx="183">
                  <c:v>1060</c:v>
                </c:pt>
                <c:pt idx="184">
                  <c:v>1050</c:v>
                </c:pt>
                <c:pt idx="185">
                  <c:v>1050</c:v>
                </c:pt>
                <c:pt idx="186">
                  <c:v>1060</c:v>
                </c:pt>
                <c:pt idx="187">
                  <c:v>1060</c:v>
                </c:pt>
                <c:pt idx="188">
                  <c:v>1060</c:v>
                </c:pt>
                <c:pt idx="189">
                  <c:v>1070</c:v>
                </c:pt>
                <c:pt idx="190">
                  <c:v>1080</c:v>
                </c:pt>
                <c:pt idx="191">
                  <c:v>1100</c:v>
                </c:pt>
                <c:pt idx="192">
                  <c:v>1130</c:v>
                </c:pt>
                <c:pt idx="193">
                  <c:v>1160</c:v>
                </c:pt>
                <c:pt idx="194">
                  <c:v>1190</c:v>
                </c:pt>
                <c:pt idx="195">
                  <c:v>1220</c:v>
                </c:pt>
                <c:pt idx="196">
                  <c:v>1270</c:v>
                </c:pt>
                <c:pt idx="197">
                  <c:v>1310</c:v>
                </c:pt>
                <c:pt idx="198">
                  <c:v>1340</c:v>
                </c:pt>
                <c:pt idx="199">
                  <c:v>1380</c:v>
                </c:pt>
                <c:pt idx="200">
                  <c:v>1400</c:v>
                </c:pt>
                <c:pt idx="201">
                  <c:v>1420</c:v>
                </c:pt>
                <c:pt idx="202">
                  <c:v>1430</c:v>
                </c:pt>
                <c:pt idx="203">
                  <c:v>1430</c:v>
                </c:pt>
                <c:pt idx="204">
                  <c:v>1430</c:v>
                </c:pt>
                <c:pt idx="205">
                  <c:v>1430</c:v>
                </c:pt>
                <c:pt idx="206">
                  <c:v>1430</c:v>
                </c:pt>
                <c:pt idx="207">
                  <c:v>1420</c:v>
                </c:pt>
                <c:pt idx="208">
                  <c:v>1410</c:v>
                </c:pt>
                <c:pt idx="209">
                  <c:v>1400</c:v>
                </c:pt>
                <c:pt idx="210">
                  <c:v>1390</c:v>
                </c:pt>
                <c:pt idx="211">
                  <c:v>1380</c:v>
                </c:pt>
                <c:pt idx="212">
                  <c:v>1370</c:v>
                </c:pt>
                <c:pt idx="213">
                  <c:v>1370</c:v>
                </c:pt>
                <c:pt idx="214">
                  <c:v>1360</c:v>
                </c:pt>
                <c:pt idx="215">
                  <c:v>1350</c:v>
                </c:pt>
                <c:pt idx="216">
                  <c:v>1340</c:v>
                </c:pt>
                <c:pt idx="217">
                  <c:v>1340</c:v>
                </c:pt>
                <c:pt idx="218">
                  <c:v>1330</c:v>
                </c:pt>
                <c:pt idx="219">
                  <c:v>1330</c:v>
                </c:pt>
                <c:pt idx="220">
                  <c:v>1330</c:v>
                </c:pt>
                <c:pt idx="221">
                  <c:v>1330</c:v>
                </c:pt>
                <c:pt idx="222">
                  <c:v>1320</c:v>
                </c:pt>
                <c:pt idx="223">
                  <c:v>1320</c:v>
                </c:pt>
                <c:pt idx="224">
                  <c:v>1310</c:v>
                </c:pt>
                <c:pt idx="225">
                  <c:v>1300</c:v>
                </c:pt>
                <c:pt idx="226">
                  <c:v>1290</c:v>
                </c:pt>
                <c:pt idx="227">
                  <c:v>1280</c:v>
                </c:pt>
                <c:pt idx="228">
                  <c:v>1270</c:v>
                </c:pt>
                <c:pt idx="229">
                  <c:v>1250</c:v>
                </c:pt>
                <c:pt idx="230">
                  <c:v>1220</c:v>
                </c:pt>
                <c:pt idx="231">
                  <c:v>1220</c:v>
                </c:pt>
                <c:pt idx="232">
                  <c:v>1200</c:v>
                </c:pt>
                <c:pt idx="233">
                  <c:v>1180</c:v>
                </c:pt>
                <c:pt idx="234">
                  <c:v>1170</c:v>
                </c:pt>
                <c:pt idx="235">
                  <c:v>1170</c:v>
                </c:pt>
                <c:pt idx="236">
                  <c:v>1160</c:v>
                </c:pt>
                <c:pt idx="237">
                  <c:v>1150</c:v>
                </c:pt>
                <c:pt idx="238">
                  <c:v>1130</c:v>
                </c:pt>
                <c:pt idx="239">
                  <c:v>1130</c:v>
                </c:pt>
                <c:pt idx="240">
                  <c:v>1120</c:v>
                </c:pt>
                <c:pt idx="241">
                  <c:v>1110</c:v>
                </c:pt>
                <c:pt idx="242">
                  <c:v>1100</c:v>
                </c:pt>
                <c:pt idx="243">
                  <c:v>1090</c:v>
                </c:pt>
                <c:pt idx="244">
                  <c:v>1080</c:v>
                </c:pt>
                <c:pt idx="245">
                  <c:v>1080</c:v>
                </c:pt>
                <c:pt idx="246">
                  <c:v>1080</c:v>
                </c:pt>
                <c:pt idx="247">
                  <c:v>1080</c:v>
                </c:pt>
                <c:pt idx="248">
                  <c:v>1080</c:v>
                </c:pt>
                <c:pt idx="249">
                  <c:v>1070</c:v>
                </c:pt>
                <c:pt idx="250">
                  <c:v>1070</c:v>
                </c:pt>
                <c:pt idx="251">
                  <c:v>1070</c:v>
                </c:pt>
                <c:pt idx="252">
                  <c:v>1070</c:v>
                </c:pt>
                <c:pt idx="253">
                  <c:v>1070</c:v>
                </c:pt>
                <c:pt idx="254">
                  <c:v>1070</c:v>
                </c:pt>
                <c:pt idx="255">
                  <c:v>1070</c:v>
                </c:pt>
                <c:pt idx="256">
                  <c:v>1070</c:v>
                </c:pt>
                <c:pt idx="257">
                  <c:v>1070</c:v>
                </c:pt>
                <c:pt idx="258">
                  <c:v>1070</c:v>
                </c:pt>
                <c:pt idx="259">
                  <c:v>1070</c:v>
                </c:pt>
                <c:pt idx="260">
                  <c:v>1070</c:v>
                </c:pt>
                <c:pt idx="261">
                  <c:v>1070</c:v>
                </c:pt>
                <c:pt idx="262">
                  <c:v>1070</c:v>
                </c:pt>
                <c:pt idx="263">
                  <c:v>1060</c:v>
                </c:pt>
                <c:pt idx="264">
                  <c:v>1060</c:v>
                </c:pt>
                <c:pt idx="265">
                  <c:v>1060</c:v>
                </c:pt>
                <c:pt idx="266">
                  <c:v>1050</c:v>
                </c:pt>
                <c:pt idx="267">
                  <c:v>1050</c:v>
                </c:pt>
                <c:pt idx="268">
                  <c:v>1050</c:v>
                </c:pt>
                <c:pt idx="269">
                  <c:v>1050</c:v>
                </c:pt>
                <c:pt idx="270">
                  <c:v>1050</c:v>
                </c:pt>
                <c:pt idx="271">
                  <c:v>1040</c:v>
                </c:pt>
                <c:pt idx="272">
                  <c:v>1040</c:v>
                </c:pt>
                <c:pt idx="273">
                  <c:v>1040</c:v>
                </c:pt>
                <c:pt idx="274">
                  <c:v>1030</c:v>
                </c:pt>
                <c:pt idx="275">
                  <c:v>1030</c:v>
                </c:pt>
                <c:pt idx="276">
                  <c:v>1020</c:v>
                </c:pt>
                <c:pt idx="277">
                  <c:v>1020</c:v>
                </c:pt>
                <c:pt idx="278">
                  <c:v>1010</c:v>
                </c:pt>
                <c:pt idx="279">
                  <c:v>1010</c:v>
                </c:pt>
                <c:pt idx="280">
                  <c:v>1000</c:v>
                </c:pt>
                <c:pt idx="281">
                  <c:v>1000</c:v>
                </c:pt>
                <c:pt idx="282">
                  <c:v>992</c:v>
                </c:pt>
                <c:pt idx="283">
                  <c:v>992</c:v>
                </c:pt>
                <c:pt idx="284">
                  <c:v>985</c:v>
                </c:pt>
                <c:pt idx="285">
                  <c:v>985</c:v>
                </c:pt>
                <c:pt idx="286">
                  <c:v>977</c:v>
                </c:pt>
                <c:pt idx="287">
                  <c:v>977</c:v>
                </c:pt>
                <c:pt idx="288">
                  <c:v>970</c:v>
                </c:pt>
                <c:pt idx="289">
                  <c:v>962</c:v>
                </c:pt>
                <c:pt idx="290">
                  <c:v>962</c:v>
                </c:pt>
                <c:pt idx="291">
                  <c:v>955</c:v>
                </c:pt>
                <c:pt idx="292">
                  <c:v>955</c:v>
                </c:pt>
                <c:pt idx="293">
                  <c:v>955</c:v>
                </c:pt>
                <c:pt idx="294">
                  <c:v>948</c:v>
                </c:pt>
                <c:pt idx="295">
                  <c:v>948</c:v>
                </c:pt>
                <c:pt idx="296">
                  <c:v>940</c:v>
                </c:pt>
                <c:pt idx="297">
                  <c:v>940</c:v>
                </c:pt>
                <c:pt idx="298">
                  <c:v>933</c:v>
                </c:pt>
                <c:pt idx="299">
                  <c:v>933</c:v>
                </c:pt>
                <c:pt idx="300">
                  <c:v>926</c:v>
                </c:pt>
                <c:pt idx="301">
                  <c:v>919</c:v>
                </c:pt>
                <c:pt idx="302">
                  <c:v>911</c:v>
                </c:pt>
                <c:pt idx="303">
                  <c:v>904</c:v>
                </c:pt>
                <c:pt idx="304">
                  <c:v>897</c:v>
                </c:pt>
                <c:pt idx="305">
                  <c:v>897</c:v>
                </c:pt>
                <c:pt idx="306">
                  <c:v>890</c:v>
                </c:pt>
                <c:pt idx="307">
                  <c:v>883</c:v>
                </c:pt>
                <c:pt idx="308">
                  <c:v>876</c:v>
                </c:pt>
                <c:pt idx="309">
                  <c:v>869</c:v>
                </c:pt>
                <c:pt idx="310">
                  <c:v>862</c:v>
                </c:pt>
                <c:pt idx="311">
                  <c:v>855</c:v>
                </c:pt>
                <c:pt idx="312">
                  <c:v>848</c:v>
                </c:pt>
                <c:pt idx="313">
                  <c:v>841</c:v>
                </c:pt>
                <c:pt idx="314">
                  <c:v>828</c:v>
                </c:pt>
                <c:pt idx="315">
                  <c:v>821</c:v>
                </c:pt>
                <c:pt idx="316">
                  <c:v>814</c:v>
                </c:pt>
                <c:pt idx="317">
                  <c:v>807</c:v>
                </c:pt>
                <c:pt idx="318">
                  <c:v>794</c:v>
                </c:pt>
                <c:pt idx="319">
                  <c:v>774</c:v>
                </c:pt>
                <c:pt idx="320">
                  <c:v>755</c:v>
                </c:pt>
                <c:pt idx="321">
                  <c:v>748</c:v>
                </c:pt>
                <c:pt idx="322">
                  <c:v>735</c:v>
                </c:pt>
                <c:pt idx="323">
                  <c:v>723</c:v>
                </c:pt>
                <c:pt idx="324">
                  <c:v>710</c:v>
                </c:pt>
                <c:pt idx="325">
                  <c:v>704</c:v>
                </c:pt>
                <c:pt idx="326">
                  <c:v>698</c:v>
                </c:pt>
                <c:pt idx="327">
                  <c:v>686</c:v>
                </c:pt>
                <c:pt idx="328">
                  <c:v>679</c:v>
                </c:pt>
                <c:pt idx="329">
                  <c:v>673</c:v>
                </c:pt>
                <c:pt idx="330">
                  <c:v>673</c:v>
                </c:pt>
                <c:pt idx="331">
                  <c:v>667</c:v>
                </c:pt>
                <c:pt idx="332">
                  <c:v>661</c:v>
                </c:pt>
                <c:pt idx="333">
                  <c:v>655</c:v>
                </c:pt>
                <c:pt idx="334">
                  <c:v>655</c:v>
                </c:pt>
                <c:pt idx="335">
                  <c:v>649</c:v>
                </c:pt>
                <c:pt idx="336">
                  <c:v>649</c:v>
                </c:pt>
                <c:pt idx="337">
                  <c:v>649</c:v>
                </c:pt>
                <c:pt idx="338">
                  <c:v>655</c:v>
                </c:pt>
                <c:pt idx="339">
                  <c:v>661</c:v>
                </c:pt>
                <c:pt idx="340">
                  <c:v>661</c:v>
                </c:pt>
                <c:pt idx="341">
                  <c:v>661</c:v>
                </c:pt>
                <c:pt idx="342">
                  <c:v>667</c:v>
                </c:pt>
                <c:pt idx="343">
                  <c:v>667</c:v>
                </c:pt>
                <c:pt idx="344">
                  <c:v>667</c:v>
                </c:pt>
                <c:pt idx="345">
                  <c:v>661</c:v>
                </c:pt>
                <c:pt idx="346">
                  <c:v>655</c:v>
                </c:pt>
                <c:pt idx="347">
                  <c:v>655</c:v>
                </c:pt>
                <c:pt idx="348">
                  <c:v>649</c:v>
                </c:pt>
                <c:pt idx="349">
                  <c:v>649</c:v>
                </c:pt>
                <c:pt idx="350">
                  <c:v>649</c:v>
                </c:pt>
                <c:pt idx="351">
                  <c:v>649</c:v>
                </c:pt>
                <c:pt idx="352">
                  <c:v>649</c:v>
                </c:pt>
                <c:pt idx="353">
                  <c:v>649</c:v>
                </c:pt>
                <c:pt idx="354">
                  <c:v>649</c:v>
                </c:pt>
                <c:pt idx="355">
                  <c:v>661</c:v>
                </c:pt>
                <c:pt idx="356">
                  <c:v>667</c:v>
                </c:pt>
                <c:pt idx="357">
                  <c:v>673</c:v>
                </c:pt>
                <c:pt idx="358">
                  <c:v>673</c:v>
                </c:pt>
                <c:pt idx="359">
                  <c:v>673</c:v>
                </c:pt>
                <c:pt idx="360">
                  <c:v>679</c:v>
                </c:pt>
                <c:pt idx="361">
                  <c:v>686</c:v>
                </c:pt>
                <c:pt idx="362">
                  <c:v>692</c:v>
                </c:pt>
                <c:pt idx="363">
                  <c:v>692</c:v>
                </c:pt>
                <c:pt idx="364">
                  <c:v>692</c:v>
                </c:pt>
                <c:pt idx="365">
                  <c:v>692</c:v>
                </c:pt>
                <c:pt idx="366">
                  <c:v>692</c:v>
                </c:pt>
                <c:pt idx="367">
                  <c:v>692</c:v>
                </c:pt>
                <c:pt idx="368">
                  <c:v>686</c:v>
                </c:pt>
                <c:pt idx="369">
                  <c:v>686</c:v>
                </c:pt>
                <c:pt idx="370">
                  <c:v>679</c:v>
                </c:pt>
                <c:pt idx="371">
                  <c:v>673</c:v>
                </c:pt>
                <c:pt idx="372">
                  <c:v>673</c:v>
                </c:pt>
                <c:pt idx="373">
                  <c:v>667</c:v>
                </c:pt>
                <c:pt idx="374">
                  <c:v>667</c:v>
                </c:pt>
                <c:pt idx="375">
                  <c:v>667</c:v>
                </c:pt>
                <c:pt idx="376">
                  <c:v>661</c:v>
                </c:pt>
                <c:pt idx="377">
                  <c:v>661</c:v>
                </c:pt>
                <c:pt idx="378">
                  <c:v>655</c:v>
                </c:pt>
                <c:pt idx="379">
                  <c:v>649</c:v>
                </c:pt>
                <c:pt idx="380">
                  <c:v>649</c:v>
                </c:pt>
                <c:pt idx="381">
                  <c:v>649</c:v>
                </c:pt>
                <c:pt idx="382">
                  <c:v>655</c:v>
                </c:pt>
                <c:pt idx="383">
                  <c:v>655</c:v>
                </c:pt>
                <c:pt idx="384">
                  <c:v>655</c:v>
                </c:pt>
                <c:pt idx="385">
                  <c:v>661</c:v>
                </c:pt>
                <c:pt idx="386">
                  <c:v>667</c:v>
                </c:pt>
                <c:pt idx="387">
                  <c:v>667</c:v>
                </c:pt>
                <c:pt idx="388">
                  <c:v>673</c:v>
                </c:pt>
                <c:pt idx="389">
                  <c:v>673</c:v>
                </c:pt>
                <c:pt idx="390">
                  <c:v>673</c:v>
                </c:pt>
                <c:pt idx="391">
                  <c:v>673</c:v>
                </c:pt>
                <c:pt idx="392">
                  <c:v>673</c:v>
                </c:pt>
                <c:pt idx="393">
                  <c:v>679</c:v>
                </c:pt>
                <c:pt idx="394">
                  <c:v>679</c:v>
                </c:pt>
                <c:pt idx="395">
                  <c:v>673</c:v>
                </c:pt>
                <c:pt idx="396">
                  <c:v>667</c:v>
                </c:pt>
                <c:pt idx="397">
                  <c:v>655</c:v>
                </c:pt>
                <c:pt idx="398">
                  <c:v>644</c:v>
                </c:pt>
                <c:pt idx="399">
                  <c:v>632</c:v>
                </c:pt>
                <c:pt idx="400">
                  <c:v>620</c:v>
                </c:pt>
                <c:pt idx="401">
                  <c:v>609</c:v>
                </c:pt>
                <c:pt idx="402">
                  <c:v>597</c:v>
                </c:pt>
                <c:pt idx="403">
                  <c:v>597</c:v>
                </c:pt>
                <c:pt idx="404">
                  <c:v>592</c:v>
                </c:pt>
                <c:pt idx="405">
                  <c:v>592</c:v>
                </c:pt>
                <c:pt idx="406">
                  <c:v>592</c:v>
                </c:pt>
                <c:pt idx="407">
                  <c:v>586</c:v>
                </c:pt>
                <c:pt idx="408">
                  <c:v>592</c:v>
                </c:pt>
                <c:pt idx="409">
                  <c:v>597</c:v>
                </c:pt>
                <c:pt idx="410">
                  <c:v>597</c:v>
                </c:pt>
                <c:pt idx="411">
                  <c:v>597</c:v>
                </c:pt>
                <c:pt idx="412">
                  <c:v>597</c:v>
                </c:pt>
                <c:pt idx="413">
                  <c:v>597</c:v>
                </c:pt>
                <c:pt idx="414">
                  <c:v>603</c:v>
                </c:pt>
                <c:pt idx="415">
                  <c:v>597</c:v>
                </c:pt>
                <c:pt idx="416">
                  <c:v>597</c:v>
                </c:pt>
                <c:pt idx="417">
                  <c:v>592</c:v>
                </c:pt>
                <c:pt idx="418">
                  <c:v>597</c:v>
                </c:pt>
                <c:pt idx="419">
                  <c:v>592</c:v>
                </c:pt>
                <c:pt idx="420">
                  <c:v>592</c:v>
                </c:pt>
                <c:pt idx="421">
                  <c:v>586</c:v>
                </c:pt>
                <c:pt idx="422">
                  <c:v>581</c:v>
                </c:pt>
                <c:pt idx="423">
                  <c:v>575</c:v>
                </c:pt>
                <c:pt idx="424">
                  <c:v>575</c:v>
                </c:pt>
                <c:pt idx="425">
                  <c:v>569</c:v>
                </c:pt>
                <c:pt idx="426">
                  <c:v>559</c:v>
                </c:pt>
                <c:pt idx="427">
                  <c:v>553</c:v>
                </c:pt>
                <c:pt idx="428">
                  <c:v>548</c:v>
                </c:pt>
                <c:pt idx="429">
                  <c:v>542</c:v>
                </c:pt>
                <c:pt idx="430">
                  <c:v>532</c:v>
                </c:pt>
                <c:pt idx="431">
                  <c:v>526</c:v>
                </c:pt>
                <c:pt idx="432">
                  <c:v>521</c:v>
                </c:pt>
                <c:pt idx="433">
                  <c:v>521</c:v>
                </c:pt>
                <c:pt idx="434">
                  <c:v>516</c:v>
                </c:pt>
                <c:pt idx="435">
                  <c:v>506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495</c:v>
                </c:pt>
                <c:pt idx="440">
                  <c:v>490</c:v>
                </c:pt>
                <c:pt idx="441">
                  <c:v>490</c:v>
                </c:pt>
                <c:pt idx="442">
                  <c:v>490</c:v>
                </c:pt>
                <c:pt idx="443">
                  <c:v>490</c:v>
                </c:pt>
                <c:pt idx="444">
                  <c:v>490</c:v>
                </c:pt>
                <c:pt idx="445">
                  <c:v>485</c:v>
                </c:pt>
                <c:pt idx="446">
                  <c:v>485</c:v>
                </c:pt>
                <c:pt idx="447">
                  <c:v>485</c:v>
                </c:pt>
                <c:pt idx="448">
                  <c:v>485</c:v>
                </c:pt>
                <c:pt idx="449">
                  <c:v>490</c:v>
                </c:pt>
                <c:pt idx="450">
                  <c:v>490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490</c:v>
                </c:pt>
                <c:pt idx="456">
                  <c:v>490</c:v>
                </c:pt>
                <c:pt idx="457">
                  <c:v>490</c:v>
                </c:pt>
                <c:pt idx="458">
                  <c:v>485</c:v>
                </c:pt>
                <c:pt idx="459">
                  <c:v>485</c:v>
                </c:pt>
                <c:pt idx="460">
                  <c:v>490</c:v>
                </c:pt>
                <c:pt idx="461">
                  <c:v>506</c:v>
                </c:pt>
                <c:pt idx="462">
                  <c:v>521</c:v>
                </c:pt>
                <c:pt idx="463">
                  <c:v>537</c:v>
                </c:pt>
                <c:pt idx="464">
                  <c:v>553</c:v>
                </c:pt>
                <c:pt idx="465">
                  <c:v>575</c:v>
                </c:pt>
                <c:pt idx="466">
                  <c:v>586</c:v>
                </c:pt>
                <c:pt idx="467">
                  <c:v>597</c:v>
                </c:pt>
                <c:pt idx="468">
                  <c:v>614</c:v>
                </c:pt>
                <c:pt idx="469">
                  <c:v>626</c:v>
                </c:pt>
                <c:pt idx="470">
                  <c:v>638</c:v>
                </c:pt>
                <c:pt idx="471">
                  <c:v>644</c:v>
                </c:pt>
                <c:pt idx="472">
                  <c:v>644</c:v>
                </c:pt>
                <c:pt idx="473">
                  <c:v>649</c:v>
                </c:pt>
                <c:pt idx="474">
                  <c:v>655</c:v>
                </c:pt>
                <c:pt idx="475">
                  <c:v>661</c:v>
                </c:pt>
                <c:pt idx="476">
                  <c:v>667</c:v>
                </c:pt>
                <c:pt idx="477">
                  <c:v>661</c:v>
                </c:pt>
                <c:pt idx="478">
                  <c:v>661</c:v>
                </c:pt>
                <c:pt idx="479">
                  <c:v>661</c:v>
                </c:pt>
                <c:pt idx="480">
                  <c:v>667</c:v>
                </c:pt>
                <c:pt idx="481">
                  <c:v>667</c:v>
                </c:pt>
                <c:pt idx="482">
                  <c:v>667</c:v>
                </c:pt>
                <c:pt idx="483">
                  <c:v>661</c:v>
                </c:pt>
                <c:pt idx="484">
                  <c:v>661</c:v>
                </c:pt>
                <c:pt idx="485">
                  <c:v>661</c:v>
                </c:pt>
                <c:pt idx="486">
                  <c:v>661</c:v>
                </c:pt>
                <c:pt idx="487">
                  <c:v>649</c:v>
                </c:pt>
                <c:pt idx="488">
                  <c:v>638</c:v>
                </c:pt>
                <c:pt idx="489">
                  <c:v>638</c:v>
                </c:pt>
                <c:pt idx="490">
                  <c:v>632</c:v>
                </c:pt>
                <c:pt idx="491">
                  <c:v>620</c:v>
                </c:pt>
                <c:pt idx="492">
                  <c:v>603</c:v>
                </c:pt>
                <c:pt idx="493">
                  <c:v>592</c:v>
                </c:pt>
                <c:pt idx="494">
                  <c:v>586</c:v>
                </c:pt>
                <c:pt idx="495">
                  <c:v>581</c:v>
                </c:pt>
                <c:pt idx="496">
                  <c:v>569</c:v>
                </c:pt>
                <c:pt idx="497">
                  <c:v>559</c:v>
                </c:pt>
                <c:pt idx="498">
                  <c:v>548</c:v>
                </c:pt>
                <c:pt idx="499">
                  <c:v>542</c:v>
                </c:pt>
                <c:pt idx="500">
                  <c:v>532</c:v>
                </c:pt>
                <c:pt idx="501">
                  <c:v>521</c:v>
                </c:pt>
                <c:pt idx="502">
                  <c:v>521</c:v>
                </c:pt>
                <c:pt idx="503">
                  <c:v>516</c:v>
                </c:pt>
                <c:pt idx="504">
                  <c:v>511</c:v>
                </c:pt>
                <c:pt idx="505">
                  <c:v>506</c:v>
                </c:pt>
                <c:pt idx="506">
                  <c:v>500</c:v>
                </c:pt>
                <c:pt idx="507">
                  <c:v>495</c:v>
                </c:pt>
                <c:pt idx="508">
                  <c:v>495</c:v>
                </c:pt>
                <c:pt idx="509">
                  <c:v>490</c:v>
                </c:pt>
                <c:pt idx="510">
                  <c:v>485</c:v>
                </c:pt>
                <c:pt idx="511">
                  <c:v>480</c:v>
                </c:pt>
                <c:pt idx="512">
                  <c:v>480</c:v>
                </c:pt>
                <c:pt idx="513">
                  <c:v>480</c:v>
                </c:pt>
                <c:pt idx="514">
                  <c:v>475</c:v>
                </c:pt>
                <c:pt idx="515">
                  <c:v>470</c:v>
                </c:pt>
                <c:pt idx="516">
                  <c:v>465</c:v>
                </c:pt>
                <c:pt idx="517">
                  <c:v>460</c:v>
                </c:pt>
                <c:pt idx="518">
                  <c:v>460</c:v>
                </c:pt>
                <c:pt idx="519">
                  <c:v>460</c:v>
                </c:pt>
                <c:pt idx="520">
                  <c:v>460</c:v>
                </c:pt>
                <c:pt idx="521">
                  <c:v>456</c:v>
                </c:pt>
                <c:pt idx="522">
                  <c:v>456</c:v>
                </c:pt>
                <c:pt idx="523">
                  <c:v>456</c:v>
                </c:pt>
                <c:pt idx="524">
                  <c:v>456</c:v>
                </c:pt>
                <c:pt idx="525">
                  <c:v>456</c:v>
                </c:pt>
                <c:pt idx="526">
                  <c:v>460</c:v>
                </c:pt>
                <c:pt idx="527">
                  <c:v>465</c:v>
                </c:pt>
                <c:pt idx="528">
                  <c:v>470</c:v>
                </c:pt>
                <c:pt idx="529">
                  <c:v>475</c:v>
                </c:pt>
                <c:pt idx="530">
                  <c:v>480</c:v>
                </c:pt>
                <c:pt idx="531">
                  <c:v>480</c:v>
                </c:pt>
                <c:pt idx="532">
                  <c:v>485</c:v>
                </c:pt>
                <c:pt idx="533">
                  <c:v>485</c:v>
                </c:pt>
                <c:pt idx="534">
                  <c:v>480</c:v>
                </c:pt>
                <c:pt idx="535">
                  <c:v>480</c:v>
                </c:pt>
                <c:pt idx="536">
                  <c:v>475</c:v>
                </c:pt>
                <c:pt idx="537">
                  <c:v>470</c:v>
                </c:pt>
                <c:pt idx="538">
                  <c:v>470</c:v>
                </c:pt>
                <c:pt idx="539">
                  <c:v>465</c:v>
                </c:pt>
                <c:pt idx="540">
                  <c:v>460</c:v>
                </c:pt>
                <c:pt idx="541">
                  <c:v>456</c:v>
                </c:pt>
                <c:pt idx="542">
                  <c:v>451</c:v>
                </c:pt>
                <c:pt idx="543">
                  <c:v>451</c:v>
                </c:pt>
                <c:pt idx="544">
                  <c:v>451</c:v>
                </c:pt>
                <c:pt idx="545">
                  <c:v>446</c:v>
                </c:pt>
                <c:pt idx="546">
                  <c:v>446</c:v>
                </c:pt>
                <c:pt idx="547">
                  <c:v>446</c:v>
                </c:pt>
                <c:pt idx="548">
                  <c:v>451</c:v>
                </c:pt>
                <c:pt idx="549">
                  <c:v>456</c:v>
                </c:pt>
                <c:pt idx="550">
                  <c:v>460</c:v>
                </c:pt>
                <c:pt idx="551">
                  <c:v>465</c:v>
                </c:pt>
                <c:pt idx="552">
                  <c:v>470</c:v>
                </c:pt>
                <c:pt idx="553">
                  <c:v>475</c:v>
                </c:pt>
                <c:pt idx="554">
                  <c:v>480</c:v>
                </c:pt>
                <c:pt idx="555">
                  <c:v>480</c:v>
                </c:pt>
                <c:pt idx="556">
                  <c:v>480</c:v>
                </c:pt>
                <c:pt idx="557">
                  <c:v>480</c:v>
                </c:pt>
                <c:pt idx="558">
                  <c:v>480</c:v>
                </c:pt>
                <c:pt idx="559">
                  <c:v>475</c:v>
                </c:pt>
                <c:pt idx="560">
                  <c:v>470</c:v>
                </c:pt>
                <c:pt idx="561">
                  <c:v>470</c:v>
                </c:pt>
                <c:pt idx="562">
                  <c:v>465</c:v>
                </c:pt>
                <c:pt idx="563">
                  <c:v>460</c:v>
                </c:pt>
                <c:pt idx="564">
                  <c:v>456</c:v>
                </c:pt>
                <c:pt idx="565">
                  <c:v>451</c:v>
                </c:pt>
                <c:pt idx="566">
                  <c:v>446</c:v>
                </c:pt>
                <c:pt idx="567">
                  <c:v>446</c:v>
                </c:pt>
                <c:pt idx="568">
                  <c:v>441</c:v>
                </c:pt>
                <c:pt idx="569">
                  <c:v>441</c:v>
                </c:pt>
                <c:pt idx="570">
                  <c:v>441</c:v>
                </c:pt>
                <c:pt idx="571">
                  <c:v>441</c:v>
                </c:pt>
                <c:pt idx="572">
                  <c:v>436</c:v>
                </c:pt>
                <c:pt idx="573">
                  <c:v>436</c:v>
                </c:pt>
                <c:pt idx="574">
                  <c:v>436</c:v>
                </c:pt>
                <c:pt idx="575">
                  <c:v>436</c:v>
                </c:pt>
                <c:pt idx="576">
                  <c:v>436</c:v>
                </c:pt>
                <c:pt idx="577">
                  <c:v>436</c:v>
                </c:pt>
                <c:pt idx="578">
                  <c:v>436</c:v>
                </c:pt>
                <c:pt idx="579">
                  <c:v>436</c:v>
                </c:pt>
                <c:pt idx="580">
                  <c:v>436</c:v>
                </c:pt>
                <c:pt idx="581">
                  <c:v>436</c:v>
                </c:pt>
                <c:pt idx="582">
                  <c:v>436</c:v>
                </c:pt>
                <c:pt idx="583">
                  <c:v>432</c:v>
                </c:pt>
                <c:pt idx="584">
                  <c:v>432</c:v>
                </c:pt>
                <c:pt idx="585">
                  <c:v>432</c:v>
                </c:pt>
                <c:pt idx="586">
                  <c:v>432</c:v>
                </c:pt>
                <c:pt idx="587">
                  <c:v>436</c:v>
                </c:pt>
                <c:pt idx="588">
                  <c:v>441</c:v>
                </c:pt>
                <c:pt idx="589">
                  <c:v>446</c:v>
                </c:pt>
                <c:pt idx="590">
                  <c:v>451</c:v>
                </c:pt>
                <c:pt idx="591">
                  <c:v>456</c:v>
                </c:pt>
                <c:pt idx="592">
                  <c:v>460</c:v>
                </c:pt>
                <c:pt idx="593">
                  <c:v>470</c:v>
                </c:pt>
                <c:pt idx="594">
                  <c:v>475</c:v>
                </c:pt>
                <c:pt idx="595">
                  <c:v>480</c:v>
                </c:pt>
                <c:pt idx="596">
                  <c:v>490</c:v>
                </c:pt>
                <c:pt idx="597">
                  <c:v>500</c:v>
                </c:pt>
                <c:pt idx="598">
                  <c:v>516</c:v>
                </c:pt>
                <c:pt idx="599">
                  <c:v>526</c:v>
                </c:pt>
                <c:pt idx="600">
                  <c:v>537</c:v>
                </c:pt>
                <c:pt idx="601">
                  <c:v>559</c:v>
                </c:pt>
                <c:pt idx="602">
                  <c:v>569</c:v>
                </c:pt>
                <c:pt idx="603">
                  <c:v>581</c:v>
                </c:pt>
                <c:pt idx="604">
                  <c:v>586</c:v>
                </c:pt>
                <c:pt idx="605">
                  <c:v>592</c:v>
                </c:pt>
                <c:pt idx="606">
                  <c:v>603</c:v>
                </c:pt>
                <c:pt idx="607">
                  <c:v>614</c:v>
                </c:pt>
                <c:pt idx="608">
                  <c:v>620</c:v>
                </c:pt>
                <c:pt idx="609">
                  <c:v>626</c:v>
                </c:pt>
                <c:pt idx="610">
                  <c:v>626</c:v>
                </c:pt>
                <c:pt idx="611">
                  <c:v>626</c:v>
                </c:pt>
                <c:pt idx="612">
                  <c:v>626</c:v>
                </c:pt>
                <c:pt idx="613">
                  <c:v>626</c:v>
                </c:pt>
                <c:pt idx="614">
                  <c:v>626</c:v>
                </c:pt>
                <c:pt idx="615">
                  <c:v>632</c:v>
                </c:pt>
                <c:pt idx="616">
                  <c:v>632</c:v>
                </c:pt>
                <c:pt idx="617">
                  <c:v>638</c:v>
                </c:pt>
                <c:pt idx="618">
                  <c:v>632</c:v>
                </c:pt>
                <c:pt idx="619">
                  <c:v>632</c:v>
                </c:pt>
                <c:pt idx="620">
                  <c:v>626</c:v>
                </c:pt>
                <c:pt idx="621">
                  <c:v>626</c:v>
                </c:pt>
                <c:pt idx="622">
                  <c:v>626</c:v>
                </c:pt>
                <c:pt idx="623">
                  <c:v>620</c:v>
                </c:pt>
                <c:pt idx="624">
                  <c:v>614</c:v>
                </c:pt>
                <c:pt idx="625">
                  <c:v>614</c:v>
                </c:pt>
                <c:pt idx="626">
                  <c:v>609</c:v>
                </c:pt>
                <c:pt idx="627">
                  <c:v>609</c:v>
                </c:pt>
                <c:pt idx="628">
                  <c:v>609</c:v>
                </c:pt>
                <c:pt idx="629">
                  <c:v>609</c:v>
                </c:pt>
                <c:pt idx="630">
                  <c:v>603</c:v>
                </c:pt>
                <c:pt idx="631">
                  <c:v>603</c:v>
                </c:pt>
                <c:pt idx="632">
                  <c:v>603</c:v>
                </c:pt>
                <c:pt idx="633">
                  <c:v>603</c:v>
                </c:pt>
                <c:pt idx="634">
                  <c:v>609</c:v>
                </c:pt>
                <c:pt idx="635">
                  <c:v>603</c:v>
                </c:pt>
                <c:pt idx="636">
                  <c:v>603</c:v>
                </c:pt>
                <c:pt idx="637">
                  <c:v>603</c:v>
                </c:pt>
                <c:pt idx="638">
                  <c:v>603</c:v>
                </c:pt>
                <c:pt idx="639">
                  <c:v>603</c:v>
                </c:pt>
                <c:pt idx="640">
                  <c:v>603</c:v>
                </c:pt>
                <c:pt idx="641">
                  <c:v>603</c:v>
                </c:pt>
                <c:pt idx="642">
                  <c:v>603</c:v>
                </c:pt>
                <c:pt idx="643">
                  <c:v>603</c:v>
                </c:pt>
                <c:pt idx="644">
                  <c:v>603</c:v>
                </c:pt>
                <c:pt idx="645">
                  <c:v>614</c:v>
                </c:pt>
                <c:pt idx="646">
                  <c:v>620</c:v>
                </c:pt>
                <c:pt idx="647">
                  <c:v>632</c:v>
                </c:pt>
                <c:pt idx="648">
                  <c:v>644</c:v>
                </c:pt>
                <c:pt idx="649">
                  <c:v>655</c:v>
                </c:pt>
                <c:pt idx="650">
                  <c:v>667</c:v>
                </c:pt>
                <c:pt idx="651">
                  <c:v>686</c:v>
                </c:pt>
                <c:pt idx="652">
                  <c:v>704</c:v>
                </c:pt>
                <c:pt idx="653">
                  <c:v>723</c:v>
                </c:pt>
                <c:pt idx="654">
                  <c:v>755</c:v>
                </c:pt>
                <c:pt idx="655">
                  <c:v>787</c:v>
                </c:pt>
                <c:pt idx="656">
                  <c:v>828</c:v>
                </c:pt>
                <c:pt idx="657">
                  <c:v>862</c:v>
                </c:pt>
                <c:pt idx="658">
                  <c:v>897</c:v>
                </c:pt>
                <c:pt idx="659">
                  <c:v>940</c:v>
                </c:pt>
                <c:pt idx="660">
                  <c:v>985</c:v>
                </c:pt>
                <c:pt idx="661">
                  <c:v>1030</c:v>
                </c:pt>
                <c:pt idx="662">
                  <c:v>1080</c:v>
                </c:pt>
                <c:pt idx="663">
                  <c:v>1110</c:v>
                </c:pt>
                <c:pt idx="664">
                  <c:v>1150</c:v>
                </c:pt>
                <c:pt idx="665">
                  <c:v>1170</c:v>
                </c:pt>
                <c:pt idx="666">
                  <c:v>1200</c:v>
                </c:pt>
                <c:pt idx="667">
                  <c:v>1220</c:v>
                </c:pt>
                <c:pt idx="668">
                  <c:v>1240</c:v>
                </c:pt>
                <c:pt idx="669">
                  <c:v>1280</c:v>
                </c:pt>
                <c:pt idx="670">
                  <c:v>1310</c:v>
                </c:pt>
                <c:pt idx="671">
                  <c:v>1340</c:v>
                </c:pt>
                <c:pt idx="672">
                  <c:v>1370</c:v>
                </c:pt>
                <c:pt idx="673">
                  <c:v>1400</c:v>
                </c:pt>
                <c:pt idx="674">
                  <c:v>1420</c:v>
                </c:pt>
                <c:pt idx="675">
                  <c:v>1440</c:v>
                </c:pt>
                <c:pt idx="676">
                  <c:v>1460</c:v>
                </c:pt>
                <c:pt idx="677">
                  <c:v>1480</c:v>
                </c:pt>
                <c:pt idx="678">
                  <c:v>1490</c:v>
                </c:pt>
                <c:pt idx="679">
                  <c:v>1510</c:v>
                </c:pt>
                <c:pt idx="680">
                  <c:v>1530</c:v>
                </c:pt>
                <c:pt idx="681">
                  <c:v>1560</c:v>
                </c:pt>
                <c:pt idx="682">
                  <c:v>1590</c:v>
                </c:pt>
                <c:pt idx="683">
                  <c:v>1610</c:v>
                </c:pt>
                <c:pt idx="684">
                  <c:v>1630</c:v>
                </c:pt>
                <c:pt idx="685">
                  <c:v>1660</c:v>
                </c:pt>
                <c:pt idx="686">
                  <c:v>1690</c:v>
                </c:pt>
                <c:pt idx="687">
                  <c:v>1720</c:v>
                </c:pt>
                <c:pt idx="688">
                  <c:v>1750</c:v>
                </c:pt>
                <c:pt idx="689">
                  <c:v>1790</c:v>
                </c:pt>
                <c:pt idx="690">
                  <c:v>1820</c:v>
                </c:pt>
                <c:pt idx="691">
                  <c:v>1850</c:v>
                </c:pt>
                <c:pt idx="692">
                  <c:v>1890</c:v>
                </c:pt>
                <c:pt idx="693">
                  <c:v>1920</c:v>
                </c:pt>
                <c:pt idx="694">
                  <c:v>1960</c:v>
                </c:pt>
                <c:pt idx="695">
                  <c:v>1990</c:v>
                </c:pt>
                <c:pt idx="696">
                  <c:v>2010</c:v>
                </c:pt>
                <c:pt idx="697">
                  <c:v>2030</c:v>
                </c:pt>
                <c:pt idx="698">
                  <c:v>2050</c:v>
                </c:pt>
                <c:pt idx="699">
                  <c:v>2070</c:v>
                </c:pt>
                <c:pt idx="700">
                  <c:v>2080</c:v>
                </c:pt>
                <c:pt idx="701">
                  <c:v>2100</c:v>
                </c:pt>
                <c:pt idx="702">
                  <c:v>2120</c:v>
                </c:pt>
                <c:pt idx="703">
                  <c:v>2130</c:v>
                </c:pt>
                <c:pt idx="704">
                  <c:v>2140</c:v>
                </c:pt>
                <c:pt idx="705">
                  <c:v>2160</c:v>
                </c:pt>
                <c:pt idx="706">
                  <c:v>2170</c:v>
                </c:pt>
                <c:pt idx="707">
                  <c:v>2180</c:v>
                </c:pt>
                <c:pt idx="708">
                  <c:v>2190</c:v>
                </c:pt>
                <c:pt idx="709">
                  <c:v>2200</c:v>
                </c:pt>
                <c:pt idx="710">
                  <c:v>2210</c:v>
                </c:pt>
                <c:pt idx="711">
                  <c:v>2220</c:v>
                </c:pt>
                <c:pt idx="712">
                  <c:v>2230</c:v>
                </c:pt>
                <c:pt idx="713">
                  <c:v>2240</c:v>
                </c:pt>
                <c:pt idx="714">
                  <c:v>2250</c:v>
                </c:pt>
                <c:pt idx="715">
                  <c:v>2250</c:v>
                </c:pt>
                <c:pt idx="716">
                  <c:v>2250</c:v>
                </c:pt>
                <c:pt idx="717">
                  <c:v>2250</c:v>
                </c:pt>
                <c:pt idx="718">
                  <c:v>2250</c:v>
                </c:pt>
                <c:pt idx="719">
                  <c:v>2250</c:v>
                </c:pt>
                <c:pt idx="720">
                  <c:v>2250</c:v>
                </c:pt>
                <c:pt idx="721">
                  <c:v>2250</c:v>
                </c:pt>
                <c:pt idx="722">
                  <c:v>2250</c:v>
                </c:pt>
                <c:pt idx="723">
                  <c:v>2240</c:v>
                </c:pt>
                <c:pt idx="724">
                  <c:v>2240</c:v>
                </c:pt>
                <c:pt idx="725">
                  <c:v>2230</c:v>
                </c:pt>
                <c:pt idx="726">
                  <c:v>2230</c:v>
                </c:pt>
                <c:pt idx="727">
                  <c:v>2220</c:v>
                </c:pt>
                <c:pt idx="728">
                  <c:v>2210</c:v>
                </c:pt>
                <c:pt idx="729">
                  <c:v>2210</c:v>
                </c:pt>
                <c:pt idx="730">
                  <c:v>2200</c:v>
                </c:pt>
                <c:pt idx="731">
                  <c:v>2190</c:v>
                </c:pt>
                <c:pt idx="732">
                  <c:v>2180</c:v>
                </c:pt>
                <c:pt idx="733">
                  <c:v>2170</c:v>
                </c:pt>
                <c:pt idx="734">
                  <c:v>2160</c:v>
                </c:pt>
                <c:pt idx="735">
                  <c:v>2150</c:v>
                </c:pt>
                <c:pt idx="736">
                  <c:v>2140</c:v>
                </c:pt>
                <c:pt idx="737">
                  <c:v>2130</c:v>
                </c:pt>
                <c:pt idx="738">
                  <c:v>2120</c:v>
                </c:pt>
                <c:pt idx="739">
                  <c:v>2100</c:v>
                </c:pt>
                <c:pt idx="740">
                  <c:v>2090</c:v>
                </c:pt>
                <c:pt idx="741">
                  <c:v>2080</c:v>
                </c:pt>
                <c:pt idx="742">
                  <c:v>2070</c:v>
                </c:pt>
                <c:pt idx="743">
                  <c:v>2050</c:v>
                </c:pt>
                <c:pt idx="744">
                  <c:v>2040</c:v>
                </c:pt>
                <c:pt idx="745">
                  <c:v>2030</c:v>
                </c:pt>
                <c:pt idx="746">
                  <c:v>2020</c:v>
                </c:pt>
                <c:pt idx="747">
                  <c:v>2000</c:v>
                </c:pt>
                <c:pt idx="748">
                  <c:v>1990</c:v>
                </c:pt>
                <c:pt idx="749">
                  <c:v>1970</c:v>
                </c:pt>
                <c:pt idx="750">
                  <c:v>1970</c:v>
                </c:pt>
                <c:pt idx="751">
                  <c:v>1960</c:v>
                </c:pt>
                <c:pt idx="752">
                  <c:v>1940</c:v>
                </c:pt>
                <c:pt idx="753">
                  <c:v>1930</c:v>
                </c:pt>
                <c:pt idx="754">
                  <c:v>1910</c:v>
                </c:pt>
                <c:pt idx="755">
                  <c:v>1900</c:v>
                </c:pt>
                <c:pt idx="756">
                  <c:v>1890</c:v>
                </c:pt>
                <c:pt idx="757">
                  <c:v>1880</c:v>
                </c:pt>
                <c:pt idx="758">
                  <c:v>1870</c:v>
                </c:pt>
                <c:pt idx="759">
                  <c:v>1860</c:v>
                </c:pt>
                <c:pt idx="760">
                  <c:v>1840</c:v>
                </c:pt>
                <c:pt idx="761">
                  <c:v>1830</c:v>
                </c:pt>
                <c:pt idx="762">
                  <c:v>1820</c:v>
                </c:pt>
                <c:pt idx="763">
                  <c:v>1800</c:v>
                </c:pt>
                <c:pt idx="764">
                  <c:v>1790</c:v>
                </c:pt>
                <c:pt idx="765">
                  <c:v>1780</c:v>
                </c:pt>
                <c:pt idx="766">
                  <c:v>1770</c:v>
                </c:pt>
                <c:pt idx="767">
                  <c:v>1750</c:v>
                </c:pt>
                <c:pt idx="768">
                  <c:v>1740</c:v>
                </c:pt>
                <c:pt idx="769">
                  <c:v>1730</c:v>
                </c:pt>
                <c:pt idx="770">
                  <c:v>1710</c:v>
                </c:pt>
                <c:pt idx="771">
                  <c:v>1700</c:v>
                </c:pt>
                <c:pt idx="772">
                  <c:v>1690</c:v>
                </c:pt>
                <c:pt idx="773">
                  <c:v>1680</c:v>
                </c:pt>
                <c:pt idx="774">
                  <c:v>1670</c:v>
                </c:pt>
                <c:pt idx="775">
                  <c:v>1650</c:v>
                </c:pt>
                <c:pt idx="776">
                  <c:v>1640</c:v>
                </c:pt>
                <c:pt idx="777">
                  <c:v>1630</c:v>
                </c:pt>
                <c:pt idx="778">
                  <c:v>1610</c:v>
                </c:pt>
                <c:pt idx="779">
                  <c:v>1610</c:v>
                </c:pt>
                <c:pt idx="780">
                  <c:v>1590</c:v>
                </c:pt>
                <c:pt idx="781">
                  <c:v>1580</c:v>
                </c:pt>
                <c:pt idx="782">
                  <c:v>1570</c:v>
                </c:pt>
                <c:pt idx="783">
                  <c:v>1560</c:v>
                </c:pt>
                <c:pt idx="784">
                  <c:v>1550</c:v>
                </c:pt>
                <c:pt idx="785">
                  <c:v>1530</c:v>
                </c:pt>
                <c:pt idx="786">
                  <c:v>1530</c:v>
                </c:pt>
                <c:pt idx="787">
                  <c:v>1510</c:v>
                </c:pt>
                <c:pt idx="788">
                  <c:v>1500</c:v>
                </c:pt>
                <c:pt idx="789">
                  <c:v>1490</c:v>
                </c:pt>
                <c:pt idx="790">
                  <c:v>1480</c:v>
                </c:pt>
                <c:pt idx="791">
                  <c:v>1470</c:v>
                </c:pt>
                <c:pt idx="792">
                  <c:v>1470</c:v>
                </c:pt>
                <c:pt idx="793">
                  <c:v>1460</c:v>
                </c:pt>
                <c:pt idx="794">
                  <c:v>1450</c:v>
                </c:pt>
                <c:pt idx="795">
                  <c:v>1440</c:v>
                </c:pt>
                <c:pt idx="796">
                  <c:v>1430</c:v>
                </c:pt>
                <c:pt idx="797">
                  <c:v>1420</c:v>
                </c:pt>
                <c:pt idx="798">
                  <c:v>1410</c:v>
                </c:pt>
                <c:pt idx="799">
                  <c:v>1390</c:v>
                </c:pt>
                <c:pt idx="800">
                  <c:v>1390</c:v>
                </c:pt>
                <c:pt idx="801">
                  <c:v>1380</c:v>
                </c:pt>
                <c:pt idx="802">
                  <c:v>1360</c:v>
                </c:pt>
                <c:pt idx="803">
                  <c:v>1350</c:v>
                </c:pt>
                <c:pt idx="804">
                  <c:v>1340</c:v>
                </c:pt>
                <c:pt idx="805">
                  <c:v>1320</c:v>
                </c:pt>
                <c:pt idx="806">
                  <c:v>1290</c:v>
                </c:pt>
                <c:pt idx="807">
                  <c:v>1260</c:v>
                </c:pt>
                <c:pt idx="808">
                  <c:v>1250</c:v>
                </c:pt>
                <c:pt idx="809">
                  <c:v>1250</c:v>
                </c:pt>
                <c:pt idx="810">
                  <c:v>1240</c:v>
                </c:pt>
                <c:pt idx="811">
                  <c:v>1230</c:v>
                </c:pt>
                <c:pt idx="812">
                  <c:v>1220</c:v>
                </c:pt>
                <c:pt idx="813">
                  <c:v>1220</c:v>
                </c:pt>
                <c:pt idx="814">
                  <c:v>1210</c:v>
                </c:pt>
                <c:pt idx="815">
                  <c:v>1200</c:v>
                </c:pt>
                <c:pt idx="816">
                  <c:v>1190</c:v>
                </c:pt>
                <c:pt idx="817">
                  <c:v>1180</c:v>
                </c:pt>
                <c:pt idx="818">
                  <c:v>1170</c:v>
                </c:pt>
                <c:pt idx="819">
                  <c:v>1160</c:v>
                </c:pt>
                <c:pt idx="820">
                  <c:v>1150</c:v>
                </c:pt>
                <c:pt idx="821">
                  <c:v>1140</c:v>
                </c:pt>
                <c:pt idx="822">
                  <c:v>1130</c:v>
                </c:pt>
                <c:pt idx="823">
                  <c:v>1130</c:v>
                </c:pt>
                <c:pt idx="824">
                  <c:v>1120</c:v>
                </c:pt>
                <c:pt idx="825">
                  <c:v>1110</c:v>
                </c:pt>
                <c:pt idx="826">
                  <c:v>1100</c:v>
                </c:pt>
                <c:pt idx="827">
                  <c:v>1090</c:v>
                </c:pt>
                <c:pt idx="828">
                  <c:v>1080</c:v>
                </c:pt>
                <c:pt idx="829">
                  <c:v>1080</c:v>
                </c:pt>
                <c:pt idx="830">
                  <c:v>1070</c:v>
                </c:pt>
                <c:pt idx="831">
                  <c:v>1070</c:v>
                </c:pt>
                <c:pt idx="832">
                  <c:v>1050</c:v>
                </c:pt>
                <c:pt idx="833">
                  <c:v>1050</c:v>
                </c:pt>
                <c:pt idx="834">
                  <c:v>1020</c:v>
                </c:pt>
                <c:pt idx="835">
                  <c:v>1010</c:v>
                </c:pt>
                <c:pt idx="836">
                  <c:v>1000</c:v>
                </c:pt>
                <c:pt idx="837">
                  <c:v>1000</c:v>
                </c:pt>
                <c:pt idx="838">
                  <c:v>1000</c:v>
                </c:pt>
                <c:pt idx="839">
                  <c:v>985</c:v>
                </c:pt>
                <c:pt idx="840">
                  <c:v>1000</c:v>
                </c:pt>
                <c:pt idx="841">
                  <c:v>1010</c:v>
                </c:pt>
                <c:pt idx="842">
                  <c:v>1010</c:v>
                </c:pt>
                <c:pt idx="843">
                  <c:v>1020</c:v>
                </c:pt>
                <c:pt idx="844">
                  <c:v>1020</c:v>
                </c:pt>
                <c:pt idx="845">
                  <c:v>1020</c:v>
                </c:pt>
                <c:pt idx="846">
                  <c:v>1020</c:v>
                </c:pt>
                <c:pt idx="847">
                  <c:v>1030</c:v>
                </c:pt>
                <c:pt idx="848">
                  <c:v>1040</c:v>
                </c:pt>
                <c:pt idx="849">
                  <c:v>1050</c:v>
                </c:pt>
                <c:pt idx="850">
                  <c:v>1050</c:v>
                </c:pt>
                <c:pt idx="851">
                  <c:v>1060</c:v>
                </c:pt>
                <c:pt idx="852">
                  <c:v>1060</c:v>
                </c:pt>
                <c:pt idx="853">
                  <c:v>1070</c:v>
                </c:pt>
                <c:pt idx="854">
                  <c:v>1070</c:v>
                </c:pt>
                <c:pt idx="855">
                  <c:v>1070</c:v>
                </c:pt>
                <c:pt idx="856">
                  <c:v>1070</c:v>
                </c:pt>
                <c:pt idx="857">
                  <c:v>1080</c:v>
                </c:pt>
                <c:pt idx="858">
                  <c:v>1070</c:v>
                </c:pt>
                <c:pt idx="859">
                  <c:v>1070</c:v>
                </c:pt>
                <c:pt idx="860">
                  <c:v>1070</c:v>
                </c:pt>
                <c:pt idx="861">
                  <c:v>1070</c:v>
                </c:pt>
                <c:pt idx="862">
                  <c:v>1070</c:v>
                </c:pt>
                <c:pt idx="863">
                  <c:v>1070</c:v>
                </c:pt>
                <c:pt idx="864">
                  <c:v>1070</c:v>
                </c:pt>
                <c:pt idx="865">
                  <c:v>1060</c:v>
                </c:pt>
                <c:pt idx="866">
                  <c:v>1050</c:v>
                </c:pt>
                <c:pt idx="867">
                  <c:v>1050</c:v>
                </c:pt>
                <c:pt idx="868">
                  <c:v>1040</c:v>
                </c:pt>
                <c:pt idx="869">
                  <c:v>1040</c:v>
                </c:pt>
                <c:pt idx="870">
                  <c:v>1030</c:v>
                </c:pt>
                <c:pt idx="871">
                  <c:v>1020</c:v>
                </c:pt>
                <c:pt idx="872">
                  <c:v>1020</c:v>
                </c:pt>
                <c:pt idx="873">
                  <c:v>1010</c:v>
                </c:pt>
                <c:pt idx="874">
                  <c:v>1000</c:v>
                </c:pt>
                <c:pt idx="875">
                  <c:v>985</c:v>
                </c:pt>
                <c:pt idx="876">
                  <c:v>977</c:v>
                </c:pt>
                <c:pt idx="877">
                  <c:v>962</c:v>
                </c:pt>
                <c:pt idx="878">
                  <c:v>955</c:v>
                </c:pt>
                <c:pt idx="879">
                  <c:v>948</c:v>
                </c:pt>
                <c:pt idx="880">
                  <c:v>940</c:v>
                </c:pt>
                <c:pt idx="881">
                  <c:v>933</c:v>
                </c:pt>
                <c:pt idx="882">
                  <c:v>926</c:v>
                </c:pt>
                <c:pt idx="883">
                  <c:v>919</c:v>
                </c:pt>
                <c:pt idx="884">
                  <c:v>897</c:v>
                </c:pt>
                <c:pt idx="885">
                  <c:v>883</c:v>
                </c:pt>
                <c:pt idx="886">
                  <c:v>883</c:v>
                </c:pt>
                <c:pt idx="887">
                  <c:v>883</c:v>
                </c:pt>
                <c:pt idx="888">
                  <c:v>869</c:v>
                </c:pt>
                <c:pt idx="889">
                  <c:v>862</c:v>
                </c:pt>
                <c:pt idx="890">
                  <c:v>855</c:v>
                </c:pt>
                <c:pt idx="891">
                  <c:v>855</c:v>
                </c:pt>
                <c:pt idx="892">
                  <c:v>848</c:v>
                </c:pt>
                <c:pt idx="893">
                  <c:v>841</c:v>
                </c:pt>
                <c:pt idx="894">
                  <c:v>834</c:v>
                </c:pt>
                <c:pt idx="895">
                  <c:v>828</c:v>
                </c:pt>
                <c:pt idx="896">
                  <c:v>821</c:v>
                </c:pt>
                <c:pt idx="897">
                  <c:v>814</c:v>
                </c:pt>
                <c:pt idx="898">
                  <c:v>801</c:v>
                </c:pt>
                <c:pt idx="899">
                  <c:v>794</c:v>
                </c:pt>
                <c:pt idx="900">
                  <c:v>787</c:v>
                </c:pt>
                <c:pt idx="901">
                  <c:v>781</c:v>
                </c:pt>
                <c:pt idx="902">
                  <c:v>774</c:v>
                </c:pt>
                <c:pt idx="903">
                  <c:v>768</c:v>
                </c:pt>
                <c:pt idx="904">
                  <c:v>768</c:v>
                </c:pt>
                <c:pt idx="905">
                  <c:v>761</c:v>
                </c:pt>
                <c:pt idx="906">
                  <c:v>755</c:v>
                </c:pt>
                <c:pt idx="907">
                  <c:v>748</c:v>
                </c:pt>
                <c:pt idx="908">
                  <c:v>748</c:v>
                </c:pt>
                <c:pt idx="909">
                  <c:v>748</c:v>
                </c:pt>
                <c:pt idx="910">
                  <c:v>748</c:v>
                </c:pt>
                <c:pt idx="911">
                  <c:v>755</c:v>
                </c:pt>
                <c:pt idx="912">
                  <c:v>761</c:v>
                </c:pt>
                <c:pt idx="913">
                  <c:v>761</c:v>
                </c:pt>
                <c:pt idx="914">
                  <c:v>761</c:v>
                </c:pt>
                <c:pt idx="915">
                  <c:v>768</c:v>
                </c:pt>
                <c:pt idx="916">
                  <c:v>774</c:v>
                </c:pt>
                <c:pt idx="917">
                  <c:v>774</c:v>
                </c:pt>
                <c:pt idx="918">
                  <c:v>774</c:v>
                </c:pt>
                <c:pt idx="919">
                  <c:v>781</c:v>
                </c:pt>
                <c:pt idx="920">
                  <c:v>774</c:v>
                </c:pt>
                <c:pt idx="921">
                  <c:v>748</c:v>
                </c:pt>
                <c:pt idx="922">
                  <c:v>729</c:v>
                </c:pt>
                <c:pt idx="923">
                  <c:v>723</c:v>
                </c:pt>
                <c:pt idx="924">
                  <c:v>729</c:v>
                </c:pt>
                <c:pt idx="925">
                  <c:v>742</c:v>
                </c:pt>
                <c:pt idx="926">
                  <c:v>755</c:v>
                </c:pt>
                <c:pt idx="927">
                  <c:v>761</c:v>
                </c:pt>
                <c:pt idx="928">
                  <c:v>768</c:v>
                </c:pt>
                <c:pt idx="929">
                  <c:v>774</c:v>
                </c:pt>
                <c:pt idx="930">
                  <c:v>774</c:v>
                </c:pt>
                <c:pt idx="931">
                  <c:v>774</c:v>
                </c:pt>
                <c:pt idx="932">
                  <c:v>774</c:v>
                </c:pt>
                <c:pt idx="933">
                  <c:v>774</c:v>
                </c:pt>
                <c:pt idx="934">
                  <c:v>768</c:v>
                </c:pt>
                <c:pt idx="935">
                  <c:v>774</c:v>
                </c:pt>
                <c:pt idx="936">
                  <c:v>768</c:v>
                </c:pt>
                <c:pt idx="937">
                  <c:v>768</c:v>
                </c:pt>
                <c:pt idx="938">
                  <c:v>774</c:v>
                </c:pt>
                <c:pt idx="939">
                  <c:v>768</c:v>
                </c:pt>
                <c:pt idx="940">
                  <c:v>768</c:v>
                </c:pt>
                <c:pt idx="941">
                  <c:v>768</c:v>
                </c:pt>
                <c:pt idx="942">
                  <c:v>768</c:v>
                </c:pt>
                <c:pt idx="943">
                  <c:v>768</c:v>
                </c:pt>
                <c:pt idx="944">
                  <c:v>768</c:v>
                </c:pt>
                <c:pt idx="945">
                  <c:v>768</c:v>
                </c:pt>
                <c:pt idx="946">
                  <c:v>761</c:v>
                </c:pt>
                <c:pt idx="947">
                  <c:v>768</c:v>
                </c:pt>
                <c:pt idx="948">
                  <c:v>761</c:v>
                </c:pt>
                <c:pt idx="949">
                  <c:v>761</c:v>
                </c:pt>
                <c:pt idx="950">
                  <c:v>761</c:v>
                </c:pt>
                <c:pt idx="951">
                  <c:v>761</c:v>
                </c:pt>
                <c:pt idx="952">
                  <c:v>761</c:v>
                </c:pt>
                <c:pt idx="953">
                  <c:v>768</c:v>
                </c:pt>
                <c:pt idx="954">
                  <c:v>774</c:v>
                </c:pt>
                <c:pt idx="955">
                  <c:v>781</c:v>
                </c:pt>
                <c:pt idx="956">
                  <c:v>787</c:v>
                </c:pt>
                <c:pt idx="957">
                  <c:v>794</c:v>
                </c:pt>
                <c:pt idx="958">
                  <c:v>807</c:v>
                </c:pt>
                <c:pt idx="959">
                  <c:v>821</c:v>
                </c:pt>
                <c:pt idx="960">
                  <c:v>828</c:v>
                </c:pt>
                <c:pt idx="961">
                  <c:v>834</c:v>
                </c:pt>
                <c:pt idx="962">
                  <c:v>834</c:v>
                </c:pt>
                <c:pt idx="963">
                  <c:v>848</c:v>
                </c:pt>
                <c:pt idx="964">
                  <c:v>862</c:v>
                </c:pt>
                <c:pt idx="965">
                  <c:v>876</c:v>
                </c:pt>
                <c:pt idx="966">
                  <c:v>890</c:v>
                </c:pt>
                <c:pt idx="967">
                  <c:v>904</c:v>
                </c:pt>
                <c:pt idx="968">
                  <c:v>919</c:v>
                </c:pt>
                <c:pt idx="969">
                  <c:v>926</c:v>
                </c:pt>
                <c:pt idx="970">
                  <c:v>933</c:v>
                </c:pt>
                <c:pt idx="971">
                  <c:v>933</c:v>
                </c:pt>
                <c:pt idx="972">
                  <c:v>948</c:v>
                </c:pt>
                <c:pt idx="973">
                  <c:v>955</c:v>
                </c:pt>
                <c:pt idx="974">
                  <c:v>970</c:v>
                </c:pt>
                <c:pt idx="975">
                  <c:v>977</c:v>
                </c:pt>
                <c:pt idx="976">
                  <c:v>977</c:v>
                </c:pt>
                <c:pt idx="977">
                  <c:v>992</c:v>
                </c:pt>
                <c:pt idx="978">
                  <c:v>1010</c:v>
                </c:pt>
                <c:pt idx="979">
                  <c:v>1020</c:v>
                </c:pt>
                <c:pt idx="980">
                  <c:v>1030</c:v>
                </c:pt>
                <c:pt idx="981">
                  <c:v>1050</c:v>
                </c:pt>
                <c:pt idx="982">
                  <c:v>1050</c:v>
                </c:pt>
                <c:pt idx="983">
                  <c:v>1070</c:v>
                </c:pt>
                <c:pt idx="984">
                  <c:v>1080</c:v>
                </c:pt>
                <c:pt idx="985">
                  <c:v>1120</c:v>
                </c:pt>
                <c:pt idx="986">
                  <c:v>1150</c:v>
                </c:pt>
                <c:pt idx="987">
                  <c:v>1170</c:v>
                </c:pt>
                <c:pt idx="988">
                  <c:v>1210</c:v>
                </c:pt>
                <c:pt idx="989">
                  <c:v>1240</c:v>
                </c:pt>
                <c:pt idx="990">
                  <c:v>1290</c:v>
                </c:pt>
                <c:pt idx="991">
                  <c:v>1340</c:v>
                </c:pt>
                <c:pt idx="992">
                  <c:v>1380</c:v>
                </c:pt>
                <c:pt idx="993">
                  <c:v>1430</c:v>
                </c:pt>
                <c:pt idx="994">
                  <c:v>1480</c:v>
                </c:pt>
                <c:pt idx="995">
                  <c:v>1530</c:v>
                </c:pt>
                <c:pt idx="996">
                  <c:v>1580</c:v>
                </c:pt>
                <c:pt idx="997">
                  <c:v>1640</c:v>
                </c:pt>
                <c:pt idx="998">
                  <c:v>1710</c:v>
                </c:pt>
                <c:pt idx="999">
                  <c:v>1770</c:v>
                </c:pt>
                <c:pt idx="1000">
                  <c:v>1820</c:v>
                </c:pt>
                <c:pt idx="1001">
                  <c:v>1880</c:v>
                </c:pt>
                <c:pt idx="1002">
                  <c:v>1970</c:v>
                </c:pt>
                <c:pt idx="1003">
                  <c:v>2060</c:v>
                </c:pt>
                <c:pt idx="1004">
                  <c:v>2150</c:v>
                </c:pt>
                <c:pt idx="1005">
                  <c:v>2220</c:v>
                </c:pt>
                <c:pt idx="1006">
                  <c:v>2290</c:v>
                </c:pt>
                <c:pt idx="1007">
                  <c:v>2380</c:v>
                </c:pt>
                <c:pt idx="1008">
                  <c:v>2440</c:v>
                </c:pt>
                <c:pt idx="1009">
                  <c:v>2520</c:v>
                </c:pt>
                <c:pt idx="1010">
                  <c:v>2590</c:v>
                </c:pt>
                <c:pt idx="1011">
                  <c:v>2660</c:v>
                </c:pt>
                <c:pt idx="1012">
                  <c:v>2740</c:v>
                </c:pt>
                <c:pt idx="1013">
                  <c:v>2820</c:v>
                </c:pt>
                <c:pt idx="1014">
                  <c:v>2900</c:v>
                </c:pt>
                <c:pt idx="1015">
                  <c:v>2970</c:v>
                </c:pt>
                <c:pt idx="1016">
                  <c:v>3050</c:v>
                </c:pt>
                <c:pt idx="1017">
                  <c:v>3120</c:v>
                </c:pt>
                <c:pt idx="1018">
                  <c:v>3190</c:v>
                </c:pt>
                <c:pt idx="1019">
                  <c:v>3260</c:v>
                </c:pt>
                <c:pt idx="1020">
                  <c:v>3320</c:v>
                </c:pt>
                <c:pt idx="1021">
                  <c:v>3370</c:v>
                </c:pt>
                <c:pt idx="1022">
                  <c:v>3430</c:v>
                </c:pt>
                <c:pt idx="1023">
                  <c:v>3480</c:v>
                </c:pt>
                <c:pt idx="1024">
                  <c:v>3500</c:v>
                </c:pt>
                <c:pt idx="1025">
                  <c:v>3530</c:v>
                </c:pt>
                <c:pt idx="1026">
                  <c:v>3550</c:v>
                </c:pt>
                <c:pt idx="1027">
                  <c:v>3570</c:v>
                </c:pt>
                <c:pt idx="1028">
                  <c:v>3590</c:v>
                </c:pt>
                <c:pt idx="1029">
                  <c:v>3590</c:v>
                </c:pt>
                <c:pt idx="1030">
                  <c:v>3590</c:v>
                </c:pt>
                <c:pt idx="1031">
                  <c:v>3590</c:v>
                </c:pt>
                <c:pt idx="1032">
                  <c:v>3590</c:v>
                </c:pt>
                <c:pt idx="1033">
                  <c:v>3590</c:v>
                </c:pt>
                <c:pt idx="1034">
                  <c:v>3590</c:v>
                </c:pt>
                <c:pt idx="1035">
                  <c:v>3610</c:v>
                </c:pt>
                <c:pt idx="1036">
                  <c:v>3620</c:v>
                </c:pt>
                <c:pt idx="1037">
                  <c:v>3610</c:v>
                </c:pt>
                <c:pt idx="1038">
                  <c:v>3620</c:v>
                </c:pt>
                <c:pt idx="1039">
                  <c:v>3630</c:v>
                </c:pt>
                <c:pt idx="1040">
                  <c:v>3660</c:v>
                </c:pt>
                <c:pt idx="1041">
                  <c:v>3680</c:v>
                </c:pt>
                <c:pt idx="1042">
                  <c:v>3710</c:v>
                </c:pt>
                <c:pt idx="1043">
                  <c:v>3740</c:v>
                </c:pt>
                <c:pt idx="1044">
                  <c:v>3760</c:v>
                </c:pt>
                <c:pt idx="1045">
                  <c:v>3800</c:v>
                </c:pt>
                <c:pt idx="1046">
                  <c:v>3840</c:v>
                </c:pt>
                <c:pt idx="1047">
                  <c:v>3870</c:v>
                </c:pt>
                <c:pt idx="1048">
                  <c:v>3920</c:v>
                </c:pt>
                <c:pt idx="1049">
                  <c:v>3960</c:v>
                </c:pt>
                <c:pt idx="1050">
                  <c:v>4000</c:v>
                </c:pt>
                <c:pt idx="1051">
                  <c:v>4030</c:v>
                </c:pt>
                <c:pt idx="1052">
                  <c:v>4050</c:v>
                </c:pt>
                <c:pt idx="1053">
                  <c:v>4080</c:v>
                </c:pt>
                <c:pt idx="1054">
                  <c:v>4120</c:v>
                </c:pt>
                <c:pt idx="1055">
                  <c:v>4160</c:v>
                </c:pt>
                <c:pt idx="1056">
                  <c:v>4190</c:v>
                </c:pt>
                <c:pt idx="1057">
                  <c:v>4210</c:v>
                </c:pt>
                <c:pt idx="1058">
                  <c:v>4240</c:v>
                </c:pt>
                <c:pt idx="1059">
                  <c:v>4270</c:v>
                </c:pt>
                <c:pt idx="1060">
                  <c:v>4280</c:v>
                </c:pt>
                <c:pt idx="1061">
                  <c:v>4290</c:v>
                </c:pt>
                <c:pt idx="1062">
                  <c:v>4280</c:v>
                </c:pt>
                <c:pt idx="1063">
                  <c:v>4280</c:v>
                </c:pt>
                <c:pt idx="1064">
                  <c:v>4270</c:v>
                </c:pt>
                <c:pt idx="1065">
                  <c:v>4260</c:v>
                </c:pt>
                <c:pt idx="1066">
                  <c:v>4250</c:v>
                </c:pt>
                <c:pt idx="1067">
                  <c:v>4240</c:v>
                </c:pt>
                <c:pt idx="1068">
                  <c:v>4210</c:v>
                </c:pt>
                <c:pt idx="1069">
                  <c:v>4200</c:v>
                </c:pt>
                <c:pt idx="1070">
                  <c:v>4180</c:v>
                </c:pt>
                <c:pt idx="1071">
                  <c:v>4160</c:v>
                </c:pt>
                <c:pt idx="1072">
                  <c:v>4140</c:v>
                </c:pt>
                <c:pt idx="1073">
                  <c:v>4110</c:v>
                </c:pt>
                <c:pt idx="1074">
                  <c:v>4090</c:v>
                </c:pt>
                <c:pt idx="1075">
                  <c:v>4060</c:v>
                </c:pt>
                <c:pt idx="1076">
                  <c:v>4040</c:v>
                </c:pt>
                <c:pt idx="1077">
                  <c:v>4020</c:v>
                </c:pt>
                <c:pt idx="1078">
                  <c:v>4000</c:v>
                </c:pt>
                <c:pt idx="1079">
                  <c:v>3970</c:v>
                </c:pt>
                <c:pt idx="1080">
                  <c:v>3960</c:v>
                </c:pt>
                <c:pt idx="1081">
                  <c:v>3930</c:v>
                </c:pt>
                <c:pt idx="1082">
                  <c:v>3920</c:v>
                </c:pt>
                <c:pt idx="1083">
                  <c:v>3890</c:v>
                </c:pt>
                <c:pt idx="1084">
                  <c:v>3870</c:v>
                </c:pt>
                <c:pt idx="1085">
                  <c:v>3850</c:v>
                </c:pt>
                <c:pt idx="1086">
                  <c:v>3840</c:v>
                </c:pt>
                <c:pt idx="1087">
                  <c:v>3810</c:v>
                </c:pt>
                <c:pt idx="1088">
                  <c:v>3800</c:v>
                </c:pt>
                <c:pt idx="1089">
                  <c:v>3780</c:v>
                </c:pt>
                <c:pt idx="1090">
                  <c:v>3770</c:v>
                </c:pt>
                <c:pt idx="1091">
                  <c:v>3750</c:v>
                </c:pt>
                <c:pt idx="1092">
                  <c:v>3740</c:v>
                </c:pt>
                <c:pt idx="1093">
                  <c:v>3720</c:v>
                </c:pt>
                <c:pt idx="1094">
                  <c:v>3700</c:v>
                </c:pt>
                <c:pt idx="1095">
                  <c:v>3680</c:v>
                </c:pt>
                <c:pt idx="1096">
                  <c:v>3660</c:v>
                </c:pt>
                <c:pt idx="1097">
                  <c:v>3640</c:v>
                </c:pt>
                <c:pt idx="1098">
                  <c:v>3630</c:v>
                </c:pt>
                <c:pt idx="1099">
                  <c:v>3610</c:v>
                </c:pt>
                <c:pt idx="1100">
                  <c:v>3590</c:v>
                </c:pt>
                <c:pt idx="1101">
                  <c:v>3570</c:v>
                </c:pt>
                <c:pt idx="1102">
                  <c:v>3560</c:v>
                </c:pt>
                <c:pt idx="1103">
                  <c:v>3540</c:v>
                </c:pt>
                <c:pt idx="1104">
                  <c:v>3520</c:v>
                </c:pt>
                <c:pt idx="1105">
                  <c:v>3500</c:v>
                </c:pt>
                <c:pt idx="1106">
                  <c:v>3490</c:v>
                </c:pt>
                <c:pt idx="1107">
                  <c:v>3470</c:v>
                </c:pt>
                <c:pt idx="1108">
                  <c:v>3460</c:v>
                </c:pt>
                <c:pt idx="1109">
                  <c:v>3450</c:v>
                </c:pt>
                <c:pt idx="1110">
                  <c:v>3430</c:v>
                </c:pt>
                <c:pt idx="1111">
                  <c:v>3410</c:v>
                </c:pt>
                <c:pt idx="1112">
                  <c:v>3390</c:v>
                </c:pt>
                <c:pt idx="1113">
                  <c:v>3390</c:v>
                </c:pt>
                <c:pt idx="1114">
                  <c:v>3360</c:v>
                </c:pt>
                <c:pt idx="1115">
                  <c:v>3340</c:v>
                </c:pt>
                <c:pt idx="1116">
                  <c:v>3340</c:v>
                </c:pt>
                <c:pt idx="1117">
                  <c:v>3320</c:v>
                </c:pt>
                <c:pt idx="1118">
                  <c:v>3300</c:v>
                </c:pt>
                <c:pt idx="1119">
                  <c:v>3280</c:v>
                </c:pt>
                <c:pt idx="1120">
                  <c:v>3270</c:v>
                </c:pt>
                <c:pt idx="1121">
                  <c:v>3260</c:v>
                </c:pt>
                <c:pt idx="1122">
                  <c:v>3250</c:v>
                </c:pt>
                <c:pt idx="1123">
                  <c:v>3230</c:v>
                </c:pt>
                <c:pt idx="1124">
                  <c:v>3210</c:v>
                </c:pt>
                <c:pt idx="1125">
                  <c:v>3190</c:v>
                </c:pt>
                <c:pt idx="1126">
                  <c:v>3180</c:v>
                </c:pt>
                <c:pt idx="1127">
                  <c:v>3170</c:v>
                </c:pt>
                <c:pt idx="1128">
                  <c:v>3150</c:v>
                </c:pt>
                <c:pt idx="1129">
                  <c:v>3130</c:v>
                </c:pt>
                <c:pt idx="1130">
                  <c:v>3120</c:v>
                </c:pt>
                <c:pt idx="1131">
                  <c:v>3110</c:v>
                </c:pt>
                <c:pt idx="1132">
                  <c:v>3090</c:v>
                </c:pt>
                <c:pt idx="1133">
                  <c:v>3070</c:v>
                </c:pt>
                <c:pt idx="1134">
                  <c:v>3060</c:v>
                </c:pt>
                <c:pt idx="1135">
                  <c:v>3050</c:v>
                </c:pt>
                <c:pt idx="1136">
                  <c:v>3040</c:v>
                </c:pt>
                <c:pt idx="1137">
                  <c:v>3020</c:v>
                </c:pt>
                <c:pt idx="1138">
                  <c:v>3000</c:v>
                </c:pt>
                <c:pt idx="1139">
                  <c:v>2990</c:v>
                </c:pt>
                <c:pt idx="1140">
                  <c:v>2970</c:v>
                </c:pt>
                <c:pt idx="1141">
                  <c:v>2960</c:v>
                </c:pt>
                <c:pt idx="1142">
                  <c:v>2940</c:v>
                </c:pt>
                <c:pt idx="1143">
                  <c:v>2930</c:v>
                </c:pt>
                <c:pt idx="1144">
                  <c:v>2910</c:v>
                </c:pt>
                <c:pt idx="1145">
                  <c:v>2900</c:v>
                </c:pt>
                <c:pt idx="1146">
                  <c:v>2870</c:v>
                </c:pt>
                <c:pt idx="1147">
                  <c:v>2870</c:v>
                </c:pt>
                <c:pt idx="1148">
                  <c:v>2850</c:v>
                </c:pt>
                <c:pt idx="1149">
                  <c:v>2840</c:v>
                </c:pt>
                <c:pt idx="1150">
                  <c:v>2820</c:v>
                </c:pt>
                <c:pt idx="1151">
                  <c:v>2810</c:v>
                </c:pt>
                <c:pt idx="1152">
                  <c:v>2780</c:v>
                </c:pt>
                <c:pt idx="1153">
                  <c:v>2770</c:v>
                </c:pt>
                <c:pt idx="1154">
                  <c:v>2750</c:v>
                </c:pt>
                <c:pt idx="1155">
                  <c:v>2730</c:v>
                </c:pt>
                <c:pt idx="1156">
                  <c:v>2720</c:v>
                </c:pt>
                <c:pt idx="1157">
                  <c:v>2700</c:v>
                </c:pt>
                <c:pt idx="1158">
                  <c:v>2680</c:v>
                </c:pt>
                <c:pt idx="1159">
                  <c:v>2660</c:v>
                </c:pt>
                <c:pt idx="1160">
                  <c:v>2650</c:v>
                </c:pt>
                <c:pt idx="1161">
                  <c:v>2630</c:v>
                </c:pt>
                <c:pt idx="1162">
                  <c:v>2620</c:v>
                </c:pt>
                <c:pt idx="1163">
                  <c:v>2600</c:v>
                </c:pt>
                <c:pt idx="1164">
                  <c:v>2590</c:v>
                </c:pt>
                <c:pt idx="1165">
                  <c:v>2580</c:v>
                </c:pt>
                <c:pt idx="1166">
                  <c:v>2570</c:v>
                </c:pt>
                <c:pt idx="1167">
                  <c:v>2550</c:v>
                </c:pt>
                <c:pt idx="1168">
                  <c:v>2540</c:v>
                </c:pt>
                <c:pt idx="1169">
                  <c:v>2530</c:v>
                </c:pt>
                <c:pt idx="1170">
                  <c:v>2520</c:v>
                </c:pt>
                <c:pt idx="1171">
                  <c:v>2510</c:v>
                </c:pt>
                <c:pt idx="1172">
                  <c:v>2500</c:v>
                </c:pt>
                <c:pt idx="1173">
                  <c:v>2490</c:v>
                </c:pt>
                <c:pt idx="1174">
                  <c:v>2480</c:v>
                </c:pt>
                <c:pt idx="1175">
                  <c:v>2470</c:v>
                </c:pt>
                <c:pt idx="1176">
                  <c:v>2460</c:v>
                </c:pt>
                <c:pt idx="1177">
                  <c:v>2450</c:v>
                </c:pt>
                <c:pt idx="1178">
                  <c:v>2440</c:v>
                </c:pt>
                <c:pt idx="1179">
                  <c:v>2430</c:v>
                </c:pt>
                <c:pt idx="1180">
                  <c:v>2410</c:v>
                </c:pt>
                <c:pt idx="1181">
                  <c:v>2410</c:v>
                </c:pt>
                <c:pt idx="1182">
                  <c:v>2400</c:v>
                </c:pt>
                <c:pt idx="1183">
                  <c:v>2400</c:v>
                </c:pt>
                <c:pt idx="1184">
                  <c:v>2390</c:v>
                </c:pt>
                <c:pt idx="1185">
                  <c:v>2380</c:v>
                </c:pt>
                <c:pt idx="1186">
                  <c:v>2370</c:v>
                </c:pt>
                <c:pt idx="1187">
                  <c:v>2360</c:v>
                </c:pt>
                <c:pt idx="1188">
                  <c:v>2360</c:v>
                </c:pt>
                <c:pt idx="1189">
                  <c:v>2350</c:v>
                </c:pt>
                <c:pt idx="1190">
                  <c:v>2340</c:v>
                </c:pt>
                <c:pt idx="1191">
                  <c:v>2330</c:v>
                </c:pt>
                <c:pt idx="1192">
                  <c:v>2330</c:v>
                </c:pt>
                <c:pt idx="1193">
                  <c:v>2320</c:v>
                </c:pt>
                <c:pt idx="1194">
                  <c:v>2320</c:v>
                </c:pt>
                <c:pt idx="1195">
                  <c:v>2300</c:v>
                </c:pt>
                <c:pt idx="1196">
                  <c:v>2250</c:v>
                </c:pt>
                <c:pt idx="1197">
                  <c:v>2210</c:v>
                </c:pt>
                <c:pt idx="1198">
                  <c:v>2230</c:v>
                </c:pt>
                <c:pt idx="1199">
                  <c:v>2270</c:v>
                </c:pt>
                <c:pt idx="1200">
                  <c:v>2290</c:v>
                </c:pt>
                <c:pt idx="1201">
                  <c:v>2290</c:v>
                </c:pt>
                <c:pt idx="1202">
                  <c:v>2290</c:v>
                </c:pt>
                <c:pt idx="1203">
                  <c:v>2270</c:v>
                </c:pt>
                <c:pt idx="1204">
                  <c:v>2260</c:v>
                </c:pt>
                <c:pt idx="1205">
                  <c:v>2250</c:v>
                </c:pt>
                <c:pt idx="1206">
                  <c:v>2240</c:v>
                </c:pt>
                <c:pt idx="1207">
                  <c:v>2240</c:v>
                </c:pt>
                <c:pt idx="1208">
                  <c:v>2230</c:v>
                </c:pt>
                <c:pt idx="1209">
                  <c:v>2230</c:v>
                </c:pt>
                <c:pt idx="1210">
                  <c:v>2220</c:v>
                </c:pt>
                <c:pt idx="1211">
                  <c:v>2210</c:v>
                </c:pt>
                <c:pt idx="1212">
                  <c:v>2210</c:v>
                </c:pt>
                <c:pt idx="1213">
                  <c:v>2200</c:v>
                </c:pt>
                <c:pt idx="1214">
                  <c:v>2200</c:v>
                </c:pt>
                <c:pt idx="1215">
                  <c:v>2190</c:v>
                </c:pt>
                <c:pt idx="1216">
                  <c:v>2190</c:v>
                </c:pt>
                <c:pt idx="1217">
                  <c:v>2180</c:v>
                </c:pt>
                <c:pt idx="1218">
                  <c:v>2180</c:v>
                </c:pt>
                <c:pt idx="1219">
                  <c:v>2170</c:v>
                </c:pt>
                <c:pt idx="1220">
                  <c:v>2170</c:v>
                </c:pt>
                <c:pt idx="1221">
                  <c:v>2160</c:v>
                </c:pt>
                <c:pt idx="1222">
                  <c:v>2160</c:v>
                </c:pt>
                <c:pt idx="1223">
                  <c:v>2150</c:v>
                </c:pt>
                <c:pt idx="1224">
                  <c:v>2140</c:v>
                </c:pt>
                <c:pt idx="1225">
                  <c:v>2140</c:v>
                </c:pt>
                <c:pt idx="1226">
                  <c:v>2120</c:v>
                </c:pt>
                <c:pt idx="1227">
                  <c:v>2100</c:v>
                </c:pt>
                <c:pt idx="1228">
                  <c:v>2090</c:v>
                </c:pt>
                <c:pt idx="1229">
                  <c:v>2100</c:v>
                </c:pt>
                <c:pt idx="1230">
                  <c:v>2100</c:v>
                </c:pt>
                <c:pt idx="1231">
                  <c:v>2100</c:v>
                </c:pt>
                <c:pt idx="1232">
                  <c:v>2100</c:v>
                </c:pt>
                <c:pt idx="1233">
                  <c:v>2100</c:v>
                </c:pt>
                <c:pt idx="1234">
                  <c:v>2090</c:v>
                </c:pt>
                <c:pt idx="1235">
                  <c:v>2090</c:v>
                </c:pt>
                <c:pt idx="1236">
                  <c:v>2080</c:v>
                </c:pt>
                <c:pt idx="1237">
                  <c:v>2070</c:v>
                </c:pt>
                <c:pt idx="1238">
                  <c:v>2070</c:v>
                </c:pt>
                <c:pt idx="1239">
                  <c:v>2070</c:v>
                </c:pt>
                <c:pt idx="1240">
                  <c:v>2060</c:v>
                </c:pt>
                <c:pt idx="1241">
                  <c:v>2060</c:v>
                </c:pt>
                <c:pt idx="1242">
                  <c:v>2050</c:v>
                </c:pt>
                <c:pt idx="1243">
                  <c:v>2050</c:v>
                </c:pt>
                <c:pt idx="1244">
                  <c:v>2040</c:v>
                </c:pt>
                <c:pt idx="1245">
                  <c:v>2040</c:v>
                </c:pt>
                <c:pt idx="1246">
                  <c:v>2030</c:v>
                </c:pt>
                <c:pt idx="1247">
                  <c:v>2030</c:v>
                </c:pt>
                <c:pt idx="1248">
                  <c:v>2020</c:v>
                </c:pt>
                <c:pt idx="1249">
                  <c:v>2020</c:v>
                </c:pt>
                <c:pt idx="1250">
                  <c:v>2010</c:v>
                </c:pt>
                <c:pt idx="1251">
                  <c:v>2010</c:v>
                </c:pt>
                <c:pt idx="1252">
                  <c:v>2010</c:v>
                </c:pt>
                <c:pt idx="1253">
                  <c:v>2000</c:v>
                </c:pt>
                <c:pt idx="1254">
                  <c:v>2000</c:v>
                </c:pt>
                <c:pt idx="1255">
                  <c:v>2000</c:v>
                </c:pt>
                <c:pt idx="1256">
                  <c:v>1990</c:v>
                </c:pt>
                <c:pt idx="1257">
                  <c:v>1980</c:v>
                </c:pt>
                <c:pt idx="1258">
                  <c:v>1990</c:v>
                </c:pt>
                <c:pt idx="1259">
                  <c:v>1980</c:v>
                </c:pt>
                <c:pt idx="1260">
                  <c:v>1970</c:v>
                </c:pt>
                <c:pt idx="1261">
                  <c:v>1970</c:v>
                </c:pt>
                <c:pt idx="1262">
                  <c:v>1970</c:v>
                </c:pt>
                <c:pt idx="1263">
                  <c:v>1970</c:v>
                </c:pt>
                <c:pt idx="1264">
                  <c:v>1960</c:v>
                </c:pt>
                <c:pt idx="1265">
                  <c:v>1960</c:v>
                </c:pt>
                <c:pt idx="1266">
                  <c:v>1950</c:v>
                </c:pt>
                <c:pt idx="1267">
                  <c:v>1950</c:v>
                </c:pt>
                <c:pt idx="1268">
                  <c:v>1950</c:v>
                </c:pt>
                <c:pt idx="1269">
                  <c:v>1950</c:v>
                </c:pt>
                <c:pt idx="1270">
                  <c:v>1940</c:v>
                </c:pt>
                <c:pt idx="1271">
                  <c:v>1930</c:v>
                </c:pt>
                <c:pt idx="1272">
                  <c:v>1930</c:v>
                </c:pt>
                <c:pt idx="1273">
                  <c:v>1920</c:v>
                </c:pt>
                <c:pt idx="1274">
                  <c:v>1910</c:v>
                </c:pt>
                <c:pt idx="1275">
                  <c:v>1910</c:v>
                </c:pt>
                <c:pt idx="1276">
                  <c:v>1900</c:v>
                </c:pt>
                <c:pt idx="1277">
                  <c:v>1890</c:v>
                </c:pt>
                <c:pt idx="1278">
                  <c:v>1880</c:v>
                </c:pt>
                <c:pt idx="1279">
                  <c:v>1870</c:v>
                </c:pt>
                <c:pt idx="1280">
                  <c:v>1860</c:v>
                </c:pt>
                <c:pt idx="1281">
                  <c:v>1850</c:v>
                </c:pt>
                <c:pt idx="1282">
                  <c:v>1840</c:v>
                </c:pt>
                <c:pt idx="1283">
                  <c:v>1830</c:v>
                </c:pt>
                <c:pt idx="1284">
                  <c:v>1820</c:v>
                </c:pt>
                <c:pt idx="1285">
                  <c:v>1810</c:v>
                </c:pt>
                <c:pt idx="1286">
                  <c:v>1800</c:v>
                </c:pt>
                <c:pt idx="1287">
                  <c:v>1790</c:v>
                </c:pt>
                <c:pt idx="1288">
                  <c:v>1790</c:v>
                </c:pt>
                <c:pt idx="1289">
                  <c:v>1780</c:v>
                </c:pt>
                <c:pt idx="1290">
                  <c:v>1770</c:v>
                </c:pt>
                <c:pt idx="1291">
                  <c:v>1770</c:v>
                </c:pt>
                <c:pt idx="1292">
                  <c:v>1760</c:v>
                </c:pt>
                <c:pt idx="1293">
                  <c:v>1750</c:v>
                </c:pt>
                <c:pt idx="1294">
                  <c:v>1750</c:v>
                </c:pt>
                <c:pt idx="1295">
                  <c:v>1740</c:v>
                </c:pt>
                <c:pt idx="1296">
                  <c:v>1740</c:v>
                </c:pt>
                <c:pt idx="1297">
                  <c:v>1730</c:v>
                </c:pt>
                <c:pt idx="1298">
                  <c:v>1720</c:v>
                </c:pt>
                <c:pt idx="1299">
                  <c:v>1720</c:v>
                </c:pt>
                <c:pt idx="1300">
                  <c:v>1710</c:v>
                </c:pt>
                <c:pt idx="1301">
                  <c:v>1710</c:v>
                </c:pt>
                <c:pt idx="1302">
                  <c:v>1700</c:v>
                </c:pt>
                <c:pt idx="1303">
                  <c:v>1700</c:v>
                </c:pt>
                <c:pt idx="1304">
                  <c:v>1700</c:v>
                </c:pt>
                <c:pt idx="1305">
                  <c:v>1680</c:v>
                </c:pt>
                <c:pt idx="1306">
                  <c:v>1680</c:v>
                </c:pt>
                <c:pt idx="1307">
                  <c:v>1680</c:v>
                </c:pt>
                <c:pt idx="1308">
                  <c:v>1670</c:v>
                </c:pt>
                <c:pt idx="1309">
                  <c:v>1660</c:v>
                </c:pt>
                <c:pt idx="1310">
                  <c:v>1650</c:v>
                </c:pt>
                <c:pt idx="1311">
                  <c:v>1630</c:v>
                </c:pt>
                <c:pt idx="1312">
                  <c:v>1620</c:v>
                </c:pt>
                <c:pt idx="1313">
                  <c:v>1600</c:v>
                </c:pt>
                <c:pt idx="1314">
                  <c:v>1580</c:v>
                </c:pt>
                <c:pt idx="1315">
                  <c:v>1560</c:v>
                </c:pt>
                <c:pt idx="1316">
                  <c:v>1550</c:v>
                </c:pt>
                <c:pt idx="1317">
                  <c:v>1530</c:v>
                </c:pt>
                <c:pt idx="1318">
                  <c:v>1520</c:v>
                </c:pt>
                <c:pt idx="1319">
                  <c:v>1500</c:v>
                </c:pt>
                <c:pt idx="1320">
                  <c:v>1490</c:v>
                </c:pt>
                <c:pt idx="1321">
                  <c:v>1470</c:v>
                </c:pt>
                <c:pt idx="1322">
                  <c:v>1460</c:v>
                </c:pt>
                <c:pt idx="1323">
                  <c:v>1450</c:v>
                </c:pt>
                <c:pt idx="1324">
                  <c:v>1440</c:v>
                </c:pt>
                <c:pt idx="1325">
                  <c:v>1430</c:v>
                </c:pt>
                <c:pt idx="1326">
                  <c:v>1420</c:v>
                </c:pt>
                <c:pt idx="1327">
                  <c:v>1410</c:v>
                </c:pt>
                <c:pt idx="1328">
                  <c:v>1400</c:v>
                </c:pt>
                <c:pt idx="1329">
                  <c:v>1400</c:v>
                </c:pt>
                <c:pt idx="1330">
                  <c:v>1390</c:v>
                </c:pt>
                <c:pt idx="1331">
                  <c:v>1390</c:v>
                </c:pt>
                <c:pt idx="1332">
                  <c:v>1380</c:v>
                </c:pt>
                <c:pt idx="1333">
                  <c:v>1380</c:v>
                </c:pt>
                <c:pt idx="1334">
                  <c:v>1380</c:v>
                </c:pt>
                <c:pt idx="1335">
                  <c:v>1380</c:v>
                </c:pt>
                <c:pt idx="1336">
                  <c:v>1370</c:v>
                </c:pt>
                <c:pt idx="1337">
                  <c:v>1370</c:v>
                </c:pt>
                <c:pt idx="1338">
                  <c:v>1360</c:v>
                </c:pt>
                <c:pt idx="1339">
                  <c:v>1360</c:v>
                </c:pt>
                <c:pt idx="1340">
                  <c:v>1350</c:v>
                </c:pt>
                <c:pt idx="1341">
                  <c:v>1350</c:v>
                </c:pt>
                <c:pt idx="1342">
                  <c:v>1340</c:v>
                </c:pt>
                <c:pt idx="1343">
                  <c:v>1340</c:v>
                </c:pt>
                <c:pt idx="1344">
                  <c:v>1330</c:v>
                </c:pt>
                <c:pt idx="1345">
                  <c:v>1330</c:v>
                </c:pt>
                <c:pt idx="1346">
                  <c:v>1320</c:v>
                </c:pt>
                <c:pt idx="1347">
                  <c:v>1310</c:v>
                </c:pt>
                <c:pt idx="1348">
                  <c:v>1310</c:v>
                </c:pt>
                <c:pt idx="1349">
                  <c:v>1300</c:v>
                </c:pt>
                <c:pt idx="1350">
                  <c:v>1300</c:v>
                </c:pt>
                <c:pt idx="1351">
                  <c:v>1290</c:v>
                </c:pt>
                <c:pt idx="1352">
                  <c:v>1280</c:v>
                </c:pt>
                <c:pt idx="1353">
                  <c:v>1270</c:v>
                </c:pt>
                <c:pt idx="1354">
                  <c:v>1270</c:v>
                </c:pt>
                <c:pt idx="1355">
                  <c:v>1260</c:v>
                </c:pt>
                <c:pt idx="1356">
                  <c:v>1250</c:v>
                </c:pt>
                <c:pt idx="1357">
                  <c:v>1250</c:v>
                </c:pt>
                <c:pt idx="1358">
                  <c:v>1240</c:v>
                </c:pt>
                <c:pt idx="1359">
                  <c:v>1230</c:v>
                </c:pt>
                <c:pt idx="1360">
                  <c:v>1230</c:v>
                </c:pt>
                <c:pt idx="1361">
                  <c:v>1220</c:v>
                </c:pt>
                <c:pt idx="1362">
                  <c:v>1220</c:v>
                </c:pt>
                <c:pt idx="1363">
                  <c:v>1220</c:v>
                </c:pt>
                <c:pt idx="1364">
                  <c:v>1220</c:v>
                </c:pt>
                <c:pt idx="1365">
                  <c:v>1210</c:v>
                </c:pt>
                <c:pt idx="1366">
                  <c:v>1200</c:v>
                </c:pt>
                <c:pt idx="1367">
                  <c:v>1200</c:v>
                </c:pt>
                <c:pt idx="1368">
                  <c:v>1190</c:v>
                </c:pt>
                <c:pt idx="1369">
                  <c:v>1190</c:v>
                </c:pt>
                <c:pt idx="1370">
                  <c:v>1180</c:v>
                </c:pt>
                <c:pt idx="1371">
                  <c:v>1170</c:v>
                </c:pt>
                <c:pt idx="1372">
                  <c:v>1170</c:v>
                </c:pt>
                <c:pt idx="1373">
                  <c:v>1170</c:v>
                </c:pt>
                <c:pt idx="1374">
                  <c:v>1160</c:v>
                </c:pt>
                <c:pt idx="1375">
                  <c:v>1150</c:v>
                </c:pt>
                <c:pt idx="1376">
                  <c:v>1140</c:v>
                </c:pt>
                <c:pt idx="1377">
                  <c:v>1130</c:v>
                </c:pt>
                <c:pt idx="1378">
                  <c:v>1130</c:v>
                </c:pt>
                <c:pt idx="1379">
                  <c:v>1120</c:v>
                </c:pt>
                <c:pt idx="1380">
                  <c:v>1100</c:v>
                </c:pt>
                <c:pt idx="1381">
                  <c:v>1090</c:v>
                </c:pt>
                <c:pt idx="1382">
                  <c:v>1080</c:v>
                </c:pt>
                <c:pt idx="1383">
                  <c:v>1070</c:v>
                </c:pt>
                <c:pt idx="1384">
                  <c:v>1060</c:v>
                </c:pt>
                <c:pt idx="1385">
                  <c:v>1050</c:v>
                </c:pt>
                <c:pt idx="1386">
                  <c:v>1040</c:v>
                </c:pt>
                <c:pt idx="1387">
                  <c:v>1040</c:v>
                </c:pt>
                <c:pt idx="1388">
                  <c:v>1020</c:v>
                </c:pt>
                <c:pt idx="1389">
                  <c:v>1020</c:v>
                </c:pt>
                <c:pt idx="1390">
                  <c:v>1010</c:v>
                </c:pt>
                <c:pt idx="1391">
                  <c:v>1010</c:v>
                </c:pt>
                <c:pt idx="1392">
                  <c:v>992</c:v>
                </c:pt>
                <c:pt idx="1393">
                  <c:v>992</c:v>
                </c:pt>
                <c:pt idx="1394">
                  <c:v>985</c:v>
                </c:pt>
                <c:pt idx="1395">
                  <c:v>977</c:v>
                </c:pt>
                <c:pt idx="1396">
                  <c:v>977</c:v>
                </c:pt>
                <c:pt idx="1397">
                  <c:v>977</c:v>
                </c:pt>
                <c:pt idx="1398">
                  <c:v>970</c:v>
                </c:pt>
                <c:pt idx="1399">
                  <c:v>970</c:v>
                </c:pt>
                <c:pt idx="1400">
                  <c:v>970</c:v>
                </c:pt>
                <c:pt idx="1401">
                  <c:v>955</c:v>
                </c:pt>
                <c:pt idx="1402">
                  <c:v>940</c:v>
                </c:pt>
                <c:pt idx="1403">
                  <c:v>933</c:v>
                </c:pt>
                <c:pt idx="1404">
                  <c:v>933</c:v>
                </c:pt>
                <c:pt idx="1405">
                  <c:v>933</c:v>
                </c:pt>
                <c:pt idx="1406">
                  <c:v>933</c:v>
                </c:pt>
                <c:pt idx="1407">
                  <c:v>933</c:v>
                </c:pt>
                <c:pt idx="1408">
                  <c:v>933</c:v>
                </c:pt>
                <c:pt idx="1409">
                  <c:v>933</c:v>
                </c:pt>
                <c:pt idx="1410">
                  <c:v>933</c:v>
                </c:pt>
                <c:pt idx="1411">
                  <c:v>933</c:v>
                </c:pt>
                <c:pt idx="1412">
                  <c:v>940</c:v>
                </c:pt>
                <c:pt idx="1413">
                  <c:v>940</c:v>
                </c:pt>
                <c:pt idx="1414">
                  <c:v>955</c:v>
                </c:pt>
                <c:pt idx="1415">
                  <c:v>970</c:v>
                </c:pt>
                <c:pt idx="1416">
                  <c:v>977</c:v>
                </c:pt>
                <c:pt idx="1417">
                  <c:v>985</c:v>
                </c:pt>
                <c:pt idx="1418">
                  <c:v>992</c:v>
                </c:pt>
                <c:pt idx="1419">
                  <c:v>1000</c:v>
                </c:pt>
                <c:pt idx="1420">
                  <c:v>1000</c:v>
                </c:pt>
                <c:pt idx="1421">
                  <c:v>1000</c:v>
                </c:pt>
                <c:pt idx="1422">
                  <c:v>1000</c:v>
                </c:pt>
                <c:pt idx="1423">
                  <c:v>1000</c:v>
                </c:pt>
                <c:pt idx="1424">
                  <c:v>1000</c:v>
                </c:pt>
                <c:pt idx="1425">
                  <c:v>1000</c:v>
                </c:pt>
                <c:pt idx="1426">
                  <c:v>1000</c:v>
                </c:pt>
                <c:pt idx="1427">
                  <c:v>1000</c:v>
                </c:pt>
                <c:pt idx="1428">
                  <c:v>1000</c:v>
                </c:pt>
                <c:pt idx="1429">
                  <c:v>1000</c:v>
                </c:pt>
                <c:pt idx="1430">
                  <c:v>1000</c:v>
                </c:pt>
                <c:pt idx="1431">
                  <c:v>1000</c:v>
                </c:pt>
                <c:pt idx="1432">
                  <c:v>1000</c:v>
                </c:pt>
                <c:pt idx="1433">
                  <c:v>1000</c:v>
                </c:pt>
                <c:pt idx="1434">
                  <c:v>1000</c:v>
                </c:pt>
                <c:pt idx="1435">
                  <c:v>992</c:v>
                </c:pt>
                <c:pt idx="1436">
                  <c:v>985</c:v>
                </c:pt>
                <c:pt idx="1437">
                  <c:v>977</c:v>
                </c:pt>
                <c:pt idx="1438">
                  <c:v>970</c:v>
                </c:pt>
                <c:pt idx="1439">
                  <c:v>955</c:v>
                </c:pt>
                <c:pt idx="1440">
                  <c:v>948</c:v>
                </c:pt>
                <c:pt idx="1441">
                  <c:v>948</c:v>
                </c:pt>
                <c:pt idx="1442">
                  <c:v>940</c:v>
                </c:pt>
                <c:pt idx="1443">
                  <c:v>940</c:v>
                </c:pt>
                <c:pt idx="1444">
                  <c:v>940</c:v>
                </c:pt>
                <c:pt idx="1445">
                  <c:v>940</c:v>
                </c:pt>
                <c:pt idx="1446">
                  <c:v>933</c:v>
                </c:pt>
                <c:pt idx="1447">
                  <c:v>933</c:v>
                </c:pt>
                <c:pt idx="1448">
                  <c:v>926</c:v>
                </c:pt>
                <c:pt idx="1449">
                  <c:v>926</c:v>
                </c:pt>
                <c:pt idx="1450">
                  <c:v>933</c:v>
                </c:pt>
                <c:pt idx="1451">
                  <c:v>933</c:v>
                </c:pt>
                <c:pt idx="1452">
                  <c:v>933</c:v>
                </c:pt>
                <c:pt idx="1453">
                  <c:v>926</c:v>
                </c:pt>
                <c:pt idx="1454">
                  <c:v>926</c:v>
                </c:pt>
                <c:pt idx="1455">
                  <c:v>926</c:v>
                </c:pt>
                <c:pt idx="1456">
                  <c:v>919</c:v>
                </c:pt>
                <c:pt idx="1457">
                  <c:v>919</c:v>
                </c:pt>
                <c:pt idx="1458">
                  <c:v>919</c:v>
                </c:pt>
                <c:pt idx="1459">
                  <c:v>919</c:v>
                </c:pt>
                <c:pt idx="1460">
                  <c:v>919</c:v>
                </c:pt>
                <c:pt idx="1461">
                  <c:v>919</c:v>
                </c:pt>
                <c:pt idx="1462">
                  <c:v>919</c:v>
                </c:pt>
                <c:pt idx="1463">
                  <c:v>911</c:v>
                </c:pt>
                <c:pt idx="1464">
                  <c:v>911</c:v>
                </c:pt>
                <c:pt idx="1465">
                  <c:v>911</c:v>
                </c:pt>
                <c:pt idx="1466">
                  <c:v>904</c:v>
                </c:pt>
                <c:pt idx="1467">
                  <c:v>904</c:v>
                </c:pt>
                <c:pt idx="1468">
                  <c:v>897</c:v>
                </c:pt>
                <c:pt idx="1469">
                  <c:v>890</c:v>
                </c:pt>
                <c:pt idx="1470">
                  <c:v>876</c:v>
                </c:pt>
                <c:pt idx="1471">
                  <c:v>869</c:v>
                </c:pt>
                <c:pt idx="1472">
                  <c:v>862</c:v>
                </c:pt>
                <c:pt idx="1473">
                  <c:v>855</c:v>
                </c:pt>
                <c:pt idx="1474">
                  <c:v>848</c:v>
                </c:pt>
                <c:pt idx="1475">
                  <c:v>841</c:v>
                </c:pt>
                <c:pt idx="1476">
                  <c:v>834</c:v>
                </c:pt>
                <c:pt idx="1477">
                  <c:v>828</c:v>
                </c:pt>
                <c:pt idx="1478">
                  <c:v>821</c:v>
                </c:pt>
                <c:pt idx="1479">
                  <c:v>814</c:v>
                </c:pt>
                <c:pt idx="1480">
                  <c:v>801</c:v>
                </c:pt>
                <c:pt idx="1481">
                  <c:v>787</c:v>
                </c:pt>
                <c:pt idx="1482">
                  <c:v>787</c:v>
                </c:pt>
                <c:pt idx="1483">
                  <c:v>781</c:v>
                </c:pt>
                <c:pt idx="1484">
                  <c:v>774</c:v>
                </c:pt>
                <c:pt idx="1485">
                  <c:v>761</c:v>
                </c:pt>
                <c:pt idx="1486">
                  <c:v>761</c:v>
                </c:pt>
                <c:pt idx="1487">
                  <c:v>761</c:v>
                </c:pt>
                <c:pt idx="1488">
                  <c:v>755</c:v>
                </c:pt>
                <c:pt idx="1489">
                  <c:v>748</c:v>
                </c:pt>
                <c:pt idx="1490">
                  <c:v>742</c:v>
                </c:pt>
                <c:pt idx="1491">
                  <c:v>735</c:v>
                </c:pt>
                <c:pt idx="1492">
                  <c:v>735</c:v>
                </c:pt>
                <c:pt idx="1493">
                  <c:v>735</c:v>
                </c:pt>
                <c:pt idx="1494">
                  <c:v>735</c:v>
                </c:pt>
                <c:pt idx="1495">
                  <c:v>735</c:v>
                </c:pt>
                <c:pt idx="1496">
                  <c:v>735</c:v>
                </c:pt>
                <c:pt idx="1497">
                  <c:v>729</c:v>
                </c:pt>
                <c:pt idx="1498">
                  <c:v>723</c:v>
                </c:pt>
                <c:pt idx="1499">
                  <c:v>723</c:v>
                </c:pt>
                <c:pt idx="1500">
                  <c:v>729</c:v>
                </c:pt>
                <c:pt idx="1501">
                  <c:v>735</c:v>
                </c:pt>
                <c:pt idx="1502">
                  <c:v>735</c:v>
                </c:pt>
                <c:pt idx="1503">
                  <c:v>742</c:v>
                </c:pt>
                <c:pt idx="1504">
                  <c:v>742</c:v>
                </c:pt>
                <c:pt idx="1505">
                  <c:v>748</c:v>
                </c:pt>
                <c:pt idx="1506">
                  <c:v>755</c:v>
                </c:pt>
                <c:pt idx="1507">
                  <c:v>755</c:v>
                </c:pt>
                <c:pt idx="1508">
                  <c:v>755</c:v>
                </c:pt>
                <c:pt idx="1509">
                  <c:v>755</c:v>
                </c:pt>
                <c:pt idx="1510">
                  <c:v>755</c:v>
                </c:pt>
                <c:pt idx="1511">
                  <c:v>761</c:v>
                </c:pt>
                <c:pt idx="1512">
                  <c:v>761</c:v>
                </c:pt>
                <c:pt idx="1513">
                  <c:v>774</c:v>
                </c:pt>
                <c:pt idx="1514">
                  <c:v>781</c:v>
                </c:pt>
                <c:pt idx="1515">
                  <c:v>787</c:v>
                </c:pt>
                <c:pt idx="1516">
                  <c:v>794</c:v>
                </c:pt>
                <c:pt idx="1517">
                  <c:v>807</c:v>
                </c:pt>
                <c:pt idx="1518">
                  <c:v>814</c:v>
                </c:pt>
                <c:pt idx="1519">
                  <c:v>821</c:v>
                </c:pt>
                <c:pt idx="1520">
                  <c:v>834</c:v>
                </c:pt>
                <c:pt idx="1521">
                  <c:v>848</c:v>
                </c:pt>
                <c:pt idx="1522">
                  <c:v>862</c:v>
                </c:pt>
                <c:pt idx="1523">
                  <c:v>869</c:v>
                </c:pt>
                <c:pt idx="1524">
                  <c:v>876</c:v>
                </c:pt>
                <c:pt idx="1525">
                  <c:v>890</c:v>
                </c:pt>
                <c:pt idx="1526">
                  <c:v>904</c:v>
                </c:pt>
                <c:pt idx="1527">
                  <c:v>911</c:v>
                </c:pt>
                <c:pt idx="1528">
                  <c:v>919</c:v>
                </c:pt>
                <c:pt idx="1529">
                  <c:v>933</c:v>
                </c:pt>
                <c:pt idx="1530">
                  <c:v>933</c:v>
                </c:pt>
                <c:pt idx="1531">
                  <c:v>940</c:v>
                </c:pt>
                <c:pt idx="1532">
                  <c:v>948</c:v>
                </c:pt>
                <c:pt idx="1533">
                  <c:v>962</c:v>
                </c:pt>
                <c:pt idx="1534">
                  <c:v>962</c:v>
                </c:pt>
                <c:pt idx="1535">
                  <c:v>970</c:v>
                </c:pt>
                <c:pt idx="1536">
                  <c:v>977</c:v>
                </c:pt>
                <c:pt idx="1537">
                  <c:v>977</c:v>
                </c:pt>
                <c:pt idx="1538">
                  <c:v>985</c:v>
                </c:pt>
                <c:pt idx="1539">
                  <c:v>985</c:v>
                </c:pt>
                <c:pt idx="1540">
                  <c:v>985</c:v>
                </c:pt>
                <c:pt idx="1541">
                  <c:v>992</c:v>
                </c:pt>
                <c:pt idx="1542">
                  <c:v>1000</c:v>
                </c:pt>
                <c:pt idx="1543">
                  <c:v>1010</c:v>
                </c:pt>
                <c:pt idx="1544">
                  <c:v>1010</c:v>
                </c:pt>
                <c:pt idx="1545">
                  <c:v>1020</c:v>
                </c:pt>
                <c:pt idx="1546">
                  <c:v>1020</c:v>
                </c:pt>
                <c:pt idx="1547">
                  <c:v>1020</c:v>
                </c:pt>
                <c:pt idx="1548">
                  <c:v>1020</c:v>
                </c:pt>
                <c:pt idx="1549">
                  <c:v>1020</c:v>
                </c:pt>
                <c:pt idx="1550">
                  <c:v>1020</c:v>
                </c:pt>
                <c:pt idx="1551">
                  <c:v>1030</c:v>
                </c:pt>
                <c:pt idx="1552">
                  <c:v>1030</c:v>
                </c:pt>
                <c:pt idx="1553">
                  <c:v>1030</c:v>
                </c:pt>
                <c:pt idx="1554">
                  <c:v>1020</c:v>
                </c:pt>
                <c:pt idx="1555">
                  <c:v>1020</c:v>
                </c:pt>
                <c:pt idx="1556">
                  <c:v>1020</c:v>
                </c:pt>
                <c:pt idx="1557">
                  <c:v>1020</c:v>
                </c:pt>
                <c:pt idx="1558">
                  <c:v>1020</c:v>
                </c:pt>
                <c:pt idx="1559">
                  <c:v>1020</c:v>
                </c:pt>
                <c:pt idx="1560">
                  <c:v>1010</c:v>
                </c:pt>
                <c:pt idx="1561">
                  <c:v>1010</c:v>
                </c:pt>
                <c:pt idx="1562">
                  <c:v>1000</c:v>
                </c:pt>
                <c:pt idx="1563">
                  <c:v>992</c:v>
                </c:pt>
                <c:pt idx="1564">
                  <c:v>992</c:v>
                </c:pt>
                <c:pt idx="1565">
                  <c:v>985</c:v>
                </c:pt>
                <c:pt idx="1566">
                  <c:v>977</c:v>
                </c:pt>
                <c:pt idx="1567">
                  <c:v>977</c:v>
                </c:pt>
                <c:pt idx="1568">
                  <c:v>970</c:v>
                </c:pt>
                <c:pt idx="1569">
                  <c:v>962</c:v>
                </c:pt>
                <c:pt idx="1570">
                  <c:v>962</c:v>
                </c:pt>
                <c:pt idx="1571">
                  <c:v>948</c:v>
                </c:pt>
                <c:pt idx="1572">
                  <c:v>948</c:v>
                </c:pt>
                <c:pt idx="1573">
                  <c:v>962</c:v>
                </c:pt>
                <c:pt idx="1574">
                  <c:v>962</c:v>
                </c:pt>
                <c:pt idx="1575">
                  <c:v>962</c:v>
                </c:pt>
                <c:pt idx="1576">
                  <c:v>970</c:v>
                </c:pt>
                <c:pt idx="1577">
                  <c:v>962</c:v>
                </c:pt>
                <c:pt idx="1578">
                  <c:v>962</c:v>
                </c:pt>
                <c:pt idx="1579">
                  <c:v>962</c:v>
                </c:pt>
                <c:pt idx="1580">
                  <c:v>948</c:v>
                </c:pt>
                <c:pt idx="1581">
                  <c:v>940</c:v>
                </c:pt>
                <c:pt idx="1582">
                  <c:v>933</c:v>
                </c:pt>
                <c:pt idx="1583">
                  <c:v>933</c:v>
                </c:pt>
                <c:pt idx="1584">
                  <c:v>926</c:v>
                </c:pt>
                <c:pt idx="1585">
                  <c:v>919</c:v>
                </c:pt>
                <c:pt idx="1586">
                  <c:v>911</c:v>
                </c:pt>
                <c:pt idx="1587">
                  <c:v>904</c:v>
                </c:pt>
                <c:pt idx="1588">
                  <c:v>897</c:v>
                </c:pt>
                <c:pt idx="1589">
                  <c:v>890</c:v>
                </c:pt>
                <c:pt idx="1590">
                  <c:v>890</c:v>
                </c:pt>
                <c:pt idx="1591">
                  <c:v>897</c:v>
                </c:pt>
                <c:pt idx="1592">
                  <c:v>897</c:v>
                </c:pt>
                <c:pt idx="1593">
                  <c:v>904</c:v>
                </c:pt>
                <c:pt idx="1594">
                  <c:v>904</c:v>
                </c:pt>
                <c:pt idx="1595">
                  <c:v>904</c:v>
                </c:pt>
                <c:pt idx="1596">
                  <c:v>904</c:v>
                </c:pt>
                <c:pt idx="1597">
                  <c:v>897</c:v>
                </c:pt>
                <c:pt idx="1598">
                  <c:v>890</c:v>
                </c:pt>
                <c:pt idx="1599">
                  <c:v>883</c:v>
                </c:pt>
                <c:pt idx="1600">
                  <c:v>883</c:v>
                </c:pt>
                <c:pt idx="1601">
                  <c:v>869</c:v>
                </c:pt>
                <c:pt idx="1602">
                  <c:v>855</c:v>
                </c:pt>
                <c:pt idx="1603">
                  <c:v>862</c:v>
                </c:pt>
                <c:pt idx="1604">
                  <c:v>876</c:v>
                </c:pt>
                <c:pt idx="1605">
                  <c:v>883</c:v>
                </c:pt>
                <c:pt idx="1606">
                  <c:v>883</c:v>
                </c:pt>
                <c:pt idx="1607">
                  <c:v>876</c:v>
                </c:pt>
                <c:pt idx="1608">
                  <c:v>876</c:v>
                </c:pt>
                <c:pt idx="1609">
                  <c:v>869</c:v>
                </c:pt>
                <c:pt idx="1610">
                  <c:v>869</c:v>
                </c:pt>
                <c:pt idx="1611">
                  <c:v>869</c:v>
                </c:pt>
                <c:pt idx="1612">
                  <c:v>869</c:v>
                </c:pt>
                <c:pt idx="1613">
                  <c:v>869</c:v>
                </c:pt>
                <c:pt idx="1614">
                  <c:v>869</c:v>
                </c:pt>
                <c:pt idx="1615">
                  <c:v>869</c:v>
                </c:pt>
                <c:pt idx="1616">
                  <c:v>862</c:v>
                </c:pt>
                <c:pt idx="1617">
                  <c:v>848</c:v>
                </c:pt>
                <c:pt idx="1618">
                  <c:v>848</c:v>
                </c:pt>
                <c:pt idx="1619">
                  <c:v>855</c:v>
                </c:pt>
                <c:pt idx="1620">
                  <c:v>869</c:v>
                </c:pt>
                <c:pt idx="1621">
                  <c:v>883</c:v>
                </c:pt>
                <c:pt idx="1622">
                  <c:v>890</c:v>
                </c:pt>
                <c:pt idx="1623">
                  <c:v>890</c:v>
                </c:pt>
                <c:pt idx="1624">
                  <c:v>883</c:v>
                </c:pt>
                <c:pt idx="1625">
                  <c:v>876</c:v>
                </c:pt>
                <c:pt idx="1626">
                  <c:v>869</c:v>
                </c:pt>
                <c:pt idx="1627">
                  <c:v>862</c:v>
                </c:pt>
                <c:pt idx="1628">
                  <c:v>862</c:v>
                </c:pt>
                <c:pt idx="1629">
                  <c:v>862</c:v>
                </c:pt>
                <c:pt idx="1630">
                  <c:v>862</c:v>
                </c:pt>
                <c:pt idx="1631">
                  <c:v>869</c:v>
                </c:pt>
                <c:pt idx="1632">
                  <c:v>876</c:v>
                </c:pt>
                <c:pt idx="1633">
                  <c:v>883</c:v>
                </c:pt>
                <c:pt idx="1634">
                  <c:v>890</c:v>
                </c:pt>
                <c:pt idx="1635">
                  <c:v>897</c:v>
                </c:pt>
                <c:pt idx="1636">
                  <c:v>897</c:v>
                </c:pt>
                <c:pt idx="1637">
                  <c:v>904</c:v>
                </c:pt>
                <c:pt idx="1638">
                  <c:v>911</c:v>
                </c:pt>
                <c:pt idx="1639">
                  <c:v>919</c:v>
                </c:pt>
                <c:pt idx="1640">
                  <c:v>933</c:v>
                </c:pt>
                <c:pt idx="1641">
                  <c:v>940</c:v>
                </c:pt>
                <c:pt idx="1642">
                  <c:v>962</c:v>
                </c:pt>
                <c:pt idx="1643">
                  <c:v>970</c:v>
                </c:pt>
                <c:pt idx="1644">
                  <c:v>977</c:v>
                </c:pt>
                <c:pt idx="1645">
                  <c:v>985</c:v>
                </c:pt>
                <c:pt idx="1646">
                  <c:v>985</c:v>
                </c:pt>
                <c:pt idx="1647">
                  <c:v>992</c:v>
                </c:pt>
                <c:pt idx="1648">
                  <c:v>992</c:v>
                </c:pt>
                <c:pt idx="1649">
                  <c:v>1000</c:v>
                </c:pt>
                <c:pt idx="1650">
                  <c:v>1000</c:v>
                </c:pt>
                <c:pt idx="1651">
                  <c:v>1000</c:v>
                </c:pt>
                <c:pt idx="1652">
                  <c:v>1000</c:v>
                </c:pt>
                <c:pt idx="1653">
                  <c:v>1010</c:v>
                </c:pt>
                <c:pt idx="1654">
                  <c:v>1010</c:v>
                </c:pt>
                <c:pt idx="1655">
                  <c:v>1000</c:v>
                </c:pt>
                <c:pt idx="1656">
                  <c:v>1000</c:v>
                </c:pt>
                <c:pt idx="1657">
                  <c:v>1000</c:v>
                </c:pt>
                <c:pt idx="1658">
                  <c:v>1000</c:v>
                </c:pt>
                <c:pt idx="1659">
                  <c:v>992</c:v>
                </c:pt>
                <c:pt idx="1660">
                  <c:v>992</c:v>
                </c:pt>
                <c:pt idx="1661">
                  <c:v>985</c:v>
                </c:pt>
                <c:pt idx="1662">
                  <c:v>977</c:v>
                </c:pt>
                <c:pt idx="1663">
                  <c:v>970</c:v>
                </c:pt>
                <c:pt idx="1664">
                  <c:v>962</c:v>
                </c:pt>
                <c:pt idx="1665">
                  <c:v>955</c:v>
                </c:pt>
                <c:pt idx="1666">
                  <c:v>940</c:v>
                </c:pt>
                <c:pt idx="1667">
                  <c:v>933</c:v>
                </c:pt>
                <c:pt idx="1668">
                  <c:v>926</c:v>
                </c:pt>
                <c:pt idx="1669">
                  <c:v>911</c:v>
                </c:pt>
                <c:pt idx="1670">
                  <c:v>904</c:v>
                </c:pt>
                <c:pt idx="1671">
                  <c:v>897</c:v>
                </c:pt>
                <c:pt idx="1672">
                  <c:v>890</c:v>
                </c:pt>
                <c:pt idx="1673">
                  <c:v>883</c:v>
                </c:pt>
                <c:pt idx="1674">
                  <c:v>883</c:v>
                </c:pt>
                <c:pt idx="1675">
                  <c:v>876</c:v>
                </c:pt>
                <c:pt idx="1676">
                  <c:v>862</c:v>
                </c:pt>
                <c:pt idx="1677">
                  <c:v>855</c:v>
                </c:pt>
                <c:pt idx="1678">
                  <c:v>841</c:v>
                </c:pt>
                <c:pt idx="1679">
                  <c:v>841</c:v>
                </c:pt>
                <c:pt idx="1680">
                  <c:v>834</c:v>
                </c:pt>
                <c:pt idx="1681">
                  <c:v>828</c:v>
                </c:pt>
                <c:pt idx="1682">
                  <c:v>821</c:v>
                </c:pt>
                <c:pt idx="1683">
                  <c:v>814</c:v>
                </c:pt>
                <c:pt idx="1684">
                  <c:v>814</c:v>
                </c:pt>
                <c:pt idx="1685">
                  <c:v>807</c:v>
                </c:pt>
                <c:pt idx="1686">
                  <c:v>794</c:v>
                </c:pt>
                <c:pt idx="1687">
                  <c:v>787</c:v>
                </c:pt>
                <c:pt idx="1688">
                  <c:v>787</c:v>
                </c:pt>
                <c:pt idx="1689">
                  <c:v>787</c:v>
                </c:pt>
                <c:pt idx="1690">
                  <c:v>781</c:v>
                </c:pt>
                <c:pt idx="1691">
                  <c:v>774</c:v>
                </c:pt>
                <c:pt idx="1692">
                  <c:v>774</c:v>
                </c:pt>
                <c:pt idx="1693">
                  <c:v>774</c:v>
                </c:pt>
                <c:pt idx="1694">
                  <c:v>768</c:v>
                </c:pt>
                <c:pt idx="1695">
                  <c:v>768</c:v>
                </c:pt>
                <c:pt idx="1696">
                  <c:v>768</c:v>
                </c:pt>
                <c:pt idx="1697">
                  <c:v>768</c:v>
                </c:pt>
                <c:pt idx="1698">
                  <c:v>761</c:v>
                </c:pt>
                <c:pt idx="1699">
                  <c:v>761</c:v>
                </c:pt>
                <c:pt idx="1700">
                  <c:v>761</c:v>
                </c:pt>
                <c:pt idx="1701">
                  <c:v>761</c:v>
                </c:pt>
                <c:pt idx="1702">
                  <c:v>761</c:v>
                </c:pt>
                <c:pt idx="1703">
                  <c:v>755</c:v>
                </c:pt>
                <c:pt idx="1704">
                  <c:v>755</c:v>
                </c:pt>
                <c:pt idx="1705">
                  <c:v>755</c:v>
                </c:pt>
                <c:pt idx="1706">
                  <c:v>755</c:v>
                </c:pt>
                <c:pt idx="1707">
                  <c:v>755</c:v>
                </c:pt>
                <c:pt idx="1708">
                  <c:v>748</c:v>
                </c:pt>
                <c:pt idx="1709">
                  <c:v>748</c:v>
                </c:pt>
                <c:pt idx="1710">
                  <c:v>742</c:v>
                </c:pt>
                <c:pt idx="1711">
                  <c:v>742</c:v>
                </c:pt>
                <c:pt idx="1712">
                  <c:v>742</c:v>
                </c:pt>
                <c:pt idx="1713">
                  <c:v>742</c:v>
                </c:pt>
                <c:pt idx="1714">
                  <c:v>742</c:v>
                </c:pt>
                <c:pt idx="1715">
                  <c:v>742</c:v>
                </c:pt>
                <c:pt idx="1716">
                  <c:v>742</c:v>
                </c:pt>
                <c:pt idx="1717">
                  <c:v>742</c:v>
                </c:pt>
                <c:pt idx="1718">
                  <c:v>735</c:v>
                </c:pt>
                <c:pt idx="1719">
                  <c:v>729</c:v>
                </c:pt>
                <c:pt idx="1720">
                  <c:v>729</c:v>
                </c:pt>
                <c:pt idx="1721">
                  <c:v>729</c:v>
                </c:pt>
                <c:pt idx="1722">
                  <c:v>735</c:v>
                </c:pt>
                <c:pt idx="1723">
                  <c:v>735</c:v>
                </c:pt>
                <c:pt idx="1724">
                  <c:v>729</c:v>
                </c:pt>
                <c:pt idx="1725">
                  <c:v>729</c:v>
                </c:pt>
                <c:pt idx="1726">
                  <c:v>729</c:v>
                </c:pt>
                <c:pt idx="1727">
                  <c:v>729</c:v>
                </c:pt>
                <c:pt idx="1728">
                  <c:v>723</c:v>
                </c:pt>
                <c:pt idx="1729">
                  <c:v>723</c:v>
                </c:pt>
                <c:pt idx="1730">
                  <c:v>723</c:v>
                </c:pt>
                <c:pt idx="1731">
                  <c:v>723</c:v>
                </c:pt>
                <c:pt idx="1732">
                  <c:v>723</c:v>
                </c:pt>
                <c:pt idx="1733">
                  <c:v>717</c:v>
                </c:pt>
                <c:pt idx="1734">
                  <c:v>710</c:v>
                </c:pt>
                <c:pt idx="1735">
                  <c:v>710</c:v>
                </c:pt>
                <c:pt idx="1736">
                  <c:v>710</c:v>
                </c:pt>
                <c:pt idx="1737">
                  <c:v>710</c:v>
                </c:pt>
                <c:pt idx="1738">
                  <c:v>710</c:v>
                </c:pt>
                <c:pt idx="1739">
                  <c:v>704</c:v>
                </c:pt>
                <c:pt idx="1740">
                  <c:v>704</c:v>
                </c:pt>
                <c:pt idx="1741">
                  <c:v>698</c:v>
                </c:pt>
                <c:pt idx="1742">
                  <c:v>692</c:v>
                </c:pt>
                <c:pt idx="1743">
                  <c:v>673</c:v>
                </c:pt>
                <c:pt idx="1744">
                  <c:v>667</c:v>
                </c:pt>
                <c:pt idx="1745">
                  <c:v>673</c:v>
                </c:pt>
                <c:pt idx="1746">
                  <c:v>679</c:v>
                </c:pt>
                <c:pt idx="1747">
                  <c:v>679</c:v>
                </c:pt>
                <c:pt idx="1748">
                  <c:v>679</c:v>
                </c:pt>
                <c:pt idx="1749">
                  <c:v>679</c:v>
                </c:pt>
                <c:pt idx="1750">
                  <c:v>679</c:v>
                </c:pt>
                <c:pt idx="1751">
                  <c:v>679</c:v>
                </c:pt>
                <c:pt idx="1752">
                  <c:v>679</c:v>
                </c:pt>
                <c:pt idx="1753">
                  <c:v>679</c:v>
                </c:pt>
                <c:pt idx="1754">
                  <c:v>679</c:v>
                </c:pt>
                <c:pt idx="1755">
                  <c:v>679</c:v>
                </c:pt>
                <c:pt idx="1756">
                  <c:v>679</c:v>
                </c:pt>
                <c:pt idx="1757">
                  <c:v>679</c:v>
                </c:pt>
                <c:pt idx="1758">
                  <c:v>679</c:v>
                </c:pt>
                <c:pt idx="1759">
                  <c:v>673</c:v>
                </c:pt>
                <c:pt idx="1760">
                  <c:v>673</c:v>
                </c:pt>
                <c:pt idx="1761">
                  <c:v>673</c:v>
                </c:pt>
                <c:pt idx="1762">
                  <c:v>673</c:v>
                </c:pt>
                <c:pt idx="1763">
                  <c:v>667</c:v>
                </c:pt>
                <c:pt idx="1764">
                  <c:v>661</c:v>
                </c:pt>
                <c:pt idx="1765">
                  <c:v>661</c:v>
                </c:pt>
                <c:pt idx="1766">
                  <c:v>667</c:v>
                </c:pt>
                <c:pt idx="1767">
                  <c:v>667</c:v>
                </c:pt>
                <c:pt idx="1768">
                  <c:v>661</c:v>
                </c:pt>
                <c:pt idx="1769">
                  <c:v>649</c:v>
                </c:pt>
                <c:pt idx="1770">
                  <c:v>632</c:v>
                </c:pt>
                <c:pt idx="1771">
                  <c:v>620</c:v>
                </c:pt>
                <c:pt idx="1772">
                  <c:v>603</c:v>
                </c:pt>
                <c:pt idx="1773">
                  <c:v>592</c:v>
                </c:pt>
                <c:pt idx="1774">
                  <c:v>581</c:v>
                </c:pt>
                <c:pt idx="1775">
                  <c:v>575</c:v>
                </c:pt>
                <c:pt idx="1776">
                  <c:v>569</c:v>
                </c:pt>
                <c:pt idx="1777">
                  <c:v>564</c:v>
                </c:pt>
                <c:pt idx="1778">
                  <c:v>559</c:v>
                </c:pt>
                <c:pt idx="1779">
                  <c:v>559</c:v>
                </c:pt>
                <c:pt idx="1780">
                  <c:v>553</c:v>
                </c:pt>
                <c:pt idx="1781">
                  <c:v>559</c:v>
                </c:pt>
                <c:pt idx="1782">
                  <c:v>553</c:v>
                </c:pt>
                <c:pt idx="1783">
                  <c:v>553</c:v>
                </c:pt>
                <c:pt idx="1784">
                  <c:v>575</c:v>
                </c:pt>
                <c:pt idx="1785">
                  <c:v>597</c:v>
                </c:pt>
                <c:pt idx="1786">
                  <c:v>603</c:v>
                </c:pt>
                <c:pt idx="1787">
                  <c:v>614</c:v>
                </c:pt>
                <c:pt idx="1788">
                  <c:v>644</c:v>
                </c:pt>
                <c:pt idx="1789">
                  <c:v>661</c:v>
                </c:pt>
                <c:pt idx="1790">
                  <c:v>655</c:v>
                </c:pt>
                <c:pt idx="1791">
                  <c:v>644</c:v>
                </c:pt>
                <c:pt idx="1792">
                  <c:v>638</c:v>
                </c:pt>
                <c:pt idx="1793">
                  <c:v>638</c:v>
                </c:pt>
                <c:pt idx="1794">
                  <c:v>632</c:v>
                </c:pt>
                <c:pt idx="1795">
                  <c:v>632</c:v>
                </c:pt>
                <c:pt idx="1796">
                  <c:v>626</c:v>
                </c:pt>
                <c:pt idx="1797">
                  <c:v>632</c:v>
                </c:pt>
                <c:pt idx="1798">
                  <c:v>626</c:v>
                </c:pt>
                <c:pt idx="1799">
                  <c:v>626</c:v>
                </c:pt>
                <c:pt idx="1800">
                  <c:v>626</c:v>
                </c:pt>
                <c:pt idx="1801">
                  <c:v>620</c:v>
                </c:pt>
                <c:pt idx="1802">
                  <c:v>614</c:v>
                </c:pt>
                <c:pt idx="1803">
                  <c:v>614</c:v>
                </c:pt>
                <c:pt idx="1804">
                  <c:v>614</c:v>
                </c:pt>
                <c:pt idx="1805">
                  <c:v>614</c:v>
                </c:pt>
                <c:pt idx="1806">
                  <c:v>614</c:v>
                </c:pt>
                <c:pt idx="1807">
                  <c:v>609</c:v>
                </c:pt>
                <c:pt idx="1808">
                  <c:v>609</c:v>
                </c:pt>
                <c:pt idx="1809">
                  <c:v>609</c:v>
                </c:pt>
                <c:pt idx="1810">
                  <c:v>603</c:v>
                </c:pt>
                <c:pt idx="1811">
                  <c:v>603</c:v>
                </c:pt>
                <c:pt idx="1812">
                  <c:v>603</c:v>
                </c:pt>
                <c:pt idx="1813">
                  <c:v>597</c:v>
                </c:pt>
                <c:pt idx="1814">
                  <c:v>597</c:v>
                </c:pt>
                <c:pt idx="1815">
                  <c:v>597</c:v>
                </c:pt>
                <c:pt idx="1816">
                  <c:v>597</c:v>
                </c:pt>
                <c:pt idx="1817">
                  <c:v>597</c:v>
                </c:pt>
                <c:pt idx="1818">
                  <c:v>597</c:v>
                </c:pt>
                <c:pt idx="1819">
                  <c:v>597</c:v>
                </c:pt>
                <c:pt idx="1820">
                  <c:v>597</c:v>
                </c:pt>
                <c:pt idx="1821">
                  <c:v>597</c:v>
                </c:pt>
                <c:pt idx="1822">
                  <c:v>592</c:v>
                </c:pt>
                <c:pt idx="1823">
                  <c:v>592</c:v>
                </c:pt>
                <c:pt idx="1824">
                  <c:v>592</c:v>
                </c:pt>
                <c:pt idx="1825">
                  <c:v>592</c:v>
                </c:pt>
                <c:pt idx="1826">
                  <c:v>592</c:v>
                </c:pt>
                <c:pt idx="1827">
                  <c:v>586</c:v>
                </c:pt>
                <c:pt idx="1828">
                  <c:v>586</c:v>
                </c:pt>
                <c:pt idx="1829">
                  <c:v>586</c:v>
                </c:pt>
                <c:pt idx="1830">
                  <c:v>586</c:v>
                </c:pt>
                <c:pt idx="1831">
                  <c:v>592</c:v>
                </c:pt>
                <c:pt idx="1832">
                  <c:v>592</c:v>
                </c:pt>
                <c:pt idx="1833">
                  <c:v>597</c:v>
                </c:pt>
                <c:pt idx="1834">
                  <c:v>597</c:v>
                </c:pt>
                <c:pt idx="1835">
                  <c:v>597</c:v>
                </c:pt>
                <c:pt idx="1836">
                  <c:v>597</c:v>
                </c:pt>
                <c:pt idx="1837">
                  <c:v>597</c:v>
                </c:pt>
                <c:pt idx="1838">
                  <c:v>597</c:v>
                </c:pt>
                <c:pt idx="1839">
                  <c:v>597</c:v>
                </c:pt>
                <c:pt idx="1840">
                  <c:v>597</c:v>
                </c:pt>
                <c:pt idx="1841">
                  <c:v>597</c:v>
                </c:pt>
                <c:pt idx="1842">
                  <c:v>597</c:v>
                </c:pt>
                <c:pt idx="1843">
                  <c:v>597</c:v>
                </c:pt>
                <c:pt idx="1844">
                  <c:v>603</c:v>
                </c:pt>
                <c:pt idx="1845">
                  <c:v>603</c:v>
                </c:pt>
                <c:pt idx="1846">
                  <c:v>609</c:v>
                </c:pt>
                <c:pt idx="1847">
                  <c:v>609</c:v>
                </c:pt>
                <c:pt idx="1848">
                  <c:v>609</c:v>
                </c:pt>
                <c:pt idx="1849">
                  <c:v>609</c:v>
                </c:pt>
                <c:pt idx="1850">
                  <c:v>609</c:v>
                </c:pt>
                <c:pt idx="1851">
                  <c:v>609</c:v>
                </c:pt>
                <c:pt idx="1852">
                  <c:v>609</c:v>
                </c:pt>
                <c:pt idx="1853">
                  <c:v>609</c:v>
                </c:pt>
                <c:pt idx="1854">
                  <c:v>609</c:v>
                </c:pt>
                <c:pt idx="1855">
                  <c:v>609</c:v>
                </c:pt>
                <c:pt idx="1856">
                  <c:v>609</c:v>
                </c:pt>
                <c:pt idx="1857">
                  <c:v>609</c:v>
                </c:pt>
                <c:pt idx="1858">
                  <c:v>603</c:v>
                </c:pt>
                <c:pt idx="1859">
                  <c:v>603</c:v>
                </c:pt>
                <c:pt idx="1860">
                  <c:v>603</c:v>
                </c:pt>
                <c:pt idx="1861">
                  <c:v>603</c:v>
                </c:pt>
                <c:pt idx="1862">
                  <c:v>597</c:v>
                </c:pt>
                <c:pt idx="1863">
                  <c:v>597</c:v>
                </c:pt>
                <c:pt idx="1864">
                  <c:v>592</c:v>
                </c:pt>
                <c:pt idx="1865">
                  <c:v>581</c:v>
                </c:pt>
                <c:pt idx="1866">
                  <c:v>575</c:v>
                </c:pt>
                <c:pt idx="1867">
                  <c:v>569</c:v>
                </c:pt>
                <c:pt idx="1868">
                  <c:v>559</c:v>
                </c:pt>
                <c:pt idx="1869">
                  <c:v>559</c:v>
                </c:pt>
                <c:pt idx="1870">
                  <c:v>553</c:v>
                </c:pt>
                <c:pt idx="1871">
                  <c:v>548</c:v>
                </c:pt>
                <c:pt idx="1872">
                  <c:v>537</c:v>
                </c:pt>
                <c:pt idx="1873">
                  <c:v>537</c:v>
                </c:pt>
                <c:pt idx="1874">
                  <c:v>532</c:v>
                </c:pt>
                <c:pt idx="1875">
                  <c:v>526</c:v>
                </c:pt>
                <c:pt idx="1876">
                  <c:v>526</c:v>
                </c:pt>
                <c:pt idx="1877">
                  <c:v>526</c:v>
                </c:pt>
                <c:pt idx="1878">
                  <c:v>521</c:v>
                </c:pt>
                <c:pt idx="1879">
                  <c:v>516</c:v>
                </c:pt>
                <c:pt idx="1880">
                  <c:v>516</c:v>
                </c:pt>
                <c:pt idx="1881">
                  <c:v>511</c:v>
                </c:pt>
                <c:pt idx="1882">
                  <c:v>516</c:v>
                </c:pt>
                <c:pt idx="1883">
                  <c:v>511</c:v>
                </c:pt>
                <c:pt idx="1884">
                  <c:v>506</c:v>
                </c:pt>
                <c:pt idx="1885">
                  <c:v>506</c:v>
                </c:pt>
                <c:pt idx="1886">
                  <c:v>506</c:v>
                </c:pt>
                <c:pt idx="1887">
                  <c:v>511</c:v>
                </c:pt>
                <c:pt idx="1888">
                  <c:v>516</c:v>
                </c:pt>
                <c:pt idx="1889">
                  <c:v>516</c:v>
                </c:pt>
                <c:pt idx="1890">
                  <c:v>521</c:v>
                </c:pt>
                <c:pt idx="1891">
                  <c:v>521</c:v>
                </c:pt>
                <c:pt idx="1892">
                  <c:v>516</c:v>
                </c:pt>
                <c:pt idx="1893">
                  <c:v>516</c:v>
                </c:pt>
                <c:pt idx="1894">
                  <c:v>516</c:v>
                </c:pt>
                <c:pt idx="1895">
                  <c:v>511</c:v>
                </c:pt>
                <c:pt idx="1896">
                  <c:v>506</c:v>
                </c:pt>
                <c:pt idx="1897">
                  <c:v>500</c:v>
                </c:pt>
                <c:pt idx="1898">
                  <c:v>500</c:v>
                </c:pt>
                <c:pt idx="1899">
                  <c:v>500</c:v>
                </c:pt>
                <c:pt idx="1900">
                  <c:v>500</c:v>
                </c:pt>
                <c:pt idx="1901">
                  <c:v>506</c:v>
                </c:pt>
                <c:pt idx="1902">
                  <c:v>511</c:v>
                </c:pt>
                <c:pt idx="1903">
                  <c:v>516</c:v>
                </c:pt>
                <c:pt idx="1904">
                  <c:v>521</c:v>
                </c:pt>
                <c:pt idx="1905">
                  <c:v>526</c:v>
                </c:pt>
                <c:pt idx="1906">
                  <c:v>532</c:v>
                </c:pt>
                <c:pt idx="1907">
                  <c:v>532</c:v>
                </c:pt>
                <c:pt idx="1908">
                  <c:v>537</c:v>
                </c:pt>
                <c:pt idx="1909">
                  <c:v>537</c:v>
                </c:pt>
                <c:pt idx="1910">
                  <c:v>537</c:v>
                </c:pt>
                <c:pt idx="1911">
                  <c:v>537</c:v>
                </c:pt>
                <c:pt idx="1912">
                  <c:v>542</c:v>
                </c:pt>
                <c:pt idx="1913">
                  <c:v>542</c:v>
                </c:pt>
                <c:pt idx="1914">
                  <c:v>542</c:v>
                </c:pt>
                <c:pt idx="1915">
                  <c:v>542</c:v>
                </c:pt>
                <c:pt idx="1916">
                  <c:v>537</c:v>
                </c:pt>
                <c:pt idx="1917">
                  <c:v>537</c:v>
                </c:pt>
                <c:pt idx="1918">
                  <c:v>537</c:v>
                </c:pt>
                <c:pt idx="1919">
                  <c:v>537</c:v>
                </c:pt>
                <c:pt idx="1920">
                  <c:v>537</c:v>
                </c:pt>
                <c:pt idx="1921">
                  <c:v>537</c:v>
                </c:pt>
                <c:pt idx="1922">
                  <c:v>537</c:v>
                </c:pt>
                <c:pt idx="1923">
                  <c:v>537</c:v>
                </c:pt>
                <c:pt idx="1924">
                  <c:v>542</c:v>
                </c:pt>
                <c:pt idx="1925">
                  <c:v>537</c:v>
                </c:pt>
                <c:pt idx="1926">
                  <c:v>537</c:v>
                </c:pt>
                <c:pt idx="1927">
                  <c:v>542</c:v>
                </c:pt>
                <c:pt idx="1928">
                  <c:v>548</c:v>
                </c:pt>
                <c:pt idx="1929">
                  <c:v>542</c:v>
                </c:pt>
                <c:pt idx="1930">
                  <c:v>542</c:v>
                </c:pt>
                <c:pt idx="1931">
                  <c:v>548</c:v>
                </c:pt>
                <c:pt idx="1932">
                  <c:v>548</c:v>
                </c:pt>
                <c:pt idx="1933">
                  <c:v>548</c:v>
                </c:pt>
                <c:pt idx="1934">
                  <c:v>548</c:v>
                </c:pt>
                <c:pt idx="1935">
                  <c:v>548</c:v>
                </c:pt>
                <c:pt idx="1936">
                  <c:v>542</c:v>
                </c:pt>
                <c:pt idx="1937">
                  <c:v>542</c:v>
                </c:pt>
                <c:pt idx="1938">
                  <c:v>542</c:v>
                </c:pt>
                <c:pt idx="1939">
                  <c:v>537</c:v>
                </c:pt>
                <c:pt idx="1940">
                  <c:v>537</c:v>
                </c:pt>
                <c:pt idx="1941">
                  <c:v>537</c:v>
                </c:pt>
                <c:pt idx="1942">
                  <c:v>542</c:v>
                </c:pt>
                <c:pt idx="1943">
                  <c:v>548</c:v>
                </c:pt>
                <c:pt idx="1944">
                  <c:v>548</c:v>
                </c:pt>
                <c:pt idx="1945">
                  <c:v>548</c:v>
                </c:pt>
                <c:pt idx="1946">
                  <c:v>548</c:v>
                </c:pt>
                <c:pt idx="1947">
                  <c:v>548</c:v>
                </c:pt>
                <c:pt idx="1948">
                  <c:v>542</c:v>
                </c:pt>
                <c:pt idx="1949">
                  <c:v>542</c:v>
                </c:pt>
                <c:pt idx="1950">
                  <c:v>537</c:v>
                </c:pt>
                <c:pt idx="1951">
                  <c:v>537</c:v>
                </c:pt>
                <c:pt idx="1952">
                  <c:v>532</c:v>
                </c:pt>
                <c:pt idx="1953">
                  <c:v>526</c:v>
                </c:pt>
                <c:pt idx="1954">
                  <c:v>516</c:v>
                </c:pt>
                <c:pt idx="1955">
                  <c:v>516</c:v>
                </c:pt>
                <c:pt idx="1956">
                  <c:v>511</c:v>
                </c:pt>
                <c:pt idx="1957">
                  <c:v>506</c:v>
                </c:pt>
                <c:pt idx="1958">
                  <c:v>495</c:v>
                </c:pt>
                <c:pt idx="1959">
                  <c:v>490</c:v>
                </c:pt>
                <c:pt idx="1960">
                  <c:v>495</c:v>
                </c:pt>
                <c:pt idx="1961">
                  <c:v>495</c:v>
                </c:pt>
                <c:pt idx="1962">
                  <c:v>490</c:v>
                </c:pt>
                <c:pt idx="1963">
                  <c:v>485</c:v>
                </c:pt>
                <c:pt idx="1964">
                  <c:v>485</c:v>
                </c:pt>
                <c:pt idx="1965">
                  <c:v>485</c:v>
                </c:pt>
                <c:pt idx="1966">
                  <c:v>490</c:v>
                </c:pt>
                <c:pt idx="1967">
                  <c:v>490</c:v>
                </c:pt>
                <c:pt idx="1968">
                  <c:v>495</c:v>
                </c:pt>
                <c:pt idx="1969">
                  <c:v>495</c:v>
                </c:pt>
                <c:pt idx="1970">
                  <c:v>495</c:v>
                </c:pt>
                <c:pt idx="1971">
                  <c:v>500</c:v>
                </c:pt>
                <c:pt idx="1972">
                  <c:v>506</c:v>
                </c:pt>
                <c:pt idx="1973">
                  <c:v>506</c:v>
                </c:pt>
                <c:pt idx="1974">
                  <c:v>500</c:v>
                </c:pt>
                <c:pt idx="1975">
                  <c:v>495</c:v>
                </c:pt>
                <c:pt idx="1976">
                  <c:v>495</c:v>
                </c:pt>
                <c:pt idx="1977">
                  <c:v>495</c:v>
                </c:pt>
                <c:pt idx="1978">
                  <c:v>490</c:v>
                </c:pt>
                <c:pt idx="1979">
                  <c:v>485</c:v>
                </c:pt>
                <c:pt idx="1980">
                  <c:v>480</c:v>
                </c:pt>
                <c:pt idx="1981">
                  <c:v>480</c:v>
                </c:pt>
                <c:pt idx="1982">
                  <c:v>475</c:v>
                </c:pt>
                <c:pt idx="1983">
                  <c:v>470</c:v>
                </c:pt>
                <c:pt idx="1984">
                  <c:v>465</c:v>
                </c:pt>
                <c:pt idx="1985">
                  <c:v>460</c:v>
                </c:pt>
                <c:pt idx="1986">
                  <c:v>460</c:v>
                </c:pt>
                <c:pt idx="1987">
                  <c:v>460</c:v>
                </c:pt>
                <c:pt idx="1988">
                  <c:v>456</c:v>
                </c:pt>
                <c:pt idx="1989">
                  <c:v>456</c:v>
                </c:pt>
                <c:pt idx="1990">
                  <c:v>451</c:v>
                </c:pt>
                <c:pt idx="1991">
                  <c:v>451</c:v>
                </c:pt>
                <c:pt idx="1992">
                  <c:v>451</c:v>
                </c:pt>
                <c:pt idx="1993">
                  <c:v>451</c:v>
                </c:pt>
                <c:pt idx="1994">
                  <c:v>456</c:v>
                </c:pt>
                <c:pt idx="1995">
                  <c:v>460</c:v>
                </c:pt>
                <c:pt idx="1996">
                  <c:v>465</c:v>
                </c:pt>
                <c:pt idx="1997">
                  <c:v>465</c:v>
                </c:pt>
                <c:pt idx="1998">
                  <c:v>470</c:v>
                </c:pt>
                <c:pt idx="1999">
                  <c:v>475</c:v>
                </c:pt>
                <c:pt idx="2000">
                  <c:v>480</c:v>
                </c:pt>
                <c:pt idx="2001">
                  <c:v>480</c:v>
                </c:pt>
                <c:pt idx="2002">
                  <c:v>480</c:v>
                </c:pt>
                <c:pt idx="2003">
                  <c:v>485</c:v>
                </c:pt>
                <c:pt idx="2004">
                  <c:v>485</c:v>
                </c:pt>
                <c:pt idx="2005">
                  <c:v>480</c:v>
                </c:pt>
                <c:pt idx="2006">
                  <c:v>480</c:v>
                </c:pt>
                <c:pt idx="2007">
                  <c:v>475</c:v>
                </c:pt>
                <c:pt idx="2008">
                  <c:v>470</c:v>
                </c:pt>
                <c:pt idx="2009">
                  <c:v>465</c:v>
                </c:pt>
                <c:pt idx="2010">
                  <c:v>460</c:v>
                </c:pt>
                <c:pt idx="2011">
                  <c:v>456</c:v>
                </c:pt>
                <c:pt idx="2012">
                  <c:v>451</c:v>
                </c:pt>
                <c:pt idx="2013">
                  <c:v>451</c:v>
                </c:pt>
                <c:pt idx="2014">
                  <c:v>446</c:v>
                </c:pt>
                <c:pt idx="2015">
                  <c:v>446</c:v>
                </c:pt>
                <c:pt idx="2016">
                  <c:v>441</c:v>
                </c:pt>
                <c:pt idx="2017">
                  <c:v>436</c:v>
                </c:pt>
                <c:pt idx="2018">
                  <c:v>436</c:v>
                </c:pt>
                <c:pt idx="2019">
                  <c:v>436</c:v>
                </c:pt>
                <c:pt idx="2020">
                  <c:v>432</c:v>
                </c:pt>
                <c:pt idx="2021">
                  <c:v>432</c:v>
                </c:pt>
                <c:pt idx="2022">
                  <c:v>432</c:v>
                </c:pt>
                <c:pt idx="2023">
                  <c:v>422</c:v>
                </c:pt>
                <c:pt idx="2024">
                  <c:v>422</c:v>
                </c:pt>
                <c:pt idx="2025">
                  <c:v>422</c:v>
                </c:pt>
                <c:pt idx="2026">
                  <c:v>418</c:v>
                </c:pt>
                <c:pt idx="2027">
                  <c:v>418</c:v>
                </c:pt>
                <c:pt idx="2028">
                  <c:v>418</c:v>
                </c:pt>
                <c:pt idx="2029">
                  <c:v>422</c:v>
                </c:pt>
                <c:pt idx="2030">
                  <c:v>432</c:v>
                </c:pt>
                <c:pt idx="2031">
                  <c:v>436</c:v>
                </c:pt>
                <c:pt idx="2032">
                  <c:v>441</c:v>
                </c:pt>
                <c:pt idx="2033">
                  <c:v>451</c:v>
                </c:pt>
                <c:pt idx="2034">
                  <c:v>465</c:v>
                </c:pt>
                <c:pt idx="2035">
                  <c:v>470</c:v>
                </c:pt>
                <c:pt idx="2036">
                  <c:v>475</c:v>
                </c:pt>
                <c:pt idx="2037">
                  <c:v>485</c:v>
                </c:pt>
                <c:pt idx="2038">
                  <c:v>490</c:v>
                </c:pt>
                <c:pt idx="2039">
                  <c:v>506</c:v>
                </c:pt>
                <c:pt idx="2040">
                  <c:v>511</c:v>
                </c:pt>
                <c:pt idx="2041">
                  <c:v>506</c:v>
                </c:pt>
                <c:pt idx="2042">
                  <c:v>506</c:v>
                </c:pt>
                <c:pt idx="2043">
                  <c:v>511</c:v>
                </c:pt>
                <c:pt idx="2044">
                  <c:v>511</c:v>
                </c:pt>
                <c:pt idx="2045">
                  <c:v>506</c:v>
                </c:pt>
                <c:pt idx="2046">
                  <c:v>500</c:v>
                </c:pt>
                <c:pt idx="2047">
                  <c:v>495</c:v>
                </c:pt>
                <c:pt idx="2048">
                  <c:v>495</c:v>
                </c:pt>
                <c:pt idx="2049">
                  <c:v>495</c:v>
                </c:pt>
                <c:pt idx="2050">
                  <c:v>490</c:v>
                </c:pt>
                <c:pt idx="2051">
                  <c:v>480</c:v>
                </c:pt>
                <c:pt idx="2052">
                  <c:v>470</c:v>
                </c:pt>
                <c:pt idx="2053">
                  <c:v>460</c:v>
                </c:pt>
                <c:pt idx="2054">
                  <c:v>451</c:v>
                </c:pt>
                <c:pt idx="2055">
                  <c:v>446</c:v>
                </c:pt>
                <c:pt idx="2056">
                  <c:v>441</c:v>
                </c:pt>
                <c:pt idx="2057">
                  <c:v>432</c:v>
                </c:pt>
                <c:pt idx="2058">
                  <c:v>418</c:v>
                </c:pt>
                <c:pt idx="2059">
                  <c:v>418</c:v>
                </c:pt>
                <c:pt idx="2060">
                  <c:v>413</c:v>
                </c:pt>
                <c:pt idx="2061">
                  <c:v>413</c:v>
                </c:pt>
                <c:pt idx="2062">
                  <c:v>409</c:v>
                </c:pt>
                <c:pt idx="2063">
                  <c:v>404</c:v>
                </c:pt>
                <c:pt idx="2064">
                  <c:v>399</c:v>
                </c:pt>
                <c:pt idx="2065">
                  <c:v>399</c:v>
                </c:pt>
                <c:pt idx="2066">
                  <c:v>395</c:v>
                </c:pt>
                <c:pt idx="2067">
                  <c:v>395</c:v>
                </c:pt>
                <c:pt idx="2068">
                  <c:v>395</c:v>
                </c:pt>
                <c:pt idx="2069">
                  <c:v>395</c:v>
                </c:pt>
                <c:pt idx="2070">
                  <c:v>391</c:v>
                </c:pt>
                <c:pt idx="2071">
                  <c:v>391</c:v>
                </c:pt>
                <c:pt idx="2072">
                  <c:v>395</c:v>
                </c:pt>
                <c:pt idx="2073">
                  <c:v>399</c:v>
                </c:pt>
                <c:pt idx="2074">
                  <c:v>404</c:v>
                </c:pt>
                <c:pt idx="2075">
                  <c:v>409</c:v>
                </c:pt>
                <c:pt idx="2076">
                  <c:v>413</c:v>
                </c:pt>
                <c:pt idx="2077">
                  <c:v>413</c:v>
                </c:pt>
                <c:pt idx="2078">
                  <c:v>413</c:v>
                </c:pt>
                <c:pt idx="2079">
                  <c:v>422</c:v>
                </c:pt>
                <c:pt idx="2080">
                  <c:v>422</c:v>
                </c:pt>
                <c:pt idx="2081">
                  <c:v>422</c:v>
                </c:pt>
                <c:pt idx="2082">
                  <c:v>422</c:v>
                </c:pt>
                <c:pt idx="2083">
                  <c:v>413</c:v>
                </c:pt>
                <c:pt idx="2084">
                  <c:v>413</c:v>
                </c:pt>
                <c:pt idx="2085">
                  <c:v>413</c:v>
                </c:pt>
                <c:pt idx="2086">
                  <c:v>422</c:v>
                </c:pt>
                <c:pt idx="2087">
                  <c:v>427</c:v>
                </c:pt>
                <c:pt idx="2088">
                  <c:v>427</c:v>
                </c:pt>
                <c:pt idx="2089">
                  <c:v>432</c:v>
                </c:pt>
                <c:pt idx="2090">
                  <c:v>432</c:v>
                </c:pt>
                <c:pt idx="2091">
                  <c:v>436</c:v>
                </c:pt>
                <c:pt idx="2092">
                  <c:v>441</c:v>
                </c:pt>
                <c:pt idx="2093">
                  <c:v>446</c:v>
                </c:pt>
                <c:pt idx="2094">
                  <c:v>456</c:v>
                </c:pt>
                <c:pt idx="2095">
                  <c:v>456</c:v>
                </c:pt>
                <c:pt idx="2096">
                  <c:v>460</c:v>
                </c:pt>
                <c:pt idx="2097">
                  <c:v>465</c:v>
                </c:pt>
                <c:pt idx="2098">
                  <c:v>465</c:v>
                </c:pt>
                <c:pt idx="2099">
                  <c:v>470</c:v>
                </c:pt>
                <c:pt idx="2100">
                  <c:v>470</c:v>
                </c:pt>
                <c:pt idx="2101">
                  <c:v>475</c:v>
                </c:pt>
                <c:pt idx="2102">
                  <c:v>470</c:v>
                </c:pt>
                <c:pt idx="2103">
                  <c:v>470</c:v>
                </c:pt>
                <c:pt idx="2104">
                  <c:v>470</c:v>
                </c:pt>
                <c:pt idx="2105">
                  <c:v>475</c:v>
                </c:pt>
                <c:pt idx="2106">
                  <c:v>480</c:v>
                </c:pt>
                <c:pt idx="2107">
                  <c:v>490</c:v>
                </c:pt>
                <c:pt idx="2108">
                  <c:v>490</c:v>
                </c:pt>
                <c:pt idx="2109">
                  <c:v>495</c:v>
                </c:pt>
                <c:pt idx="2110">
                  <c:v>500</c:v>
                </c:pt>
                <c:pt idx="2111">
                  <c:v>511</c:v>
                </c:pt>
                <c:pt idx="2112">
                  <c:v>521</c:v>
                </c:pt>
                <c:pt idx="2113">
                  <c:v>532</c:v>
                </c:pt>
                <c:pt idx="2114">
                  <c:v>542</c:v>
                </c:pt>
                <c:pt idx="2115">
                  <c:v>553</c:v>
                </c:pt>
                <c:pt idx="2116">
                  <c:v>564</c:v>
                </c:pt>
                <c:pt idx="2117">
                  <c:v>569</c:v>
                </c:pt>
                <c:pt idx="2118">
                  <c:v>575</c:v>
                </c:pt>
                <c:pt idx="2119">
                  <c:v>575</c:v>
                </c:pt>
                <c:pt idx="2120">
                  <c:v>575</c:v>
                </c:pt>
                <c:pt idx="2121">
                  <c:v>575</c:v>
                </c:pt>
                <c:pt idx="2122">
                  <c:v>575</c:v>
                </c:pt>
                <c:pt idx="2123">
                  <c:v>569</c:v>
                </c:pt>
                <c:pt idx="2124">
                  <c:v>569</c:v>
                </c:pt>
                <c:pt idx="2125">
                  <c:v>564</c:v>
                </c:pt>
                <c:pt idx="2126">
                  <c:v>564</c:v>
                </c:pt>
                <c:pt idx="2127">
                  <c:v>564</c:v>
                </c:pt>
                <c:pt idx="2128">
                  <c:v>564</c:v>
                </c:pt>
                <c:pt idx="2129">
                  <c:v>569</c:v>
                </c:pt>
                <c:pt idx="2130">
                  <c:v>575</c:v>
                </c:pt>
                <c:pt idx="2131">
                  <c:v>586</c:v>
                </c:pt>
                <c:pt idx="2132">
                  <c:v>586</c:v>
                </c:pt>
                <c:pt idx="2133">
                  <c:v>592</c:v>
                </c:pt>
                <c:pt idx="2134">
                  <c:v>597</c:v>
                </c:pt>
                <c:pt idx="2135">
                  <c:v>603</c:v>
                </c:pt>
                <c:pt idx="2136">
                  <c:v>609</c:v>
                </c:pt>
                <c:pt idx="2137">
                  <c:v>620</c:v>
                </c:pt>
                <c:pt idx="2138">
                  <c:v>626</c:v>
                </c:pt>
                <c:pt idx="2139">
                  <c:v>632</c:v>
                </c:pt>
                <c:pt idx="2140">
                  <c:v>632</c:v>
                </c:pt>
                <c:pt idx="2141">
                  <c:v>638</c:v>
                </c:pt>
                <c:pt idx="2142">
                  <c:v>638</c:v>
                </c:pt>
                <c:pt idx="2143">
                  <c:v>638</c:v>
                </c:pt>
                <c:pt idx="2144">
                  <c:v>638</c:v>
                </c:pt>
                <c:pt idx="2145">
                  <c:v>644</c:v>
                </c:pt>
                <c:pt idx="2146">
                  <c:v>644</c:v>
                </c:pt>
                <c:pt idx="2147">
                  <c:v>649</c:v>
                </c:pt>
                <c:pt idx="2148">
                  <c:v>649</c:v>
                </c:pt>
                <c:pt idx="2149">
                  <c:v>655</c:v>
                </c:pt>
                <c:pt idx="2150">
                  <c:v>661</c:v>
                </c:pt>
                <c:pt idx="2151">
                  <c:v>661</c:v>
                </c:pt>
                <c:pt idx="2152">
                  <c:v>661</c:v>
                </c:pt>
                <c:pt idx="2153">
                  <c:v>661</c:v>
                </c:pt>
                <c:pt idx="2154">
                  <c:v>661</c:v>
                </c:pt>
                <c:pt idx="2155">
                  <c:v>661</c:v>
                </c:pt>
                <c:pt idx="2156">
                  <c:v>661</c:v>
                </c:pt>
                <c:pt idx="2157">
                  <c:v>661</c:v>
                </c:pt>
                <c:pt idx="2158">
                  <c:v>655</c:v>
                </c:pt>
                <c:pt idx="2159">
                  <c:v>649</c:v>
                </c:pt>
                <c:pt idx="2160">
                  <c:v>644</c:v>
                </c:pt>
                <c:pt idx="2161">
                  <c:v>644</c:v>
                </c:pt>
                <c:pt idx="2162">
                  <c:v>638</c:v>
                </c:pt>
                <c:pt idx="2163">
                  <c:v>638</c:v>
                </c:pt>
                <c:pt idx="2164">
                  <c:v>632</c:v>
                </c:pt>
                <c:pt idx="2165">
                  <c:v>620</c:v>
                </c:pt>
                <c:pt idx="2166">
                  <c:v>620</c:v>
                </c:pt>
                <c:pt idx="2167">
                  <c:v>620</c:v>
                </c:pt>
                <c:pt idx="2168">
                  <c:v>620</c:v>
                </c:pt>
                <c:pt idx="2169">
                  <c:v>620</c:v>
                </c:pt>
                <c:pt idx="2170">
                  <c:v>614</c:v>
                </c:pt>
                <c:pt idx="2171">
                  <c:v>614</c:v>
                </c:pt>
                <c:pt idx="2172">
                  <c:v>614</c:v>
                </c:pt>
                <c:pt idx="2173">
                  <c:v>614</c:v>
                </c:pt>
                <c:pt idx="2174">
                  <c:v>620</c:v>
                </c:pt>
                <c:pt idx="2175">
                  <c:v>626</c:v>
                </c:pt>
                <c:pt idx="2176">
                  <c:v>626</c:v>
                </c:pt>
                <c:pt idx="2177">
                  <c:v>626</c:v>
                </c:pt>
                <c:pt idx="2178">
                  <c:v>632</c:v>
                </c:pt>
                <c:pt idx="2179">
                  <c:v>649</c:v>
                </c:pt>
                <c:pt idx="2180">
                  <c:v>686</c:v>
                </c:pt>
                <c:pt idx="2181">
                  <c:v>723</c:v>
                </c:pt>
                <c:pt idx="2182">
                  <c:v>723</c:v>
                </c:pt>
                <c:pt idx="2183">
                  <c:v>710</c:v>
                </c:pt>
                <c:pt idx="2184">
                  <c:v>704</c:v>
                </c:pt>
                <c:pt idx="2185">
                  <c:v>710</c:v>
                </c:pt>
                <c:pt idx="2186">
                  <c:v>723</c:v>
                </c:pt>
                <c:pt idx="2187">
                  <c:v>735</c:v>
                </c:pt>
                <c:pt idx="2188">
                  <c:v>761</c:v>
                </c:pt>
                <c:pt idx="2189">
                  <c:v>807</c:v>
                </c:pt>
                <c:pt idx="2190">
                  <c:v>848</c:v>
                </c:pt>
                <c:pt idx="2191">
                  <c:v>869</c:v>
                </c:pt>
                <c:pt idx="2192">
                  <c:v>862</c:v>
                </c:pt>
                <c:pt idx="2193">
                  <c:v>855</c:v>
                </c:pt>
                <c:pt idx="2194">
                  <c:v>848</c:v>
                </c:pt>
                <c:pt idx="2195">
                  <c:v>848</c:v>
                </c:pt>
                <c:pt idx="2196">
                  <c:v>862</c:v>
                </c:pt>
                <c:pt idx="2198">
                  <c:v>890</c:v>
                </c:pt>
                <c:pt idx="2199">
                  <c:v>933</c:v>
                </c:pt>
                <c:pt idx="2200">
                  <c:v>977</c:v>
                </c:pt>
                <c:pt idx="2201">
                  <c:v>1040</c:v>
                </c:pt>
                <c:pt idx="2202">
                  <c:v>1080</c:v>
                </c:pt>
                <c:pt idx="2203">
                  <c:v>1130</c:v>
                </c:pt>
                <c:pt idx="2204">
                  <c:v>1150</c:v>
                </c:pt>
                <c:pt idx="2205">
                  <c:v>1170</c:v>
                </c:pt>
                <c:pt idx="2206">
                  <c:v>1190</c:v>
                </c:pt>
                <c:pt idx="2207">
                  <c:v>1210</c:v>
                </c:pt>
                <c:pt idx="2208">
                  <c:v>1220</c:v>
                </c:pt>
                <c:pt idx="2209">
                  <c:v>1220</c:v>
                </c:pt>
                <c:pt idx="2210">
                  <c:v>1240</c:v>
                </c:pt>
                <c:pt idx="2211">
                  <c:v>1260</c:v>
                </c:pt>
                <c:pt idx="2212">
                  <c:v>1290</c:v>
                </c:pt>
                <c:pt idx="2213">
                  <c:v>1310</c:v>
                </c:pt>
                <c:pt idx="2214">
                  <c:v>1340</c:v>
                </c:pt>
                <c:pt idx="2215">
                  <c:v>1360</c:v>
                </c:pt>
                <c:pt idx="2217">
                  <c:v>1400</c:v>
                </c:pt>
                <c:pt idx="2218">
                  <c:v>1430</c:v>
                </c:pt>
                <c:pt idx="2219">
                  <c:v>1460</c:v>
                </c:pt>
                <c:pt idx="2220">
                  <c:v>1500</c:v>
                </c:pt>
                <c:pt idx="2221">
                  <c:v>1530</c:v>
                </c:pt>
                <c:pt idx="2222">
                  <c:v>1560</c:v>
                </c:pt>
                <c:pt idx="2223">
                  <c:v>1590</c:v>
                </c:pt>
                <c:pt idx="2224">
                  <c:v>1610</c:v>
                </c:pt>
                <c:pt idx="2225">
                  <c:v>1630</c:v>
                </c:pt>
                <c:pt idx="2226">
                  <c:v>1650</c:v>
                </c:pt>
                <c:pt idx="2227">
                  <c:v>1670</c:v>
                </c:pt>
                <c:pt idx="2228">
                  <c:v>1680</c:v>
                </c:pt>
                <c:pt idx="2229">
                  <c:v>1690</c:v>
                </c:pt>
                <c:pt idx="2230">
                  <c:v>1700</c:v>
                </c:pt>
                <c:pt idx="2231">
                  <c:v>1710</c:v>
                </c:pt>
                <c:pt idx="2232">
                  <c:v>1710</c:v>
                </c:pt>
                <c:pt idx="2233">
                  <c:v>1720</c:v>
                </c:pt>
                <c:pt idx="2234">
                  <c:v>1720</c:v>
                </c:pt>
                <c:pt idx="2235">
                  <c:v>1710</c:v>
                </c:pt>
                <c:pt idx="2236">
                  <c:v>1720</c:v>
                </c:pt>
                <c:pt idx="2237">
                  <c:v>1710</c:v>
                </c:pt>
                <c:pt idx="2238">
                  <c:v>1710</c:v>
                </c:pt>
                <c:pt idx="2239">
                  <c:v>1710</c:v>
                </c:pt>
                <c:pt idx="2240">
                  <c:v>1700</c:v>
                </c:pt>
                <c:pt idx="2241">
                  <c:v>1700</c:v>
                </c:pt>
                <c:pt idx="2242">
                  <c:v>1690</c:v>
                </c:pt>
                <c:pt idx="2243">
                  <c:v>1690</c:v>
                </c:pt>
                <c:pt idx="2244">
                  <c:v>1680</c:v>
                </c:pt>
                <c:pt idx="2245">
                  <c:v>1670</c:v>
                </c:pt>
                <c:pt idx="2246">
                  <c:v>1670</c:v>
                </c:pt>
                <c:pt idx="2247">
                  <c:v>1660</c:v>
                </c:pt>
                <c:pt idx="2248">
                  <c:v>1660</c:v>
                </c:pt>
                <c:pt idx="2249">
                  <c:v>1650</c:v>
                </c:pt>
                <c:pt idx="2250">
                  <c:v>1640</c:v>
                </c:pt>
                <c:pt idx="2251">
                  <c:v>1630</c:v>
                </c:pt>
                <c:pt idx="2252">
                  <c:v>1620</c:v>
                </c:pt>
                <c:pt idx="2253">
                  <c:v>1610</c:v>
                </c:pt>
                <c:pt idx="2254">
                  <c:v>1600</c:v>
                </c:pt>
                <c:pt idx="2255">
                  <c:v>1590</c:v>
                </c:pt>
                <c:pt idx="2256">
                  <c:v>1580</c:v>
                </c:pt>
                <c:pt idx="2257">
                  <c:v>1570</c:v>
                </c:pt>
                <c:pt idx="2258">
                  <c:v>1560</c:v>
                </c:pt>
                <c:pt idx="2259">
                  <c:v>1550</c:v>
                </c:pt>
                <c:pt idx="2260">
                  <c:v>1540</c:v>
                </c:pt>
                <c:pt idx="2261">
                  <c:v>1540</c:v>
                </c:pt>
                <c:pt idx="2262">
                  <c:v>1520</c:v>
                </c:pt>
                <c:pt idx="2263">
                  <c:v>1510</c:v>
                </c:pt>
                <c:pt idx="2264">
                  <c:v>1500</c:v>
                </c:pt>
                <c:pt idx="2265">
                  <c:v>1490</c:v>
                </c:pt>
                <c:pt idx="2266">
                  <c:v>1480</c:v>
                </c:pt>
                <c:pt idx="2267">
                  <c:v>1470</c:v>
                </c:pt>
                <c:pt idx="2268">
                  <c:v>1450</c:v>
                </c:pt>
                <c:pt idx="2269">
                  <c:v>1450</c:v>
                </c:pt>
                <c:pt idx="2270">
                  <c:v>1430</c:v>
                </c:pt>
                <c:pt idx="2271">
                  <c:v>1420</c:v>
                </c:pt>
                <c:pt idx="2272">
                  <c:v>1410</c:v>
                </c:pt>
                <c:pt idx="2273">
                  <c:v>1420</c:v>
                </c:pt>
                <c:pt idx="2274">
                  <c:v>1430</c:v>
                </c:pt>
                <c:pt idx="2275">
                  <c:v>1420</c:v>
                </c:pt>
                <c:pt idx="2276">
                  <c:v>1410</c:v>
                </c:pt>
                <c:pt idx="2277">
                  <c:v>1390</c:v>
                </c:pt>
                <c:pt idx="2278">
                  <c:v>1370</c:v>
                </c:pt>
                <c:pt idx="2279">
                  <c:v>1360</c:v>
                </c:pt>
                <c:pt idx="2280">
                  <c:v>1350</c:v>
                </c:pt>
                <c:pt idx="2281">
                  <c:v>1350</c:v>
                </c:pt>
                <c:pt idx="2282">
                  <c:v>1350</c:v>
                </c:pt>
                <c:pt idx="2283">
                  <c:v>1340</c:v>
                </c:pt>
                <c:pt idx="2284">
                  <c:v>1330</c:v>
                </c:pt>
                <c:pt idx="2285">
                  <c:v>1320</c:v>
                </c:pt>
                <c:pt idx="2286">
                  <c:v>1310</c:v>
                </c:pt>
                <c:pt idx="2287">
                  <c:v>1300</c:v>
                </c:pt>
                <c:pt idx="2288">
                  <c:v>1290</c:v>
                </c:pt>
                <c:pt idx="2289">
                  <c:v>1290</c:v>
                </c:pt>
                <c:pt idx="2290">
                  <c:v>1270</c:v>
                </c:pt>
                <c:pt idx="2291">
                  <c:v>1270</c:v>
                </c:pt>
                <c:pt idx="2292">
                  <c:v>1260</c:v>
                </c:pt>
                <c:pt idx="2293">
                  <c:v>1250</c:v>
                </c:pt>
                <c:pt idx="2294">
                  <c:v>1240</c:v>
                </c:pt>
                <c:pt idx="2295">
                  <c:v>1230</c:v>
                </c:pt>
                <c:pt idx="2296">
                  <c:v>1220</c:v>
                </c:pt>
                <c:pt idx="2297">
                  <c:v>1220</c:v>
                </c:pt>
                <c:pt idx="2298">
                  <c:v>1220</c:v>
                </c:pt>
                <c:pt idx="2299">
                  <c:v>1230</c:v>
                </c:pt>
                <c:pt idx="2300">
                  <c:v>1240</c:v>
                </c:pt>
                <c:pt idx="2301">
                  <c:v>1240</c:v>
                </c:pt>
                <c:pt idx="2302">
                  <c:v>1230</c:v>
                </c:pt>
                <c:pt idx="2303">
                  <c:v>1220</c:v>
                </c:pt>
                <c:pt idx="2304">
                  <c:v>1220</c:v>
                </c:pt>
                <c:pt idx="2305">
                  <c:v>1230</c:v>
                </c:pt>
                <c:pt idx="2306">
                  <c:v>1250</c:v>
                </c:pt>
                <c:pt idx="2307">
                  <c:v>1260</c:v>
                </c:pt>
                <c:pt idx="2308">
                  <c:v>1290</c:v>
                </c:pt>
                <c:pt idx="2309">
                  <c:v>1310</c:v>
                </c:pt>
                <c:pt idx="2310">
                  <c:v>1340</c:v>
                </c:pt>
                <c:pt idx="2311">
                  <c:v>1360</c:v>
                </c:pt>
                <c:pt idx="2312">
                  <c:v>1400</c:v>
                </c:pt>
                <c:pt idx="2313">
                  <c:v>1430</c:v>
                </c:pt>
                <c:pt idx="2314">
                  <c:v>1460</c:v>
                </c:pt>
                <c:pt idx="2315">
                  <c:v>1500</c:v>
                </c:pt>
                <c:pt idx="2316">
                  <c:v>1530</c:v>
                </c:pt>
                <c:pt idx="2317">
                  <c:v>1560</c:v>
                </c:pt>
                <c:pt idx="2318">
                  <c:v>1590</c:v>
                </c:pt>
                <c:pt idx="2319">
                  <c:v>1610</c:v>
                </c:pt>
                <c:pt idx="2320">
                  <c:v>1630</c:v>
                </c:pt>
                <c:pt idx="2321">
                  <c:v>1650</c:v>
                </c:pt>
                <c:pt idx="2322">
                  <c:v>1670</c:v>
                </c:pt>
                <c:pt idx="2323">
                  <c:v>1680</c:v>
                </c:pt>
                <c:pt idx="2324">
                  <c:v>1690</c:v>
                </c:pt>
                <c:pt idx="2325">
                  <c:v>1700</c:v>
                </c:pt>
                <c:pt idx="2326">
                  <c:v>1710</c:v>
                </c:pt>
                <c:pt idx="2327">
                  <c:v>1710</c:v>
                </c:pt>
                <c:pt idx="2328">
                  <c:v>1720</c:v>
                </c:pt>
                <c:pt idx="2329">
                  <c:v>1720</c:v>
                </c:pt>
                <c:pt idx="2330">
                  <c:v>1710</c:v>
                </c:pt>
                <c:pt idx="2331">
                  <c:v>1720</c:v>
                </c:pt>
                <c:pt idx="2332">
                  <c:v>1710</c:v>
                </c:pt>
                <c:pt idx="2333">
                  <c:v>1710</c:v>
                </c:pt>
                <c:pt idx="2334">
                  <c:v>1710</c:v>
                </c:pt>
                <c:pt idx="2335">
                  <c:v>1700</c:v>
                </c:pt>
                <c:pt idx="2336">
                  <c:v>1700</c:v>
                </c:pt>
                <c:pt idx="2337">
                  <c:v>1690</c:v>
                </c:pt>
                <c:pt idx="2338">
                  <c:v>1690</c:v>
                </c:pt>
                <c:pt idx="2339">
                  <c:v>1680</c:v>
                </c:pt>
                <c:pt idx="2341">
                  <c:v>1670</c:v>
                </c:pt>
                <c:pt idx="2342">
                  <c:v>1670</c:v>
                </c:pt>
                <c:pt idx="2343">
                  <c:v>1660</c:v>
                </c:pt>
                <c:pt idx="2344">
                  <c:v>1660</c:v>
                </c:pt>
                <c:pt idx="2345">
                  <c:v>1650</c:v>
                </c:pt>
                <c:pt idx="2346">
                  <c:v>1640</c:v>
                </c:pt>
                <c:pt idx="2347">
                  <c:v>1630</c:v>
                </c:pt>
                <c:pt idx="2348">
                  <c:v>1620</c:v>
                </c:pt>
                <c:pt idx="2349">
                  <c:v>1610</c:v>
                </c:pt>
                <c:pt idx="2350">
                  <c:v>1600</c:v>
                </c:pt>
                <c:pt idx="2351">
                  <c:v>1590</c:v>
                </c:pt>
                <c:pt idx="2352">
                  <c:v>1580</c:v>
                </c:pt>
                <c:pt idx="2353">
                  <c:v>1570</c:v>
                </c:pt>
                <c:pt idx="2354">
                  <c:v>1560</c:v>
                </c:pt>
                <c:pt idx="2355">
                  <c:v>1550</c:v>
                </c:pt>
                <c:pt idx="2356">
                  <c:v>1540</c:v>
                </c:pt>
                <c:pt idx="2357">
                  <c:v>1540</c:v>
                </c:pt>
                <c:pt idx="2358">
                  <c:v>1520</c:v>
                </c:pt>
                <c:pt idx="2359">
                  <c:v>1510</c:v>
                </c:pt>
                <c:pt idx="2360">
                  <c:v>1500</c:v>
                </c:pt>
                <c:pt idx="2361">
                  <c:v>1490</c:v>
                </c:pt>
                <c:pt idx="2362">
                  <c:v>1480</c:v>
                </c:pt>
                <c:pt idx="2363">
                  <c:v>1470</c:v>
                </c:pt>
                <c:pt idx="2364">
                  <c:v>1450</c:v>
                </c:pt>
                <c:pt idx="2365">
                  <c:v>1450</c:v>
                </c:pt>
                <c:pt idx="2366">
                  <c:v>1430</c:v>
                </c:pt>
                <c:pt idx="2367">
                  <c:v>1420</c:v>
                </c:pt>
                <c:pt idx="2368">
                  <c:v>1410</c:v>
                </c:pt>
                <c:pt idx="2369">
                  <c:v>1420</c:v>
                </c:pt>
                <c:pt idx="2370">
                  <c:v>1430</c:v>
                </c:pt>
                <c:pt idx="2371">
                  <c:v>1420</c:v>
                </c:pt>
                <c:pt idx="2372">
                  <c:v>1410</c:v>
                </c:pt>
                <c:pt idx="2373">
                  <c:v>1390</c:v>
                </c:pt>
                <c:pt idx="2374">
                  <c:v>1370</c:v>
                </c:pt>
                <c:pt idx="2375">
                  <c:v>1360</c:v>
                </c:pt>
                <c:pt idx="2376">
                  <c:v>1350</c:v>
                </c:pt>
                <c:pt idx="2377">
                  <c:v>1350</c:v>
                </c:pt>
                <c:pt idx="2378">
                  <c:v>1350</c:v>
                </c:pt>
                <c:pt idx="2379">
                  <c:v>1340</c:v>
                </c:pt>
                <c:pt idx="2380">
                  <c:v>1330</c:v>
                </c:pt>
                <c:pt idx="2381">
                  <c:v>1320</c:v>
                </c:pt>
                <c:pt idx="2382">
                  <c:v>1310</c:v>
                </c:pt>
                <c:pt idx="2383">
                  <c:v>1300</c:v>
                </c:pt>
                <c:pt idx="2384">
                  <c:v>1290</c:v>
                </c:pt>
                <c:pt idx="2385">
                  <c:v>1290</c:v>
                </c:pt>
                <c:pt idx="2386">
                  <c:v>1270</c:v>
                </c:pt>
                <c:pt idx="2387">
                  <c:v>1270</c:v>
                </c:pt>
                <c:pt idx="2388">
                  <c:v>1260</c:v>
                </c:pt>
                <c:pt idx="2389">
                  <c:v>1250</c:v>
                </c:pt>
                <c:pt idx="2390">
                  <c:v>1240</c:v>
                </c:pt>
                <c:pt idx="2391">
                  <c:v>1230</c:v>
                </c:pt>
                <c:pt idx="2392">
                  <c:v>1220</c:v>
                </c:pt>
                <c:pt idx="2393">
                  <c:v>1220</c:v>
                </c:pt>
                <c:pt idx="2394">
                  <c:v>1220</c:v>
                </c:pt>
                <c:pt idx="2395">
                  <c:v>1230</c:v>
                </c:pt>
                <c:pt idx="2396">
                  <c:v>1240</c:v>
                </c:pt>
                <c:pt idx="2397">
                  <c:v>1240</c:v>
                </c:pt>
                <c:pt idx="2398">
                  <c:v>1230</c:v>
                </c:pt>
                <c:pt idx="2399">
                  <c:v>1220</c:v>
                </c:pt>
                <c:pt idx="2400">
                  <c:v>1220</c:v>
                </c:pt>
                <c:pt idx="2401">
                  <c:v>1230</c:v>
                </c:pt>
                <c:pt idx="2402">
                  <c:v>1250</c:v>
                </c:pt>
                <c:pt idx="2403">
                  <c:v>1270</c:v>
                </c:pt>
                <c:pt idx="2404">
                  <c:v>1300</c:v>
                </c:pt>
                <c:pt idx="2405">
                  <c:v>1320</c:v>
                </c:pt>
                <c:pt idx="2406">
                  <c:v>1330</c:v>
                </c:pt>
                <c:pt idx="2407">
                  <c:v>1350</c:v>
                </c:pt>
                <c:pt idx="2408">
                  <c:v>1360</c:v>
                </c:pt>
                <c:pt idx="2409">
                  <c:v>1370</c:v>
                </c:pt>
                <c:pt idx="2410">
                  <c:v>1370</c:v>
                </c:pt>
                <c:pt idx="2411">
                  <c:v>1370</c:v>
                </c:pt>
                <c:pt idx="2412">
                  <c:v>1370</c:v>
                </c:pt>
                <c:pt idx="2413">
                  <c:v>1370</c:v>
                </c:pt>
                <c:pt idx="2414">
                  <c:v>1370</c:v>
                </c:pt>
                <c:pt idx="2415">
                  <c:v>1360</c:v>
                </c:pt>
                <c:pt idx="2416">
                  <c:v>1360</c:v>
                </c:pt>
                <c:pt idx="2417">
                  <c:v>1360</c:v>
                </c:pt>
                <c:pt idx="2418">
                  <c:v>1350</c:v>
                </c:pt>
                <c:pt idx="2419">
                  <c:v>1350</c:v>
                </c:pt>
                <c:pt idx="2420">
                  <c:v>1350</c:v>
                </c:pt>
                <c:pt idx="2421">
                  <c:v>1340</c:v>
                </c:pt>
                <c:pt idx="2422">
                  <c:v>1340</c:v>
                </c:pt>
                <c:pt idx="2423">
                  <c:v>1330</c:v>
                </c:pt>
                <c:pt idx="2424">
                  <c:v>1330</c:v>
                </c:pt>
                <c:pt idx="2425">
                  <c:v>1330</c:v>
                </c:pt>
                <c:pt idx="2426">
                  <c:v>1320</c:v>
                </c:pt>
                <c:pt idx="2427">
                  <c:v>1320</c:v>
                </c:pt>
                <c:pt idx="2428">
                  <c:v>1310</c:v>
                </c:pt>
                <c:pt idx="2429">
                  <c:v>1310</c:v>
                </c:pt>
                <c:pt idx="2430">
                  <c:v>1300</c:v>
                </c:pt>
                <c:pt idx="2431">
                  <c:v>1300</c:v>
                </c:pt>
                <c:pt idx="2432">
                  <c:v>1290</c:v>
                </c:pt>
                <c:pt idx="2433">
                  <c:v>1290</c:v>
                </c:pt>
                <c:pt idx="2434">
                  <c:v>1290</c:v>
                </c:pt>
                <c:pt idx="2435">
                  <c:v>1280</c:v>
                </c:pt>
                <c:pt idx="2436">
                  <c:v>1270</c:v>
                </c:pt>
                <c:pt idx="2437">
                  <c:v>1270</c:v>
                </c:pt>
                <c:pt idx="2438">
                  <c:v>1260</c:v>
                </c:pt>
                <c:pt idx="2439">
                  <c:v>1260</c:v>
                </c:pt>
                <c:pt idx="2440">
                  <c:v>1250</c:v>
                </c:pt>
                <c:pt idx="2441">
                  <c:v>1250</c:v>
                </c:pt>
                <c:pt idx="2442">
                  <c:v>1240</c:v>
                </c:pt>
                <c:pt idx="2443">
                  <c:v>1230</c:v>
                </c:pt>
                <c:pt idx="2444">
                  <c:v>1220</c:v>
                </c:pt>
                <c:pt idx="2445">
                  <c:v>1210</c:v>
                </c:pt>
                <c:pt idx="2446">
                  <c:v>1200</c:v>
                </c:pt>
                <c:pt idx="2447">
                  <c:v>1190</c:v>
                </c:pt>
                <c:pt idx="2448">
                  <c:v>1170</c:v>
                </c:pt>
                <c:pt idx="2449">
                  <c:v>1160</c:v>
                </c:pt>
                <c:pt idx="2450">
                  <c:v>1160</c:v>
                </c:pt>
                <c:pt idx="2451">
                  <c:v>1170</c:v>
                </c:pt>
                <c:pt idx="2452">
                  <c:v>1160</c:v>
                </c:pt>
                <c:pt idx="2453">
                  <c:v>1150</c:v>
                </c:pt>
                <c:pt idx="2454">
                  <c:v>1130</c:v>
                </c:pt>
                <c:pt idx="2455">
                  <c:v>1130</c:v>
                </c:pt>
                <c:pt idx="2456">
                  <c:v>1120</c:v>
                </c:pt>
                <c:pt idx="2457">
                  <c:v>1110</c:v>
                </c:pt>
                <c:pt idx="2458">
                  <c:v>1100</c:v>
                </c:pt>
                <c:pt idx="2459">
                  <c:v>1090</c:v>
                </c:pt>
                <c:pt idx="2460">
                  <c:v>1080</c:v>
                </c:pt>
                <c:pt idx="2461">
                  <c:v>1080</c:v>
                </c:pt>
                <c:pt idx="2462">
                  <c:v>1080</c:v>
                </c:pt>
                <c:pt idx="2464">
                  <c:v>1070</c:v>
                </c:pt>
                <c:pt idx="2465">
                  <c:v>1060</c:v>
                </c:pt>
                <c:pt idx="2466">
                  <c:v>1050</c:v>
                </c:pt>
                <c:pt idx="2467">
                  <c:v>1050</c:v>
                </c:pt>
                <c:pt idx="2468">
                  <c:v>1040</c:v>
                </c:pt>
                <c:pt idx="2470">
                  <c:v>1050</c:v>
                </c:pt>
                <c:pt idx="2471">
                  <c:v>1110</c:v>
                </c:pt>
                <c:pt idx="2472">
                  <c:v>1130</c:v>
                </c:pt>
                <c:pt idx="2473">
                  <c:v>1130</c:v>
                </c:pt>
                <c:pt idx="2474">
                  <c:v>1120</c:v>
                </c:pt>
                <c:pt idx="2475">
                  <c:v>1120</c:v>
                </c:pt>
                <c:pt idx="2476">
                  <c:v>1130</c:v>
                </c:pt>
                <c:pt idx="2477">
                  <c:v>1160</c:v>
                </c:pt>
                <c:pt idx="2478">
                  <c:v>1190</c:v>
                </c:pt>
                <c:pt idx="2479">
                  <c:v>1230</c:v>
                </c:pt>
                <c:pt idx="2480">
                  <c:v>1290</c:v>
                </c:pt>
                <c:pt idx="2481">
                  <c:v>1360</c:v>
                </c:pt>
                <c:pt idx="2482">
                  <c:v>1420</c:v>
                </c:pt>
                <c:pt idx="2483">
                  <c:v>1480</c:v>
                </c:pt>
                <c:pt idx="2484">
                  <c:v>1560</c:v>
                </c:pt>
                <c:pt idx="2485">
                  <c:v>1640</c:v>
                </c:pt>
                <c:pt idx="2486">
                  <c:v>1740</c:v>
                </c:pt>
                <c:pt idx="2487">
                  <c:v>1850</c:v>
                </c:pt>
                <c:pt idx="2488">
                  <c:v>1960</c:v>
                </c:pt>
                <c:pt idx="2489">
                  <c:v>2100</c:v>
                </c:pt>
                <c:pt idx="2490">
                  <c:v>2230</c:v>
                </c:pt>
                <c:pt idx="2491">
                  <c:v>2330</c:v>
                </c:pt>
                <c:pt idx="2492">
                  <c:v>2400</c:v>
                </c:pt>
                <c:pt idx="2493">
                  <c:v>2460</c:v>
                </c:pt>
                <c:pt idx="2494">
                  <c:v>2500</c:v>
                </c:pt>
                <c:pt idx="2495">
                  <c:v>2530</c:v>
                </c:pt>
                <c:pt idx="2496">
                  <c:v>2570</c:v>
                </c:pt>
                <c:pt idx="2497">
                  <c:v>2610</c:v>
                </c:pt>
                <c:pt idx="2498">
                  <c:v>2640</c:v>
                </c:pt>
                <c:pt idx="2499">
                  <c:v>2660</c:v>
                </c:pt>
                <c:pt idx="2500">
                  <c:v>2680</c:v>
                </c:pt>
                <c:pt idx="2501">
                  <c:v>2690</c:v>
                </c:pt>
                <c:pt idx="2502">
                  <c:v>2690</c:v>
                </c:pt>
                <c:pt idx="2503">
                  <c:v>2690</c:v>
                </c:pt>
                <c:pt idx="2504">
                  <c:v>2690</c:v>
                </c:pt>
                <c:pt idx="2505">
                  <c:v>2700</c:v>
                </c:pt>
                <c:pt idx="2506">
                  <c:v>2690</c:v>
                </c:pt>
                <c:pt idx="2507">
                  <c:v>2690</c:v>
                </c:pt>
                <c:pt idx="2508">
                  <c:v>2700</c:v>
                </c:pt>
                <c:pt idx="2509">
                  <c:v>2700</c:v>
                </c:pt>
                <c:pt idx="2510">
                  <c:v>2690</c:v>
                </c:pt>
                <c:pt idx="2511">
                  <c:v>2690</c:v>
                </c:pt>
                <c:pt idx="2512">
                  <c:v>2690</c:v>
                </c:pt>
                <c:pt idx="2514">
                  <c:v>2680</c:v>
                </c:pt>
                <c:pt idx="2515">
                  <c:v>2690</c:v>
                </c:pt>
                <c:pt idx="2516">
                  <c:v>2670</c:v>
                </c:pt>
                <c:pt idx="2517">
                  <c:v>2670</c:v>
                </c:pt>
                <c:pt idx="2518">
                  <c:v>2660</c:v>
                </c:pt>
                <c:pt idx="2519">
                  <c:v>2660</c:v>
                </c:pt>
                <c:pt idx="2520">
                  <c:v>2650</c:v>
                </c:pt>
                <c:pt idx="2521">
                  <c:v>2640</c:v>
                </c:pt>
                <c:pt idx="2522">
                  <c:v>2630</c:v>
                </c:pt>
                <c:pt idx="2523">
                  <c:v>2620</c:v>
                </c:pt>
                <c:pt idx="2524">
                  <c:v>2600</c:v>
                </c:pt>
                <c:pt idx="2525">
                  <c:v>2590</c:v>
                </c:pt>
                <c:pt idx="2526">
                  <c:v>2580</c:v>
                </c:pt>
                <c:pt idx="2527">
                  <c:v>2570</c:v>
                </c:pt>
                <c:pt idx="2528">
                  <c:v>2550</c:v>
                </c:pt>
                <c:pt idx="2529">
                  <c:v>2530</c:v>
                </c:pt>
                <c:pt idx="2530">
                  <c:v>2520</c:v>
                </c:pt>
                <c:pt idx="2531">
                  <c:v>2500</c:v>
                </c:pt>
                <c:pt idx="2532">
                  <c:v>2490</c:v>
                </c:pt>
                <c:pt idx="2533">
                  <c:v>2470</c:v>
                </c:pt>
                <c:pt idx="2534">
                  <c:v>2470</c:v>
                </c:pt>
                <c:pt idx="2535">
                  <c:v>2450</c:v>
                </c:pt>
                <c:pt idx="2536">
                  <c:v>2440</c:v>
                </c:pt>
                <c:pt idx="2537">
                  <c:v>2420</c:v>
                </c:pt>
                <c:pt idx="2538">
                  <c:v>2410</c:v>
                </c:pt>
                <c:pt idx="2539">
                  <c:v>2400</c:v>
                </c:pt>
                <c:pt idx="2540">
                  <c:v>2390</c:v>
                </c:pt>
                <c:pt idx="2541">
                  <c:v>2380</c:v>
                </c:pt>
                <c:pt idx="2542">
                  <c:v>2370</c:v>
                </c:pt>
                <c:pt idx="2543">
                  <c:v>2360</c:v>
                </c:pt>
                <c:pt idx="2544">
                  <c:v>2350</c:v>
                </c:pt>
                <c:pt idx="2545">
                  <c:v>2340</c:v>
                </c:pt>
                <c:pt idx="2546">
                  <c:v>2330</c:v>
                </c:pt>
                <c:pt idx="2547">
                  <c:v>2310</c:v>
                </c:pt>
                <c:pt idx="2548">
                  <c:v>2310</c:v>
                </c:pt>
                <c:pt idx="2549">
                  <c:v>2300</c:v>
                </c:pt>
                <c:pt idx="2550">
                  <c:v>2310</c:v>
                </c:pt>
                <c:pt idx="2551">
                  <c:v>2330</c:v>
                </c:pt>
                <c:pt idx="2552">
                  <c:v>2360</c:v>
                </c:pt>
                <c:pt idx="2553">
                  <c:v>2370</c:v>
                </c:pt>
                <c:pt idx="2554">
                  <c:v>2400</c:v>
                </c:pt>
                <c:pt idx="2555">
                  <c:v>2440</c:v>
                </c:pt>
                <c:pt idx="2556">
                  <c:v>2470</c:v>
                </c:pt>
                <c:pt idx="2557">
                  <c:v>2510</c:v>
                </c:pt>
                <c:pt idx="2558">
                  <c:v>2560</c:v>
                </c:pt>
                <c:pt idx="2559">
                  <c:v>2630</c:v>
                </c:pt>
                <c:pt idx="2560">
                  <c:v>2720</c:v>
                </c:pt>
                <c:pt idx="2561">
                  <c:v>2780</c:v>
                </c:pt>
                <c:pt idx="2562">
                  <c:v>2820</c:v>
                </c:pt>
                <c:pt idx="2563">
                  <c:v>2850</c:v>
                </c:pt>
                <c:pt idx="2564">
                  <c:v>2870</c:v>
                </c:pt>
                <c:pt idx="2565">
                  <c:v>2890</c:v>
                </c:pt>
                <c:pt idx="2566">
                  <c:v>2910</c:v>
                </c:pt>
                <c:pt idx="2567">
                  <c:v>2940</c:v>
                </c:pt>
                <c:pt idx="2568">
                  <c:v>2960</c:v>
                </c:pt>
                <c:pt idx="2569">
                  <c:v>2970</c:v>
                </c:pt>
                <c:pt idx="2570">
                  <c:v>2990</c:v>
                </c:pt>
                <c:pt idx="2571">
                  <c:v>2990</c:v>
                </c:pt>
                <c:pt idx="2572">
                  <c:v>2990</c:v>
                </c:pt>
                <c:pt idx="2573">
                  <c:v>2970</c:v>
                </c:pt>
                <c:pt idx="2574">
                  <c:v>2970</c:v>
                </c:pt>
                <c:pt idx="2575">
                  <c:v>2960</c:v>
                </c:pt>
                <c:pt idx="2576">
                  <c:v>2950</c:v>
                </c:pt>
                <c:pt idx="2577">
                  <c:v>2940</c:v>
                </c:pt>
                <c:pt idx="2578">
                  <c:v>2930</c:v>
                </c:pt>
                <c:pt idx="2579">
                  <c:v>2930</c:v>
                </c:pt>
                <c:pt idx="2580">
                  <c:v>2920</c:v>
                </c:pt>
                <c:pt idx="2581">
                  <c:v>2900</c:v>
                </c:pt>
                <c:pt idx="2582">
                  <c:v>2880</c:v>
                </c:pt>
                <c:pt idx="2583">
                  <c:v>2870</c:v>
                </c:pt>
                <c:pt idx="2584">
                  <c:v>2860</c:v>
                </c:pt>
                <c:pt idx="2585">
                  <c:v>2840</c:v>
                </c:pt>
                <c:pt idx="2586">
                  <c:v>2830</c:v>
                </c:pt>
                <c:pt idx="2587">
                  <c:v>2820</c:v>
                </c:pt>
                <c:pt idx="2588">
                  <c:v>2810</c:v>
                </c:pt>
                <c:pt idx="2589">
                  <c:v>2800</c:v>
                </c:pt>
                <c:pt idx="2590">
                  <c:v>2790</c:v>
                </c:pt>
                <c:pt idx="2591">
                  <c:v>2780</c:v>
                </c:pt>
                <c:pt idx="2592">
                  <c:v>2760</c:v>
                </c:pt>
                <c:pt idx="2593">
                  <c:v>2760</c:v>
                </c:pt>
                <c:pt idx="2594">
                  <c:v>2750</c:v>
                </c:pt>
                <c:pt idx="2595">
                  <c:v>2730</c:v>
                </c:pt>
                <c:pt idx="2596">
                  <c:v>2720</c:v>
                </c:pt>
                <c:pt idx="2597">
                  <c:v>2710</c:v>
                </c:pt>
                <c:pt idx="2598">
                  <c:v>2700</c:v>
                </c:pt>
                <c:pt idx="2599">
                  <c:v>2680</c:v>
                </c:pt>
                <c:pt idx="2600">
                  <c:v>2660</c:v>
                </c:pt>
                <c:pt idx="2601">
                  <c:v>2660</c:v>
                </c:pt>
                <c:pt idx="2602">
                  <c:v>2650</c:v>
                </c:pt>
                <c:pt idx="2603">
                  <c:v>2640</c:v>
                </c:pt>
                <c:pt idx="2604">
                  <c:v>2620</c:v>
                </c:pt>
                <c:pt idx="2605">
                  <c:v>2610</c:v>
                </c:pt>
                <c:pt idx="2606">
                  <c:v>2590</c:v>
                </c:pt>
                <c:pt idx="2607">
                  <c:v>2580</c:v>
                </c:pt>
                <c:pt idx="2608">
                  <c:v>2570</c:v>
                </c:pt>
                <c:pt idx="2609">
                  <c:v>2550</c:v>
                </c:pt>
                <c:pt idx="2610">
                  <c:v>2540</c:v>
                </c:pt>
                <c:pt idx="2611">
                  <c:v>2520</c:v>
                </c:pt>
                <c:pt idx="2612">
                  <c:v>2510</c:v>
                </c:pt>
                <c:pt idx="2613">
                  <c:v>2500</c:v>
                </c:pt>
                <c:pt idx="2614">
                  <c:v>2480</c:v>
                </c:pt>
                <c:pt idx="2615">
                  <c:v>2460</c:v>
                </c:pt>
                <c:pt idx="2616">
                  <c:v>2450</c:v>
                </c:pt>
                <c:pt idx="2617">
                  <c:v>2430</c:v>
                </c:pt>
                <c:pt idx="2618">
                  <c:v>2410</c:v>
                </c:pt>
                <c:pt idx="2619">
                  <c:v>2410</c:v>
                </c:pt>
                <c:pt idx="2620">
                  <c:v>2400</c:v>
                </c:pt>
                <c:pt idx="2621">
                  <c:v>2390</c:v>
                </c:pt>
                <c:pt idx="2622">
                  <c:v>2380</c:v>
                </c:pt>
                <c:pt idx="2623">
                  <c:v>2370</c:v>
                </c:pt>
                <c:pt idx="2624">
                  <c:v>2350</c:v>
                </c:pt>
                <c:pt idx="2625">
                  <c:v>2340</c:v>
                </c:pt>
                <c:pt idx="2626">
                  <c:v>2330</c:v>
                </c:pt>
                <c:pt idx="2627">
                  <c:v>2320</c:v>
                </c:pt>
                <c:pt idx="2628">
                  <c:v>2310</c:v>
                </c:pt>
                <c:pt idx="2629">
                  <c:v>2300</c:v>
                </c:pt>
                <c:pt idx="2630">
                  <c:v>2290</c:v>
                </c:pt>
                <c:pt idx="2631">
                  <c:v>2270</c:v>
                </c:pt>
                <c:pt idx="2632">
                  <c:v>2260</c:v>
                </c:pt>
                <c:pt idx="2633">
                  <c:v>2260</c:v>
                </c:pt>
                <c:pt idx="2634">
                  <c:v>2250</c:v>
                </c:pt>
                <c:pt idx="2635">
                  <c:v>2240</c:v>
                </c:pt>
                <c:pt idx="2636">
                  <c:v>2230</c:v>
                </c:pt>
                <c:pt idx="2637">
                  <c:v>2220</c:v>
                </c:pt>
                <c:pt idx="2638">
                  <c:v>2210</c:v>
                </c:pt>
                <c:pt idx="2639">
                  <c:v>2170</c:v>
                </c:pt>
                <c:pt idx="2640">
                  <c:v>2120</c:v>
                </c:pt>
                <c:pt idx="2641">
                  <c:v>2130</c:v>
                </c:pt>
                <c:pt idx="2642">
                  <c:v>2150</c:v>
                </c:pt>
                <c:pt idx="2643">
                  <c:v>2170</c:v>
                </c:pt>
                <c:pt idx="2644">
                  <c:v>2160</c:v>
                </c:pt>
                <c:pt idx="2645">
                  <c:v>2150</c:v>
                </c:pt>
                <c:pt idx="2646">
                  <c:v>2150</c:v>
                </c:pt>
                <c:pt idx="2647">
                  <c:v>2150</c:v>
                </c:pt>
                <c:pt idx="2648">
                  <c:v>2130</c:v>
                </c:pt>
                <c:pt idx="2649">
                  <c:v>2110</c:v>
                </c:pt>
                <c:pt idx="2650">
                  <c:v>2090</c:v>
                </c:pt>
                <c:pt idx="2651">
                  <c:v>2080</c:v>
                </c:pt>
                <c:pt idx="2652">
                  <c:v>2060</c:v>
                </c:pt>
                <c:pt idx="2653">
                  <c:v>2040</c:v>
                </c:pt>
                <c:pt idx="2654">
                  <c:v>2020</c:v>
                </c:pt>
                <c:pt idx="2655">
                  <c:v>2010</c:v>
                </c:pt>
                <c:pt idx="2656">
                  <c:v>1990</c:v>
                </c:pt>
                <c:pt idx="2657">
                  <c:v>1970</c:v>
                </c:pt>
                <c:pt idx="2658">
                  <c:v>1950</c:v>
                </c:pt>
                <c:pt idx="2659">
                  <c:v>1930</c:v>
                </c:pt>
                <c:pt idx="2660">
                  <c:v>1910</c:v>
                </c:pt>
                <c:pt idx="2661">
                  <c:v>1900</c:v>
                </c:pt>
                <c:pt idx="2662">
                  <c:v>1880</c:v>
                </c:pt>
                <c:pt idx="2663">
                  <c:v>1870</c:v>
                </c:pt>
                <c:pt idx="2664">
                  <c:v>1850</c:v>
                </c:pt>
                <c:pt idx="2665">
                  <c:v>1840</c:v>
                </c:pt>
                <c:pt idx="2666">
                  <c:v>1820</c:v>
                </c:pt>
                <c:pt idx="2667">
                  <c:v>1800</c:v>
                </c:pt>
                <c:pt idx="2668">
                  <c:v>1790</c:v>
                </c:pt>
                <c:pt idx="2669">
                  <c:v>1770</c:v>
                </c:pt>
                <c:pt idx="2670">
                  <c:v>1760</c:v>
                </c:pt>
                <c:pt idx="2671">
                  <c:v>1740</c:v>
                </c:pt>
                <c:pt idx="2672">
                  <c:v>1730</c:v>
                </c:pt>
                <c:pt idx="2673">
                  <c:v>1720</c:v>
                </c:pt>
                <c:pt idx="2674">
                  <c:v>1710</c:v>
                </c:pt>
                <c:pt idx="2675">
                  <c:v>1690</c:v>
                </c:pt>
                <c:pt idx="2676">
                  <c:v>1680</c:v>
                </c:pt>
                <c:pt idx="2677">
                  <c:v>1670</c:v>
                </c:pt>
                <c:pt idx="2678">
                  <c:v>1660</c:v>
                </c:pt>
                <c:pt idx="2679">
                  <c:v>1640</c:v>
                </c:pt>
                <c:pt idx="2680">
                  <c:v>1600</c:v>
                </c:pt>
                <c:pt idx="2681">
                  <c:v>1570</c:v>
                </c:pt>
                <c:pt idx="2682">
                  <c:v>1570</c:v>
                </c:pt>
                <c:pt idx="2683">
                  <c:v>1580</c:v>
                </c:pt>
                <c:pt idx="2685">
                  <c:v>1570</c:v>
                </c:pt>
                <c:pt idx="2686">
                  <c:v>1570</c:v>
                </c:pt>
                <c:pt idx="2687">
                  <c:v>1560</c:v>
                </c:pt>
                <c:pt idx="2688">
                  <c:v>1550</c:v>
                </c:pt>
                <c:pt idx="2689">
                  <c:v>1540</c:v>
                </c:pt>
                <c:pt idx="2690">
                  <c:v>1530</c:v>
                </c:pt>
                <c:pt idx="2691">
                  <c:v>1520</c:v>
                </c:pt>
                <c:pt idx="2692">
                  <c:v>1510</c:v>
                </c:pt>
                <c:pt idx="2693">
                  <c:v>1500</c:v>
                </c:pt>
                <c:pt idx="2694">
                  <c:v>1490</c:v>
                </c:pt>
                <c:pt idx="2695">
                  <c:v>1480</c:v>
                </c:pt>
                <c:pt idx="2696">
                  <c:v>1470</c:v>
                </c:pt>
                <c:pt idx="2697">
                  <c:v>1460</c:v>
                </c:pt>
                <c:pt idx="2698">
                  <c:v>1450</c:v>
                </c:pt>
                <c:pt idx="2699">
                  <c:v>1450</c:v>
                </c:pt>
                <c:pt idx="2700">
                  <c:v>1440</c:v>
                </c:pt>
                <c:pt idx="2701">
                  <c:v>1430</c:v>
                </c:pt>
                <c:pt idx="2703">
                  <c:v>1420</c:v>
                </c:pt>
                <c:pt idx="2704">
                  <c:v>1410</c:v>
                </c:pt>
                <c:pt idx="2705">
                  <c:v>1410</c:v>
                </c:pt>
                <c:pt idx="2706">
                  <c:v>1400</c:v>
                </c:pt>
                <c:pt idx="2708">
                  <c:v>1390</c:v>
                </c:pt>
                <c:pt idx="2709">
                  <c:v>1390</c:v>
                </c:pt>
                <c:pt idx="2710">
                  <c:v>1380</c:v>
                </c:pt>
                <c:pt idx="2711">
                  <c:v>1380</c:v>
                </c:pt>
                <c:pt idx="2712">
                  <c:v>1380</c:v>
                </c:pt>
                <c:pt idx="2713">
                  <c:v>1380</c:v>
                </c:pt>
                <c:pt idx="2715">
                  <c:v>1370</c:v>
                </c:pt>
                <c:pt idx="2716">
                  <c:v>1370</c:v>
                </c:pt>
                <c:pt idx="2717">
                  <c:v>1370</c:v>
                </c:pt>
                <c:pt idx="2718">
                  <c:v>1370</c:v>
                </c:pt>
                <c:pt idx="2719">
                  <c:v>1360</c:v>
                </c:pt>
                <c:pt idx="2720">
                  <c:v>1370</c:v>
                </c:pt>
                <c:pt idx="2721">
                  <c:v>1410</c:v>
                </c:pt>
                <c:pt idx="2722">
                  <c:v>1480</c:v>
                </c:pt>
                <c:pt idx="2724">
                  <c:v>1550</c:v>
                </c:pt>
                <c:pt idx="2725">
                  <c:v>1580</c:v>
                </c:pt>
                <c:pt idx="2726">
                  <c:v>1620</c:v>
                </c:pt>
                <c:pt idx="2727">
                  <c:v>1670</c:v>
                </c:pt>
                <c:pt idx="2728">
                  <c:v>1750</c:v>
                </c:pt>
                <c:pt idx="2729">
                  <c:v>1870</c:v>
                </c:pt>
                <c:pt idx="2730">
                  <c:v>2040</c:v>
                </c:pt>
                <c:pt idx="2731">
                  <c:v>2210</c:v>
                </c:pt>
                <c:pt idx="2732">
                  <c:v>2350</c:v>
                </c:pt>
                <c:pt idx="2733">
                  <c:v>2470</c:v>
                </c:pt>
                <c:pt idx="2734">
                  <c:v>2570</c:v>
                </c:pt>
                <c:pt idx="2735">
                  <c:v>2660</c:v>
                </c:pt>
                <c:pt idx="2736">
                  <c:v>2740</c:v>
                </c:pt>
                <c:pt idx="2737">
                  <c:v>2830</c:v>
                </c:pt>
                <c:pt idx="2738">
                  <c:v>2910</c:v>
                </c:pt>
                <c:pt idx="2740">
                  <c:v>2990</c:v>
                </c:pt>
                <c:pt idx="2741">
                  <c:v>3060</c:v>
                </c:pt>
                <c:pt idx="2742">
                  <c:v>3150</c:v>
                </c:pt>
                <c:pt idx="2743">
                  <c:v>3210</c:v>
                </c:pt>
                <c:pt idx="2744">
                  <c:v>3280</c:v>
                </c:pt>
                <c:pt idx="2745">
                  <c:v>3350</c:v>
                </c:pt>
                <c:pt idx="2746">
                  <c:v>3410</c:v>
                </c:pt>
                <c:pt idx="2747">
                  <c:v>3470</c:v>
                </c:pt>
                <c:pt idx="2748">
                  <c:v>3520</c:v>
                </c:pt>
                <c:pt idx="2749">
                  <c:v>3560</c:v>
                </c:pt>
                <c:pt idx="2750">
                  <c:v>3590</c:v>
                </c:pt>
                <c:pt idx="2751">
                  <c:v>3620</c:v>
                </c:pt>
                <c:pt idx="2752">
                  <c:v>3640</c:v>
                </c:pt>
                <c:pt idx="2753">
                  <c:v>3650</c:v>
                </c:pt>
                <c:pt idx="2754">
                  <c:v>3650</c:v>
                </c:pt>
                <c:pt idx="2755">
                  <c:v>3640</c:v>
                </c:pt>
                <c:pt idx="2756">
                  <c:v>3630</c:v>
                </c:pt>
                <c:pt idx="2757">
                  <c:v>3600</c:v>
                </c:pt>
                <c:pt idx="2758">
                  <c:v>3580</c:v>
                </c:pt>
                <c:pt idx="2759">
                  <c:v>3560</c:v>
                </c:pt>
                <c:pt idx="2760">
                  <c:v>3550</c:v>
                </c:pt>
                <c:pt idx="2761">
                  <c:v>3520</c:v>
                </c:pt>
                <c:pt idx="2762">
                  <c:v>3500</c:v>
                </c:pt>
                <c:pt idx="2763">
                  <c:v>3490</c:v>
                </c:pt>
                <c:pt idx="2764">
                  <c:v>3460</c:v>
                </c:pt>
                <c:pt idx="2765">
                  <c:v>3440</c:v>
                </c:pt>
                <c:pt idx="2766">
                  <c:v>3420</c:v>
                </c:pt>
                <c:pt idx="2767">
                  <c:v>3390</c:v>
                </c:pt>
                <c:pt idx="2769">
                  <c:v>3380</c:v>
                </c:pt>
                <c:pt idx="2770">
                  <c:v>3370</c:v>
                </c:pt>
                <c:pt idx="2771">
                  <c:v>3340</c:v>
                </c:pt>
                <c:pt idx="2772">
                  <c:v>3320</c:v>
                </c:pt>
                <c:pt idx="2773">
                  <c:v>3300</c:v>
                </c:pt>
                <c:pt idx="2774">
                  <c:v>3280</c:v>
                </c:pt>
                <c:pt idx="2775">
                  <c:v>3260</c:v>
                </c:pt>
                <c:pt idx="2776">
                  <c:v>3240</c:v>
                </c:pt>
                <c:pt idx="2777">
                  <c:v>3230</c:v>
                </c:pt>
                <c:pt idx="2778">
                  <c:v>3210</c:v>
                </c:pt>
                <c:pt idx="2779">
                  <c:v>3200</c:v>
                </c:pt>
                <c:pt idx="2780">
                  <c:v>3170</c:v>
                </c:pt>
                <c:pt idx="2781">
                  <c:v>3160</c:v>
                </c:pt>
                <c:pt idx="2782">
                  <c:v>3150</c:v>
                </c:pt>
                <c:pt idx="2783">
                  <c:v>3130</c:v>
                </c:pt>
                <c:pt idx="2784">
                  <c:v>3110</c:v>
                </c:pt>
                <c:pt idx="2785">
                  <c:v>3100</c:v>
                </c:pt>
                <c:pt idx="2786">
                  <c:v>3090</c:v>
                </c:pt>
                <c:pt idx="2787">
                  <c:v>3060</c:v>
                </c:pt>
                <c:pt idx="2788">
                  <c:v>3050</c:v>
                </c:pt>
                <c:pt idx="2789">
                  <c:v>3040</c:v>
                </c:pt>
                <c:pt idx="2790">
                  <c:v>3020</c:v>
                </c:pt>
                <c:pt idx="2791">
                  <c:v>3010</c:v>
                </c:pt>
                <c:pt idx="2792">
                  <c:v>3000</c:v>
                </c:pt>
                <c:pt idx="2793">
                  <c:v>2980</c:v>
                </c:pt>
                <c:pt idx="2794">
                  <c:v>2970</c:v>
                </c:pt>
                <c:pt idx="2795">
                  <c:v>2950</c:v>
                </c:pt>
                <c:pt idx="2796">
                  <c:v>2940</c:v>
                </c:pt>
                <c:pt idx="2797">
                  <c:v>2910</c:v>
                </c:pt>
                <c:pt idx="2798">
                  <c:v>2890</c:v>
                </c:pt>
                <c:pt idx="2799">
                  <c:v>2890</c:v>
                </c:pt>
                <c:pt idx="2800">
                  <c:v>2880</c:v>
                </c:pt>
                <c:pt idx="2801">
                  <c:v>2870</c:v>
                </c:pt>
                <c:pt idx="2803">
                  <c:v>2850</c:v>
                </c:pt>
                <c:pt idx="2804">
                  <c:v>2830</c:v>
                </c:pt>
                <c:pt idx="2805">
                  <c:v>2820</c:v>
                </c:pt>
                <c:pt idx="2806">
                  <c:v>2810</c:v>
                </c:pt>
                <c:pt idx="2807">
                  <c:v>2800</c:v>
                </c:pt>
                <c:pt idx="2808">
                  <c:v>2770</c:v>
                </c:pt>
                <c:pt idx="2809">
                  <c:v>2760</c:v>
                </c:pt>
                <c:pt idx="2810">
                  <c:v>2750</c:v>
                </c:pt>
                <c:pt idx="2811">
                  <c:v>2730</c:v>
                </c:pt>
                <c:pt idx="2812">
                  <c:v>2710</c:v>
                </c:pt>
                <c:pt idx="2813">
                  <c:v>2690</c:v>
                </c:pt>
                <c:pt idx="2814">
                  <c:v>2670</c:v>
                </c:pt>
                <c:pt idx="2815">
                  <c:v>2660</c:v>
                </c:pt>
                <c:pt idx="2816">
                  <c:v>2640</c:v>
                </c:pt>
                <c:pt idx="2817">
                  <c:v>2630</c:v>
                </c:pt>
                <c:pt idx="2818">
                  <c:v>2610</c:v>
                </c:pt>
                <c:pt idx="2819">
                  <c:v>2600</c:v>
                </c:pt>
                <c:pt idx="2820">
                  <c:v>2570</c:v>
                </c:pt>
                <c:pt idx="2821">
                  <c:v>2560</c:v>
                </c:pt>
                <c:pt idx="2822">
                  <c:v>2550</c:v>
                </c:pt>
                <c:pt idx="2823">
                  <c:v>2530</c:v>
                </c:pt>
                <c:pt idx="2824">
                  <c:v>2520</c:v>
                </c:pt>
                <c:pt idx="2825">
                  <c:v>2510</c:v>
                </c:pt>
                <c:pt idx="2826">
                  <c:v>2500</c:v>
                </c:pt>
                <c:pt idx="2827">
                  <c:v>2480</c:v>
                </c:pt>
                <c:pt idx="2828">
                  <c:v>2470</c:v>
                </c:pt>
                <c:pt idx="2829">
                  <c:v>2460</c:v>
                </c:pt>
                <c:pt idx="2830">
                  <c:v>2450</c:v>
                </c:pt>
                <c:pt idx="2831">
                  <c:v>2440</c:v>
                </c:pt>
                <c:pt idx="2832">
                  <c:v>2430</c:v>
                </c:pt>
                <c:pt idx="2833">
                  <c:v>2420</c:v>
                </c:pt>
                <c:pt idx="2834">
                  <c:v>2410</c:v>
                </c:pt>
                <c:pt idx="2835">
                  <c:v>2400</c:v>
                </c:pt>
                <c:pt idx="2836">
                  <c:v>2370</c:v>
                </c:pt>
                <c:pt idx="2837">
                  <c:v>2350</c:v>
                </c:pt>
                <c:pt idx="2838">
                  <c:v>2350</c:v>
                </c:pt>
                <c:pt idx="2839">
                  <c:v>2360</c:v>
                </c:pt>
                <c:pt idx="2840">
                  <c:v>2350</c:v>
                </c:pt>
                <c:pt idx="2841">
                  <c:v>2350</c:v>
                </c:pt>
                <c:pt idx="2842">
                  <c:v>2340</c:v>
                </c:pt>
                <c:pt idx="2843">
                  <c:v>2340</c:v>
                </c:pt>
                <c:pt idx="2844">
                  <c:v>2330</c:v>
                </c:pt>
                <c:pt idx="2845">
                  <c:v>2320</c:v>
                </c:pt>
                <c:pt idx="2846">
                  <c:v>2320</c:v>
                </c:pt>
                <c:pt idx="2847">
                  <c:v>2310</c:v>
                </c:pt>
                <c:pt idx="2848">
                  <c:v>2290</c:v>
                </c:pt>
                <c:pt idx="2849">
                  <c:v>2290</c:v>
                </c:pt>
                <c:pt idx="2850">
                  <c:v>2290</c:v>
                </c:pt>
                <c:pt idx="2851">
                  <c:v>2280</c:v>
                </c:pt>
                <c:pt idx="2852">
                  <c:v>2270</c:v>
                </c:pt>
                <c:pt idx="2853">
                  <c:v>2260</c:v>
                </c:pt>
                <c:pt idx="2854">
                  <c:v>2250</c:v>
                </c:pt>
                <c:pt idx="2855">
                  <c:v>2250</c:v>
                </c:pt>
                <c:pt idx="2856">
                  <c:v>2230</c:v>
                </c:pt>
                <c:pt idx="2857">
                  <c:v>2230</c:v>
                </c:pt>
                <c:pt idx="2858">
                  <c:v>2220</c:v>
                </c:pt>
                <c:pt idx="2859">
                  <c:v>2210</c:v>
                </c:pt>
                <c:pt idx="2860">
                  <c:v>2210</c:v>
                </c:pt>
                <c:pt idx="2861">
                  <c:v>2200</c:v>
                </c:pt>
                <c:pt idx="2862">
                  <c:v>2200</c:v>
                </c:pt>
                <c:pt idx="2863">
                  <c:v>2190</c:v>
                </c:pt>
                <c:pt idx="2864">
                  <c:v>2180</c:v>
                </c:pt>
                <c:pt idx="2865">
                  <c:v>2170</c:v>
                </c:pt>
                <c:pt idx="2867">
                  <c:v>2160</c:v>
                </c:pt>
                <c:pt idx="2868">
                  <c:v>2160</c:v>
                </c:pt>
                <c:pt idx="2869">
                  <c:v>2150</c:v>
                </c:pt>
                <c:pt idx="2870">
                  <c:v>2150</c:v>
                </c:pt>
                <c:pt idx="2871">
                  <c:v>2140</c:v>
                </c:pt>
                <c:pt idx="2872">
                  <c:v>2130</c:v>
                </c:pt>
                <c:pt idx="2873">
                  <c:v>2130</c:v>
                </c:pt>
                <c:pt idx="2874">
                  <c:v>2120</c:v>
                </c:pt>
                <c:pt idx="2875">
                  <c:v>2110</c:v>
                </c:pt>
                <c:pt idx="2876">
                  <c:v>2100</c:v>
                </c:pt>
                <c:pt idx="2877">
                  <c:v>2090</c:v>
                </c:pt>
                <c:pt idx="2878">
                  <c:v>2080</c:v>
                </c:pt>
                <c:pt idx="2879">
                  <c:v>2080</c:v>
                </c:pt>
                <c:pt idx="2880">
                  <c:v>2070</c:v>
                </c:pt>
                <c:pt idx="2881">
                  <c:v>2060</c:v>
                </c:pt>
                <c:pt idx="2882">
                  <c:v>2060</c:v>
                </c:pt>
                <c:pt idx="2883">
                  <c:v>2050</c:v>
                </c:pt>
                <c:pt idx="2884">
                  <c:v>2040</c:v>
                </c:pt>
                <c:pt idx="2885">
                  <c:v>2030</c:v>
                </c:pt>
                <c:pt idx="2886">
                  <c:v>2030</c:v>
                </c:pt>
                <c:pt idx="2887">
                  <c:v>2020</c:v>
                </c:pt>
                <c:pt idx="2888">
                  <c:v>2020</c:v>
                </c:pt>
                <c:pt idx="2889">
                  <c:v>2010</c:v>
                </c:pt>
                <c:pt idx="2890">
                  <c:v>2000</c:v>
                </c:pt>
                <c:pt idx="2891">
                  <c:v>1990</c:v>
                </c:pt>
                <c:pt idx="2892">
                  <c:v>1980</c:v>
                </c:pt>
                <c:pt idx="2893">
                  <c:v>1960</c:v>
                </c:pt>
                <c:pt idx="2894">
                  <c:v>1950</c:v>
                </c:pt>
                <c:pt idx="2895">
                  <c:v>1930</c:v>
                </c:pt>
                <c:pt idx="2896">
                  <c:v>1910</c:v>
                </c:pt>
                <c:pt idx="2897">
                  <c:v>1890</c:v>
                </c:pt>
                <c:pt idx="2898">
                  <c:v>1880</c:v>
                </c:pt>
                <c:pt idx="2899">
                  <c:v>1860</c:v>
                </c:pt>
                <c:pt idx="2900">
                  <c:v>1850</c:v>
                </c:pt>
                <c:pt idx="2901">
                  <c:v>1830</c:v>
                </c:pt>
                <c:pt idx="2902">
                  <c:v>1810</c:v>
                </c:pt>
                <c:pt idx="2903">
                  <c:v>1800</c:v>
                </c:pt>
                <c:pt idx="2904">
                  <c:v>1790</c:v>
                </c:pt>
                <c:pt idx="2905">
                  <c:v>1780</c:v>
                </c:pt>
                <c:pt idx="2906">
                  <c:v>1760</c:v>
                </c:pt>
                <c:pt idx="2907">
                  <c:v>1750</c:v>
                </c:pt>
                <c:pt idx="2908">
                  <c:v>1740</c:v>
                </c:pt>
                <c:pt idx="2909">
                  <c:v>1730</c:v>
                </c:pt>
                <c:pt idx="2910">
                  <c:v>1720</c:v>
                </c:pt>
                <c:pt idx="2911">
                  <c:v>1710</c:v>
                </c:pt>
                <c:pt idx="2912">
                  <c:v>1700</c:v>
                </c:pt>
                <c:pt idx="2913">
                  <c:v>1690</c:v>
                </c:pt>
                <c:pt idx="2914">
                  <c:v>1680</c:v>
                </c:pt>
                <c:pt idx="2915">
                  <c:v>1670</c:v>
                </c:pt>
                <c:pt idx="2916">
                  <c:v>1660</c:v>
                </c:pt>
                <c:pt idx="2918">
                  <c:v>1650</c:v>
                </c:pt>
                <c:pt idx="2919">
                  <c:v>1640</c:v>
                </c:pt>
                <c:pt idx="2920">
                  <c:v>1630</c:v>
                </c:pt>
                <c:pt idx="2921">
                  <c:v>1620</c:v>
                </c:pt>
                <c:pt idx="2922">
                  <c:v>1620</c:v>
                </c:pt>
                <c:pt idx="2923">
                  <c:v>1610</c:v>
                </c:pt>
                <c:pt idx="2924">
                  <c:v>1600</c:v>
                </c:pt>
                <c:pt idx="2925">
                  <c:v>1590</c:v>
                </c:pt>
                <c:pt idx="2926">
                  <c:v>1590</c:v>
                </c:pt>
                <c:pt idx="2927">
                  <c:v>1580</c:v>
                </c:pt>
                <c:pt idx="2928">
                  <c:v>1570</c:v>
                </c:pt>
                <c:pt idx="2929">
                  <c:v>1570</c:v>
                </c:pt>
                <c:pt idx="2930">
                  <c:v>1560</c:v>
                </c:pt>
                <c:pt idx="2931">
                  <c:v>1550</c:v>
                </c:pt>
                <c:pt idx="2932">
                  <c:v>1550</c:v>
                </c:pt>
                <c:pt idx="2933">
                  <c:v>1540</c:v>
                </c:pt>
                <c:pt idx="2934">
                  <c:v>1540</c:v>
                </c:pt>
                <c:pt idx="2935">
                  <c:v>1530</c:v>
                </c:pt>
                <c:pt idx="2936">
                  <c:v>1530</c:v>
                </c:pt>
                <c:pt idx="2937">
                  <c:v>1520</c:v>
                </c:pt>
                <c:pt idx="2938">
                  <c:v>1520</c:v>
                </c:pt>
                <c:pt idx="2939">
                  <c:v>1510</c:v>
                </c:pt>
                <c:pt idx="2940">
                  <c:v>1510</c:v>
                </c:pt>
                <c:pt idx="2941">
                  <c:v>1500</c:v>
                </c:pt>
                <c:pt idx="2942">
                  <c:v>1500</c:v>
                </c:pt>
                <c:pt idx="2943">
                  <c:v>1490</c:v>
                </c:pt>
                <c:pt idx="2944">
                  <c:v>1490</c:v>
                </c:pt>
                <c:pt idx="2945">
                  <c:v>1480</c:v>
                </c:pt>
                <c:pt idx="2946">
                  <c:v>1480</c:v>
                </c:pt>
                <c:pt idx="2947">
                  <c:v>1480</c:v>
                </c:pt>
                <c:pt idx="2948">
                  <c:v>1470</c:v>
                </c:pt>
                <c:pt idx="2949">
                  <c:v>1470</c:v>
                </c:pt>
                <c:pt idx="2950">
                  <c:v>1460</c:v>
                </c:pt>
                <c:pt idx="2951">
                  <c:v>1450</c:v>
                </c:pt>
                <c:pt idx="2952">
                  <c:v>1450</c:v>
                </c:pt>
                <c:pt idx="2953">
                  <c:v>1450</c:v>
                </c:pt>
                <c:pt idx="2954">
                  <c:v>1440</c:v>
                </c:pt>
                <c:pt idx="2955">
                  <c:v>1440</c:v>
                </c:pt>
                <c:pt idx="2956">
                  <c:v>1430</c:v>
                </c:pt>
                <c:pt idx="2957">
                  <c:v>1420</c:v>
                </c:pt>
                <c:pt idx="2958">
                  <c:v>1420</c:v>
                </c:pt>
                <c:pt idx="2959">
                  <c:v>1410</c:v>
                </c:pt>
                <c:pt idx="2960">
                  <c:v>1410</c:v>
                </c:pt>
                <c:pt idx="2961">
                  <c:v>1410</c:v>
                </c:pt>
                <c:pt idx="2962">
                  <c:v>1400</c:v>
                </c:pt>
                <c:pt idx="2963">
                  <c:v>1390</c:v>
                </c:pt>
                <c:pt idx="2964">
                  <c:v>1390</c:v>
                </c:pt>
                <c:pt idx="2965">
                  <c:v>1380</c:v>
                </c:pt>
                <c:pt idx="2966">
                  <c:v>1380</c:v>
                </c:pt>
                <c:pt idx="2967">
                  <c:v>1370</c:v>
                </c:pt>
                <c:pt idx="2968">
                  <c:v>1370</c:v>
                </c:pt>
                <c:pt idx="2969">
                  <c:v>1360</c:v>
                </c:pt>
                <c:pt idx="2970">
                  <c:v>1350</c:v>
                </c:pt>
                <c:pt idx="2971">
                  <c:v>1350</c:v>
                </c:pt>
                <c:pt idx="2972">
                  <c:v>1350</c:v>
                </c:pt>
                <c:pt idx="2973">
                  <c:v>1340</c:v>
                </c:pt>
                <c:pt idx="2974">
                  <c:v>1330</c:v>
                </c:pt>
                <c:pt idx="2975">
                  <c:v>1330</c:v>
                </c:pt>
                <c:pt idx="2976">
                  <c:v>1320</c:v>
                </c:pt>
                <c:pt idx="2977">
                  <c:v>1320</c:v>
                </c:pt>
                <c:pt idx="2978">
                  <c:v>1310</c:v>
                </c:pt>
                <c:pt idx="2979">
                  <c:v>1310</c:v>
                </c:pt>
                <c:pt idx="2980">
                  <c:v>1300</c:v>
                </c:pt>
                <c:pt idx="2981">
                  <c:v>1300</c:v>
                </c:pt>
                <c:pt idx="2982">
                  <c:v>1300</c:v>
                </c:pt>
                <c:pt idx="2983">
                  <c:v>1290</c:v>
                </c:pt>
                <c:pt idx="2984">
                  <c:v>1290</c:v>
                </c:pt>
                <c:pt idx="2985">
                  <c:v>1290</c:v>
                </c:pt>
                <c:pt idx="2986">
                  <c:v>1280</c:v>
                </c:pt>
                <c:pt idx="2987">
                  <c:v>1280</c:v>
                </c:pt>
                <c:pt idx="2988">
                  <c:v>1280</c:v>
                </c:pt>
                <c:pt idx="2989">
                  <c:v>1270</c:v>
                </c:pt>
                <c:pt idx="2990">
                  <c:v>1270</c:v>
                </c:pt>
                <c:pt idx="2991">
                  <c:v>1270</c:v>
                </c:pt>
                <c:pt idx="2992">
                  <c:v>1270</c:v>
                </c:pt>
                <c:pt idx="2993">
                  <c:v>1260</c:v>
                </c:pt>
                <c:pt idx="2994">
                  <c:v>1260</c:v>
                </c:pt>
                <c:pt idx="2995">
                  <c:v>1250</c:v>
                </c:pt>
                <c:pt idx="2996">
                  <c:v>1250</c:v>
                </c:pt>
                <c:pt idx="2997">
                  <c:v>1250</c:v>
                </c:pt>
                <c:pt idx="2998">
                  <c:v>1240</c:v>
                </c:pt>
                <c:pt idx="2999">
                  <c:v>1240</c:v>
                </c:pt>
                <c:pt idx="3000">
                  <c:v>1240</c:v>
                </c:pt>
                <c:pt idx="3001">
                  <c:v>1240</c:v>
                </c:pt>
                <c:pt idx="3002">
                  <c:v>1230</c:v>
                </c:pt>
                <c:pt idx="3003">
                  <c:v>1230</c:v>
                </c:pt>
                <c:pt idx="3004">
                  <c:v>1230</c:v>
                </c:pt>
                <c:pt idx="3005">
                  <c:v>1230</c:v>
                </c:pt>
                <c:pt idx="3006">
                  <c:v>1230</c:v>
                </c:pt>
                <c:pt idx="3007">
                  <c:v>1230</c:v>
                </c:pt>
                <c:pt idx="3008">
                  <c:v>1230</c:v>
                </c:pt>
                <c:pt idx="3009">
                  <c:v>1230</c:v>
                </c:pt>
                <c:pt idx="3010">
                  <c:v>1230</c:v>
                </c:pt>
                <c:pt idx="3011">
                  <c:v>1230</c:v>
                </c:pt>
                <c:pt idx="3012">
                  <c:v>1220</c:v>
                </c:pt>
                <c:pt idx="3013">
                  <c:v>1220</c:v>
                </c:pt>
                <c:pt idx="3014">
                  <c:v>1220</c:v>
                </c:pt>
                <c:pt idx="3015">
                  <c:v>1210</c:v>
                </c:pt>
                <c:pt idx="3016">
                  <c:v>1200</c:v>
                </c:pt>
                <c:pt idx="3017">
                  <c:v>1190</c:v>
                </c:pt>
                <c:pt idx="3018">
                  <c:v>1180</c:v>
                </c:pt>
                <c:pt idx="3019">
                  <c:v>1180</c:v>
                </c:pt>
                <c:pt idx="3020">
                  <c:v>1170</c:v>
                </c:pt>
                <c:pt idx="3021">
                  <c:v>1170</c:v>
                </c:pt>
                <c:pt idx="3022">
                  <c:v>1160</c:v>
                </c:pt>
                <c:pt idx="3024">
                  <c:v>1150</c:v>
                </c:pt>
                <c:pt idx="3025">
                  <c:v>1140</c:v>
                </c:pt>
                <c:pt idx="3026">
                  <c:v>1130</c:v>
                </c:pt>
                <c:pt idx="3027">
                  <c:v>1130</c:v>
                </c:pt>
                <c:pt idx="3028">
                  <c:v>1130</c:v>
                </c:pt>
                <c:pt idx="3029">
                  <c:v>1130</c:v>
                </c:pt>
                <c:pt idx="3030">
                  <c:v>1130</c:v>
                </c:pt>
                <c:pt idx="3031">
                  <c:v>1110</c:v>
                </c:pt>
                <c:pt idx="3032">
                  <c:v>1110</c:v>
                </c:pt>
                <c:pt idx="3033">
                  <c:v>1100</c:v>
                </c:pt>
                <c:pt idx="3034">
                  <c:v>1090</c:v>
                </c:pt>
                <c:pt idx="3035">
                  <c:v>1070</c:v>
                </c:pt>
                <c:pt idx="3036">
                  <c:v>1060</c:v>
                </c:pt>
                <c:pt idx="3037">
                  <c:v>1060</c:v>
                </c:pt>
                <c:pt idx="3038">
                  <c:v>1070</c:v>
                </c:pt>
                <c:pt idx="3039">
                  <c:v>1080</c:v>
                </c:pt>
                <c:pt idx="3040">
                  <c:v>1080</c:v>
                </c:pt>
                <c:pt idx="3041">
                  <c:v>1080</c:v>
                </c:pt>
                <c:pt idx="3042">
                  <c:v>1080</c:v>
                </c:pt>
                <c:pt idx="3043">
                  <c:v>1070</c:v>
                </c:pt>
                <c:pt idx="3044">
                  <c:v>1070</c:v>
                </c:pt>
                <c:pt idx="3045">
                  <c:v>1060</c:v>
                </c:pt>
                <c:pt idx="3046">
                  <c:v>1050</c:v>
                </c:pt>
                <c:pt idx="3047">
                  <c:v>1050</c:v>
                </c:pt>
                <c:pt idx="3048">
                  <c:v>1050</c:v>
                </c:pt>
                <c:pt idx="3049">
                  <c:v>1050</c:v>
                </c:pt>
                <c:pt idx="3050">
                  <c:v>1050</c:v>
                </c:pt>
                <c:pt idx="3051">
                  <c:v>1040</c:v>
                </c:pt>
                <c:pt idx="3052">
                  <c:v>1040</c:v>
                </c:pt>
                <c:pt idx="3053">
                  <c:v>1030</c:v>
                </c:pt>
                <c:pt idx="3054">
                  <c:v>1030</c:v>
                </c:pt>
                <c:pt idx="3055">
                  <c:v>1020</c:v>
                </c:pt>
                <c:pt idx="3056">
                  <c:v>1030</c:v>
                </c:pt>
                <c:pt idx="3057">
                  <c:v>1030</c:v>
                </c:pt>
                <c:pt idx="3058">
                  <c:v>1040</c:v>
                </c:pt>
                <c:pt idx="3059">
                  <c:v>1050</c:v>
                </c:pt>
                <c:pt idx="3060">
                  <c:v>1050</c:v>
                </c:pt>
                <c:pt idx="3061">
                  <c:v>1060</c:v>
                </c:pt>
                <c:pt idx="3062">
                  <c:v>1070</c:v>
                </c:pt>
                <c:pt idx="3063">
                  <c:v>1080</c:v>
                </c:pt>
                <c:pt idx="3064">
                  <c:v>1080</c:v>
                </c:pt>
                <c:pt idx="3065">
                  <c:v>1080</c:v>
                </c:pt>
                <c:pt idx="3066">
                  <c:v>1080</c:v>
                </c:pt>
                <c:pt idx="3067">
                  <c:v>1080</c:v>
                </c:pt>
                <c:pt idx="3068">
                  <c:v>1080</c:v>
                </c:pt>
                <c:pt idx="3069">
                  <c:v>1080</c:v>
                </c:pt>
                <c:pt idx="3070">
                  <c:v>1070</c:v>
                </c:pt>
                <c:pt idx="3071">
                  <c:v>1070</c:v>
                </c:pt>
                <c:pt idx="3072">
                  <c:v>1070</c:v>
                </c:pt>
                <c:pt idx="3073">
                  <c:v>1060</c:v>
                </c:pt>
                <c:pt idx="3074">
                  <c:v>1060</c:v>
                </c:pt>
                <c:pt idx="3075">
                  <c:v>1060</c:v>
                </c:pt>
                <c:pt idx="3077">
                  <c:v>1050</c:v>
                </c:pt>
                <c:pt idx="3078">
                  <c:v>1050</c:v>
                </c:pt>
                <c:pt idx="3079">
                  <c:v>1050</c:v>
                </c:pt>
                <c:pt idx="3080">
                  <c:v>1050</c:v>
                </c:pt>
                <c:pt idx="3081">
                  <c:v>1050</c:v>
                </c:pt>
                <c:pt idx="3082">
                  <c:v>1050</c:v>
                </c:pt>
                <c:pt idx="3084">
                  <c:v>1050</c:v>
                </c:pt>
                <c:pt idx="3085">
                  <c:v>1050</c:v>
                </c:pt>
                <c:pt idx="3086">
                  <c:v>1070</c:v>
                </c:pt>
                <c:pt idx="3087">
                  <c:v>1080</c:v>
                </c:pt>
                <c:pt idx="3088">
                  <c:v>1090</c:v>
                </c:pt>
                <c:pt idx="3090">
                  <c:v>1100</c:v>
                </c:pt>
                <c:pt idx="3091">
                  <c:v>1110</c:v>
                </c:pt>
                <c:pt idx="3092">
                  <c:v>1120</c:v>
                </c:pt>
                <c:pt idx="3093">
                  <c:v>1130</c:v>
                </c:pt>
                <c:pt idx="3094">
                  <c:v>1150</c:v>
                </c:pt>
                <c:pt idx="3095">
                  <c:v>1180</c:v>
                </c:pt>
                <c:pt idx="3096">
                  <c:v>1220</c:v>
                </c:pt>
                <c:pt idx="3097">
                  <c:v>1250</c:v>
                </c:pt>
                <c:pt idx="3098">
                  <c:v>1280</c:v>
                </c:pt>
                <c:pt idx="3099">
                  <c:v>1320</c:v>
                </c:pt>
                <c:pt idx="3100">
                  <c:v>1370</c:v>
                </c:pt>
                <c:pt idx="3102">
                  <c:v>1470</c:v>
                </c:pt>
                <c:pt idx="3103">
                  <c:v>1600</c:v>
                </c:pt>
                <c:pt idx="3104">
                  <c:v>1720</c:v>
                </c:pt>
                <c:pt idx="3105">
                  <c:v>1810</c:v>
                </c:pt>
                <c:pt idx="3106">
                  <c:v>1880</c:v>
                </c:pt>
                <c:pt idx="3107">
                  <c:v>1960</c:v>
                </c:pt>
                <c:pt idx="3108">
                  <c:v>2070</c:v>
                </c:pt>
                <c:pt idx="3109">
                  <c:v>2200</c:v>
                </c:pt>
                <c:pt idx="3110">
                  <c:v>2340</c:v>
                </c:pt>
                <c:pt idx="3111">
                  <c:v>2480</c:v>
                </c:pt>
                <c:pt idx="3112">
                  <c:v>2590</c:v>
                </c:pt>
                <c:pt idx="3113">
                  <c:v>2670</c:v>
                </c:pt>
                <c:pt idx="3114">
                  <c:v>2750</c:v>
                </c:pt>
                <c:pt idx="3115">
                  <c:v>2850</c:v>
                </c:pt>
                <c:pt idx="3116">
                  <c:v>2950</c:v>
                </c:pt>
                <c:pt idx="3117">
                  <c:v>3030</c:v>
                </c:pt>
                <c:pt idx="3118">
                  <c:v>3100</c:v>
                </c:pt>
                <c:pt idx="3119">
                  <c:v>3140</c:v>
                </c:pt>
                <c:pt idx="3120">
                  <c:v>3170</c:v>
                </c:pt>
                <c:pt idx="3121">
                  <c:v>3190</c:v>
                </c:pt>
                <c:pt idx="3122">
                  <c:v>3210</c:v>
                </c:pt>
                <c:pt idx="3123">
                  <c:v>3220</c:v>
                </c:pt>
                <c:pt idx="3124">
                  <c:v>3230</c:v>
                </c:pt>
                <c:pt idx="3125">
                  <c:v>3240</c:v>
                </c:pt>
                <c:pt idx="3126">
                  <c:v>3270</c:v>
                </c:pt>
                <c:pt idx="3127">
                  <c:v>3290</c:v>
                </c:pt>
                <c:pt idx="3128">
                  <c:v>3310</c:v>
                </c:pt>
                <c:pt idx="3129">
                  <c:v>3340</c:v>
                </c:pt>
                <c:pt idx="3130">
                  <c:v>3360</c:v>
                </c:pt>
                <c:pt idx="3131">
                  <c:v>3390</c:v>
                </c:pt>
                <c:pt idx="3132">
                  <c:v>3410</c:v>
                </c:pt>
                <c:pt idx="3133">
                  <c:v>3440</c:v>
                </c:pt>
                <c:pt idx="3134">
                  <c:v>3460</c:v>
                </c:pt>
                <c:pt idx="3135">
                  <c:v>3490</c:v>
                </c:pt>
                <c:pt idx="3136">
                  <c:v>3510</c:v>
                </c:pt>
                <c:pt idx="3137">
                  <c:v>3530</c:v>
                </c:pt>
                <c:pt idx="3138">
                  <c:v>3550</c:v>
                </c:pt>
                <c:pt idx="3139">
                  <c:v>3560</c:v>
                </c:pt>
                <c:pt idx="3140">
                  <c:v>3570</c:v>
                </c:pt>
                <c:pt idx="3141">
                  <c:v>3570</c:v>
                </c:pt>
                <c:pt idx="3142">
                  <c:v>3570</c:v>
                </c:pt>
                <c:pt idx="3143">
                  <c:v>3560</c:v>
                </c:pt>
                <c:pt idx="3144">
                  <c:v>3550</c:v>
                </c:pt>
                <c:pt idx="3145">
                  <c:v>3540</c:v>
                </c:pt>
                <c:pt idx="3146">
                  <c:v>3530</c:v>
                </c:pt>
                <c:pt idx="3147">
                  <c:v>3520</c:v>
                </c:pt>
                <c:pt idx="3148">
                  <c:v>3500</c:v>
                </c:pt>
                <c:pt idx="3149">
                  <c:v>3490</c:v>
                </c:pt>
                <c:pt idx="3150">
                  <c:v>3480</c:v>
                </c:pt>
                <c:pt idx="3151">
                  <c:v>3460</c:v>
                </c:pt>
                <c:pt idx="3152">
                  <c:v>3440</c:v>
                </c:pt>
                <c:pt idx="3153">
                  <c:v>3420</c:v>
                </c:pt>
                <c:pt idx="3154">
                  <c:v>3410</c:v>
                </c:pt>
                <c:pt idx="3155">
                  <c:v>3410</c:v>
                </c:pt>
                <c:pt idx="3156">
                  <c:v>3430</c:v>
                </c:pt>
                <c:pt idx="3157">
                  <c:v>3420</c:v>
                </c:pt>
                <c:pt idx="3158">
                  <c:v>3380</c:v>
                </c:pt>
                <c:pt idx="3159">
                  <c:v>3360</c:v>
                </c:pt>
                <c:pt idx="3160">
                  <c:v>3340</c:v>
                </c:pt>
                <c:pt idx="3161">
                  <c:v>3320</c:v>
                </c:pt>
                <c:pt idx="3162">
                  <c:v>3300</c:v>
                </c:pt>
                <c:pt idx="3163">
                  <c:v>3290</c:v>
                </c:pt>
                <c:pt idx="3164">
                  <c:v>3270</c:v>
                </c:pt>
                <c:pt idx="3165">
                  <c:v>3260</c:v>
                </c:pt>
                <c:pt idx="3166">
                  <c:v>3250</c:v>
                </c:pt>
                <c:pt idx="3167">
                  <c:v>3250</c:v>
                </c:pt>
                <c:pt idx="3168">
                  <c:v>3250</c:v>
                </c:pt>
                <c:pt idx="3169">
                  <c:v>3250</c:v>
                </c:pt>
                <c:pt idx="3170">
                  <c:v>3250</c:v>
                </c:pt>
                <c:pt idx="3171">
                  <c:v>3230</c:v>
                </c:pt>
                <c:pt idx="3172">
                  <c:v>3230</c:v>
                </c:pt>
                <c:pt idx="3173">
                  <c:v>3230</c:v>
                </c:pt>
                <c:pt idx="3174">
                  <c:v>3220</c:v>
                </c:pt>
                <c:pt idx="3175">
                  <c:v>3220</c:v>
                </c:pt>
                <c:pt idx="3176">
                  <c:v>3210</c:v>
                </c:pt>
                <c:pt idx="3177">
                  <c:v>3220</c:v>
                </c:pt>
                <c:pt idx="3178">
                  <c:v>3210</c:v>
                </c:pt>
                <c:pt idx="3179">
                  <c:v>3210</c:v>
                </c:pt>
                <c:pt idx="3180">
                  <c:v>3210</c:v>
                </c:pt>
                <c:pt idx="3181">
                  <c:v>3190</c:v>
                </c:pt>
                <c:pt idx="3182">
                  <c:v>3180</c:v>
                </c:pt>
                <c:pt idx="3183">
                  <c:v>3170</c:v>
                </c:pt>
                <c:pt idx="3184">
                  <c:v>3160</c:v>
                </c:pt>
                <c:pt idx="3185">
                  <c:v>3150</c:v>
                </c:pt>
                <c:pt idx="3186">
                  <c:v>3140</c:v>
                </c:pt>
                <c:pt idx="3187">
                  <c:v>3120</c:v>
                </c:pt>
                <c:pt idx="3188">
                  <c:v>3110</c:v>
                </c:pt>
                <c:pt idx="3189">
                  <c:v>3090</c:v>
                </c:pt>
                <c:pt idx="3190">
                  <c:v>3080</c:v>
                </c:pt>
                <c:pt idx="3191">
                  <c:v>3070</c:v>
                </c:pt>
                <c:pt idx="3192">
                  <c:v>3050</c:v>
                </c:pt>
                <c:pt idx="3193">
                  <c:v>3050</c:v>
                </c:pt>
                <c:pt idx="3194">
                  <c:v>3040</c:v>
                </c:pt>
                <c:pt idx="3195">
                  <c:v>3030</c:v>
                </c:pt>
                <c:pt idx="3196">
                  <c:v>3020</c:v>
                </c:pt>
                <c:pt idx="3197">
                  <c:v>3020</c:v>
                </c:pt>
                <c:pt idx="3198">
                  <c:v>3010</c:v>
                </c:pt>
                <c:pt idx="3199">
                  <c:v>3010</c:v>
                </c:pt>
                <c:pt idx="3200">
                  <c:v>3010</c:v>
                </c:pt>
                <c:pt idx="3201">
                  <c:v>3000</c:v>
                </c:pt>
                <c:pt idx="3202">
                  <c:v>2990</c:v>
                </c:pt>
                <c:pt idx="3203">
                  <c:v>3000</c:v>
                </c:pt>
                <c:pt idx="3204">
                  <c:v>2980</c:v>
                </c:pt>
                <c:pt idx="3205">
                  <c:v>2970</c:v>
                </c:pt>
                <c:pt idx="3206">
                  <c:v>2970</c:v>
                </c:pt>
                <c:pt idx="3207">
                  <c:v>2960</c:v>
                </c:pt>
                <c:pt idx="3208">
                  <c:v>2960</c:v>
                </c:pt>
                <c:pt idx="3209">
                  <c:v>2940</c:v>
                </c:pt>
                <c:pt idx="3210">
                  <c:v>2940</c:v>
                </c:pt>
                <c:pt idx="3211">
                  <c:v>2930</c:v>
                </c:pt>
                <c:pt idx="3212">
                  <c:v>2930</c:v>
                </c:pt>
                <c:pt idx="3213">
                  <c:v>2920</c:v>
                </c:pt>
                <c:pt idx="3215">
                  <c:v>2910</c:v>
                </c:pt>
                <c:pt idx="3216">
                  <c:v>2910</c:v>
                </c:pt>
                <c:pt idx="3217">
                  <c:v>2900</c:v>
                </c:pt>
                <c:pt idx="3218">
                  <c:v>2900</c:v>
                </c:pt>
                <c:pt idx="3219">
                  <c:v>2890</c:v>
                </c:pt>
                <c:pt idx="3220">
                  <c:v>2880</c:v>
                </c:pt>
                <c:pt idx="3221">
                  <c:v>2870</c:v>
                </c:pt>
                <c:pt idx="3222">
                  <c:v>2870</c:v>
                </c:pt>
                <c:pt idx="3223">
                  <c:v>2870</c:v>
                </c:pt>
                <c:pt idx="3224">
                  <c:v>2870</c:v>
                </c:pt>
                <c:pt idx="3225">
                  <c:v>2860</c:v>
                </c:pt>
                <c:pt idx="3226">
                  <c:v>2840</c:v>
                </c:pt>
                <c:pt idx="3227">
                  <c:v>2820</c:v>
                </c:pt>
                <c:pt idx="3228">
                  <c:v>2810</c:v>
                </c:pt>
                <c:pt idx="3229">
                  <c:v>2800</c:v>
                </c:pt>
                <c:pt idx="3230">
                  <c:v>2790</c:v>
                </c:pt>
                <c:pt idx="3231">
                  <c:v>2780</c:v>
                </c:pt>
                <c:pt idx="3232">
                  <c:v>2770</c:v>
                </c:pt>
                <c:pt idx="3233">
                  <c:v>2770</c:v>
                </c:pt>
                <c:pt idx="3234">
                  <c:v>2760</c:v>
                </c:pt>
                <c:pt idx="3235">
                  <c:v>2750</c:v>
                </c:pt>
                <c:pt idx="3236">
                  <c:v>2740</c:v>
                </c:pt>
                <c:pt idx="3237">
                  <c:v>2730</c:v>
                </c:pt>
                <c:pt idx="3238">
                  <c:v>2710</c:v>
                </c:pt>
                <c:pt idx="3239">
                  <c:v>2700</c:v>
                </c:pt>
                <c:pt idx="3240">
                  <c:v>2690</c:v>
                </c:pt>
                <c:pt idx="3241">
                  <c:v>2680</c:v>
                </c:pt>
                <c:pt idx="3242">
                  <c:v>2660</c:v>
                </c:pt>
                <c:pt idx="3243">
                  <c:v>2640</c:v>
                </c:pt>
                <c:pt idx="3244">
                  <c:v>2650</c:v>
                </c:pt>
                <c:pt idx="3245">
                  <c:v>2650</c:v>
                </c:pt>
                <c:pt idx="3246">
                  <c:v>2630</c:v>
                </c:pt>
                <c:pt idx="3247">
                  <c:v>2580</c:v>
                </c:pt>
                <c:pt idx="3248">
                  <c:v>2580</c:v>
                </c:pt>
                <c:pt idx="3249">
                  <c:v>2580</c:v>
                </c:pt>
                <c:pt idx="3250">
                  <c:v>2570</c:v>
                </c:pt>
                <c:pt idx="3251">
                  <c:v>2570</c:v>
                </c:pt>
                <c:pt idx="3252">
                  <c:v>2560</c:v>
                </c:pt>
                <c:pt idx="3253">
                  <c:v>2550</c:v>
                </c:pt>
                <c:pt idx="3254">
                  <c:v>2540</c:v>
                </c:pt>
                <c:pt idx="3255">
                  <c:v>2530</c:v>
                </c:pt>
                <c:pt idx="3256">
                  <c:v>2510</c:v>
                </c:pt>
                <c:pt idx="3257">
                  <c:v>2500</c:v>
                </c:pt>
                <c:pt idx="3258">
                  <c:v>2490</c:v>
                </c:pt>
                <c:pt idx="3259">
                  <c:v>2470</c:v>
                </c:pt>
                <c:pt idx="3260">
                  <c:v>2470</c:v>
                </c:pt>
                <c:pt idx="3261">
                  <c:v>2460</c:v>
                </c:pt>
                <c:pt idx="3262">
                  <c:v>2450</c:v>
                </c:pt>
                <c:pt idx="3263">
                  <c:v>2450</c:v>
                </c:pt>
                <c:pt idx="3264">
                  <c:v>2450</c:v>
                </c:pt>
                <c:pt idx="3265">
                  <c:v>2450</c:v>
                </c:pt>
                <c:pt idx="3266">
                  <c:v>2440</c:v>
                </c:pt>
                <c:pt idx="3267">
                  <c:v>2450</c:v>
                </c:pt>
                <c:pt idx="3268">
                  <c:v>2440</c:v>
                </c:pt>
                <c:pt idx="3269">
                  <c:v>2450</c:v>
                </c:pt>
                <c:pt idx="3270">
                  <c:v>2450</c:v>
                </c:pt>
                <c:pt idx="3271">
                  <c:v>2450</c:v>
                </c:pt>
                <c:pt idx="3272">
                  <c:v>2450</c:v>
                </c:pt>
                <c:pt idx="3273">
                  <c:v>2450</c:v>
                </c:pt>
                <c:pt idx="3274">
                  <c:v>2450</c:v>
                </c:pt>
                <c:pt idx="3275">
                  <c:v>2470</c:v>
                </c:pt>
                <c:pt idx="3276">
                  <c:v>2490</c:v>
                </c:pt>
                <c:pt idx="3278">
                  <c:v>2500</c:v>
                </c:pt>
                <c:pt idx="3279">
                  <c:v>2500</c:v>
                </c:pt>
                <c:pt idx="3280">
                  <c:v>2500</c:v>
                </c:pt>
                <c:pt idx="3281">
                  <c:v>2510</c:v>
                </c:pt>
                <c:pt idx="3282">
                  <c:v>2510</c:v>
                </c:pt>
                <c:pt idx="3283">
                  <c:v>2520</c:v>
                </c:pt>
                <c:pt idx="3284">
                  <c:v>2540</c:v>
                </c:pt>
                <c:pt idx="3285">
                  <c:v>2560</c:v>
                </c:pt>
                <c:pt idx="3286">
                  <c:v>2590</c:v>
                </c:pt>
                <c:pt idx="3287">
                  <c:v>2610</c:v>
                </c:pt>
                <c:pt idx="3288">
                  <c:v>2640</c:v>
                </c:pt>
                <c:pt idx="3289">
                  <c:v>2660</c:v>
                </c:pt>
                <c:pt idx="3290">
                  <c:v>2690</c:v>
                </c:pt>
                <c:pt idx="3291">
                  <c:v>2730</c:v>
                </c:pt>
                <c:pt idx="3292">
                  <c:v>2790</c:v>
                </c:pt>
                <c:pt idx="3293">
                  <c:v>2840</c:v>
                </c:pt>
                <c:pt idx="3294">
                  <c:v>2880</c:v>
                </c:pt>
                <c:pt idx="3295">
                  <c:v>2920</c:v>
                </c:pt>
                <c:pt idx="3296">
                  <c:v>2960</c:v>
                </c:pt>
                <c:pt idx="3297">
                  <c:v>3000</c:v>
                </c:pt>
                <c:pt idx="3299">
                  <c:v>3050</c:v>
                </c:pt>
                <c:pt idx="3300">
                  <c:v>3110</c:v>
                </c:pt>
                <c:pt idx="3301">
                  <c:v>3170</c:v>
                </c:pt>
                <c:pt idx="3302">
                  <c:v>3230</c:v>
                </c:pt>
                <c:pt idx="3303">
                  <c:v>3300</c:v>
                </c:pt>
                <c:pt idx="3304">
                  <c:v>3360</c:v>
                </c:pt>
                <c:pt idx="3305">
                  <c:v>3420</c:v>
                </c:pt>
                <c:pt idx="3306">
                  <c:v>3490</c:v>
                </c:pt>
                <c:pt idx="3307">
                  <c:v>3540</c:v>
                </c:pt>
                <c:pt idx="3308">
                  <c:v>3580</c:v>
                </c:pt>
                <c:pt idx="3309">
                  <c:v>3630</c:v>
                </c:pt>
                <c:pt idx="3310">
                  <c:v>3650</c:v>
                </c:pt>
                <c:pt idx="3312">
                  <c:v>3670</c:v>
                </c:pt>
                <c:pt idx="3313">
                  <c:v>3680</c:v>
                </c:pt>
                <c:pt idx="3314">
                  <c:v>3670</c:v>
                </c:pt>
                <c:pt idx="3315">
                  <c:v>3650</c:v>
                </c:pt>
                <c:pt idx="3316">
                  <c:v>3610</c:v>
                </c:pt>
                <c:pt idx="3317">
                  <c:v>3560</c:v>
                </c:pt>
                <c:pt idx="3318">
                  <c:v>3490</c:v>
                </c:pt>
                <c:pt idx="3319">
                  <c:v>3430</c:v>
                </c:pt>
                <c:pt idx="3320">
                  <c:v>3360</c:v>
                </c:pt>
                <c:pt idx="3321">
                  <c:v>3290</c:v>
                </c:pt>
                <c:pt idx="3322">
                  <c:v>3220</c:v>
                </c:pt>
                <c:pt idx="3323">
                  <c:v>3140</c:v>
                </c:pt>
                <c:pt idx="3324">
                  <c:v>3070</c:v>
                </c:pt>
                <c:pt idx="3325">
                  <c:v>3010</c:v>
                </c:pt>
                <c:pt idx="3326">
                  <c:v>2960</c:v>
                </c:pt>
                <c:pt idx="3327">
                  <c:v>2910</c:v>
                </c:pt>
                <c:pt idx="3328">
                  <c:v>2860</c:v>
                </c:pt>
                <c:pt idx="3329">
                  <c:v>2830</c:v>
                </c:pt>
                <c:pt idx="3330">
                  <c:v>2790</c:v>
                </c:pt>
                <c:pt idx="3331">
                  <c:v>2760</c:v>
                </c:pt>
                <c:pt idx="3332">
                  <c:v>2730</c:v>
                </c:pt>
                <c:pt idx="3333">
                  <c:v>2700</c:v>
                </c:pt>
                <c:pt idx="3334">
                  <c:v>2670</c:v>
                </c:pt>
                <c:pt idx="3335">
                  <c:v>2650</c:v>
                </c:pt>
                <c:pt idx="3336">
                  <c:v>2620</c:v>
                </c:pt>
                <c:pt idx="3337">
                  <c:v>2600</c:v>
                </c:pt>
                <c:pt idx="3338">
                  <c:v>2590</c:v>
                </c:pt>
                <c:pt idx="3339">
                  <c:v>2570</c:v>
                </c:pt>
                <c:pt idx="3340">
                  <c:v>2540</c:v>
                </c:pt>
                <c:pt idx="3341">
                  <c:v>2530</c:v>
                </c:pt>
                <c:pt idx="3343">
                  <c:v>2510</c:v>
                </c:pt>
                <c:pt idx="3344">
                  <c:v>2500</c:v>
                </c:pt>
                <c:pt idx="3345">
                  <c:v>2480</c:v>
                </c:pt>
                <c:pt idx="3346">
                  <c:v>2470</c:v>
                </c:pt>
                <c:pt idx="3348">
                  <c:v>2450</c:v>
                </c:pt>
                <c:pt idx="3349">
                  <c:v>2430</c:v>
                </c:pt>
                <c:pt idx="3350">
                  <c:v>2410</c:v>
                </c:pt>
                <c:pt idx="3351">
                  <c:v>2400</c:v>
                </c:pt>
                <c:pt idx="3352">
                  <c:v>2390</c:v>
                </c:pt>
                <c:pt idx="3354">
                  <c:v>2370</c:v>
                </c:pt>
                <c:pt idx="3355">
                  <c:v>2360</c:v>
                </c:pt>
                <c:pt idx="3356">
                  <c:v>2350</c:v>
                </c:pt>
                <c:pt idx="3357">
                  <c:v>2330</c:v>
                </c:pt>
                <c:pt idx="3358">
                  <c:v>2310</c:v>
                </c:pt>
                <c:pt idx="3359">
                  <c:v>2310</c:v>
                </c:pt>
                <c:pt idx="3360">
                  <c:v>2310</c:v>
                </c:pt>
                <c:pt idx="3361">
                  <c:v>2380</c:v>
                </c:pt>
                <c:pt idx="3362">
                  <c:v>2480</c:v>
                </c:pt>
                <c:pt idx="3363">
                  <c:v>2490</c:v>
                </c:pt>
                <c:pt idx="3364">
                  <c:v>2590</c:v>
                </c:pt>
                <c:pt idx="3365">
                  <c:v>2840</c:v>
                </c:pt>
                <c:pt idx="3366">
                  <c:v>2970</c:v>
                </c:pt>
                <c:pt idx="3368">
                  <c:v>3110</c:v>
                </c:pt>
                <c:pt idx="3369">
                  <c:v>3240</c:v>
                </c:pt>
                <c:pt idx="3370">
                  <c:v>3380</c:v>
                </c:pt>
                <c:pt idx="3371">
                  <c:v>3530</c:v>
                </c:pt>
                <c:pt idx="3372">
                  <c:v>3690</c:v>
                </c:pt>
                <c:pt idx="3373">
                  <c:v>3840</c:v>
                </c:pt>
                <c:pt idx="3374">
                  <c:v>3950</c:v>
                </c:pt>
                <c:pt idx="3375">
                  <c:v>4010</c:v>
                </c:pt>
                <c:pt idx="3376">
                  <c:v>4080</c:v>
                </c:pt>
                <c:pt idx="3377">
                  <c:v>4170</c:v>
                </c:pt>
                <c:pt idx="3378">
                  <c:v>4280</c:v>
                </c:pt>
                <c:pt idx="3380">
                  <c:v>4380</c:v>
                </c:pt>
                <c:pt idx="3381">
                  <c:v>4440</c:v>
                </c:pt>
                <c:pt idx="3382">
                  <c:v>4480</c:v>
                </c:pt>
                <c:pt idx="3383">
                  <c:v>4480</c:v>
                </c:pt>
                <c:pt idx="3384">
                  <c:v>4480</c:v>
                </c:pt>
                <c:pt idx="3385">
                  <c:v>4480</c:v>
                </c:pt>
                <c:pt idx="3386">
                  <c:v>4450</c:v>
                </c:pt>
                <c:pt idx="3387">
                  <c:v>4430</c:v>
                </c:pt>
                <c:pt idx="3388">
                  <c:v>4410</c:v>
                </c:pt>
                <c:pt idx="3389">
                  <c:v>4380</c:v>
                </c:pt>
                <c:pt idx="3390">
                  <c:v>4350</c:v>
                </c:pt>
                <c:pt idx="3391">
                  <c:v>4300</c:v>
                </c:pt>
                <c:pt idx="3392">
                  <c:v>4260</c:v>
                </c:pt>
                <c:pt idx="3393">
                  <c:v>4210</c:v>
                </c:pt>
                <c:pt idx="3394">
                  <c:v>4160</c:v>
                </c:pt>
                <c:pt idx="3395">
                  <c:v>4120</c:v>
                </c:pt>
                <c:pt idx="3396">
                  <c:v>4080</c:v>
                </c:pt>
                <c:pt idx="3397">
                  <c:v>4040</c:v>
                </c:pt>
                <c:pt idx="3398">
                  <c:v>4000</c:v>
                </c:pt>
                <c:pt idx="3399">
                  <c:v>3960</c:v>
                </c:pt>
                <c:pt idx="3400">
                  <c:v>3940</c:v>
                </c:pt>
                <c:pt idx="3401">
                  <c:v>3900</c:v>
                </c:pt>
                <c:pt idx="3402">
                  <c:v>3880</c:v>
                </c:pt>
                <c:pt idx="3403">
                  <c:v>3850</c:v>
                </c:pt>
                <c:pt idx="3404">
                  <c:v>3820</c:v>
                </c:pt>
                <c:pt idx="3405">
                  <c:v>3790</c:v>
                </c:pt>
                <c:pt idx="3407">
                  <c:v>3760</c:v>
                </c:pt>
                <c:pt idx="3408">
                  <c:v>3750</c:v>
                </c:pt>
                <c:pt idx="3409">
                  <c:v>3720</c:v>
                </c:pt>
                <c:pt idx="3410">
                  <c:v>3710</c:v>
                </c:pt>
                <c:pt idx="3411">
                  <c:v>3670</c:v>
                </c:pt>
                <c:pt idx="3412">
                  <c:v>3660</c:v>
                </c:pt>
                <c:pt idx="3413">
                  <c:v>3650</c:v>
                </c:pt>
                <c:pt idx="3414">
                  <c:v>3630</c:v>
                </c:pt>
                <c:pt idx="3415">
                  <c:v>3610</c:v>
                </c:pt>
                <c:pt idx="3416">
                  <c:v>3600</c:v>
                </c:pt>
                <c:pt idx="3417">
                  <c:v>3580</c:v>
                </c:pt>
                <c:pt idx="3418">
                  <c:v>3570</c:v>
                </c:pt>
                <c:pt idx="3419">
                  <c:v>3550</c:v>
                </c:pt>
                <c:pt idx="3420">
                  <c:v>3550</c:v>
                </c:pt>
                <c:pt idx="3421">
                  <c:v>3520</c:v>
                </c:pt>
                <c:pt idx="3422">
                  <c:v>3500</c:v>
                </c:pt>
                <c:pt idx="3423">
                  <c:v>3500</c:v>
                </c:pt>
                <c:pt idx="3424">
                  <c:v>3480</c:v>
                </c:pt>
                <c:pt idx="3425">
                  <c:v>3470</c:v>
                </c:pt>
                <c:pt idx="3426">
                  <c:v>3460</c:v>
                </c:pt>
                <c:pt idx="3427">
                  <c:v>3440</c:v>
                </c:pt>
                <c:pt idx="3428">
                  <c:v>3430</c:v>
                </c:pt>
                <c:pt idx="3429">
                  <c:v>3410</c:v>
                </c:pt>
                <c:pt idx="3430">
                  <c:v>3400</c:v>
                </c:pt>
                <c:pt idx="3431">
                  <c:v>3390</c:v>
                </c:pt>
                <c:pt idx="3432">
                  <c:v>3370</c:v>
                </c:pt>
                <c:pt idx="3433">
                  <c:v>3350</c:v>
                </c:pt>
                <c:pt idx="3434">
                  <c:v>3340</c:v>
                </c:pt>
                <c:pt idx="3435">
                  <c:v>3330</c:v>
                </c:pt>
                <c:pt idx="3436">
                  <c:v>3310</c:v>
                </c:pt>
                <c:pt idx="3438">
                  <c:v>3290</c:v>
                </c:pt>
                <c:pt idx="3439">
                  <c:v>3280</c:v>
                </c:pt>
                <c:pt idx="3440">
                  <c:v>3270</c:v>
                </c:pt>
                <c:pt idx="3441">
                  <c:v>3260</c:v>
                </c:pt>
                <c:pt idx="3442">
                  <c:v>3240</c:v>
                </c:pt>
                <c:pt idx="3443">
                  <c:v>3220</c:v>
                </c:pt>
                <c:pt idx="3444">
                  <c:v>3200</c:v>
                </c:pt>
                <c:pt idx="3445">
                  <c:v>3180</c:v>
                </c:pt>
                <c:pt idx="3446">
                  <c:v>3170</c:v>
                </c:pt>
                <c:pt idx="3447">
                  <c:v>3150</c:v>
                </c:pt>
                <c:pt idx="3448">
                  <c:v>3130</c:v>
                </c:pt>
                <c:pt idx="3449">
                  <c:v>3120</c:v>
                </c:pt>
                <c:pt idx="3450">
                  <c:v>3100</c:v>
                </c:pt>
                <c:pt idx="3451">
                  <c:v>3080</c:v>
                </c:pt>
                <c:pt idx="3452">
                  <c:v>3060</c:v>
                </c:pt>
                <c:pt idx="3453">
                  <c:v>3040</c:v>
                </c:pt>
                <c:pt idx="3454">
                  <c:v>3030</c:v>
                </c:pt>
                <c:pt idx="3455">
                  <c:v>3010</c:v>
                </c:pt>
                <c:pt idx="3456">
                  <c:v>2990</c:v>
                </c:pt>
                <c:pt idx="3457">
                  <c:v>2980</c:v>
                </c:pt>
                <c:pt idx="3458">
                  <c:v>2960</c:v>
                </c:pt>
                <c:pt idx="3459">
                  <c:v>2950</c:v>
                </c:pt>
                <c:pt idx="3460">
                  <c:v>2930</c:v>
                </c:pt>
                <c:pt idx="3461">
                  <c:v>2910</c:v>
                </c:pt>
                <c:pt idx="3462">
                  <c:v>2890</c:v>
                </c:pt>
                <c:pt idx="3463">
                  <c:v>2880</c:v>
                </c:pt>
                <c:pt idx="3464">
                  <c:v>2860</c:v>
                </c:pt>
                <c:pt idx="3465">
                  <c:v>2850</c:v>
                </c:pt>
                <c:pt idx="3466">
                  <c:v>2820</c:v>
                </c:pt>
                <c:pt idx="3467">
                  <c:v>2810</c:v>
                </c:pt>
                <c:pt idx="3468">
                  <c:v>2800</c:v>
                </c:pt>
                <c:pt idx="3469">
                  <c:v>2790</c:v>
                </c:pt>
                <c:pt idx="3470">
                  <c:v>2770</c:v>
                </c:pt>
                <c:pt idx="3471">
                  <c:v>2760</c:v>
                </c:pt>
                <c:pt idx="3472">
                  <c:v>2750</c:v>
                </c:pt>
                <c:pt idx="3473">
                  <c:v>2740</c:v>
                </c:pt>
                <c:pt idx="3474">
                  <c:v>2730</c:v>
                </c:pt>
                <c:pt idx="3475">
                  <c:v>2720</c:v>
                </c:pt>
                <c:pt idx="3476">
                  <c:v>2710</c:v>
                </c:pt>
                <c:pt idx="3477">
                  <c:v>2690</c:v>
                </c:pt>
                <c:pt idx="3478">
                  <c:v>2690</c:v>
                </c:pt>
                <c:pt idx="3479">
                  <c:v>2690</c:v>
                </c:pt>
                <c:pt idx="3480">
                  <c:v>2690</c:v>
                </c:pt>
                <c:pt idx="3481">
                  <c:v>2670</c:v>
                </c:pt>
                <c:pt idx="3482">
                  <c:v>2670</c:v>
                </c:pt>
                <c:pt idx="3483">
                  <c:v>2660</c:v>
                </c:pt>
                <c:pt idx="3484">
                  <c:v>2650</c:v>
                </c:pt>
                <c:pt idx="3485">
                  <c:v>2640</c:v>
                </c:pt>
                <c:pt idx="3486">
                  <c:v>2630</c:v>
                </c:pt>
                <c:pt idx="3487">
                  <c:v>2630</c:v>
                </c:pt>
                <c:pt idx="3488">
                  <c:v>2630</c:v>
                </c:pt>
                <c:pt idx="3489">
                  <c:v>2620</c:v>
                </c:pt>
                <c:pt idx="3490">
                  <c:v>2600</c:v>
                </c:pt>
                <c:pt idx="3491">
                  <c:v>2560</c:v>
                </c:pt>
                <c:pt idx="3492">
                  <c:v>2560</c:v>
                </c:pt>
                <c:pt idx="3493">
                  <c:v>2580</c:v>
                </c:pt>
                <c:pt idx="3494">
                  <c:v>2590</c:v>
                </c:pt>
                <c:pt idx="3495">
                  <c:v>2580</c:v>
                </c:pt>
                <c:pt idx="3496">
                  <c:v>2580</c:v>
                </c:pt>
                <c:pt idx="3497">
                  <c:v>2570</c:v>
                </c:pt>
                <c:pt idx="3498">
                  <c:v>2560</c:v>
                </c:pt>
                <c:pt idx="3499">
                  <c:v>2560</c:v>
                </c:pt>
                <c:pt idx="3500">
                  <c:v>2560</c:v>
                </c:pt>
                <c:pt idx="3501">
                  <c:v>2550</c:v>
                </c:pt>
                <c:pt idx="3502">
                  <c:v>2550</c:v>
                </c:pt>
                <c:pt idx="3503">
                  <c:v>2540</c:v>
                </c:pt>
                <c:pt idx="3504">
                  <c:v>2530</c:v>
                </c:pt>
                <c:pt idx="3505">
                  <c:v>2530</c:v>
                </c:pt>
                <c:pt idx="3506">
                  <c:v>2520</c:v>
                </c:pt>
                <c:pt idx="3507">
                  <c:v>2520</c:v>
                </c:pt>
                <c:pt idx="3509">
                  <c:v>2520</c:v>
                </c:pt>
                <c:pt idx="3510">
                  <c:v>2510</c:v>
                </c:pt>
                <c:pt idx="3511">
                  <c:v>2510</c:v>
                </c:pt>
                <c:pt idx="3512">
                  <c:v>2500</c:v>
                </c:pt>
                <c:pt idx="3513">
                  <c:v>2500</c:v>
                </c:pt>
                <c:pt idx="3514">
                  <c:v>2500</c:v>
                </c:pt>
                <c:pt idx="3515">
                  <c:v>2490</c:v>
                </c:pt>
                <c:pt idx="3516">
                  <c:v>2490</c:v>
                </c:pt>
                <c:pt idx="3517">
                  <c:v>2490</c:v>
                </c:pt>
                <c:pt idx="3518">
                  <c:v>2480</c:v>
                </c:pt>
                <c:pt idx="3519">
                  <c:v>2470</c:v>
                </c:pt>
                <c:pt idx="3520">
                  <c:v>2460</c:v>
                </c:pt>
                <c:pt idx="3521">
                  <c:v>2460</c:v>
                </c:pt>
                <c:pt idx="3522">
                  <c:v>2460</c:v>
                </c:pt>
                <c:pt idx="3523">
                  <c:v>2460</c:v>
                </c:pt>
                <c:pt idx="3524">
                  <c:v>2450</c:v>
                </c:pt>
                <c:pt idx="3525">
                  <c:v>2460</c:v>
                </c:pt>
                <c:pt idx="3526">
                  <c:v>2450</c:v>
                </c:pt>
                <c:pt idx="3527">
                  <c:v>2440</c:v>
                </c:pt>
                <c:pt idx="3528">
                  <c:v>2440</c:v>
                </c:pt>
                <c:pt idx="3529">
                  <c:v>2440</c:v>
                </c:pt>
                <c:pt idx="3530">
                  <c:v>2430</c:v>
                </c:pt>
                <c:pt idx="3531">
                  <c:v>2430</c:v>
                </c:pt>
                <c:pt idx="3532">
                  <c:v>2420</c:v>
                </c:pt>
                <c:pt idx="3533">
                  <c:v>2420</c:v>
                </c:pt>
                <c:pt idx="3534">
                  <c:v>2420</c:v>
                </c:pt>
                <c:pt idx="3535">
                  <c:v>2410</c:v>
                </c:pt>
                <c:pt idx="3536">
                  <c:v>2410</c:v>
                </c:pt>
                <c:pt idx="3537">
                  <c:v>2410</c:v>
                </c:pt>
                <c:pt idx="3538">
                  <c:v>2410</c:v>
                </c:pt>
                <c:pt idx="3539">
                  <c:v>2400</c:v>
                </c:pt>
                <c:pt idx="3540">
                  <c:v>2400</c:v>
                </c:pt>
                <c:pt idx="3541">
                  <c:v>2390</c:v>
                </c:pt>
                <c:pt idx="3542">
                  <c:v>2390</c:v>
                </c:pt>
                <c:pt idx="3543">
                  <c:v>2380</c:v>
                </c:pt>
                <c:pt idx="3544">
                  <c:v>2380</c:v>
                </c:pt>
                <c:pt idx="3545">
                  <c:v>2380</c:v>
                </c:pt>
                <c:pt idx="3546">
                  <c:v>2380</c:v>
                </c:pt>
                <c:pt idx="3547">
                  <c:v>2370</c:v>
                </c:pt>
                <c:pt idx="3548">
                  <c:v>2370</c:v>
                </c:pt>
                <c:pt idx="3549">
                  <c:v>2360</c:v>
                </c:pt>
                <c:pt idx="3550">
                  <c:v>2360</c:v>
                </c:pt>
                <c:pt idx="3551">
                  <c:v>2360</c:v>
                </c:pt>
                <c:pt idx="3552">
                  <c:v>2350</c:v>
                </c:pt>
                <c:pt idx="3553">
                  <c:v>2340</c:v>
                </c:pt>
                <c:pt idx="3554">
                  <c:v>2340</c:v>
                </c:pt>
                <c:pt idx="3555">
                  <c:v>2330</c:v>
                </c:pt>
                <c:pt idx="3556">
                  <c:v>2330</c:v>
                </c:pt>
                <c:pt idx="3557">
                  <c:v>2330</c:v>
                </c:pt>
                <c:pt idx="3558">
                  <c:v>2320</c:v>
                </c:pt>
                <c:pt idx="3559">
                  <c:v>2320</c:v>
                </c:pt>
                <c:pt idx="3560">
                  <c:v>2310</c:v>
                </c:pt>
                <c:pt idx="3561">
                  <c:v>2300</c:v>
                </c:pt>
                <c:pt idx="3562">
                  <c:v>2300</c:v>
                </c:pt>
                <c:pt idx="3563">
                  <c:v>2300</c:v>
                </c:pt>
                <c:pt idx="3564">
                  <c:v>2290</c:v>
                </c:pt>
                <c:pt idx="3565">
                  <c:v>2280</c:v>
                </c:pt>
                <c:pt idx="3566">
                  <c:v>2270</c:v>
                </c:pt>
                <c:pt idx="3567">
                  <c:v>2270</c:v>
                </c:pt>
                <c:pt idx="3568">
                  <c:v>2260</c:v>
                </c:pt>
                <c:pt idx="3569">
                  <c:v>2250</c:v>
                </c:pt>
                <c:pt idx="3570">
                  <c:v>2250</c:v>
                </c:pt>
                <c:pt idx="3571">
                  <c:v>2240</c:v>
                </c:pt>
                <c:pt idx="3572">
                  <c:v>2230</c:v>
                </c:pt>
                <c:pt idx="3573">
                  <c:v>2230</c:v>
                </c:pt>
                <c:pt idx="3574">
                  <c:v>2230</c:v>
                </c:pt>
                <c:pt idx="3575">
                  <c:v>2220</c:v>
                </c:pt>
                <c:pt idx="3576">
                  <c:v>2210</c:v>
                </c:pt>
                <c:pt idx="3577">
                  <c:v>2210</c:v>
                </c:pt>
                <c:pt idx="3578">
                  <c:v>2210</c:v>
                </c:pt>
                <c:pt idx="3579">
                  <c:v>2200</c:v>
                </c:pt>
                <c:pt idx="3580">
                  <c:v>2190</c:v>
                </c:pt>
                <c:pt idx="3581">
                  <c:v>2180</c:v>
                </c:pt>
                <c:pt idx="3582">
                  <c:v>2180</c:v>
                </c:pt>
                <c:pt idx="3583">
                  <c:v>2170</c:v>
                </c:pt>
                <c:pt idx="3584">
                  <c:v>2170</c:v>
                </c:pt>
                <c:pt idx="3585">
                  <c:v>2170</c:v>
                </c:pt>
                <c:pt idx="3586">
                  <c:v>2160</c:v>
                </c:pt>
                <c:pt idx="3587">
                  <c:v>2160</c:v>
                </c:pt>
                <c:pt idx="3588">
                  <c:v>2150</c:v>
                </c:pt>
                <c:pt idx="3589">
                  <c:v>2150</c:v>
                </c:pt>
                <c:pt idx="3590">
                  <c:v>2140</c:v>
                </c:pt>
                <c:pt idx="3591">
                  <c:v>2140</c:v>
                </c:pt>
                <c:pt idx="3592">
                  <c:v>2130</c:v>
                </c:pt>
                <c:pt idx="3593">
                  <c:v>2130</c:v>
                </c:pt>
                <c:pt idx="3594">
                  <c:v>2120</c:v>
                </c:pt>
                <c:pt idx="3595">
                  <c:v>2120</c:v>
                </c:pt>
                <c:pt idx="3596">
                  <c:v>2090</c:v>
                </c:pt>
                <c:pt idx="3597">
                  <c:v>2080</c:v>
                </c:pt>
                <c:pt idx="3598">
                  <c:v>2080</c:v>
                </c:pt>
                <c:pt idx="3599">
                  <c:v>2090</c:v>
                </c:pt>
                <c:pt idx="3600">
                  <c:v>2090</c:v>
                </c:pt>
                <c:pt idx="3601">
                  <c:v>2090</c:v>
                </c:pt>
                <c:pt idx="3602">
                  <c:v>2090</c:v>
                </c:pt>
                <c:pt idx="3603">
                  <c:v>2090</c:v>
                </c:pt>
                <c:pt idx="3604">
                  <c:v>2090</c:v>
                </c:pt>
                <c:pt idx="3605">
                  <c:v>2080</c:v>
                </c:pt>
                <c:pt idx="3606">
                  <c:v>2080</c:v>
                </c:pt>
                <c:pt idx="3607">
                  <c:v>2080</c:v>
                </c:pt>
                <c:pt idx="3608">
                  <c:v>2070</c:v>
                </c:pt>
                <c:pt idx="3609">
                  <c:v>2070</c:v>
                </c:pt>
                <c:pt idx="3610">
                  <c:v>2070</c:v>
                </c:pt>
                <c:pt idx="3611">
                  <c:v>2060</c:v>
                </c:pt>
                <c:pt idx="3612">
                  <c:v>2060</c:v>
                </c:pt>
                <c:pt idx="3613">
                  <c:v>2050</c:v>
                </c:pt>
                <c:pt idx="3614">
                  <c:v>2050</c:v>
                </c:pt>
                <c:pt idx="3615">
                  <c:v>2050</c:v>
                </c:pt>
                <c:pt idx="3616">
                  <c:v>2050</c:v>
                </c:pt>
                <c:pt idx="3617">
                  <c:v>2050</c:v>
                </c:pt>
                <c:pt idx="3618">
                  <c:v>2040</c:v>
                </c:pt>
                <c:pt idx="3619">
                  <c:v>2040</c:v>
                </c:pt>
                <c:pt idx="3620">
                  <c:v>2040</c:v>
                </c:pt>
                <c:pt idx="3621">
                  <c:v>2030</c:v>
                </c:pt>
                <c:pt idx="3622">
                  <c:v>2030</c:v>
                </c:pt>
                <c:pt idx="3623">
                  <c:v>2020</c:v>
                </c:pt>
                <c:pt idx="3624">
                  <c:v>2020</c:v>
                </c:pt>
                <c:pt idx="3625">
                  <c:v>2020</c:v>
                </c:pt>
                <c:pt idx="3626">
                  <c:v>2020</c:v>
                </c:pt>
                <c:pt idx="3627">
                  <c:v>2020</c:v>
                </c:pt>
                <c:pt idx="3628">
                  <c:v>2010</c:v>
                </c:pt>
                <c:pt idx="3629">
                  <c:v>2010</c:v>
                </c:pt>
                <c:pt idx="3630">
                  <c:v>2010</c:v>
                </c:pt>
                <c:pt idx="3631">
                  <c:v>2010</c:v>
                </c:pt>
                <c:pt idx="3632">
                  <c:v>2000</c:v>
                </c:pt>
                <c:pt idx="3633">
                  <c:v>2000</c:v>
                </c:pt>
                <c:pt idx="3634">
                  <c:v>2000</c:v>
                </c:pt>
                <c:pt idx="3635">
                  <c:v>2000</c:v>
                </c:pt>
                <c:pt idx="3636">
                  <c:v>2000</c:v>
                </c:pt>
                <c:pt idx="3637">
                  <c:v>2000</c:v>
                </c:pt>
                <c:pt idx="3638">
                  <c:v>2000</c:v>
                </c:pt>
                <c:pt idx="3639">
                  <c:v>1990</c:v>
                </c:pt>
                <c:pt idx="3640">
                  <c:v>1990</c:v>
                </c:pt>
                <c:pt idx="3641">
                  <c:v>1990</c:v>
                </c:pt>
                <c:pt idx="3642">
                  <c:v>1990</c:v>
                </c:pt>
                <c:pt idx="3643">
                  <c:v>1980</c:v>
                </c:pt>
                <c:pt idx="3644">
                  <c:v>1980</c:v>
                </c:pt>
                <c:pt idx="3645">
                  <c:v>1980</c:v>
                </c:pt>
                <c:pt idx="3646">
                  <c:v>1970</c:v>
                </c:pt>
                <c:pt idx="3647">
                  <c:v>1970</c:v>
                </c:pt>
                <c:pt idx="3648">
                  <c:v>1970</c:v>
                </c:pt>
                <c:pt idx="3649">
                  <c:v>1960</c:v>
                </c:pt>
                <c:pt idx="3650">
                  <c:v>1960</c:v>
                </c:pt>
                <c:pt idx="3651">
                  <c:v>1960</c:v>
                </c:pt>
                <c:pt idx="3652">
                  <c:v>1950</c:v>
                </c:pt>
                <c:pt idx="3653">
                  <c:v>1950</c:v>
                </c:pt>
                <c:pt idx="3654">
                  <c:v>1950</c:v>
                </c:pt>
                <c:pt idx="3655">
                  <c:v>1950</c:v>
                </c:pt>
                <c:pt idx="3656">
                  <c:v>1940</c:v>
                </c:pt>
                <c:pt idx="3657">
                  <c:v>1940</c:v>
                </c:pt>
                <c:pt idx="3658">
                  <c:v>1940</c:v>
                </c:pt>
                <c:pt idx="3659">
                  <c:v>1930</c:v>
                </c:pt>
                <c:pt idx="3660">
                  <c:v>1930</c:v>
                </c:pt>
                <c:pt idx="3661">
                  <c:v>1930</c:v>
                </c:pt>
                <c:pt idx="3662">
                  <c:v>1920</c:v>
                </c:pt>
                <c:pt idx="3663">
                  <c:v>1920</c:v>
                </c:pt>
                <c:pt idx="3664">
                  <c:v>1920</c:v>
                </c:pt>
                <c:pt idx="3665">
                  <c:v>1920</c:v>
                </c:pt>
                <c:pt idx="3666">
                  <c:v>1910</c:v>
                </c:pt>
                <c:pt idx="3667">
                  <c:v>1900</c:v>
                </c:pt>
                <c:pt idx="3668">
                  <c:v>1900</c:v>
                </c:pt>
                <c:pt idx="3669">
                  <c:v>1890</c:v>
                </c:pt>
                <c:pt idx="3670">
                  <c:v>1890</c:v>
                </c:pt>
                <c:pt idx="3671">
                  <c:v>1890</c:v>
                </c:pt>
                <c:pt idx="3672">
                  <c:v>1890</c:v>
                </c:pt>
                <c:pt idx="3673">
                  <c:v>1880</c:v>
                </c:pt>
                <c:pt idx="3674">
                  <c:v>1870</c:v>
                </c:pt>
                <c:pt idx="3675">
                  <c:v>1860</c:v>
                </c:pt>
                <c:pt idx="3676">
                  <c:v>1850</c:v>
                </c:pt>
                <c:pt idx="3677">
                  <c:v>1830</c:v>
                </c:pt>
                <c:pt idx="3678">
                  <c:v>1810</c:v>
                </c:pt>
                <c:pt idx="3679">
                  <c:v>1790</c:v>
                </c:pt>
                <c:pt idx="3680">
                  <c:v>1780</c:v>
                </c:pt>
                <c:pt idx="3681">
                  <c:v>1760</c:v>
                </c:pt>
                <c:pt idx="3682">
                  <c:v>1740</c:v>
                </c:pt>
                <c:pt idx="3683">
                  <c:v>1730</c:v>
                </c:pt>
                <c:pt idx="3684">
                  <c:v>1710</c:v>
                </c:pt>
                <c:pt idx="3685">
                  <c:v>1700</c:v>
                </c:pt>
                <c:pt idx="3686">
                  <c:v>1680</c:v>
                </c:pt>
                <c:pt idx="3687">
                  <c:v>1670</c:v>
                </c:pt>
                <c:pt idx="3688">
                  <c:v>1680</c:v>
                </c:pt>
                <c:pt idx="3689">
                  <c:v>1770</c:v>
                </c:pt>
                <c:pt idx="3690">
                  <c:v>1800</c:v>
                </c:pt>
                <c:pt idx="3691">
                  <c:v>1780</c:v>
                </c:pt>
                <c:pt idx="3692">
                  <c:v>1760</c:v>
                </c:pt>
                <c:pt idx="3693">
                  <c:v>1750</c:v>
                </c:pt>
                <c:pt idx="3694">
                  <c:v>1780</c:v>
                </c:pt>
                <c:pt idx="3695">
                  <c:v>1860</c:v>
                </c:pt>
                <c:pt idx="3696">
                  <c:v>1930</c:v>
                </c:pt>
                <c:pt idx="3697">
                  <c:v>2020</c:v>
                </c:pt>
                <c:pt idx="3698">
                  <c:v>2140</c:v>
                </c:pt>
                <c:pt idx="3699">
                  <c:v>2240</c:v>
                </c:pt>
                <c:pt idx="3700">
                  <c:v>2290</c:v>
                </c:pt>
                <c:pt idx="3701">
                  <c:v>2310</c:v>
                </c:pt>
                <c:pt idx="3702">
                  <c:v>2310</c:v>
                </c:pt>
                <c:pt idx="3703">
                  <c:v>2320</c:v>
                </c:pt>
                <c:pt idx="3704">
                  <c:v>2350</c:v>
                </c:pt>
                <c:pt idx="3705">
                  <c:v>2370</c:v>
                </c:pt>
                <c:pt idx="3706">
                  <c:v>2420</c:v>
                </c:pt>
                <c:pt idx="3707">
                  <c:v>2490</c:v>
                </c:pt>
                <c:pt idx="3708">
                  <c:v>2550</c:v>
                </c:pt>
                <c:pt idx="3709">
                  <c:v>2630</c:v>
                </c:pt>
                <c:pt idx="3710">
                  <c:v>2700</c:v>
                </c:pt>
                <c:pt idx="3711">
                  <c:v>2780</c:v>
                </c:pt>
                <c:pt idx="3712">
                  <c:v>2850</c:v>
                </c:pt>
                <c:pt idx="3714">
                  <c:v>2910</c:v>
                </c:pt>
                <c:pt idx="3715">
                  <c:v>2970</c:v>
                </c:pt>
                <c:pt idx="3716">
                  <c:v>3050</c:v>
                </c:pt>
                <c:pt idx="3717">
                  <c:v>3130</c:v>
                </c:pt>
                <c:pt idx="3718">
                  <c:v>3190</c:v>
                </c:pt>
                <c:pt idx="3719">
                  <c:v>3260</c:v>
                </c:pt>
                <c:pt idx="3720">
                  <c:v>3320</c:v>
                </c:pt>
                <c:pt idx="3721">
                  <c:v>3390</c:v>
                </c:pt>
                <c:pt idx="3722">
                  <c:v>3460</c:v>
                </c:pt>
                <c:pt idx="3723">
                  <c:v>3510</c:v>
                </c:pt>
                <c:pt idx="3724">
                  <c:v>3540</c:v>
                </c:pt>
                <c:pt idx="3725">
                  <c:v>3560</c:v>
                </c:pt>
                <c:pt idx="3726">
                  <c:v>3570</c:v>
                </c:pt>
                <c:pt idx="3727">
                  <c:v>3570</c:v>
                </c:pt>
                <c:pt idx="3728">
                  <c:v>3570</c:v>
                </c:pt>
                <c:pt idx="3729">
                  <c:v>3560</c:v>
                </c:pt>
                <c:pt idx="3730">
                  <c:v>3540</c:v>
                </c:pt>
                <c:pt idx="3731">
                  <c:v>3520</c:v>
                </c:pt>
                <c:pt idx="3732">
                  <c:v>3490</c:v>
                </c:pt>
                <c:pt idx="3733">
                  <c:v>3470</c:v>
                </c:pt>
                <c:pt idx="3734">
                  <c:v>3450</c:v>
                </c:pt>
                <c:pt idx="3735">
                  <c:v>3430</c:v>
                </c:pt>
                <c:pt idx="3736">
                  <c:v>3430</c:v>
                </c:pt>
                <c:pt idx="3737">
                  <c:v>3420</c:v>
                </c:pt>
                <c:pt idx="3738">
                  <c:v>3400</c:v>
                </c:pt>
                <c:pt idx="3739">
                  <c:v>3400</c:v>
                </c:pt>
                <c:pt idx="3740">
                  <c:v>3390</c:v>
                </c:pt>
                <c:pt idx="3741">
                  <c:v>3390</c:v>
                </c:pt>
                <c:pt idx="3742">
                  <c:v>3390</c:v>
                </c:pt>
                <c:pt idx="3743">
                  <c:v>3380</c:v>
                </c:pt>
                <c:pt idx="3744">
                  <c:v>3380</c:v>
                </c:pt>
                <c:pt idx="3745">
                  <c:v>3370</c:v>
                </c:pt>
                <c:pt idx="3746">
                  <c:v>3370</c:v>
                </c:pt>
                <c:pt idx="3747">
                  <c:v>3360</c:v>
                </c:pt>
                <c:pt idx="3748">
                  <c:v>3360</c:v>
                </c:pt>
                <c:pt idx="3749">
                  <c:v>3380</c:v>
                </c:pt>
                <c:pt idx="3750">
                  <c:v>3400</c:v>
                </c:pt>
                <c:pt idx="3751">
                  <c:v>3410</c:v>
                </c:pt>
                <c:pt idx="3752">
                  <c:v>3410</c:v>
                </c:pt>
                <c:pt idx="3753">
                  <c:v>3410</c:v>
                </c:pt>
                <c:pt idx="3754">
                  <c:v>3400</c:v>
                </c:pt>
                <c:pt idx="3756">
                  <c:v>3390</c:v>
                </c:pt>
                <c:pt idx="3757">
                  <c:v>3370</c:v>
                </c:pt>
                <c:pt idx="3758">
                  <c:v>3370</c:v>
                </c:pt>
                <c:pt idx="3759">
                  <c:v>3350</c:v>
                </c:pt>
                <c:pt idx="3760">
                  <c:v>3350</c:v>
                </c:pt>
                <c:pt idx="3761">
                  <c:v>3330</c:v>
                </c:pt>
                <c:pt idx="3762">
                  <c:v>3330</c:v>
                </c:pt>
                <c:pt idx="3763">
                  <c:v>3320</c:v>
                </c:pt>
                <c:pt idx="3764">
                  <c:v>3300</c:v>
                </c:pt>
                <c:pt idx="3765">
                  <c:v>3270</c:v>
                </c:pt>
                <c:pt idx="3766">
                  <c:v>3240</c:v>
                </c:pt>
                <c:pt idx="3767">
                  <c:v>3210</c:v>
                </c:pt>
                <c:pt idx="3768">
                  <c:v>3190</c:v>
                </c:pt>
                <c:pt idx="3769">
                  <c:v>3160</c:v>
                </c:pt>
                <c:pt idx="3770">
                  <c:v>3130</c:v>
                </c:pt>
                <c:pt idx="3771">
                  <c:v>3110</c:v>
                </c:pt>
                <c:pt idx="3772">
                  <c:v>3080</c:v>
                </c:pt>
                <c:pt idx="3773">
                  <c:v>3050</c:v>
                </c:pt>
                <c:pt idx="3774">
                  <c:v>3030</c:v>
                </c:pt>
                <c:pt idx="3775">
                  <c:v>3010</c:v>
                </c:pt>
                <c:pt idx="3776">
                  <c:v>2980</c:v>
                </c:pt>
                <c:pt idx="3777">
                  <c:v>2960</c:v>
                </c:pt>
                <c:pt idx="3778">
                  <c:v>2930</c:v>
                </c:pt>
                <c:pt idx="3780">
                  <c:v>2910</c:v>
                </c:pt>
                <c:pt idx="3781">
                  <c:v>2890</c:v>
                </c:pt>
                <c:pt idx="3782">
                  <c:v>2880</c:v>
                </c:pt>
                <c:pt idx="3783">
                  <c:v>2850</c:v>
                </c:pt>
                <c:pt idx="3784">
                  <c:v>2830</c:v>
                </c:pt>
                <c:pt idx="3785">
                  <c:v>2820</c:v>
                </c:pt>
                <c:pt idx="3786">
                  <c:v>2810</c:v>
                </c:pt>
                <c:pt idx="3787">
                  <c:v>2790</c:v>
                </c:pt>
                <c:pt idx="3788">
                  <c:v>2770</c:v>
                </c:pt>
                <c:pt idx="3789">
                  <c:v>2770</c:v>
                </c:pt>
                <c:pt idx="3790">
                  <c:v>2770</c:v>
                </c:pt>
                <c:pt idx="3791">
                  <c:v>2770</c:v>
                </c:pt>
                <c:pt idx="3792">
                  <c:v>2810</c:v>
                </c:pt>
                <c:pt idx="3793">
                  <c:v>2860</c:v>
                </c:pt>
                <c:pt idx="3794">
                  <c:v>2920</c:v>
                </c:pt>
                <c:pt idx="3795">
                  <c:v>2980</c:v>
                </c:pt>
                <c:pt idx="3797">
                  <c:v>3030</c:v>
                </c:pt>
                <c:pt idx="3798">
                  <c:v>3090</c:v>
                </c:pt>
                <c:pt idx="3799">
                  <c:v>3160</c:v>
                </c:pt>
                <c:pt idx="3800">
                  <c:v>3230</c:v>
                </c:pt>
                <c:pt idx="3801">
                  <c:v>3290</c:v>
                </c:pt>
                <c:pt idx="3802">
                  <c:v>3350</c:v>
                </c:pt>
                <c:pt idx="3803">
                  <c:v>3390</c:v>
                </c:pt>
                <c:pt idx="3804">
                  <c:v>3440</c:v>
                </c:pt>
                <c:pt idx="3805">
                  <c:v>3490</c:v>
                </c:pt>
                <c:pt idx="3806">
                  <c:v>3520</c:v>
                </c:pt>
                <c:pt idx="3807">
                  <c:v>3560</c:v>
                </c:pt>
                <c:pt idx="3809">
                  <c:v>3590</c:v>
                </c:pt>
                <c:pt idx="3810">
                  <c:v>3630</c:v>
                </c:pt>
                <c:pt idx="3811">
                  <c:v>3650</c:v>
                </c:pt>
                <c:pt idx="3812">
                  <c:v>3660</c:v>
                </c:pt>
                <c:pt idx="3813">
                  <c:v>3660</c:v>
                </c:pt>
                <c:pt idx="3814">
                  <c:v>3650</c:v>
                </c:pt>
                <c:pt idx="3815">
                  <c:v>3630</c:v>
                </c:pt>
                <c:pt idx="3816">
                  <c:v>3600</c:v>
                </c:pt>
                <c:pt idx="3817">
                  <c:v>3560</c:v>
                </c:pt>
                <c:pt idx="3818">
                  <c:v>3500</c:v>
                </c:pt>
                <c:pt idx="3819">
                  <c:v>3470</c:v>
                </c:pt>
                <c:pt idx="3820">
                  <c:v>3420</c:v>
                </c:pt>
                <c:pt idx="3821">
                  <c:v>3360</c:v>
                </c:pt>
                <c:pt idx="3822">
                  <c:v>3300</c:v>
                </c:pt>
                <c:pt idx="3823">
                  <c:v>3230</c:v>
                </c:pt>
                <c:pt idx="3824">
                  <c:v>3180</c:v>
                </c:pt>
                <c:pt idx="3825">
                  <c:v>3120</c:v>
                </c:pt>
                <c:pt idx="3826">
                  <c:v>3070</c:v>
                </c:pt>
                <c:pt idx="3827">
                  <c:v>3020</c:v>
                </c:pt>
                <c:pt idx="3828">
                  <c:v>2990</c:v>
                </c:pt>
                <c:pt idx="3829">
                  <c:v>2960</c:v>
                </c:pt>
                <c:pt idx="3830">
                  <c:v>2920</c:v>
                </c:pt>
                <c:pt idx="3831">
                  <c:v>2900</c:v>
                </c:pt>
                <c:pt idx="3832">
                  <c:v>2870</c:v>
                </c:pt>
                <c:pt idx="3833">
                  <c:v>2850</c:v>
                </c:pt>
                <c:pt idx="3834">
                  <c:v>2820</c:v>
                </c:pt>
                <c:pt idx="3835">
                  <c:v>2800</c:v>
                </c:pt>
                <c:pt idx="3836">
                  <c:v>2780</c:v>
                </c:pt>
                <c:pt idx="3837">
                  <c:v>2760</c:v>
                </c:pt>
                <c:pt idx="3838">
                  <c:v>2740</c:v>
                </c:pt>
                <c:pt idx="3839">
                  <c:v>2720</c:v>
                </c:pt>
                <c:pt idx="3840">
                  <c:v>2700</c:v>
                </c:pt>
                <c:pt idx="3841">
                  <c:v>2680</c:v>
                </c:pt>
                <c:pt idx="3842">
                  <c:v>2670</c:v>
                </c:pt>
                <c:pt idx="3843">
                  <c:v>2640</c:v>
                </c:pt>
                <c:pt idx="3844">
                  <c:v>2630</c:v>
                </c:pt>
                <c:pt idx="3845">
                  <c:v>2600</c:v>
                </c:pt>
                <c:pt idx="3846">
                  <c:v>2590</c:v>
                </c:pt>
                <c:pt idx="3847">
                  <c:v>2570</c:v>
                </c:pt>
                <c:pt idx="3848">
                  <c:v>2560</c:v>
                </c:pt>
                <c:pt idx="3849">
                  <c:v>2530</c:v>
                </c:pt>
                <c:pt idx="3850">
                  <c:v>2520</c:v>
                </c:pt>
                <c:pt idx="3851">
                  <c:v>2490</c:v>
                </c:pt>
                <c:pt idx="3852">
                  <c:v>2440</c:v>
                </c:pt>
                <c:pt idx="3853">
                  <c:v>2410</c:v>
                </c:pt>
                <c:pt idx="3854">
                  <c:v>2400</c:v>
                </c:pt>
                <c:pt idx="3855">
                  <c:v>2410</c:v>
                </c:pt>
                <c:pt idx="3856">
                  <c:v>2400</c:v>
                </c:pt>
                <c:pt idx="3857">
                  <c:v>2390</c:v>
                </c:pt>
                <c:pt idx="3858">
                  <c:v>2410</c:v>
                </c:pt>
                <c:pt idx="3859">
                  <c:v>2470</c:v>
                </c:pt>
                <c:pt idx="3860">
                  <c:v>2550</c:v>
                </c:pt>
                <c:pt idx="3861">
                  <c:v>2610</c:v>
                </c:pt>
                <c:pt idx="3862">
                  <c:v>2680</c:v>
                </c:pt>
                <c:pt idx="3863">
                  <c:v>2760</c:v>
                </c:pt>
                <c:pt idx="3864">
                  <c:v>2850</c:v>
                </c:pt>
                <c:pt idx="3865">
                  <c:v>2890</c:v>
                </c:pt>
                <c:pt idx="3866">
                  <c:v>2930</c:v>
                </c:pt>
                <c:pt idx="3867">
                  <c:v>2940</c:v>
                </c:pt>
                <c:pt idx="3869">
                  <c:v>2940</c:v>
                </c:pt>
                <c:pt idx="3870">
                  <c:v>2920</c:v>
                </c:pt>
                <c:pt idx="3871">
                  <c:v>2900</c:v>
                </c:pt>
                <c:pt idx="3872">
                  <c:v>2860</c:v>
                </c:pt>
                <c:pt idx="3873">
                  <c:v>2820</c:v>
                </c:pt>
                <c:pt idx="3874">
                  <c:v>2780</c:v>
                </c:pt>
                <c:pt idx="3875">
                  <c:v>2740</c:v>
                </c:pt>
                <c:pt idx="3876">
                  <c:v>2700</c:v>
                </c:pt>
                <c:pt idx="3877">
                  <c:v>2670</c:v>
                </c:pt>
                <c:pt idx="3878">
                  <c:v>2640</c:v>
                </c:pt>
                <c:pt idx="3879">
                  <c:v>2610</c:v>
                </c:pt>
                <c:pt idx="3880">
                  <c:v>2570</c:v>
                </c:pt>
                <c:pt idx="3881">
                  <c:v>2550</c:v>
                </c:pt>
                <c:pt idx="3882">
                  <c:v>2550</c:v>
                </c:pt>
                <c:pt idx="3883">
                  <c:v>2530</c:v>
                </c:pt>
                <c:pt idx="3884">
                  <c:v>2510</c:v>
                </c:pt>
                <c:pt idx="3885">
                  <c:v>2500</c:v>
                </c:pt>
                <c:pt idx="3886">
                  <c:v>2490</c:v>
                </c:pt>
                <c:pt idx="3887">
                  <c:v>2470</c:v>
                </c:pt>
                <c:pt idx="3888">
                  <c:v>2450</c:v>
                </c:pt>
                <c:pt idx="3889">
                  <c:v>2430</c:v>
                </c:pt>
                <c:pt idx="3890">
                  <c:v>2410</c:v>
                </c:pt>
                <c:pt idx="3891">
                  <c:v>2400</c:v>
                </c:pt>
                <c:pt idx="3892">
                  <c:v>2380</c:v>
                </c:pt>
                <c:pt idx="3893">
                  <c:v>2370</c:v>
                </c:pt>
                <c:pt idx="3894">
                  <c:v>2360</c:v>
                </c:pt>
                <c:pt idx="3895">
                  <c:v>2340</c:v>
                </c:pt>
                <c:pt idx="3896">
                  <c:v>2330</c:v>
                </c:pt>
                <c:pt idx="3897">
                  <c:v>2320</c:v>
                </c:pt>
                <c:pt idx="3898">
                  <c:v>2300</c:v>
                </c:pt>
                <c:pt idx="3899">
                  <c:v>2290</c:v>
                </c:pt>
                <c:pt idx="3900">
                  <c:v>2280</c:v>
                </c:pt>
                <c:pt idx="3901">
                  <c:v>2270</c:v>
                </c:pt>
                <c:pt idx="3902">
                  <c:v>2250</c:v>
                </c:pt>
                <c:pt idx="3903">
                  <c:v>2250</c:v>
                </c:pt>
                <c:pt idx="3904">
                  <c:v>2230</c:v>
                </c:pt>
                <c:pt idx="3905">
                  <c:v>2230</c:v>
                </c:pt>
                <c:pt idx="3906">
                  <c:v>2210</c:v>
                </c:pt>
                <c:pt idx="3907">
                  <c:v>2200</c:v>
                </c:pt>
                <c:pt idx="3908">
                  <c:v>2190</c:v>
                </c:pt>
                <c:pt idx="3909">
                  <c:v>2180</c:v>
                </c:pt>
                <c:pt idx="3910">
                  <c:v>2170</c:v>
                </c:pt>
                <c:pt idx="3911">
                  <c:v>2160</c:v>
                </c:pt>
                <c:pt idx="3912">
                  <c:v>2150</c:v>
                </c:pt>
                <c:pt idx="3913">
                  <c:v>2140</c:v>
                </c:pt>
                <c:pt idx="3914">
                  <c:v>2130</c:v>
                </c:pt>
                <c:pt idx="3915">
                  <c:v>2120</c:v>
                </c:pt>
                <c:pt idx="3916">
                  <c:v>2110</c:v>
                </c:pt>
                <c:pt idx="3917">
                  <c:v>2110</c:v>
                </c:pt>
                <c:pt idx="3918">
                  <c:v>2070</c:v>
                </c:pt>
                <c:pt idx="3919">
                  <c:v>2060</c:v>
                </c:pt>
                <c:pt idx="3920">
                  <c:v>2070</c:v>
                </c:pt>
                <c:pt idx="3921">
                  <c:v>2070</c:v>
                </c:pt>
                <c:pt idx="3922">
                  <c:v>2070</c:v>
                </c:pt>
                <c:pt idx="3923">
                  <c:v>2060</c:v>
                </c:pt>
                <c:pt idx="3924">
                  <c:v>2060</c:v>
                </c:pt>
                <c:pt idx="3925">
                  <c:v>2050</c:v>
                </c:pt>
                <c:pt idx="3926">
                  <c:v>2040</c:v>
                </c:pt>
                <c:pt idx="3927">
                  <c:v>2030</c:v>
                </c:pt>
                <c:pt idx="3928">
                  <c:v>2020</c:v>
                </c:pt>
                <c:pt idx="3929">
                  <c:v>2010</c:v>
                </c:pt>
                <c:pt idx="3930">
                  <c:v>2010</c:v>
                </c:pt>
                <c:pt idx="3931">
                  <c:v>2000</c:v>
                </c:pt>
                <c:pt idx="3932">
                  <c:v>1990</c:v>
                </c:pt>
                <c:pt idx="3933">
                  <c:v>1980</c:v>
                </c:pt>
                <c:pt idx="3934">
                  <c:v>1980</c:v>
                </c:pt>
                <c:pt idx="3935">
                  <c:v>1970</c:v>
                </c:pt>
                <c:pt idx="3936">
                  <c:v>1960</c:v>
                </c:pt>
                <c:pt idx="3937">
                  <c:v>1950</c:v>
                </c:pt>
                <c:pt idx="3938">
                  <c:v>1950</c:v>
                </c:pt>
                <c:pt idx="3939">
                  <c:v>1950</c:v>
                </c:pt>
                <c:pt idx="3940">
                  <c:v>1950</c:v>
                </c:pt>
                <c:pt idx="3941">
                  <c:v>1960</c:v>
                </c:pt>
                <c:pt idx="3942">
                  <c:v>1960</c:v>
                </c:pt>
                <c:pt idx="3943">
                  <c:v>1960</c:v>
                </c:pt>
                <c:pt idx="3944">
                  <c:v>1960</c:v>
                </c:pt>
                <c:pt idx="3945">
                  <c:v>1960</c:v>
                </c:pt>
                <c:pt idx="3946">
                  <c:v>1960</c:v>
                </c:pt>
                <c:pt idx="3947">
                  <c:v>1960</c:v>
                </c:pt>
                <c:pt idx="3948">
                  <c:v>1970</c:v>
                </c:pt>
                <c:pt idx="3949">
                  <c:v>1980</c:v>
                </c:pt>
                <c:pt idx="3950">
                  <c:v>1980</c:v>
                </c:pt>
                <c:pt idx="3951">
                  <c:v>1990</c:v>
                </c:pt>
                <c:pt idx="3952">
                  <c:v>1990</c:v>
                </c:pt>
                <c:pt idx="3953">
                  <c:v>2000</c:v>
                </c:pt>
                <c:pt idx="3954">
                  <c:v>1990</c:v>
                </c:pt>
                <c:pt idx="3955">
                  <c:v>2000</c:v>
                </c:pt>
                <c:pt idx="3956">
                  <c:v>2000</c:v>
                </c:pt>
                <c:pt idx="3957">
                  <c:v>2000</c:v>
                </c:pt>
                <c:pt idx="3958">
                  <c:v>2000</c:v>
                </c:pt>
                <c:pt idx="3959">
                  <c:v>2010</c:v>
                </c:pt>
                <c:pt idx="3960">
                  <c:v>2010</c:v>
                </c:pt>
                <c:pt idx="3961">
                  <c:v>2010</c:v>
                </c:pt>
                <c:pt idx="3962">
                  <c:v>2020</c:v>
                </c:pt>
                <c:pt idx="3963">
                  <c:v>2020</c:v>
                </c:pt>
                <c:pt idx="3964">
                  <c:v>2030</c:v>
                </c:pt>
                <c:pt idx="3965">
                  <c:v>2050</c:v>
                </c:pt>
                <c:pt idx="3966">
                  <c:v>2060</c:v>
                </c:pt>
                <c:pt idx="3967">
                  <c:v>2080</c:v>
                </c:pt>
                <c:pt idx="3968">
                  <c:v>2120</c:v>
                </c:pt>
                <c:pt idx="3969">
                  <c:v>2140</c:v>
                </c:pt>
                <c:pt idx="3970">
                  <c:v>2160</c:v>
                </c:pt>
                <c:pt idx="3971">
                  <c:v>2170</c:v>
                </c:pt>
                <c:pt idx="3972">
                  <c:v>2170</c:v>
                </c:pt>
                <c:pt idx="3973">
                  <c:v>2180</c:v>
                </c:pt>
                <c:pt idx="3974">
                  <c:v>2180</c:v>
                </c:pt>
                <c:pt idx="3975">
                  <c:v>2180</c:v>
                </c:pt>
                <c:pt idx="3976">
                  <c:v>2180</c:v>
                </c:pt>
                <c:pt idx="3977">
                  <c:v>2180</c:v>
                </c:pt>
                <c:pt idx="3978">
                  <c:v>2180</c:v>
                </c:pt>
                <c:pt idx="3979">
                  <c:v>2170</c:v>
                </c:pt>
                <c:pt idx="3980">
                  <c:v>2170</c:v>
                </c:pt>
                <c:pt idx="3981">
                  <c:v>2170</c:v>
                </c:pt>
                <c:pt idx="3982">
                  <c:v>2170</c:v>
                </c:pt>
                <c:pt idx="3983">
                  <c:v>2170</c:v>
                </c:pt>
                <c:pt idx="3984">
                  <c:v>2170</c:v>
                </c:pt>
                <c:pt idx="3985">
                  <c:v>2170</c:v>
                </c:pt>
                <c:pt idx="3986">
                  <c:v>2170</c:v>
                </c:pt>
                <c:pt idx="3987">
                  <c:v>2170</c:v>
                </c:pt>
                <c:pt idx="3988">
                  <c:v>2160</c:v>
                </c:pt>
                <c:pt idx="3989">
                  <c:v>2170</c:v>
                </c:pt>
                <c:pt idx="3990">
                  <c:v>2170</c:v>
                </c:pt>
                <c:pt idx="3991">
                  <c:v>2170</c:v>
                </c:pt>
                <c:pt idx="3992">
                  <c:v>2170</c:v>
                </c:pt>
                <c:pt idx="3993">
                  <c:v>2170</c:v>
                </c:pt>
                <c:pt idx="3994">
                  <c:v>2170</c:v>
                </c:pt>
                <c:pt idx="3995">
                  <c:v>2170</c:v>
                </c:pt>
                <c:pt idx="3996">
                  <c:v>2170</c:v>
                </c:pt>
                <c:pt idx="3997">
                  <c:v>2170</c:v>
                </c:pt>
                <c:pt idx="3998">
                  <c:v>2170</c:v>
                </c:pt>
                <c:pt idx="3999">
                  <c:v>2170</c:v>
                </c:pt>
                <c:pt idx="4000">
                  <c:v>2170</c:v>
                </c:pt>
                <c:pt idx="4001">
                  <c:v>2170</c:v>
                </c:pt>
                <c:pt idx="4002">
                  <c:v>2160</c:v>
                </c:pt>
                <c:pt idx="4003">
                  <c:v>2160</c:v>
                </c:pt>
                <c:pt idx="4004">
                  <c:v>2160</c:v>
                </c:pt>
                <c:pt idx="4005">
                  <c:v>2150</c:v>
                </c:pt>
                <c:pt idx="4006">
                  <c:v>2150</c:v>
                </c:pt>
                <c:pt idx="4007">
                  <c:v>2150</c:v>
                </c:pt>
                <c:pt idx="4008">
                  <c:v>2140</c:v>
                </c:pt>
                <c:pt idx="4009">
                  <c:v>2130</c:v>
                </c:pt>
                <c:pt idx="4010">
                  <c:v>2120</c:v>
                </c:pt>
                <c:pt idx="4011">
                  <c:v>2110</c:v>
                </c:pt>
                <c:pt idx="4012">
                  <c:v>2100</c:v>
                </c:pt>
                <c:pt idx="4013">
                  <c:v>2100</c:v>
                </c:pt>
                <c:pt idx="4014">
                  <c:v>2090</c:v>
                </c:pt>
                <c:pt idx="4015">
                  <c:v>2080</c:v>
                </c:pt>
                <c:pt idx="4016">
                  <c:v>2070</c:v>
                </c:pt>
                <c:pt idx="4017">
                  <c:v>2060</c:v>
                </c:pt>
                <c:pt idx="4018">
                  <c:v>2050</c:v>
                </c:pt>
                <c:pt idx="4019">
                  <c:v>2040</c:v>
                </c:pt>
                <c:pt idx="4020">
                  <c:v>2030</c:v>
                </c:pt>
                <c:pt idx="4021">
                  <c:v>2020</c:v>
                </c:pt>
                <c:pt idx="4022">
                  <c:v>2010</c:v>
                </c:pt>
                <c:pt idx="4023">
                  <c:v>1990</c:v>
                </c:pt>
                <c:pt idx="4024">
                  <c:v>1990</c:v>
                </c:pt>
                <c:pt idx="4025">
                  <c:v>1970</c:v>
                </c:pt>
                <c:pt idx="4026">
                  <c:v>1960</c:v>
                </c:pt>
                <c:pt idx="4027">
                  <c:v>1950</c:v>
                </c:pt>
                <c:pt idx="4028">
                  <c:v>1950</c:v>
                </c:pt>
                <c:pt idx="4029">
                  <c:v>1940</c:v>
                </c:pt>
                <c:pt idx="4030">
                  <c:v>1930</c:v>
                </c:pt>
                <c:pt idx="4031">
                  <c:v>1940</c:v>
                </c:pt>
                <c:pt idx="4032">
                  <c:v>1950</c:v>
                </c:pt>
                <c:pt idx="4033">
                  <c:v>1920</c:v>
                </c:pt>
                <c:pt idx="4034">
                  <c:v>1920</c:v>
                </c:pt>
                <c:pt idx="4035">
                  <c:v>1930</c:v>
                </c:pt>
                <c:pt idx="4036">
                  <c:v>1950</c:v>
                </c:pt>
                <c:pt idx="4037">
                  <c:v>1950</c:v>
                </c:pt>
                <c:pt idx="4038">
                  <c:v>1950</c:v>
                </c:pt>
                <c:pt idx="4039">
                  <c:v>1960</c:v>
                </c:pt>
                <c:pt idx="4040">
                  <c:v>1970</c:v>
                </c:pt>
                <c:pt idx="4041">
                  <c:v>1970</c:v>
                </c:pt>
                <c:pt idx="4042">
                  <c:v>1970</c:v>
                </c:pt>
                <c:pt idx="4043">
                  <c:v>1980</c:v>
                </c:pt>
                <c:pt idx="4044">
                  <c:v>1980</c:v>
                </c:pt>
                <c:pt idx="4045">
                  <c:v>1990</c:v>
                </c:pt>
                <c:pt idx="4046">
                  <c:v>1990</c:v>
                </c:pt>
                <c:pt idx="4047">
                  <c:v>2000</c:v>
                </c:pt>
                <c:pt idx="4048">
                  <c:v>2000</c:v>
                </c:pt>
                <c:pt idx="4049">
                  <c:v>2010</c:v>
                </c:pt>
                <c:pt idx="4051">
                  <c:v>2010</c:v>
                </c:pt>
                <c:pt idx="4052">
                  <c:v>2010</c:v>
                </c:pt>
                <c:pt idx="4053">
                  <c:v>2010</c:v>
                </c:pt>
                <c:pt idx="4054">
                  <c:v>2010</c:v>
                </c:pt>
                <c:pt idx="4055">
                  <c:v>2010</c:v>
                </c:pt>
                <c:pt idx="4056">
                  <c:v>2010</c:v>
                </c:pt>
                <c:pt idx="4057">
                  <c:v>2010</c:v>
                </c:pt>
                <c:pt idx="4058">
                  <c:v>2000</c:v>
                </c:pt>
                <c:pt idx="4059">
                  <c:v>1990</c:v>
                </c:pt>
                <c:pt idx="4060">
                  <c:v>1990</c:v>
                </c:pt>
                <c:pt idx="4061">
                  <c:v>1980</c:v>
                </c:pt>
                <c:pt idx="4062">
                  <c:v>1980</c:v>
                </c:pt>
                <c:pt idx="4063">
                  <c:v>1970</c:v>
                </c:pt>
                <c:pt idx="4064">
                  <c:v>1970</c:v>
                </c:pt>
                <c:pt idx="4065">
                  <c:v>1960</c:v>
                </c:pt>
                <c:pt idx="4066">
                  <c:v>1950</c:v>
                </c:pt>
                <c:pt idx="4067">
                  <c:v>1940</c:v>
                </c:pt>
                <c:pt idx="4068">
                  <c:v>1930</c:v>
                </c:pt>
                <c:pt idx="4069">
                  <c:v>1930</c:v>
                </c:pt>
                <c:pt idx="4070">
                  <c:v>1920</c:v>
                </c:pt>
                <c:pt idx="4071">
                  <c:v>1910</c:v>
                </c:pt>
                <c:pt idx="4072">
                  <c:v>1900</c:v>
                </c:pt>
                <c:pt idx="4073">
                  <c:v>1890</c:v>
                </c:pt>
                <c:pt idx="4074">
                  <c:v>1880</c:v>
                </c:pt>
                <c:pt idx="4075">
                  <c:v>1870</c:v>
                </c:pt>
                <c:pt idx="4076">
                  <c:v>1870</c:v>
                </c:pt>
                <c:pt idx="4077">
                  <c:v>1860</c:v>
                </c:pt>
                <c:pt idx="4078">
                  <c:v>1850</c:v>
                </c:pt>
                <c:pt idx="4079">
                  <c:v>1840</c:v>
                </c:pt>
                <c:pt idx="4080">
                  <c:v>1830</c:v>
                </c:pt>
                <c:pt idx="4081">
                  <c:v>1820</c:v>
                </c:pt>
                <c:pt idx="4082">
                  <c:v>1810</c:v>
                </c:pt>
                <c:pt idx="4083">
                  <c:v>1810</c:v>
                </c:pt>
                <c:pt idx="4084">
                  <c:v>1800</c:v>
                </c:pt>
                <c:pt idx="4085">
                  <c:v>1790</c:v>
                </c:pt>
                <c:pt idx="4086">
                  <c:v>1780</c:v>
                </c:pt>
                <c:pt idx="4087">
                  <c:v>1770</c:v>
                </c:pt>
                <c:pt idx="4088">
                  <c:v>1760</c:v>
                </c:pt>
                <c:pt idx="4089">
                  <c:v>1760</c:v>
                </c:pt>
                <c:pt idx="4090">
                  <c:v>1750</c:v>
                </c:pt>
                <c:pt idx="4091">
                  <c:v>1740</c:v>
                </c:pt>
                <c:pt idx="4092">
                  <c:v>1730</c:v>
                </c:pt>
                <c:pt idx="4093">
                  <c:v>1730</c:v>
                </c:pt>
                <c:pt idx="4094">
                  <c:v>1720</c:v>
                </c:pt>
                <c:pt idx="4095">
                  <c:v>1710</c:v>
                </c:pt>
                <c:pt idx="4096">
                  <c:v>1710</c:v>
                </c:pt>
                <c:pt idx="4097">
                  <c:v>1700</c:v>
                </c:pt>
                <c:pt idx="4098">
                  <c:v>1690</c:v>
                </c:pt>
                <c:pt idx="4099">
                  <c:v>1690</c:v>
                </c:pt>
                <c:pt idx="4100">
                  <c:v>1680</c:v>
                </c:pt>
                <c:pt idx="4101">
                  <c:v>1670</c:v>
                </c:pt>
                <c:pt idx="4102">
                  <c:v>1660</c:v>
                </c:pt>
                <c:pt idx="4103">
                  <c:v>1660</c:v>
                </c:pt>
                <c:pt idx="4104">
                  <c:v>1650</c:v>
                </c:pt>
                <c:pt idx="4105">
                  <c:v>1640</c:v>
                </c:pt>
                <c:pt idx="4106">
                  <c:v>1630</c:v>
                </c:pt>
                <c:pt idx="4107">
                  <c:v>1620</c:v>
                </c:pt>
                <c:pt idx="4108">
                  <c:v>1610</c:v>
                </c:pt>
                <c:pt idx="4109">
                  <c:v>1600</c:v>
                </c:pt>
                <c:pt idx="4110">
                  <c:v>1590</c:v>
                </c:pt>
                <c:pt idx="4111">
                  <c:v>1560</c:v>
                </c:pt>
                <c:pt idx="4112">
                  <c:v>1540</c:v>
                </c:pt>
                <c:pt idx="4113">
                  <c:v>1530</c:v>
                </c:pt>
                <c:pt idx="4114">
                  <c:v>1530</c:v>
                </c:pt>
                <c:pt idx="4115">
                  <c:v>1520</c:v>
                </c:pt>
                <c:pt idx="4116">
                  <c:v>1510</c:v>
                </c:pt>
                <c:pt idx="4117">
                  <c:v>1500</c:v>
                </c:pt>
                <c:pt idx="4118">
                  <c:v>1490</c:v>
                </c:pt>
                <c:pt idx="4119">
                  <c:v>1480</c:v>
                </c:pt>
                <c:pt idx="4120">
                  <c:v>1470</c:v>
                </c:pt>
                <c:pt idx="4121">
                  <c:v>1460</c:v>
                </c:pt>
                <c:pt idx="4122">
                  <c:v>1450</c:v>
                </c:pt>
                <c:pt idx="4123">
                  <c:v>1440</c:v>
                </c:pt>
                <c:pt idx="4124">
                  <c:v>1430</c:v>
                </c:pt>
                <c:pt idx="4125">
                  <c:v>1420</c:v>
                </c:pt>
                <c:pt idx="4126">
                  <c:v>1410</c:v>
                </c:pt>
                <c:pt idx="4127">
                  <c:v>1410</c:v>
                </c:pt>
                <c:pt idx="4128">
                  <c:v>1400</c:v>
                </c:pt>
                <c:pt idx="4129">
                  <c:v>1390</c:v>
                </c:pt>
                <c:pt idx="4130">
                  <c:v>1380</c:v>
                </c:pt>
                <c:pt idx="4131">
                  <c:v>1370</c:v>
                </c:pt>
                <c:pt idx="4132">
                  <c:v>1370</c:v>
                </c:pt>
                <c:pt idx="4133">
                  <c:v>1370</c:v>
                </c:pt>
                <c:pt idx="4134">
                  <c:v>1370</c:v>
                </c:pt>
                <c:pt idx="4135">
                  <c:v>1370</c:v>
                </c:pt>
                <c:pt idx="4136">
                  <c:v>1370</c:v>
                </c:pt>
                <c:pt idx="4137">
                  <c:v>1370</c:v>
                </c:pt>
                <c:pt idx="4138">
                  <c:v>1370</c:v>
                </c:pt>
                <c:pt idx="4139">
                  <c:v>1370</c:v>
                </c:pt>
                <c:pt idx="4140">
                  <c:v>1370</c:v>
                </c:pt>
                <c:pt idx="4141">
                  <c:v>1380</c:v>
                </c:pt>
                <c:pt idx="4142">
                  <c:v>1380</c:v>
                </c:pt>
                <c:pt idx="4143">
                  <c:v>1380</c:v>
                </c:pt>
                <c:pt idx="4144">
                  <c:v>1380</c:v>
                </c:pt>
                <c:pt idx="4145">
                  <c:v>1380</c:v>
                </c:pt>
                <c:pt idx="4146">
                  <c:v>1380</c:v>
                </c:pt>
                <c:pt idx="4147">
                  <c:v>1380</c:v>
                </c:pt>
                <c:pt idx="4148">
                  <c:v>1380</c:v>
                </c:pt>
                <c:pt idx="4149">
                  <c:v>1380</c:v>
                </c:pt>
                <c:pt idx="4150">
                  <c:v>1380</c:v>
                </c:pt>
                <c:pt idx="4151">
                  <c:v>1380</c:v>
                </c:pt>
                <c:pt idx="4152">
                  <c:v>1380</c:v>
                </c:pt>
                <c:pt idx="4153">
                  <c:v>1370</c:v>
                </c:pt>
                <c:pt idx="4154">
                  <c:v>1370</c:v>
                </c:pt>
                <c:pt idx="4155">
                  <c:v>1370</c:v>
                </c:pt>
                <c:pt idx="4156">
                  <c:v>1370</c:v>
                </c:pt>
                <c:pt idx="4157">
                  <c:v>1360</c:v>
                </c:pt>
                <c:pt idx="4158">
                  <c:v>1360</c:v>
                </c:pt>
                <c:pt idx="4159">
                  <c:v>1360</c:v>
                </c:pt>
                <c:pt idx="4160">
                  <c:v>1360</c:v>
                </c:pt>
                <c:pt idx="4161">
                  <c:v>1350</c:v>
                </c:pt>
                <c:pt idx="4162">
                  <c:v>1350</c:v>
                </c:pt>
                <c:pt idx="4163">
                  <c:v>1350</c:v>
                </c:pt>
                <c:pt idx="4164">
                  <c:v>1350</c:v>
                </c:pt>
                <c:pt idx="4165">
                  <c:v>1340</c:v>
                </c:pt>
                <c:pt idx="4166">
                  <c:v>1340</c:v>
                </c:pt>
                <c:pt idx="4167">
                  <c:v>1340</c:v>
                </c:pt>
                <c:pt idx="4168">
                  <c:v>1340</c:v>
                </c:pt>
                <c:pt idx="4169">
                  <c:v>1330</c:v>
                </c:pt>
                <c:pt idx="4170">
                  <c:v>1330</c:v>
                </c:pt>
                <c:pt idx="4171">
                  <c:v>1330</c:v>
                </c:pt>
                <c:pt idx="4172">
                  <c:v>1320</c:v>
                </c:pt>
                <c:pt idx="4173">
                  <c:v>1320</c:v>
                </c:pt>
                <c:pt idx="4174">
                  <c:v>1320</c:v>
                </c:pt>
                <c:pt idx="4175">
                  <c:v>1310</c:v>
                </c:pt>
                <c:pt idx="4176">
                  <c:v>1310</c:v>
                </c:pt>
                <c:pt idx="4177">
                  <c:v>1310</c:v>
                </c:pt>
                <c:pt idx="4178">
                  <c:v>1300</c:v>
                </c:pt>
                <c:pt idx="4179">
                  <c:v>1300</c:v>
                </c:pt>
                <c:pt idx="4180">
                  <c:v>1290</c:v>
                </c:pt>
                <c:pt idx="4181">
                  <c:v>1280</c:v>
                </c:pt>
                <c:pt idx="4182">
                  <c:v>1280</c:v>
                </c:pt>
                <c:pt idx="4183">
                  <c:v>1270</c:v>
                </c:pt>
                <c:pt idx="4184">
                  <c:v>1260</c:v>
                </c:pt>
                <c:pt idx="4185">
                  <c:v>1250</c:v>
                </c:pt>
                <c:pt idx="4186">
                  <c:v>1250</c:v>
                </c:pt>
                <c:pt idx="4187">
                  <c:v>1240</c:v>
                </c:pt>
                <c:pt idx="4188">
                  <c:v>1230</c:v>
                </c:pt>
                <c:pt idx="4189">
                  <c:v>1220</c:v>
                </c:pt>
                <c:pt idx="4190">
                  <c:v>1220</c:v>
                </c:pt>
                <c:pt idx="4191">
                  <c:v>1210</c:v>
                </c:pt>
                <c:pt idx="4192">
                  <c:v>1210</c:v>
                </c:pt>
                <c:pt idx="4193">
                  <c:v>1200</c:v>
                </c:pt>
                <c:pt idx="4194">
                  <c:v>1190</c:v>
                </c:pt>
                <c:pt idx="4195">
                  <c:v>1180</c:v>
                </c:pt>
                <c:pt idx="4196">
                  <c:v>1170</c:v>
                </c:pt>
                <c:pt idx="4197">
                  <c:v>1170</c:v>
                </c:pt>
                <c:pt idx="4198">
                  <c:v>1160</c:v>
                </c:pt>
                <c:pt idx="4199">
                  <c:v>1150</c:v>
                </c:pt>
                <c:pt idx="4200">
                  <c:v>1130</c:v>
                </c:pt>
                <c:pt idx="4201">
                  <c:v>1120</c:v>
                </c:pt>
                <c:pt idx="4202">
                  <c:v>1100</c:v>
                </c:pt>
                <c:pt idx="4203">
                  <c:v>1090</c:v>
                </c:pt>
                <c:pt idx="4204">
                  <c:v>1080</c:v>
                </c:pt>
                <c:pt idx="4205">
                  <c:v>1070</c:v>
                </c:pt>
                <c:pt idx="4206">
                  <c:v>1060</c:v>
                </c:pt>
                <c:pt idx="4207">
                  <c:v>1050</c:v>
                </c:pt>
                <c:pt idx="4208">
                  <c:v>1050</c:v>
                </c:pt>
                <c:pt idx="4209">
                  <c:v>1050</c:v>
                </c:pt>
                <c:pt idx="4210">
                  <c:v>1050</c:v>
                </c:pt>
                <c:pt idx="4211">
                  <c:v>1050</c:v>
                </c:pt>
                <c:pt idx="4212">
                  <c:v>1050</c:v>
                </c:pt>
                <c:pt idx="4213">
                  <c:v>1050</c:v>
                </c:pt>
                <c:pt idx="4214">
                  <c:v>1050</c:v>
                </c:pt>
                <c:pt idx="4215">
                  <c:v>1050</c:v>
                </c:pt>
                <c:pt idx="4216">
                  <c:v>1040</c:v>
                </c:pt>
                <c:pt idx="4217">
                  <c:v>1040</c:v>
                </c:pt>
                <c:pt idx="4218">
                  <c:v>1040</c:v>
                </c:pt>
                <c:pt idx="4219">
                  <c:v>1040</c:v>
                </c:pt>
                <c:pt idx="4220">
                  <c:v>1040</c:v>
                </c:pt>
                <c:pt idx="4221">
                  <c:v>1040</c:v>
                </c:pt>
                <c:pt idx="4222">
                  <c:v>1040</c:v>
                </c:pt>
                <c:pt idx="4223">
                  <c:v>1030</c:v>
                </c:pt>
                <c:pt idx="4224">
                  <c:v>1030</c:v>
                </c:pt>
                <c:pt idx="4225">
                  <c:v>1030</c:v>
                </c:pt>
                <c:pt idx="4226">
                  <c:v>1020</c:v>
                </c:pt>
                <c:pt idx="4227">
                  <c:v>1020</c:v>
                </c:pt>
                <c:pt idx="4228">
                  <c:v>1020</c:v>
                </c:pt>
                <c:pt idx="4229">
                  <c:v>1020</c:v>
                </c:pt>
                <c:pt idx="4230">
                  <c:v>1020</c:v>
                </c:pt>
                <c:pt idx="4231">
                  <c:v>1020</c:v>
                </c:pt>
                <c:pt idx="4232">
                  <c:v>1020</c:v>
                </c:pt>
                <c:pt idx="4233">
                  <c:v>1020</c:v>
                </c:pt>
                <c:pt idx="4234">
                  <c:v>1010</c:v>
                </c:pt>
                <c:pt idx="4235">
                  <c:v>1010</c:v>
                </c:pt>
                <c:pt idx="4236">
                  <c:v>1010</c:v>
                </c:pt>
                <c:pt idx="4237">
                  <c:v>1010</c:v>
                </c:pt>
                <c:pt idx="4238">
                  <c:v>1010</c:v>
                </c:pt>
                <c:pt idx="4239">
                  <c:v>1010</c:v>
                </c:pt>
                <c:pt idx="4240">
                  <c:v>1000</c:v>
                </c:pt>
                <c:pt idx="4241">
                  <c:v>1000</c:v>
                </c:pt>
                <c:pt idx="4242">
                  <c:v>992</c:v>
                </c:pt>
                <c:pt idx="4243">
                  <c:v>992</c:v>
                </c:pt>
                <c:pt idx="4244">
                  <c:v>992</c:v>
                </c:pt>
                <c:pt idx="4245">
                  <c:v>985</c:v>
                </c:pt>
                <c:pt idx="4246">
                  <c:v>985</c:v>
                </c:pt>
                <c:pt idx="4247">
                  <c:v>985</c:v>
                </c:pt>
                <c:pt idx="4248">
                  <c:v>977</c:v>
                </c:pt>
                <c:pt idx="4249">
                  <c:v>977</c:v>
                </c:pt>
                <c:pt idx="4250">
                  <c:v>970</c:v>
                </c:pt>
                <c:pt idx="4251">
                  <c:v>970</c:v>
                </c:pt>
                <c:pt idx="4252">
                  <c:v>962</c:v>
                </c:pt>
                <c:pt idx="4253">
                  <c:v>962</c:v>
                </c:pt>
                <c:pt idx="4254">
                  <c:v>962</c:v>
                </c:pt>
                <c:pt idx="4255">
                  <c:v>955</c:v>
                </c:pt>
                <c:pt idx="4256">
                  <c:v>955</c:v>
                </c:pt>
                <c:pt idx="4257">
                  <c:v>955</c:v>
                </c:pt>
                <c:pt idx="4258">
                  <c:v>955</c:v>
                </c:pt>
                <c:pt idx="4259">
                  <c:v>948</c:v>
                </c:pt>
                <c:pt idx="4260">
                  <c:v>948</c:v>
                </c:pt>
                <c:pt idx="4261">
                  <c:v>940</c:v>
                </c:pt>
                <c:pt idx="4262">
                  <c:v>940</c:v>
                </c:pt>
                <c:pt idx="4263">
                  <c:v>940</c:v>
                </c:pt>
                <c:pt idx="4264">
                  <c:v>933</c:v>
                </c:pt>
                <c:pt idx="4265">
                  <c:v>933</c:v>
                </c:pt>
                <c:pt idx="4266">
                  <c:v>926</c:v>
                </c:pt>
                <c:pt idx="4267">
                  <c:v>926</c:v>
                </c:pt>
                <c:pt idx="4268">
                  <c:v>926</c:v>
                </c:pt>
                <c:pt idx="4269">
                  <c:v>926</c:v>
                </c:pt>
                <c:pt idx="4270">
                  <c:v>926</c:v>
                </c:pt>
                <c:pt idx="4271">
                  <c:v>933</c:v>
                </c:pt>
                <c:pt idx="4272">
                  <c:v>940</c:v>
                </c:pt>
                <c:pt idx="4273">
                  <c:v>940</c:v>
                </c:pt>
                <c:pt idx="4274">
                  <c:v>948</c:v>
                </c:pt>
                <c:pt idx="4275">
                  <c:v>948</c:v>
                </c:pt>
                <c:pt idx="4276">
                  <c:v>955</c:v>
                </c:pt>
                <c:pt idx="4277">
                  <c:v>962</c:v>
                </c:pt>
                <c:pt idx="4278">
                  <c:v>970</c:v>
                </c:pt>
                <c:pt idx="4279">
                  <c:v>977</c:v>
                </c:pt>
                <c:pt idx="4280">
                  <c:v>985</c:v>
                </c:pt>
                <c:pt idx="4281">
                  <c:v>992</c:v>
                </c:pt>
                <c:pt idx="4282">
                  <c:v>1000</c:v>
                </c:pt>
                <c:pt idx="4283">
                  <c:v>1010</c:v>
                </c:pt>
                <c:pt idx="4284">
                  <c:v>1020</c:v>
                </c:pt>
                <c:pt idx="4285">
                  <c:v>1020</c:v>
                </c:pt>
                <c:pt idx="4286">
                  <c:v>1020</c:v>
                </c:pt>
                <c:pt idx="4287">
                  <c:v>1020</c:v>
                </c:pt>
                <c:pt idx="4288">
                  <c:v>1020</c:v>
                </c:pt>
                <c:pt idx="4289">
                  <c:v>1030</c:v>
                </c:pt>
                <c:pt idx="4290">
                  <c:v>1030</c:v>
                </c:pt>
                <c:pt idx="4291">
                  <c:v>1030</c:v>
                </c:pt>
                <c:pt idx="4292">
                  <c:v>1030</c:v>
                </c:pt>
                <c:pt idx="4293">
                  <c:v>1040</c:v>
                </c:pt>
                <c:pt idx="4294">
                  <c:v>1040</c:v>
                </c:pt>
                <c:pt idx="4295">
                  <c:v>1040</c:v>
                </c:pt>
                <c:pt idx="4296">
                  <c:v>1040</c:v>
                </c:pt>
                <c:pt idx="4297">
                  <c:v>1040</c:v>
                </c:pt>
                <c:pt idx="4298">
                  <c:v>1040</c:v>
                </c:pt>
                <c:pt idx="4299">
                  <c:v>1040</c:v>
                </c:pt>
                <c:pt idx="4300">
                  <c:v>1040</c:v>
                </c:pt>
                <c:pt idx="4301">
                  <c:v>1040</c:v>
                </c:pt>
                <c:pt idx="4302">
                  <c:v>1040</c:v>
                </c:pt>
                <c:pt idx="4303">
                  <c:v>1040</c:v>
                </c:pt>
                <c:pt idx="4304">
                  <c:v>1040</c:v>
                </c:pt>
                <c:pt idx="4305">
                  <c:v>1040</c:v>
                </c:pt>
                <c:pt idx="4306">
                  <c:v>1040</c:v>
                </c:pt>
                <c:pt idx="4307">
                  <c:v>1040</c:v>
                </c:pt>
                <c:pt idx="4308">
                  <c:v>1040</c:v>
                </c:pt>
                <c:pt idx="4309">
                  <c:v>1030</c:v>
                </c:pt>
                <c:pt idx="4310">
                  <c:v>1020</c:v>
                </c:pt>
                <c:pt idx="4311">
                  <c:v>1010</c:v>
                </c:pt>
                <c:pt idx="4312">
                  <c:v>1000</c:v>
                </c:pt>
                <c:pt idx="4313">
                  <c:v>992</c:v>
                </c:pt>
                <c:pt idx="4314">
                  <c:v>985</c:v>
                </c:pt>
                <c:pt idx="4315">
                  <c:v>977</c:v>
                </c:pt>
                <c:pt idx="4316">
                  <c:v>977</c:v>
                </c:pt>
                <c:pt idx="4317">
                  <c:v>977</c:v>
                </c:pt>
                <c:pt idx="4318">
                  <c:v>977</c:v>
                </c:pt>
                <c:pt idx="4319">
                  <c:v>977</c:v>
                </c:pt>
                <c:pt idx="4320">
                  <c:v>977</c:v>
                </c:pt>
                <c:pt idx="4321">
                  <c:v>970</c:v>
                </c:pt>
                <c:pt idx="4322">
                  <c:v>955</c:v>
                </c:pt>
                <c:pt idx="4323">
                  <c:v>940</c:v>
                </c:pt>
                <c:pt idx="4324">
                  <c:v>933</c:v>
                </c:pt>
                <c:pt idx="4325">
                  <c:v>919</c:v>
                </c:pt>
                <c:pt idx="4326">
                  <c:v>897</c:v>
                </c:pt>
                <c:pt idx="4327">
                  <c:v>890</c:v>
                </c:pt>
                <c:pt idx="4328">
                  <c:v>883</c:v>
                </c:pt>
                <c:pt idx="4329">
                  <c:v>876</c:v>
                </c:pt>
                <c:pt idx="4330">
                  <c:v>876</c:v>
                </c:pt>
                <c:pt idx="4331">
                  <c:v>869</c:v>
                </c:pt>
                <c:pt idx="4332">
                  <c:v>869</c:v>
                </c:pt>
                <c:pt idx="4333">
                  <c:v>869</c:v>
                </c:pt>
                <c:pt idx="4334">
                  <c:v>876</c:v>
                </c:pt>
                <c:pt idx="4335">
                  <c:v>876</c:v>
                </c:pt>
                <c:pt idx="4336">
                  <c:v>883</c:v>
                </c:pt>
                <c:pt idx="4337">
                  <c:v>890</c:v>
                </c:pt>
                <c:pt idx="4338">
                  <c:v>897</c:v>
                </c:pt>
                <c:pt idx="4339">
                  <c:v>897</c:v>
                </c:pt>
                <c:pt idx="4340">
                  <c:v>904</c:v>
                </c:pt>
                <c:pt idx="4341">
                  <c:v>911</c:v>
                </c:pt>
                <c:pt idx="4342">
                  <c:v>919</c:v>
                </c:pt>
                <c:pt idx="4343">
                  <c:v>919</c:v>
                </c:pt>
                <c:pt idx="4344">
                  <c:v>926</c:v>
                </c:pt>
                <c:pt idx="4345">
                  <c:v>919</c:v>
                </c:pt>
                <c:pt idx="4346">
                  <c:v>919</c:v>
                </c:pt>
                <c:pt idx="4347">
                  <c:v>911</c:v>
                </c:pt>
                <c:pt idx="4348">
                  <c:v>911</c:v>
                </c:pt>
                <c:pt idx="4349">
                  <c:v>911</c:v>
                </c:pt>
                <c:pt idx="4350">
                  <c:v>926</c:v>
                </c:pt>
                <c:pt idx="4351">
                  <c:v>940</c:v>
                </c:pt>
                <c:pt idx="4352">
                  <c:v>948</c:v>
                </c:pt>
                <c:pt idx="4353">
                  <c:v>962</c:v>
                </c:pt>
                <c:pt idx="4354">
                  <c:v>962</c:v>
                </c:pt>
                <c:pt idx="4355">
                  <c:v>970</c:v>
                </c:pt>
                <c:pt idx="4356">
                  <c:v>970</c:v>
                </c:pt>
                <c:pt idx="4357">
                  <c:v>962</c:v>
                </c:pt>
                <c:pt idx="4358">
                  <c:v>955</c:v>
                </c:pt>
                <c:pt idx="4359">
                  <c:v>948</c:v>
                </c:pt>
                <c:pt idx="4360">
                  <c:v>940</c:v>
                </c:pt>
                <c:pt idx="4361">
                  <c:v>933</c:v>
                </c:pt>
                <c:pt idx="4362">
                  <c:v>933</c:v>
                </c:pt>
                <c:pt idx="4363">
                  <c:v>933</c:v>
                </c:pt>
                <c:pt idx="4364">
                  <c:v>926</c:v>
                </c:pt>
                <c:pt idx="4365">
                  <c:v>926</c:v>
                </c:pt>
                <c:pt idx="4366">
                  <c:v>926</c:v>
                </c:pt>
                <c:pt idx="4367">
                  <c:v>926</c:v>
                </c:pt>
                <c:pt idx="4368">
                  <c:v>926</c:v>
                </c:pt>
                <c:pt idx="4369">
                  <c:v>926</c:v>
                </c:pt>
                <c:pt idx="4370">
                  <c:v>926</c:v>
                </c:pt>
                <c:pt idx="4371">
                  <c:v>926</c:v>
                </c:pt>
                <c:pt idx="4372">
                  <c:v>926</c:v>
                </c:pt>
                <c:pt idx="4373">
                  <c:v>919</c:v>
                </c:pt>
                <c:pt idx="4374">
                  <c:v>919</c:v>
                </c:pt>
                <c:pt idx="4375">
                  <c:v>919</c:v>
                </c:pt>
                <c:pt idx="4376">
                  <c:v>919</c:v>
                </c:pt>
                <c:pt idx="4377">
                  <c:v>919</c:v>
                </c:pt>
                <c:pt idx="4378">
                  <c:v>919</c:v>
                </c:pt>
                <c:pt idx="4379">
                  <c:v>911</c:v>
                </c:pt>
                <c:pt idx="4380">
                  <c:v>911</c:v>
                </c:pt>
                <c:pt idx="4381">
                  <c:v>904</c:v>
                </c:pt>
                <c:pt idx="4382">
                  <c:v>904</c:v>
                </c:pt>
                <c:pt idx="4383">
                  <c:v>897</c:v>
                </c:pt>
                <c:pt idx="4384">
                  <c:v>890</c:v>
                </c:pt>
                <c:pt idx="4385">
                  <c:v>883</c:v>
                </c:pt>
                <c:pt idx="4386">
                  <c:v>876</c:v>
                </c:pt>
                <c:pt idx="4387">
                  <c:v>876</c:v>
                </c:pt>
                <c:pt idx="4388">
                  <c:v>869</c:v>
                </c:pt>
                <c:pt idx="4389">
                  <c:v>862</c:v>
                </c:pt>
                <c:pt idx="4390">
                  <c:v>848</c:v>
                </c:pt>
                <c:pt idx="4391">
                  <c:v>841</c:v>
                </c:pt>
                <c:pt idx="4392">
                  <c:v>828</c:v>
                </c:pt>
                <c:pt idx="4393">
                  <c:v>821</c:v>
                </c:pt>
                <c:pt idx="4394">
                  <c:v>821</c:v>
                </c:pt>
                <c:pt idx="4395">
                  <c:v>807</c:v>
                </c:pt>
                <c:pt idx="4396">
                  <c:v>807</c:v>
                </c:pt>
                <c:pt idx="4397">
                  <c:v>801</c:v>
                </c:pt>
                <c:pt idx="4398">
                  <c:v>794</c:v>
                </c:pt>
                <c:pt idx="4399">
                  <c:v>794</c:v>
                </c:pt>
                <c:pt idx="4400">
                  <c:v>787</c:v>
                </c:pt>
                <c:pt idx="4401">
                  <c:v>774</c:v>
                </c:pt>
                <c:pt idx="4402">
                  <c:v>742</c:v>
                </c:pt>
                <c:pt idx="4403">
                  <c:v>729</c:v>
                </c:pt>
                <c:pt idx="4404">
                  <c:v>729</c:v>
                </c:pt>
                <c:pt idx="4405">
                  <c:v>742</c:v>
                </c:pt>
                <c:pt idx="4406">
                  <c:v>755</c:v>
                </c:pt>
                <c:pt idx="4407">
                  <c:v>768</c:v>
                </c:pt>
                <c:pt idx="4408">
                  <c:v>768</c:v>
                </c:pt>
                <c:pt idx="4409">
                  <c:v>755</c:v>
                </c:pt>
                <c:pt idx="4410">
                  <c:v>748</c:v>
                </c:pt>
                <c:pt idx="4411">
                  <c:v>742</c:v>
                </c:pt>
                <c:pt idx="4412">
                  <c:v>735</c:v>
                </c:pt>
                <c:pt idx="4413">
                  <c:v>735</c:v>
                </c:pt>
                <c:pt idx="4414">
                  <c:v>729</c:v>
                </c:pt>
                <c:pt idx="4415">
                  <c:v>742</c:v>
                </c:pt>
                <c:pt idx="4416">
                  <c:v>761</c:v>
                </c:pt>
                <c:pt idx="4417">
                  <c:v>755</c:v>
                </c:pt>
                <c:pt idx="4418">
                  <c:v>748</c:v>
                </c:pt>
                <c:pt idx="4419">
                  <c:v>748</c:v>
                </c:pt>
                <c:pt idx="4420">
                  <c:v>748</c:v>
                </c:pt>
                <c:pt idx="4421">
                  <c:v>742</c:v>
                </c:pt>
                <c:pt idx="4422">
                  <c:v>748</c:v>
                </c:pt>
                <c:pt idx="4423">
                  <c:v>748</c:v>
                </c:pt>
                <c:pt idx="4424">
                  <c:v>748</c:v>
                </c:pt>
                <c:pt idx="4425">
                  <c:v>748</c:v>
                </c:pt>
                <c:pt idx="4426">
                  <c:v>748</c:v>
                </c:pt>
                <c:pt idx="4427">
                  <c:v>748</c:v>
                </c:pt>
                <c:pt idx="4428">
                  <c:v>748</c:v>
                </c:pt>
                <c:pt idx="4429">
                  <c:v>748</c:v>
                </c:pt>
                <c:pt idx="4430">
                  <c:v>748</c:v>
                </c:pt>
                <c:pt idx="4431">
                  <c:v>748</c:v>
                </c:pt>
                <c:pt idx="4432">
                  <c:v>755</c:v>
                </c:pt>
                <c:pt idx="4433">
                  <c:v>755</c:v>
                </c:pt>
                <c:pt idx="4434">
                  <c:v>761</c:v>
                </c:pt>
                <c:pt idx="4435">
                  <c:v>761</c:v>
                </c:pt>
                <c:pt idx="4436">
                  <c:v>768</c:v>
                </c:pt>
                <c:pt idx="4437">
                  <c:v>774</c:v>
                </c:pt>
                <c:pt idx="4438">
                  <c:v>787</c:v>
                </c:pt>
                <c:pt idx="4439">
                  <c:v>794</c:v>
                </c:pt>
                <c:pt idx="4440">
                  <c:v>794</c:v>
                </c:pt>
                <c:pt idx="4441">
                  <c:v>807</c:v>
                </c:pt>
                <c:pt idx="4442">
                  <c:v>821</c:v>
                </c:pt>
                <c:pt idx="4443">
                  <c:v>828</c:v>
                </c:pt>
                <c:pt idx="4444">
                  <c:v>828</c:v>
                </c:pt>
                <c:pt idx="4445">
                  <c:v>828</c:v>
                </c:pt>
                <c:pt idx="4446">
                  <c:v>828</c:v>
                </c:pt>
                <c:pt idx="4447">
                  <c:v>828</c:v>
                </c:pt>
                <c:pt idx="4448">
                  <c:v>834</c:v>
                </c:pt>
                <c:pt idx="4449">
                  <c:v>834</c:v>
                </c:pt>
                <c:pt idx="4450">
                  <c:v>841</c:v>
                </c:pt>
                <c:pt idx="4451">
                  <c:v>841</c:v>
                </c:pt>
                <c:pt idx="4452">
                  <c:v>848</c:v>
                </c:pt>
                <c:pt idx="4453">
                  <c:v>848</c:v>
                </c:pt>
                <c:pt idx="4454">
                  <c:v>848</c:v>
                </c:pt>
                <c:pt idx="4455">
                  <c:v>848</c:v>
                </c:pt>
                <c:pt idx="4456">
                  <c:v>848</c:v>
                </c:pt>
                <c:pt idx="4457">
                  <c:v>848</c:v>
                </c:pt>
                <c:pt idx="4458">
                  <c:v>848</c:v>
                </c:pt>
                <c:pt idx="4459">
                  <c:v>848</c:v>
                </c:pt>
                <c:pt idx="4460">
                  <c:v>848</c:v>
                </c:pt>
                <c:pt idx="4461">
                  <c:v>848</c:v>
                </c:pt>
                <c:pt idx="4462">
                  <c:v>848</c:v>
                </c:pt>
                <c:pt idx="4463">
                  <c:v>841</c:v>
                </c:pt>
                <c:pt idx="4464">
                  <c:v>841</c:v>
                </c:pt>
                <c:pt idx="4465">
                  <c:v>834</c:v>
                </c:pt>
                <c:pt idx="4466">
                  <c:v>828</c:v>
                </c:pt>
                <c:pt idx="4467">
                  <c:v>821</c:v>
                </c:pt>
                <c:pt idx="4468">
                  <c:v>821</c:v>
                </c:pt>
                <c:pt idx="4469">
                  <c:v>807</c:v>
                </c:pt>
                <c:pt idx="4470">
                  <c:v>787</c:v>
                </c:pt>
                <c:pt idx="4471">
                  <c:v>781</c:v>
                </c:pt>
                <c:pt idx="4472">
                  <c:v>774</c:v>
                </c:pt>
                <c:pt idx="4473">
                  <c:v>768</c:v>
                </c:pt>
                <c:pt idx="4474">
                  <c:v>768</c:v>
                </c:pt>
                <c:pt idx="4475">
                  <c:v>768</c:v>
                </c:pt>
                <c:pt idx="4476">
                  <c:v>768</c:v>
                </c:pt>
                <c:pt idx="4477">
                  <c:v>768</c:v>
                </c:pt>
                <c:pt idx="4478">
                  <c:v>768</c:v>
                </c:pt>
                <c:pt idx="4479">
                  <c:v>768</c:v>
                </c:pt>
                <c:pt idx="4480">
                  <c:v>768</c:v>
                </c:pt>
                <c:pt idx="4481">
                  <c:v>768</c:v>
                </c:pt>
                <c:pt idx="4482">
                  <c:v>768</c:v>
                </c:pt>
                <c:pt idx="4483">
                  <c:v>768</c:v>
                </c:pt>
                <c:pt idx="4484">
                  <c:v>768</c:v>
                </c:pt>
                <c:pt idx="4485">
                  <c:v>761</c:v>
                </c:pt>
                <c:pt idx="4486">
                  <c:v>755</c:v>
                </c:pt>
                <c:pt idx="4487">
                  <c:v>755</c:v>
                </c:pt>
                <c:pt idx="4488">
                  <c:v>748</c:v>
                </c:pt>
                <c:pt idx="4489">
                  <c:v>748</c:v>
                </c:pt>
                <c:pt idx="4490">
                  <c:v>742</c:v>
                </c:pt>
                <c:pt idx="4491">
                  <c:v>742</c:v>
                </c:pt>
                <c:pt idx="4492">
                  <c:v>729</c:v>
                </c:pt>
                <c:pt idx="4493">
                  <c:v>723</c:v>
                </c:pt>
                <c:pt idx="4494">
                  <c:v>717</c:v>
                </c:pt>
                <c:pt idx="4495">
                  <c:v>717</c:v>
                </c:pt>
                <c:pt idx="4496">
                  <c:v>704</c:v>
                </c:pt>
                <c:pt idx="4497">
                  <c:v>698</c:v>
                </c:pt>
                <c:pt idx="4498">
                  <c:v>698</c:v>
                </c:pt>
                <c:pt idx="4499">
                  <c:v>686</c:v>
                </c:pt>
                <c:pt idx="4500">
                  <c:v>679</c:v>
                </c:pt>
                <c:pt idx="4501">
                  <c:v>667</c:v>
                </c:pt>
                <c:pt idx="4502">
                  <c:v>661</c:v>
                </c:pt>
                <c:pt idx="4503">
                  <c:v>649</c:v>
                </c:pt>
                <c:pt idx="4504">
                  <c:v>644</c:v>
                </c:pt>
                <c:pt idx="4505">
                  <c:v>632</c:v>
                </c:pt>
                <c:pt idx="4506">
                  <c:v>632</c:v>
                </c:pt>
                <c:pt idx="4507">
                  <c:v>626</c:v>
                </c:pt>
                <c:pt idx="4508">
                  <c:v>620</c:v>
                </c:pt>
                <c:pt idx="4509">
                  <c:v>614</c:v>
                </c:pt>
                <c:pt idx="4510">
                  <c:v>614</c:v>
                </c:pt>
                <c:pt idx="4511">
                  <c:v>620</c:v>
                </c:pt>
                <c:pt idx="4512">
                  <c:v>620</c:v>
                </c:pt>
                <c:pt idx="4513">
                  <c:v>632</c:v>
                </c:pt>
                <c:pt idx="4514">
                  <c:v>632</c:v>
                </c:pt>
                <c:pt idx="4515">
                  <c:v>638</c:v>
                </c:pt>
                <c:pt idx="4516">
                  <c:v>644</c:v>
                </c:pt>
                <c:pt idx="4517">
                  <c:v>644</c:v>
                </c:pt>
                <c:pt idx="4518">
                  <c:v>644</c:v>
                </c:pt>
                <c:pt idx="4519">
                  <c:v>644</c:v>
                </c:pt>
                <c:pt idx="4520">
                  <c:v>644</c:v>
                </c:pt>
                <c:pt idx="4521">
                  <c:v>644</c:v>
                </c:pt>
                <c:pt idx="4522">
                  <c:v>644</c:v>
                </c:pt>
                <c:pt idx="4523">
                  <c:v>644</c:v>
                </c:pt>
                <c:pt idx="4524">
                  <c:v>644</c:v>
                </c:pt>
                <c:pt idx="4525">
                  <c:v>644</c:v>
                </c:pt>
                <c:pt idx="4526">
                  <c:v>644</c:v>
                </c:pt>
                <c:pt idx="4527">
                  <c:v>644</c:v>
                </c:pt>
                <c:pt idx="4528">
                  <c:v>644</c:v>
                </c:pt>
                <c:pt idx="4529">
                  <c:v>644</c:v>
                </c:pt>
                <c:pt idx="4530">
                  <c:v>644</c:v>
                </c:pt>
                <c:pt idx="4531">
                  <c:v>638</c:v>
                </c:pt>
                <c:pt idx="4532">
                  <c:v>638</c:v>
                </c:pt>
                <c:pt idx="4533">
                  <c:v>638</c:v>
                </c:pt>
                <c:pt idx="4534">
                  <c:v>638</c:v>
                </c:pt>
                <c:pt idx="4535">
                  <c:v>638</c:v>
                </c:pt>
                <c:pt idx="4536">
                  <c:v>638</c:v>
                </c:pt>
                <c:pt idx="4537">
                  <c:v>632</c:v>
                </c:pt>
                <c:pt idx="4538">
                  <c:v>632</c:v>
                </c:pt>
                <c:pt idx="4539">
                  <c:v>632</c:v>
                </c:pt>
                <c:pt idx="4540">
                  <c:v>632</c:v>
                </c:pt>
                <c:pt idx="4541">
                  <c:v>632</c:v>
                </c:pt>
                <c:pt idx="4542">
                  <c:v>632</c:v>
                </c:pt>
                <c:pt idx="4543">
                  <c:v>626</c:v>
                </c:pt>
                <c:pt idx="4544">
                  <c:v>603</c:v>
                </c:pt>
                <c:pt idx="4545">
                  <c:v>597</c:v>
                </c:pt>
                <c:pt idx="4546">
                  <c:v>620</c:v>
                </c:pt>
                <c:pt idx="4547">
                  <c:v>661</c:v>
                </c:pt>
                <c:pt idx="4548">
                  <c:v>704</c:v>
                </c:pt>
                <c:pt idx="4549">
                  <c:v>704</c:v>
                </c:pt>
                <c:pt idx="4550">
                  <c:v>679</c:v>
                </c:pt>
                <c:pt idx="4551">
                  <c:v>673</c:v>
                </c:pt>
                <c:pt idx="4552">
                  <c:v>686</c:v>
                </c:pt>
                <c:pt idx="4553">
                  <c:v>679</c:v>
                </c:pt>
                <c:pt idx="4554">
                  <c:v>673</c:v>
                </c:pt>
                <c:pt idx="4555">
                  <c:v>679</c:v>
                </c:pt>
                <c:pt idx="4556">
                  <c:v>679</c:v>
                </c:pt>
                <c:pt idx="4557">
                  <c:v>686</c:v>
                </c:pt>
                <c:pt idx="4558">
                  <c:v>692</c:v>
                </c:pt>
                <c:pt idx="4559">
                  <c:v>698</c:v>
                </c:pt>
                <c:pt idx="4560">
                  <c:v>704</c:v>
                </c:pt>
                <c:pt idx="4561">
                  <c:v>710</c:v>
                </c:pt>
                <c:pt idx="4562">
                  <c:v>710</c:v>
                </c:pt>
                <c:pt idx="4563">
                  <c:v>710</c:v>
                </c:pt>
                <c:pt idx="4564">
                  <c:v>710</c:v>
                </c:pt>
                <c:pt idx="4565">
                  <c:v>704</c:v>
                </c:pt>
                <c:pt idx="4566">
                  <c:v>704</c:v>
                </c:pt>
                <c:pt idx="4567">
                  <c:v>698</c:v>
                </c:pt>
                <c:pt idx="4568">
                  <c:v>692</c:v>
                </c:pt>
                <c:pt idx="4569">
                  <c:v>686</c:v>
                </c:pt>
                <c:pt idx="4570">
                  <c:v>686</c:v>
                </c:pt>
                <c:pt idx="4571">
                  <c:v>679</c:v>
                </c:pt>
                <c:pt idx="4572">
                  <c:v>673</c:v>
                </c:pt>
                <c:pt idx="4573">
                  <c:v>661</c:v>
                </c:pt>
                <c:pt idx="4574">
                  <c:v>649</c:v>
                </c:pt>
                <c:pt idx="4575">
                  <c:v>638</c:v>
                </c:pt>
                <c:pt idx="4576">
                  <c:v>632</c:v>
                </c:pt>
                <c:pt idx="4577">
                  <c:v>626</c:v>
                </c:pt>
                <c:pt idx="4578">
                  <c:v>620</c:v>
                </c:pt>
                <c:pt idx="4579">
                  <c:v>609</c:v>
                </c:pt>
                <c:pt idx="4580">
                  <c:v>609</c:v>
                </c:pt>
                <c:pt idx="4581">
                  <c:v>603</c:v>
                </c:pt>
                <c:pt idx="4582">
                  <c:v>597</c:v>
                </c:pt>
                <c:pt idx="4583">
                  <c:v>592</c:v>
                </c:pt>
                <c:pt idx="4584">
                  <c:v>586</c:v>
                </c:pt>
                <c:pt idx="4585">
                  <c:v>581</c:v>
                </c:pt>
                <c:pt idx="4586">
                  <c:v>575</c:v>
                </c:pt>
                <c:pt idx="4587">
                  <c:v>575</c:v>
                </c:pt>
                <c:pt idx="4588">
                  <c:v>564</c:v>
                </c:pt>
                <c:pt idx="4589">
                  <c:v>569</c:v>
                </c:pt>
                <c:pt idx="4590">
                  <c:v>569</c:v>
                </c:pt>
                <c:pt idx="4591">
                  <c:v>569</c:v>
                </c:pt>
                <c:pt idx="4592">
                  <c:v>575</c:v>
                </c:pt>
                <c:pt idx="4593">
                  <c:v>581</c:v>
                </c:pt>
                <c:pt idx="4594">
                  <c:v>575</c:v>
                </c:pt>
                <c:pt idx="4595">
                  <c:v>581</c:v>
                </c:pt>
                <c:pt idx="4596">
                  <c:v>586</c:v>
                </c:pt>
                <c:pt idx="4597">
                  <c:v>581</c:v>
                </c:pt>
                <c:pt idx="4598">
                  <c:v>581</c:v>
                </c:pt>
                <c:pt idx="4599">
                  <c:v>581</c:v>
                </c:pt>
                <c:pt idx="4600">
                  <c:v>575</c:v>
                </c:pt>
                <c:pt idx="4601">
                  <c:v>575</c:v>
                </c:pt>
                <c:pt idx="4602">
                  <c:v>575</c:v>
                </c:pt>
                <c:pt idx="4603">
                  <c:v>569</c:v>
                </c:pt>
                <c:pt idx="4604">
                  <c:v>564</c:v>
                </c:pt>
                <c:pt idx="4605">
                  <c:v>559</c:v>
                </c:pt>
                <c:pt idx="4606">
                  <c:v>559</c:v>
                </c:pt>
                <c:pt idx="4607">
                  <c:v>553</c:v>
                </c:pt>
                <c:pt idx="4608">
                  <c:v>553</c:v>
                </c:pt>
                <c:pt idx="4609">
                  <c:v>548</c:v>
                </c:pt>
                <c:pt idx="4610">
                  <c:v>542</c:v>
                </c:pt>
                <c:pt idx="4611">
                  <c:v>537</c:v>
                </c:pt>
                <c:pt idx="4612">
                  <c:v>532</c:v>
                </c:pt>
                <c:pt idx="4613">
                  <c:v>532</c:v>
                </c:pt>
                <c:pt idx="4614">
                  <c:v>532</c:v>
                </c:pt>
                <c:pt idx="4615">
                  <c:v>532</c:v>
                </c:pt>
                <c:pt idx="4616">
                  <c:v>532</c:v>
                </c:pt>
                <c:pt idx="4617">
                  <c:v>532</c:v>
                </c:pt>
                <c:pt idx="4618">
                  <c:v>532</c:v>
                </c:pt>
                <c:pt idx="4619">
                  <c:v>537</c:v>
                </c:pt>
                <c:pt idx="4620">
                  <c:v>542</c:v>
                </c:pt>
                <c:pt idx="4621">
                  <c:v>542</c:v>
                </c:pt>
                <c:pt idx="4622">
                  <c:v>542</c:v>
                </c:pt>
                <c:pt idx="4623">
                  <c:v>542</c:v>
                </c:pt>
                <c:pt idx="4624">
                  <c:v>542</c:v>
                </c:pt>
                <c:pt idx="4625">
                  <c:v>542</c:v>
                </c:pt>
                <c:pt idx="4626">
                  <c:v>542</c:v>
                </c:pt>
                <c:pt idx="4627">
                  <c:v>542</c:v>
                </c:pt>
                <c:pt idx="4628">
                  <c:v>548</c:v>
                </c:pt>
                <c:pt idx="4629">
                  <c:v>548</c:v>
                </c:pt>
                <c:pt idx="4630">
                  <c:v>542</c:v>
                </c:pt>
                <c:pt idx="4631">
                  <c:v>564</c:v>
                </c:pt>
                <c:pt idx="4632">
                  <c:v>603</c:v>
                </c:pt>
                <c:pt idx="4633">
                  <c:v>649</c:v>
                </c:pt>
                <c:pt idx="4634">
                  <c:v>679</c:v>
                </c:pt>
                <c:pt idx="4635">
                  <c:v>717</c:v>
                </c:pt>
                <c:pt idx="4636">
                  <c:v>735</c:v>
                </c:pt>
                <c:pt idx="4637">
                  <c:v>710</c:v>
                </c:pt>
                <c:pt idx="4638">
                  <c:v>679</c:v>
                </c:pt>
                <c:pt idx="4639">
                  <c:v>655</c:v>
                </c:pt>
                <c:pt idx="4640">
                  <c:v>644</c:v>
                </c:pt>
                <c:pt idx="4641">
                  <c:v>638</c:v>
                </c:pt>
                <c:pt idx="4642">
                  <c:v>649</c:v>
                </c:pt>
                <c:pt idx="4643">
                  <c:v>655</c:v>
                </c:pt>
                <c:pt idx="4644">
                  <c:v>698</c:v>
                </c:pt>
                <c:pt idx="4645">
                  <c:v>755</c:v>
                </c:pt>
                <c:pt idx="4646">
                  <c:v>761</c:v>
                </c:pt>
                <c:pt idx="4647">
                  <c:v>748</c:v>
                </c:pt>
                <c:pt idx="4648">
                  <c:v>729</c:v>
                </c:pt>
                <c:pt idx="4649">
                  <c:v>723</c:v>
                </c:pt>
                <c:pt idx="4650">
                  <c:v>717</c:v>
                </c:pt>
                <c:pt idx="4651">
                  <c:v>717</c:v>
                </c:pt>
                <c:pt idx="4652">
                  <c:v>723</c:v>
                </c:pt>
                <c:pt idx="4653">
                  <c:v>735</c:v>
                </c:pt>
                <c:pt idx="4654">
                  <c:v>742</c:v>
                </c:pt>
                <c:pt idx="4655">
                  <c:v>748</c:v>
                </c:pt>
                <c:pt idx="4656">
                  <c:v>748</c:v>
                </c:pt>
                <c:pt idx="4657">
                  <c:v>748</c:v>
                </c:pt>
                <c:pt idx="4658">
                  <c:v>742</c:v>
                </c:pt>
                <c:pt idx="4659">
                  <c:v>742</c:v>
                </c:pt>
                <c:pt idx="4660">
                  <c:v>735</c:v>
                </c:pt>
                <c:pt idx="4661">
                  <c:v>729</c:v>
                </c:pt>
                <c:pt idx="4662">
                  <c:v>723</c:v>
                </c:pt>
                <c:pt idx="4663">
                  <c:v>717</c:v>
                </c:pt>
                <c:pt idx="4664">
                  <c:v>704</c:v>
                </c:pt>
                <c:pt idx="4665">
                  <c:v>704</c:v>
                </c:pt>
                <c:pt idx="4666">
                  <c:v>698</c:v>
                </c:pt>
                <c:pt idx="4667">
                  <c:v>698</c:v>
                </c:pt>
                <c:pt idx="4668">
                  <c:v>704</c:v>
                </c:pt>
                <c:pt idx="4669">
                  <c:v>704</c:v>
                </c:pt>
                <c:pt idx="4670">
                  <c:v>710</c:v>
                </c:pt>
                <c:pt idx="4671">
                  <c:v>723</c:v>
                </c:pt>
                <c:pt idx="4672">
                  <c:v>755</c:v>
                </c:pt>
                <c:pt idx="4673">
                  <c:v>807</c:v>
                </c:pt>
                <c:pt idx="4674">
                  <c:v>862</c:v>
                </c:pt>
                <c:pt idx="4675">
                  <c:v>933</c:v>
                </c:pt>
                <c:pt idx="4676">
                  <c:v>1020</c:v>
                </c:pt>
                <c:pt idx="4677">
                  <c:v>1110</c:v>
                </c:pt>
                <c:pt idx="4678">
                  <c:v>1180</c:v>
                </c:pt>
                <c:pt idx="4679">
                  <c:v>1240</c:v>
                </c:pt>
                <c:pt idx="4680">
                  <c:v>1300</c:v>
                </c:pt>
                <c:pt idx="4681">
                  <c:v>1360</c:v>
                </c:pt>
                <c:pt idx="4682">
                  <c:v>1400</c:v>
                </c:pt>
                <c:pt idx="4683">
                  <c:v>1440</c:v>
                </c:pt>
                <c:pt idx="4684">
                  <c:v>1470</c:v>
                </c:pt>
                <c:pt idx="4685">
                  <c:v>1490</c:v>
                </c:pt>
                <c:pt idx="4686">
                  <c:v>1520</c:v>
                </c:pt>
                <c:pt idx="4687">
                  <c:v>1530</c:v>
                </c:pt>
                <c:pt idx="4688">
                  <c:v>1550</c:v>
                </c:pt>
                <c:pt idx="4689">
                  <c:v>1570</c:v>
                </c:pt>
                <c:pt idx="4690">
                  <c:v>1590</c:v>
                </c:pt>
                <c:pt idx="4691">
                  <c:v>1600</c:v>
                </c:pt>
                <c:pt idx="4692">
                  <c:v>1610</c:v>
                </c:pt>
                <c:pt idx="4693">
                  <c:v>1620</c:v>
                </c:pt>
                <c:pt idx="4694">
                  <c:v>1630</c:v>
                </c:pt>
                <c:pt idx="4695">
                  <c:v>1640</c:v>
                </c:pt>
                <c:pt idx="4696">
                  <c:v>1660</c:v>
                </c:pt>
                <c:pt idx="4697">
                  <c:v>1660</c:v>
                </c:pt>
                <c:pt idx="4698">
                  <c:v>1670</c:v>
                </c:pt>
                <c:pt idx="4699">
                  <c:v>1670</c:v>
                </c:pt>
                <c:pt idx="4700">
                  <c:v>1680</c:v>
                </c:pt>
                <c:pt idx="4701">
                  <c:v>1690</c:v>
                </c:pt>
                <c:pt idx="4702">
                  <c:v>1690</c:v>
                </c:pt>
                <c:pt idx="4703">
                  <c:v>1690</c:v>
                </c:pt>
                <c:pt idx="4704">
                  <c:v>1690</c:v>
                </c:pt>
                <c:pt idx="4705">
                  <c:v>1700</c:v>
                </c:pt>
                <c:pt idx="4706">
                  <c:v>1700</c:v>
                </c:pt>
                <c:pt idx="4707">
                  <c:v>1700</c:v>
                </c:pt>
                <c:pt idx="4708">
                  <c:v>1690</c:v>
                </c:pt>
                <c:pt idx="4709">
                  <c:v>1700</c:v>
                </c:pt>
                <c:pt idx="4710">
                  <c:v>1700</c:v>
                </c:pt>
                <c:pt idx="4711">
                  <c:v>1700</c:v>
                </c:pt>
                <c:pt idx="4712">
                  <c:v>1690</c:v>
                </c:pt>
                <c:pt idx="4713">
                  <c:v>1690</c:v>
                </c:pt>
                <c:pt idx="4714">
                  <c:v>1690</c:v>
                </c:pt>
                <c:pt idx="4715">
                  <c:v>1680</c:v>
                </c:pt>
                <c:pt idx="4716">
                  <c:v>1670</c:v>
                </c:pt>
                <c:pt idx="4717">
                  <c:v>1670</c:v>
                </c:pt>
                <c:pt idx="4718">
                  <c:v>1660</c:v>
                </c:pt>
                <c:pt idx="4719">
                  <c:v>1650</c:v>
                </c:pt>
                <c:pt idx="4720">
                  <c:v>1650</c:v>
                </c:pt>
                <c:pt idx="4721">
                  <c:v>1640</c:v>
                </c:pt>
                <c:pt idx="4722">
                  <c:v>1620</c:v>
                </c:pt>
                <c:pt idx="4723">
                  <c:v>1620</c:v>
                </c:pt>
                <c:pt idx="4724">
                  <c:v>1610</c:v>
                </c:pt>
                <c:pt idx="4725">
                  <c:v>1600</c:v>
                </c:pt>
                <c:pt idx="4726">
                  <c:v>1590</c:v>
                </c:pt>
                <c:pt idx="4727">
                  <c:v>1570</c:v>
                </c:pt>
                <c:pt idx="4728">
                  <c:v>1560</c:v>
                </c:pt>
                <c:pt idx="4729">
                  <c:v>1550</c:v>
                </c:pt>
                <c:pt idx="4730">
                  <c:v>1530</c:v>
                </c:pt>
                <c:pt idx="4731">
                  <c:v>1520</c:v>
                </c:pt>
                <c:pt idx="4732">
                  <c:v>1510</c:v>
                </c:pt>
                <c:pt idx="4733">
                  <c:v>1490</c:v>
                </c:pt>
                <c:pt idx="4734">
                  <c:v>1490</c:v>
                </c:pt>
                <c:pt idx="4735">
                  <c:v>1470</c:v>
                </c:pt>
                <c:pt idx="4736">
                  <c:v>1460</c:v>
                </c:pt>
                <c:pt idx="4737">
                  <c:v>1450</c:v>
                </c:pt>
                <c:pt idx="4738">
                  <c:v>1410</c:v>
                </c:pt>
                <c:pt idx="4739">
                  <c:v>1400</c:v>
                </c:pt>
                <c:pt idx="4740">
                  <c:v>1410</c:v>
                </c:pt>
                <c:pt idx="4741">
                  <c:v>1400</c:v>
                </c:pt>
                <c:pt idx="4742">
                  <c:v>1390</c:v>
                </c:pt>
                <c:pt idx="4743">
                  <c:v>1370</c:v>
                </c:pt>
                <c:pt idx="4744">
                  <c:v>1360</c:v>
                </c:pt>
                <c:pt idx="4745">
                  <c:v>1340</c:v>
                </c:pt>
                <c:pt idx="4746">
                  <c:v>1310</c:v>
                </c:pt>
                <c:pt idx="4747">
                  <c:v>1270</c:v>
                </c:pt>
                <c:pt idx="4748">
                  <c:v>1270</c:v>
                </c:pt>
                <c:pt idx="4749">
                  <c:v>1280</c:v>
                </c:pt>
                <c:pt idx="4750">
                  <c:v>1280</c:v>
                </c:pt>
                <c:pt idx="4751">
                  <c:v>1280</c:v>
                </c:pt>
                <c:pt idx="4752">
                  <c:v>1270</c:v>
                </c:pt>
                <c:pt idx="4753">
                  <c:v>1260</c:v>
                </c:pt>
                <c:pt idx="4754">
                  <c:v>1260</c:v>
                </c:pt>
                <c:pt idx="4755">
                  <c:v>1250</c:v>
                </c:pt>
                <c:pt idx="4756">
                  <c:v>1250</c:v>
                </c:pt>
                <c:pt idx="4757">
                  <c:v>1250</c:v>
                </c:pt>
                <c:pt idx="4758">
                  <c:v>1250</c:v>
                </c:pt>
                <c:pt idx="4759">
                  <c:v>1250</c:v>
                </c:pt>
                <c:pt idx="4760">
                  <c:v>1250</c:v>
                </c:pt>
                <c:pt idx="4761">
                  <c:v>1250</c:v>
                </c:pt>
                <c:pt idx="4762">
                  <c:v>1250</c:v>
                </c:pt>
                <c:pt idx="4763">
                  <c:v>1240</c:v>
                </c:pt>
                <c:pt idx="4764">
                  <c:v>1240</c:v>
                </c:pt>
                <c:pt idx="4765">
                  <c:v>1240</c:v>
                </c:pt>
                <c:pt idx="4766">
                  <c:v>1230</c:v>
                </c:pt>
                <c:pt idx="4767">
                  <c:v>1230</c:v>
                </c:pt>
                <c:pt idx="4768">
                  <c:v>1220</c:v>
                </c:pt>
                <c:pt idx="4769">
                  <c:v>1220</c:v>
                </c:pt>
                <c:pt idx="4770">
                  <c:v>1220</c:v>
                </c:pt>
                <c:pt idx="4771">
                  <c:v>1210</c:v>
                </c:pt>
                <c:pt idx="4772">
                  <c:v>1210</c:v>
                </c:pt>
                <c:pt idx="4773">
                  <c:v>1200</c:v>
                </c:pt>
                <c:pt idx="4774">
                  <c:v>1200</c:v>
                </c:pt>
                <c:pt idx="4775">
                  <c:v>1190</c:v>
                </c:pt>
                <c:pt idx="4777">
                  <c:v>1180</c:v>
                </c:pt>
                <c:pt idx="4778">
                  <c:v>1170</c:v>
                </c:pt>
                <c:pt idx="4779">
                  <c:v>1170</c:v>
                </c:pt>
                <c:pt idx="4780">
                  <c:v>1170</c:v>
                </c:pt>
                <c:pt idx="4781">
                  <c:v>1160</c:v>
                </c:pt>
                <c:pt idx="4782">
                  <c:v>1150</c:v>
                </c:pt>
                <c:pt idx="4783">
                  <c:v>1150</c:v>
                </c:pt>
                <c:pt idx="4784">
                  <c:v>1140</c:v>
                </c:pt>
                <c:pt idx="4785">
                  <c:v>1140</c:v>
                </c:pt>
                <c:pt idx="4786">
                  <c:v>1130</c:v>
                </c:pt>
                <c:pt idx="4787">
                  <c:v>1130</c:v>
                </c:pt>
                <c:pt idx="4788">
                  <c:v>1120</c:v>
                </c:pt>
                <c:pt idx="4789">
                  <c:v>1100</c:v>
                </c:pt>
                <c:pt idx="4790">
                  <c:v>1100</c:v>
                </c:pt>
                <c:pt idx="4791">
                  <c:v>1090</c:v>
                </c:pt>
                <c:pt idx="4792">
                  <c:v>1080</c:v>
                </c:pt>
                <c:pt idx="4793">
                  <c:v>1060</c:v>
                </c:pt>
                <c:pt idx="4794">
                  <c:v>1040</c:v>
                </c:pt>
                <c:pt idx="4795">
                  <c:v>1020</c:v>
                </c:pt>
                <c:pt idx="4796">
                  <c:v>1000</c:v>
                </c:pt>
                <c:pt idx="4797">
                  <c:v>985</c:v>
                </c:pt>
                <c:pt idx="4798">
                  <c:v>977</c:v>
                </c:pt>
                <c:pt idx="4799">
                  <c:v>970</c:v>
                </c:pt>
                <c:pt idx="4800">
                  <c:v>970</c:v>
                </c:pt>
                <c:pt idx="4801">
                  <c:v>985</c:v>
                </c:pt>
                <c:pt idx="4802">
                  <c:v>1010</c:v>
                </c:pt>
                <c:pt idx="4803">
                  <c:v>1020</c:v>
                </c:pt>
                <c:pt idx="4804">
                  <c:v>1040</c:v>
                </c:pt>
                <c:pt idx="4805">
                  <c:v>1050</c:v>
                </c:pt>
                <c:pt idx="4806">
                  <c:v>1050</c:v>
                </c:pt>
                <c:pt idx="4807">
                  <c:v>1050</c:v>
                </c:pt>
                <c:pt idx="4808">
                  <c:v>1060</c:v>
                </c:pt>
                <c:pt idx="4809">
                  <c:v>1050</c:v>
                </c:pt>
                <c:pt idx="4810">
                  <c:v>1050</c:v>
                </c:pt>
                <c:pt idx="4811">
                  <c:v>1050</c:v>
                </c:pt>
                <c:pt idx="4812">
                  <c:v>1050</c:v>
                </c:pt>
                <c:pt idx="4813">
                  <c:v>1050</c:v>
                </c:pt>
                <c:pt idx="4814">
                  <c:v>1050</c:v>
                </c:pt>
                <c:pt idx="4815">
                  <c:v>1050</c:v>
                </c:pt>
                <c:pt idx="4816">
                  <c:v>1040</c:v>
                </c:pt>
                <c:pt idx="4817">
                  <c:v>1000</c:v>
                </c:pt>
                <c:pt idx="4818">
                  <c:v>1000</c:v>
                </c:pt>
                <c:pt idx="4819">
                  <c:v>1020</c:v>
                </c:pt>
                <c:pt idx="4820">
                  <c:v>1030</c:v>
                </c:pt>
                <c:pt idx="4821">
                  <c:v>1050</c:v>
                </c:pt>
                <c:pt idx="4822">
                  <c:v>1050</c:v>
                </c:pt>
                <c:pt idx="4823">
                  <c:v>1050</c:v>
                </c:pt>
                <c:pt idx="4824">
                  <c:v>1050</c:v>
                </c:pt>
                <c:pt idx="4825">
                  <c:v>1030</c:v>
                </c:pt>
                <c:pt idx="4826">
                  <c:v>1020</c:v>
                </c:pt>
                <c:pt idx="4827">
                  <c:v>1020</c:v>
                </c:pt>
                <c:pt idx="4828">
                  <c:v>1020</c:v>
                </c:pt>
                <c:pt idx="4829">
                  <c:v>1020</c:v>
                </c:pt>
                <c:pt idx="4830">
                  <c:v>1010</c:v>
                </c:pt>
                <c:pt idx="4831">
                  <c:v>1000</c:v>
                </c:pt>
                <c:pt idx="4832">
                  <c:v>1010</c:v>
                </c:pt>
                <c:pt idx="4833">
                  <c:v>1000</c:v>
                </c:pt>
                <c:pt idx="4834">
                  <c:v>977</c:v>
                </c:pt>
                <c:pt idx="4835">
                  <c:v>962</c:v>
                </c:pt>
                <c:pt idx="4836">
                  <c:v>955</c:v>
                </c:pt>
                <c:pt idx="4837">
                  <c:v>955</c:v>
                </c:pt>
                <c:pt idx="4838">
                  <c:v>948</c:v>
                </c:pt>
                <c:pt idx="4839">
                  <c:v>940</c:v>
                </c:pt>
                <c:pt idx="4840">
                  <c:v>933</c:v>
                </c:pt>
                <c:pt idx="4841">
                  <c:v>919</c:v>
                </c:pt>
                <c:pt idx="4842">
                  <c:v>904</c:v>
                </c:pt>
                <c:pt idx="4843">
                  <c:v>904</c:v>
                </c:pt>
                <c:pt idx="4844">
                  <c:v>897</c:v>
                </c:pt>
                <c:pt idx="4845">
                  <c:v>897</c:v>
                </c:pt>
                <c:pt idx="4846">
                  <c:v>890</c:v>
                </c:pt>
                <c:pt idx="4847">
                  <c:v>890</c:v>
                </c:pt>
                <c:pt idx="4848">
                  <c:v>876</c:v>
                </c:pt>
                <c:pt idx="4849">
                  <c:v>869</c:v>
                </c:pt>
                <c:pt idx="4850">
                  <c:v>862</c:v>
                </c:pt>
                <c:pt idx="4851">
                  <c:v>855</c:v>
                </c:pt>
                <c:pt idx="4852">
                  <c:v>848</c:v>
                </c:pt>
                <c:pt idx="4853">
                  <c:v>841</c:v>
                </c:pt>
                <c:pt idx="4854">
                  <c:v>841</c:v>
                </c:pt>
                <c:pt idx="4855">
                  <c:v>834</c:v>
                </c:pt>
                <c:pt idx="4856">
                  <c:v>834</c:v>
                </c:pt>
                <c:pt idx="4857">
                  <c:v>834</c:v>
                </c:pt>
                <c:pt idx="4858">
                  <c:v>828</c:v>
                </c:pt>
                <c:pt idx="4859">
                  <c:v>821</c:v>
                </c:pt>
                <c:pt idx="4860">
                  <c:v>821</c:v>
                </c:pt>
                <c:pt idx="4861">
                  <c:v>821</c:v>
                </c:pt>
                <c:pt idx="4862">
                  <c:v>821</c:v>
                </c:pt>
                <c:pt idx="4863">
                  <c:v>821</c:v>
                </c:pt>
                <c:pt idx="4864">
                  <c:v>814</c:v>
                </c:pt>
                <c:pt idx="4865">
                  <c:v>814</c:v>
                </c:pt>
                <c:pt idx="4866">
                  <c:v>814</c:v>
                </c:pt>
                <c:pt idx="4867">
                  <c:v>807</c:v>
                </c:pt>
                <c:pt idx="4868">
                  <c:v>807</c:v>
                </c:pt>
                <c:pt idx="4869">
                  <c:v>807</c:v>
                </c:pt>
                <c:pt idx="4870">
                  <c:v>794</c:v>
                </c:pt>
                <c:pt idx="4871">
                  <c:v>794</c:v>
                </c:pt>
                <c:pt idx="4872">
                  <c:v>787</c:v>
                </c:pt>
                <c:pt idx="4873">
                  <c:v>781</c:v>
                </c:pt>
                <c:pt idx="4874">
                  <c:v>774</c:v>
                </c:pt>
                <c:pt idx="4875">
                  <c:v>768</c:v>
                </c:pt>
                <c:pt idx="4876">
                  <c:v>768</c:v>
                </c:pt>
                <c:pt idx="4877">
                  <c:v>761</c:v>
                </c:pt>
                <c:pt idx="4878">
                  <c:v>755</c:v>
                </c:pt>
                <c:pt idx="4879">
                  <c:v>748</c:v>
                </c:pt>
                <c:pt idx="4880">
                  <c:v>742</c:v>
                </c:pt>
                <c:pt idx="4881">
                  <c:v>735</c:v>
                </c:pt>
                <c:pt idx="4882">
                  <c:v>723</c:v>
                </c:pt>
                <c:pt idx="4883">
                  <c:v>710</c:v>
                </c:pt>
                <c:pt idx="4884">
                  <c:v>698</c:v>
                </c:pt>
                <c:pt idx="4885">
                  <c:v>686</c:v>
                </c:pt>
                <c:pt idx="4886">
                  <c:v>679</c:v>
                </c:pt>
                <c:pt idx="4887">
                  <c:v>673</c:v>
                </c:pt>
                <c:pt idx="4888">
                  <c:v>673</c:v>
                </c:pt>
                <c:pt idx="4889">
                  <c:v>667</c:v>
                </c:pt>
                <c:pt idx="4890">
                  <c:v>673</c:v>
                </c:pt>
                <c:pt idx="4891">
                  <c:v>673</c:v>
                </c:pt>
                <c:pt idx="4892">
                  <c:v>679</c:v>
                </c:pt>
                <c:pt idx="4893">
                  <c:v>686</c:v>
                </c:pt>
                <c:pt idx="4894">
                  <c:v>692</c:v>
                </c:pt>
                <c:pt idx="4895">
                  <c:v>692</c:v>
                </c:pt>
                <c:pt idx="4896">
                  <c:v>692</c:v>
                </c:pt>
                <c:pt idx="4897">
                  <c:v>698</c:v>
                </c:pt>
                <c:pt idx="4898">
                  <c:v>698</c:v>
                </c:pt>
                <c:pt idx="4899">
                  <c:v>698</c:v>
                </c:pt>
                <c:pt idx="4900">
                  <c:v>698</c:v>
                </c:pt>
                <c:pt idx="4901">
                  <c:v>698</c:v>
                </c:pt>
                <c:pt idx="4903">
                  <c:v>698</c:v>
                </c:pt>
                <c:pt idx="4904">
                  <c:v>692</c:v>
                </c:pt>
                <c:pt idx="4905">
                  <c:v>692</c:v>
                </c:pt>
                <c:pt idx="4906">
                  <c:v>686</c:v>
                </c:pt>
                <c:pt idx="4907">
                  <c:v>686</c:v>
                </c:pt>
                <c:pt idx="4908">
                  <c:v>679</c:v>
                </c:pt>
                <c:pt idx="4909">
                  <c:v>679</c:v>
                </c:pt>
                <c:pt idx="4910">
                  <c:v>679</c:v>
                </c:pt>
                <c:pt idx="4911">
                  <c:v>679</c:v>
                </c:pt>
                <c:pt idx="4912">
                  <c:v>686</c:v>
                </c:pt>
                <c:pt idx="4913">
                  <c:v>692</c:v>
                </c:pt>
                <c:pt idx="4914">
                  <c:v>698</c:v>
                </c:pt>
                <c:pt idx="4915">
                  <c:v>698</c:v>
                </c:pt>
                <c:pt idx="4916">
                  <c:v>698</c:v>
                </c:pt>
                <c:pt idx="4917">
                  <c:v>698</c:v>
                </c:pt>
                <c:pt idx="4918">
                  <c:v>692</c:v>
                </c:pt>
                <c:pt idx="4919">
                  <c:v>686</c:v>
                </c:pt>
                <c:pt idx="4920">
                  <c:v>673</c:v>
                </c:pt>
                <c:pt idx="4921">
                  <c:v>661</c:v>
                </c:pt>
                <c:pt idx="4922">
                  <c:v>655</c:v>
                </c:pt>
                <c:pt idx="4923">
                  <c:v>649</c:v>
                </c:pt>
                <c:pt idx="4924">
                  <c:v>644</c:v>
                </c:pt>
                <c:pt idx="4925">
                  <c:v>638</c:v>
                </c:pt>
                <c:pt idx="4926">
                  <c:v>638</c:v>
                </c:pt>
                <c:pt idx="4927">
                  <c:v>638</c:v>
                </c:pt>
                <c:pt idx="4928">
                  <c:v>644</c:v>
                </c:pt>
                <c:pt idx="4929">
                  <c:v>655</c:v>
                </c:pt>
                <c:pt idx="4930">
                  <c:v>661</c:v>
                </c:pt>
                <c:pt idx="4931">
                  <c:v>661</c:v>
                </c:pt>
                <c:pt idx="4932">
                  <c:v>661</c:v>
                </c:pt>
                <c:pt idx="4933">
                  <c:v>661</c:v>
                </c:pt>
                <c:pt idx="4934">
                  <c:v>661</c:v>
                </c:pt>
                <c:pt idx="4935">
                  <c:v>667</c:v>
                </c:pt>
                <c:pt idx="4936">
                  <c:v>667</c:v>
                </c:pt>
                <c:pt idx="4937">
                  <c:v>673</c:v>
                </c:pt>
                <c:pt idx="4938">
                  <c:v>679</c:v>
                </c:pt>
                <c:pt idx="4939">
                  <c:v>679</c:v>
                </c:pt>
                <c:pt idx="4940">
                  <c:v>679</c:v>
                </c:pt>
                <c:pt idx="4941">
                  <c:v>679</c:v>
                </c:pt>
                <c:pt idx="4942">
                  <c:v>679</c:v>
                </c:pt>
                <c:pt idx="4943">
                  <c:v>679</c:v>
                </c:pt>
                <c:pt idx="4944">
                  <c:v>679</c:v>
                </c:pt>
                <c:pt idx="4945">
                  <c:v>686</c:v>
                </c:pt>
                <c:pt idx="4946">
                  <c:v>692</c:v>
                </c:pt>
                <c:pt idx="4947">
                  <c:v>704</c:v>
                </c:pt>
                <c:pt idx="4948">
                  <c:v>717</c:v>
                </c:pt>
                <c:pt idx="4949">
                  <c:v>723</c:v>
                </c:pt>
                <c:pt idx="4950">
                  <c:v>729</c:v>
                </c:pt>
                <c:pt idx="4951">
                  <c:v>735</c:v>
                </c:pt>
                <c:pt idx="4952">
                  <c:v>742</c:v>
                </c:pt>
                <c:pt idx="4953">
                  <c:v>742</c:v>
                </c:pt>
                <c:pt idx="4954">
                  <c:v>748</c:v>
                </c:pt>
                <c:pt idx="4955">
                  <c:v>748</c:v>
                </c:pt>
                <c:pt idx="4956">
                  <c:v>748</c:v>
                </c:pt>
                <c:pt idx="4957">
                  <c:v>755</c:v>
                </c:pt>
                <c:pt idx="4958">
                  <c:v>748</c:v>
                </c:pt>
                <c:pt idx="4959">
                  <c:v>748</c:v>
                </c:pt>
                <c:pt idx="4960">
                  <c:v>748</c:v>
                </c:pt>
                <c:pt idx="4961">
                  <c:v>742</c:v>
                </c:pt>
                <c:pt idx="4962">
                  <c:v>742</c:v>
                </c:pt>
                <c:pt idx="4963">
                  <c:v>735</c:v>
                </c:pt>
                <c:pt idx="4964">
                  <c:v>729</c:v>
                </c:pt>
                <c:pt idx="4965">
                  <c:v>723</c:v>
                </c:pt>
                <c:pt idx="4966">
                  <c:v>717</c:v>
                </c:pt>
                <c:pt idx="4967">
                  <c:v>710</c:v>
                </c:pt>
                <c:pt idx="4968">
                  <c:v>704</c:v>
                </c:pt>
                <c:pt idx="4969">
                  <c:v>698</c:v>
                </c:pt>
                <c:pt idx="4970">
                  <c:v>692</c:v>
                </c:pt>
                <c:pt idx="4971">
                  <c:v>686</c:v>
                </c:pt>
                <c:pt idx="4972">
                  <c:v>679</c:v>
                </c:pt>
                <c:pt idx="4973">
                  <c:v>673</c:v>
                </c:pt>
                <c:pt idx="4974">
                  <c:v>673</c:v>
                </c:pt>
                <c:pt idx="4975">
                  <c:v>667</c:v>
                </c:pt>
                <c:pt idx="4976">
                  <c:v>667</c:v>
                </c:pt>
                <c:pt idx="4977">
                  <c:v>655</c:v>
                </c:pt>
                <c:pt idx="4978">
                  <c:v>638</c:v>
                </c:pt>
                <c:pt idx="4979">
                  <c:v>620</c:v>
                </c:pt>
                <c:pt idx="4980">
                  <c:v>626</c:v>
                </c:pt>
                <c:pt idx="4981">
                  <c:v>638</c:v>
                </c:pt>
                <c:pt idx="4982">
                  <c:v>638</c:v>
                </c:pt>
                <c:pt idx="4983">
                  <c:v>632</c:v>
                </c:pt>
                <c:pt idx="4984">
                  <c:v>626</c:v>
                </c:pt>
                <c:pt idx="4985">
                  <c:v>614</c:v>
                </c:pt>
                <c:pt idx="4986">
                  <c:v>609</c:v>
                </c:pt>
                <c:pt idx="4987">
                  <c:v>603</c:v>
                </c:pt>
                <c:pt idx="4988">
                  <c:v>597</c:v>
                </c:pt>
                <c:pt idx="4989">
                  <c:v>592</c:v>
                </c:pt>
                <c:pt idx="4990">
                  <c:v>581</c:v>
                </c:pt>
                <c:pt idx="4991">
                  <c:v>575</c:v>
                </c:pt>
                <c:pt idx="4992">
                  <c:v>575</c:v>
                </c:pt>
                <c:pt idx="4993">
                  <c:v>564</c:v>
                </c:pt>
                <c:pt idx="4994">
                  <c:v>564</c:v>
                </c:pt>
                <c:pt idx="4995">
                  <c:v>564</c:v>
                </c:pt>
                <c:pt idx="4996">
                  <c:v>559</c:v>
                </c:pt>
                <c:pt idx="4997">
                  <c:v>548</c:v>
                </c:pt>
                <c:pt idx="4998">
                  <c:v>537</c:v>
                </c:pt>
                <c:pt idx="4999">
                  <c:v>542</c:v>
                </c:pt>
                <c:pt idx="5000">
                  <c:v>548</c:v>
                </c:pt>
                <c:pt idx="5001">
                  <c:v>548</c:v>
                </c:pt>
                <c:pt idx="5002">
                  <c:v>548</c:v>
                </c:pt>
                <c:pt idx="5003">
                  <c:v>548</c:v>
                </c:pt>
                <c:pt idx="5004">
                  <c:v>542</c:v>
                </c:pt>
                <c:pt idx="5005">
                  <c:v>542</c:v>
                </c:pt>
                <c:pt idx="5006">
                  <c:v>542</c:v>
                </c:pt>
                <c:pt idx="5007">
                  <c:v>542</c:v>
                </c:pt>
                <c:pt idx="5008">
                  <c:v>542</c:v>
                </c:pt>
                <c:pt idx="5009">
                  <c:v>537</c:v>
                </c:pt>
                <c:pt idx="5010">
                  <c:v>542</c:v>
                </c:pt>
                <c:pt idx="5011">
                  <c:v>542</c:v>
                </c:pt>
                <c:pt idx="5012">
                  <c:v>542</c:v>
                </c:pt>
                <c:pt idx="5013">
                  <c:v>542</c:v>
                </c:pt>
                <c:pt idx="5014">
                  <c:v>542</c:v>
                </c:pt>
                <c:pt idx="5015">
                  <c:v>542</c:v>
                </c:pt>
                <c:pt idx="5016">
                  <c:v>542</c:v>
                </c:pt>
                <c:pt idx="5017">
                  <c:v>542</c:v>
                </c:pt>
                <c:pt idx="5018">
                  <c:v>537</c:v>
                </c:pt>
                <c:pt idx="5019">
                  <c:v>537</c:v>
                </c:pt>
                <c:pt idx="5020">
                  <c:v>537</c:v>
                </c:pt>
                <c:pt idx="5021">
                  <c:v>537</c:v>
                </c:pt>
                <c:pt idx="5022">
                  <c:v>537</c:v>
                </c:pt>
                <c:pt idx="5023">
                  <c:v>537</c:v>
                </c:pt>
                <c:pt idx="5024">
                  <c:v>537</c:v>
                </c:pt>
                <c:pt idx="5025">
                  <c:v>537</c:v>
                </c:pt>
                <c:pt idx="5026">
                  <c:v>537</c:v>
                </c:pt>
                <c:pt idx="5027">
                  <c:v>537</c:v>
                </c:pt>
                <c:pt idx="5028">
                  <c:v>537</c:v>
                </c:pt>
                <c:pt idx="5029">
                  <c:v>537</c:v>
                </c:pt>
                <c:pt idx="5030">
                  <c:v>537</c:v>
                </c:pt>
                <c:pt idx="5031">
                  <c:v>537</c:v>
                </c:pt>
                <c:pt idx="5032">
                  <c:v>537</c:v>
                </c:pt>
                <c:pt idx="5033">
                  <c:v>542</c:v>
                </c:pt>
                <c:pt idx="5034">
                  <c:v>548</c:v>
                </c:pt>
                <c:pt idx="5035">
                  <c:v>553</c:v>
                </c:pt>
                <c:pt idx="5036">
                  <c:v>559</c:v>
                </c:pt>
                <c:pt idx="5037">
                  <c:v>564</c:v>
                </c:pt>
                <c:pt idx="5038">
                  <c:v>575</c:v>
                </c:pt>
                <c:pt idx="5039">
                  <c:v>581</c:v>
                </c:pt>
                <c:pt idx="5040">
                  <c:v>586</c:v>
                </c:pt>
                <c:pt idx="5041">
                  <c:v>586</c:v>
                </c:pt>
                <c:pt idx="5042">
                  <c:v>592</c:v>
                </c:pt>
                <c:pt idx="5043">
                  <c:v>597</c:v>
                </c:pt>
                <c:pt idx="5044">
                  <c:v>603</c:v>
                </c:pt>
                <c:pt idx="5045">
                  <c:v>614</c:v>
                </c:pt>
                <c:pt idx="5046">
                  <c:v>620</c:v>
                </c:pt>
                <c:pt idx="5047">
                  <c:v>626</c:v>
                </c:pt>
                <c:pt idx="5048">
                  <c:v>626</c:v>
                </c:pt>
                <c:pt idx="5049">
                  <c:v>626</c:v>
                </c:pt>
                <c:pt idx="5050">
                  <c:v>626</c:v>
                </c:pt>
                <c:pt idx="5051">
                  <c:v>626</c:v>
                </c:pt>
                <c:pt idx="5052">
                  <c:v>626</c:v>
                </c:pt>
                <c:pt idx="5053">
                  <c:v>620</c:v>
                </c:pt>
                <c:pt idx="5054">
                  <c:v>620</c:v>
                </c:pt>
                <c:pt idx="5055">
                  <c:v>614</c:v>
                </c:pt>
                <c:pt idx="5056">
                  <c:v>609</c:v>
                </c:pt>
                <c:pt idx="5057">
                  <c:v>609</c:v>
                </c:pt>
                <c:pt idx="5058">
                  <c:v>603</c:v>
                </c:pt>
                <c:pt idx="5059">
                  <c:v>597</c:v>
                </c:pt>
                <c:pt idx="5060">
                  <c:v>597</c:v>
                </c:pt>
                <c:pt idx="5061">
                  <c:v>592</c:v>
                </c:pt>
                <c:pt idx="5062">
                  <c:v>581</c:v>
                </c:pt>
                <c:pt idx="5063">
                  <c:v>575</c:v>
                </c:pt>
                <c:pt idx="5064">
                  <c:v>564</c:v>
                </c:pt>
                <c:pt idx="5065">
                  <c:v>559</c:v>
                </c:pt>
                <c:pt idx="5066">
                  <c:v>553</c:v>
                </c:pt>
                <c:pt idx="5067">
                  <c:v>548</c:v>
                </c:pt>
                <c:pt idx="5068">
                  <c:v>542</c:v>
                </c:pt>
                <c:pt idx="5069">
                  <c:v>532</c:v>
                </c:pt>
                <c:pt idx="5070">
                  <c:v>526</c:v>
                </c:pt>
                <c:pt idx="5071">
                  <c:v>521</c:v>
                </c:pt>
                <c:pt idx="5072">
                  <c:v>516</c:v>
                </c:pt>
                <c:pt idx="5073">
                  <c:v>516</c:v>
                </c:pt>
                <c:pt idx="5074">
                  <c:v>511</c:v>
                </c:pt>
                <c:pt idx="5075">
                  <c:v>495</c:v>
                </c:pt>
                <c:pt idx="5076">
                  <c:v>485</c:v>
                </c:pt>
                <c:pt idx="5077">
                  <c:v>480</c:v>
                </c:pt>
                <c:pt idx="5078">
                  <c:v>480</c:v>
                </c:pt>
                <c:pt idx="5079">
                  <c:v>485</c:v>
                </c:pt>
                <c:pt idx="5080">
                  <c:v>490</c:v>
                </c:pt>
                <c:pt idx="5081">
                  <c:v>490</c:v>
                </c:pt>
                <c:pt idx="5082">
                  <c:v>490</c:v>
                </c:pt>
                <c:pt idx="5083">
                  <c:v>490</c:v>
                </c:pt>
                <c:pt idx="5084">
                  <c:v>490</c:v>
                </c:pt>
                <c:pt idx="5085">
                  <c:v>490</c:v>
                </c:pt>
                <c:pt idx="5086">
                  <c:v>490</c:v>
                </c:pt>
                <c:pt idx="5087">
                  <c:v>490</c:v>
                </c:pt>
                <c:pt idx="5088">
                  <c:v>490</c:v>
                </c:pt>
                <c:pt idx="5089">
                  <c:v>490</c:v>
                </c:pt>
                <c:pt idx="5090">
                  <c:v>485</c:v>
                </c:pt>
                <c:pt idx="5091">
                  <c:v>485</c:v>
                </c:pt>
                <c:pt idx="5092">
                  <c:v>490</c:v>
                </c:pt>
                <c:pt idx="5093">
                  <c:v>485</c:v>
                </c:pt>
                <c:pt idx="5094">
                  <c:v>485</c:v>
                </c:pt>
                <c:pt idx="5095">
                  <c:v>485</c:v>
                </c:pt>
                <c:pt idx="5096">
                  <c:v>485</c:v>
                </c:pt>
                <c:pt idx="5097">
                  <c:v>485</c:v>
                </c:pt>
                <c:pt idx="5098">
                  <c:v>480</c:v>
                </c:pt>
                <c:pt idx="5099">
                  <c:v>485</c:v>
                </c:pt>
                <c:pt idx="5100">
                  <c:v>485</c:v>
                </c:pt>
                <c:pt idx="5101">
                  <c:v>500</c:v>
                </c:pt>
                <c:pt idx="5102">
                  <c:v>506</c:v>
                </c:pt>
                <c:pt idx="5103">
                  <c:v>500</c:v>
                </c:pt>
                <c:pt idx="5104">
                  <c:v>495</c:v>
                </c:pt>
                <c:pt idx="5105">
                  <c:v>490</c:v>
                </c:pt>
                <c:pt idx="5106">
                  <c:v>485</c:v>
                </c:pt>
                <c:pt idx="5107">
                  <c:v>480</c:v>
                </c:pt>
                <c:pt idx="5108">
                  <c:v>480</c:v>
                </c:pt>
                <c:pt idx="5109">
                  <c:v>480</c:v>
                </c:pt>
                <c:pt idx="5110">
                  <c:v>480</c:v>
                </c:pt>
                <c:pt idx="5111">
                  <c:v>475</c:v>
                </c:pt>
                <c:pt idx="5112">
                  <c:v>475</c:v>
                </c:pt>
                <c:pt idx="5113">
                  <c:v>475</c:v>
                </c:pt>
                <c:pt idx="5114">
                  <c:v>475</c:v>
                </c:pt>
                <c:pt idx="5115">
                  <c:v>475</c:v>
                </c:pt>
                <c:pt idx="5116">
                  <c:v>475</c:v>
                </c:pt>
                <c:pt idx="5117">
                  <c:v>475</c:v>
                </c:pt>
                <c:pt idx="5118">
                  <c:v>475</c:v>
                </c:pt>
                <c:pt idx="5119">
                  <c:v>475</c:v>
                </c:pt>
                <c:pt idx="5120">
                  <c:v>470</c:v>
                </c:pt>
                <c:pt idx="5121">
                  <c:v>470</c:v>
                </c:pt>
                <c:pt idx="5122">
                  <c:v>470</c:v>
                </c:pt>
                <c:pt idx="5123">
                  <c:v>470</c:v>
                </c:pt>
                <c:pt idx="5124">
                  <c:v>470</c:v>
                </c:pt>
                <c:pt idx="5125">
                  <c:v>470</c:v>
                </c:pt>
                <c:pt idx="5126">
                  <c:v>470</c:v>
                </c:pt>
                <c:pt idx="5127">
                  <c:v>470</c:v>
                </c:pt>
                <c:pt idx="5128">
                  <c:v>470</c:v>
                </c:pt>
                <c:pt idx="5129">
                  <c:v>470</c:v>
                </c:pt>
                <c:pt idx="5130">
                  <c:v>470</c:v>
                </c:pt>
                <c:pt idx="5131">
                  <c:v>475</c:v>
                </c:pt>
                <c:pt idx="5132">
                  <c:v>480</c:v>
                </c:pt>
                <c:pt idx="5133">
                  <c:v>485</c:v>
                </c:pt>
                <c:pt idx="5134">
                  <c:v>490</c:v>
                </c:pt>
                <c:pt idx="5135">
                  <c:v>500</c:v>
                </c:pt>
                <c:pt idx="5136">
                  <c:v>511</c:v>
                </c:pt>
                <c:pt idx="5137">
                  <c:v>516</c:v>
                </c:pt>
                <c:pt idx="5138">
                  <c:v>521</c:v>
                </c:pt>
                <c:pt idx="5139">
                  <c:v>532</c:v>
                </c:pt>
                <c:pt idx="5140">
                  <c:v>553</c:v>
                </c:pt>
                <c:pt idx="5141">
                  <c:v>564</c:v>
                </c:pt>
                <c:pt idx="5142">
                  <c:v>569</c:v>
                </c:pt>
                <c:pt idx="5143">
                  <c:v>575</c:v>
                </c:pt>
                <c:pt idx="5145">
                  <c:v>581</c:v>
                </c:pt>
                <c:pt idx="5146">
                  <c:v>586</c:v>
                </c:pt>
                <c:pt idx="5147">
                  <c:v>614</c:v>
                </c:pt>
                <c:pt idx="5148">
                  <c:v>667</c:v>
                </c:pt>
                <c:pt idx="5149">
                  <c:v>704</c:v>
                </c:pt>
                <c:pt idx="5150">
                  <c:v>717</c:v>
                </c:pt>
                <c:pt idx="5151">
                  <c:v>717</c:v>
                </c:pt>
                <c:pt idx="5152">
                  <c:v>704</c:v>
                </c:pt>
                <c:pt idx="5153">
                  <c:v>723</c:v>
                </c:pt>
                <c:pt idx="5154">
                  <c:v>794</c:v>
                </c:pt>
                <c:pt idx="5155">
                  <c:v>876</c:v>
                </c:pt>
                <c:pt idx="5156">
                  <c:v>933</c:v>
                </c:pt>
                <c:pt idx="5157">
                  <c:v>948</c:v>
                </c:pt>
                <c:pt idx="5158">
                  <c:v>948</c:v>
                </c:pt>
                <c:pt idx="5159">
                  <c:v>940</c:v>
                </c:pt>
                <c:pt idx="5160">
                  <c:v>926</c:v>
                </c:pt>
                <c:pt idx="5161">
                  <c:v>919</c:v>
                </c:pt>
                <c:pt idx="5162">
                  <c:v>919</c:v>
                </c:pt>
                <c:pt idx="5163">
                  <c:v>933</c:v>
                </c:pt>
                <c:pt idx="5164">
                  <c:v>940</c:v>
                </c:pt>
                <c:pt idx="5166">
                  <c:v>985</c:v>
                </c:pt>
                <c:pt idx="5167">
                  <c:v>1020</c:v>
                </c:pt>
                <c:pt idx="5168">
                  <c:v>1020</c:v>
                </c:pt>
                <c:pt idx="5169">
                  <c:v>1010</c:v>
                </c:pt>
                <c:pt idx="5170">
                  <c:v>1010</c:v>
                </c:pt>
                <c:pt idx="5171">
                  <c:v>1020</c:v>
                </c:pt>
                <c:pt idx="5172">
                  <c:v>1020</c:v>
                </c:pt>
                <c:pt idx="5173">
                  <c:v>1030</c:v>
                </c:pt>
                <c:pt idx="5174">
                  <c:v>1040</c:v>
                </c:pt>
                <c:pt idx="5176">
                  <c:v>1050</c:v>
                </c:pt>
                <c:pt idx="5177">
                  <c:v>1060</c:v>
                </c:pt>
                <c:pt idx="5178">
                  <c:v>1080</c:v>
                </c:pt>
                <c:pt idx="5179">
                  <c:v>1110</c:v>
                </c:pt>
                <c:pt idx="5180">
                  <c:v>1140</c:v>
                </c:pt>
                <c:pt idx="5181">
                  <c:v>1170</c:v>
                </c:pt>
                <c:pt idx="5182">
                  <c:v>1200</c:v>
                </c:pt>
                <c:pt idx="5183">
                  <c:v>1220</c:v>
                </c:pt>
                <c:pt idx="5184">
                  <c:v>1250</c:v>
                </c:pt>
                <c:pt idx="5185">
                  <c:v>1300</c:v>
                </c:pt>
                <c:pt idx="5186">
                  <c:v>1360</c:v>
                </c:pt>
                <c:pt idx="5187">
                  <c:v>1430</c:v>
                </c:pt>
                <c:pt idx="5188">
                  <c:v>1500</c:v>
                </c:pt>
                <c:pt idx="5189">
                  <c:v>1580</c:v>
                </c:pt>
                <c:pt idx="5190">
                  <c:v>1650</c:v>
                </c:pt>
                <c:pt idx="5191">
                  <c:v>1710</c:v>
                </c:pt>
                <c:pt idx="5192">
                  <c:v>1770</c:v>
                </c:pt>
                <c:pt idx="5193">
                  <c:v>1830</c:v>
                </c:pt>
                <c:pt idx="5194">
                  <c:v>1870</c:v>
                </c:pt>
                <c:pt idx="5195">
                  <c:v>1920</c:v>
                </c:pt>
                <c:pt idx="5196">
                  <c:v>1960</c:v>
                </c:pt>
                <c:pt idx="5197">
                  <c:v>1990</c:v>
                </c:pt>
                <c:pt idx="5198">
                  <c:v>2030</c:v>
                </c:pt>
                <c:pt idx="5199">
                  <c:v>2060</c:v>
                </c:pt>
                <c:pt idx="5200">
                  <c:v>2090</c:v>
                </c:pt>
                <c:pt idx="5201">
                  <c:v>2140</c:v>
                </c:pt>
                <c:pt idx="5202">
                  <c:v>2180</c:v>
                </c:pt>
                <c:pt idx="5203">
                  <c:v>2220</c:v>
                </c:pt>
                <c:pt idx="5204">
                  <c:v>2230</c:v>
                </c:pt>
                <c:pt idx="5205">
                  <c:v>2250</c:v>
                </c:pt>
                <c:pt idx="5206">
                  <c:v>2260</c:v>
                </c:pt>
                <c:pt idx="5207">
                  <c:v>2270</c:v>
                </c:pt>
                <c:pt idx="5208">
                  <c:v>2270</c:v>
                </c:pt>
                <c:pt idx="5209">
                  <c:v>2270</c:v>
                </c:pt>
                <c:pt idx="5210">
                  <c:v>2270</c:v>
                </c:pt>
                <c:pt idx="5211">
                  <c:v>2270</c:v>
                </c:pt>
                <c:pt idx="5212">
                  <c:v>2270</c:v>
                </c:pt>
                <c:pt idx="5213">
                  <c:v>2260</c:v>
                </c:pt>
                <c:pt idx="5214">
                  <c:v>2250</c:v>
                </c:pt>
                <c:pt idx="5215">
                  <c:v>2240</c:v>
                </c:pt>
                <c:pt idx="5216">
                  <c:v>2240</c:v>
                </c:pt>
                <c:pt idx="5217">
                  <c:v>2230</c:v>
                </c:pt>
                <c:pt idx="5218">
                  <c:v>2220</c:v>
                </c:pt>
                <c:pt idx="5220">
                  <c:v>2210</c:v>
                </c:pt>
                <c:pt idx="5221">
                  <c:v>2200</c:v>
                </c:pt>
                <c:pt idx="5222">
                  <c:v>2190</c:v>
                </c:pt>
                <c:pt idx="5223">
                  <c:v>2180</c:v>
                </c:pt>
                <c:pt idx="5224">
                  <c:v>2160</c:v>
                </c:pt>
                <c:pt idx="5225">
                  <c:v>2160</c:v>
                </c:pt>
                <c:pt idx="5226">
                  <c:v>2150</c:v>
                </c:pt>
                <c:pt idx="5227">
                  <c:v>2130</c:v>
                </c:pt>
                <c:pt idx="5228">
                  <c:v>2120</c:v>
                </c:pt>
                <c:pt idx="5229">
                  <c:v>2100</c:v>
                </c:pt>
                <c:pt idx="5230">
                  <c:v>2090</c:v>
                </c:pt>
                <c:pt idx="5231">
                  <c:v>2070</c:v>
                </c:pt>
                <c:pt idx="5232">
                  <c:v>2060</c:v>
                </c:pt>
                <c:pt idx="5233">
                  <c:v>2040</c:v>
                </c:pt>
                <c:pt idx="5234">
                  <c:v>2020</c:v>
                </c:pt>
                <c:pt idx="5235">
                  <c:v>2010</c:v>
                </c:pt>
                <c:pt idx="5236">
                  <c:v>1990</c:v>
                </c:pt>
                <c:pt idx="5237">
                  <c:v>1970</c:v>
                </c:pt>
                <c:pt idx="5238">
                  <c:v>1950</c:v>
                </c:pt>
                <c:pt idx="5239">
                  <c:v>1930</c:v>
                </c:pt>
                <c:pt idx="5240">
                  <c:v>1910</c:v>
                </c:pt>
                <c:pt idx="5241">
                  <c:v>1900</c:v>
                </c:pt>
                <c:pt idx="5242">
                  <c:v>1880</c:v>
                </c:pt>
                <c:pt idx="5243">
                  <c:v>1860</c:v>
                </c:pt>
                <c:pt idx="5244">
                  <c:v>1850</c:v>
                </c:pt>
                <c:pt idx="5245">
                  <c:v>1820</c:v>
                </c:pt>
                <c:pt idx="5246">
                  <c:v>1810</c:v>
                </c:pt>
                <c:pt idx="5247">
                  <c:v>1790</c:v>
                </c:pt>
                <c:pt idx="5248">
                  <c:v>1780</c:v>
                </c:pt>
                <c:pt idx="5249">
                  <c:v>1790</c:v>
                </c:pt>
                <c:pt idx="5250">
                  <c:v>1770</c:v>
                </c:pt>
                <c:pt idx="5251">
                  <c:v>1760</c:v>
                </c:pt>
                <c:pt idx="5252">
                  <c:v>1740</c:v>
                </c:pt>
                <c:pt idx="5253">
                  <c:v>1730</c:v>
                </c:pt>
                <c:pt idx="5254">
                  <c:v>1700</c:v>
                </c:pt>
                <c:pt idx="5255">
                  <c:v>1690</c:v>
                </c:pt>
                <c:pt idx="5256">
                  <c:v>1680</c:v>
                </c:pt>
                <c:pt idx="5257">
                  <c:v>1670</c:v>
                </c:pt>
                <c:pt idx="5258">
                  <c:v>1660</c:v>
                </c:pt>
                <c:pt idx="5259">
                  <c:v>1620</c:v>
                </c:pt>
                <c:pt idx="5260">
                  <c:v>1600</c:v>
                </c:pt>
                <c:pt idx="5261">
                  <c:v>1610</c:v>
                </c:pt>
                <c:pt idx="5262">
                  <c:v>1610</c:v>
                </c:pt>
                <c:pt idx="5263">
                  <c:v>1610</c:v>
                </c:pt>
                <c:pt idx="5264">
                  <c:v>1600</c:v>
                </c:pt>
                <c:pt idx="5265">
                  <c:v>1600</c:v>
                </c:pt>
                <c:pt idx="5266">
                  <c:v>1590</c:v>
                </c:pt>
                <c:pt idx="5267">
                  <c:v>1580</c:v>
                </c:pt>
                <c:pt idx="5268">
                  <c:v>1570</c:v>
                </c:pt>
                <c:pt idx="5269">
                  <c:v>1570</c:v>
                </c:pt>
                <c:pt idx="5270">
                  <c:v>1560</c:v>
                </c:pt>
                <c:pt idx="5272">
                  <c:v>1550</c:v>
                </c:pt>
                <c:pt idx="5273">
                  <c:v>1540</c:v>
                </c:pt>
                <c:pt idx="5274">
                  <c:v>1540</c:v>
                </c:pt>
                <c:pt idx="5275">
                  <c:v>1530</c:v>
                </c:pt>
                <c:pt idx="5276">
                  <c:v>1520</c:v>
                </c:pt>
                <c:pt idx="5277">
                  <c:v>1510</c:v>
                </c:pt>
                <c:pt idx="5278">
                  <c:v>1510</c:v>
                </c:pt>
                <c:pt idx="5279">
                  <c:v>1500</c:v>
                </c:pt>
                <c:pt idx="5280">
                  <c:v>1500</c:v>
                </c:pt>
                <c:pt idx="5281">
                  <c:v>1480</c:v>
                </c:pt>
                <c:pt idx="5282">
                  <c:v>1480</c:v>
                </c:pt>
                <c:pt idx="5283">
                  <c:v>1470</c:v>
                </c:pt>
                <c:pt idx="5284">
                  <c:v>1470</c:v>
                </c:pt>
                <c:pt idx="5285">
                  <c:v>1460</c:v>
                </c:pt>
                <c:pt idx="5286">
                  <c:v>1460</c:v>
                </c:pt>
                <c:pt idx="5287">
                  <c:v>1450</c:v>
                </c:pt>
                <c:pt idx="5288">
                  <c:v>1440</c:v>
                </c:pt>
                <c:pt idx="5289">
                  <c:v>1440</c:v>
                </c:pt>
                <c:pt idx="5290">
                  <c:v>1430</c:v>
                </c:pt>
                <c:pt idx="5291">
                  <c:v>1430</c:v>
                </c:pt>
                <c:pt idx="5292">
                  <c:v>1420</c:v>
                </c:pt>
                <c:pt idx="5293">
                  <c:v>1410</c:v>
                </c:pt>
                <c:pt idx="5294">
                  <c:v>1410</c:v>
                </c:pt>
                <c:pt idx="5295">
                  <c:v>1400</c:v>
                </c:pt>
                <c:pt idx="5296">
                  <c:v>1400</c:v>
                </c:pt>
                <c:pt idx="5297">
                  <c:v>1390</c:v>
                </c:pt>
                <c:pt idx="5298">
                  <c:v>1390</c:v>
                </c:pt>
                <c:pt idx="5299">
                  <c:v>1380</c:v>
                </c:pt>
                <c:pt idx="5300">
                  <c:v>1380</c:v>
                </c:pt>
                <c:pt idx="5301">
                  <c:v>1370</c:v>
                </c:pt>
                <c:pt idx="5302">
                  <c:v>1370</c:v>
                </c:pt>
                <c:pt idx="5303">
                  <c:v>1360</c:v>
                </c:pt>
                <c:pt idx="5304">
                  <c:v>1350</c:v>
                </c:pt>
                <c:pt idx="5305">
                  <c:v>1340</c:v>
                </c:pt>
                <c:pt idx="5306">
                  <c:v>1330</c:v>
                </c:pt>
                <c:pt idx="5307">
                  <c:v>1330</c:v>
                </c:pt>
                <c:pt idx="5308">
                  <c:v>1320</c:v>
                </c:pt>
                <c:pt idx="5309">
                  <c:v>1310</c:v>
                </c:pt>
                <c:pt idx="5310">
                  <c:v>1300</c:v>
                </c:pt>
                <c:pt idx="5311">
                  <c:v>1300</c:v>
                </c:pt>
                <c:pt idx="5312">
                  <c:v>1290</c:v>
                </c:pt>
                <c:pt idx="5313">
                  <c:v>1290</c:v>
                </c:pt>
                <c:pt idx="5314">
                  <c:v>1280</c:v>
                </c:pt>
                <c:pt idx="5315">
                  <c:v>1270</c:v>
                </c:pt>
                <c:pt idx="5316">
                  <c:v>1270</c:v>
                </c:pt>
                <c:pt idx="5317">
                  <c:v>1260</c:v>
                </c:pt>
                <c:pt idx="5318">
                  <c:v>1250</c:v>
                </c:pt>
                <c:pt idx="5319">
                  <c:v>1250</c:v>
                </c:pt>
                <c:pt idx="5320">
                  <c:v>1240</c:v>
                </c:pt>
                <c:pt idx="5321">
                  <c:v>1240</c:v>
                </c:pt>
                <c:pt idx="5322">
                  <c:v>1230</c:v>
                </c:pt>
                <c:pt idx="5323">
                  <c:v>1220</c:v>
                </c:pt>
                <c:pt idx="5325">
                  <c:v>1220</c:v>
                </c:pt>
                <c:pt idx="5326">
                  <c:v>1220</c:v>
                </c:pt>
                <c:pt idx="5327">
                  <c:v>1200</c:v>
                </c:pt>
                <c:pt idx="5328">
                  <c:v>1170</c:v>
                </c:pt>
                <c:pt idx="5329">
                  <c:v>1150</c:v>
                </c:pt>
                <c:pt idx="5330">
                  <c:v>1140</c:v>
                </c:pt>
                <c:pt idx="5331">
                  <c:v>1130</c:v>
                </c:pt>
                <c:pt idx="5332">
                  <c:v>1130</c:v>
                </c:pt>
                <c:pt idx="5333">
                  <c:v>1120</c:v>
                </c:pt>
                <c:pt idx="5334">
                  <c:v>1110</c:v>
                </c:pt>
                <c:pt idx="5335">
                  <c:v>1090</c:v>
                </c:pt>
                <c:pt idx="5336">
                  <c:v>1080</c:v>
                </c:pt>
                <c:pt idx="5337">
                  <c:v>1070</c:v>
                </c:pt>
                <c:pt idx="5338">
                  <c:v>1060</c:v>
                </c:pt>
                <c:pt idx="5339">
                  <c:v>1050</c:v>
                </c:pt>
                <c:pt idx="5340">
                  <c:v>1040</c:v>
                </c:pt>
                <c:pt idx="5341">
                  <c:v>1020</c:v>
                </c:pt>
                <c:pt idx="5342">
                  <c:v>1020</c:v>
                </c:pt>
                <c:pt idx="5343">
                  <c:v>1010</c:v>
                </c:pt>
                <c:pt idx="5344">
                  <c:v>992</c:v>
                </c:pt>
                <c:pt idx="5345">
                  <c:v>985</c:v>
                </c:pt>
                <c:pt idx="5346">
                  <c:v>977</c:v>
                </c:pt>
                <c:pt idx="5347">
                  <c:v>970</c:v>
                </c:pt>
                <c:pt idx="5348">
                  <c:v>955</c:v>
                </c:pt>
                <c:pt idx="5349">
                  <c:v>948</c:v>
                </c:pt>
                <c:pt idx="5350">
                  <c:v>940</c:v>
                </c:pt>
                <c:pt idx="5351">
                  <c:v>933</c:v>
                </c:pt>
                <c:pt idx="5352">
                  <c:v>926</c:v>
                </c:pt>
                <c:pt idx="5353">
                  <c:v>919</c:v>
                </c:pt>
                <c:pt idx="5354">
                  <c:v>911</c:v>
                </c:pt>
                <c:pt idx="5355">
                  <c:v>904</c:v>
                </c:pt>
                <c:pt idx="5356">
                  <c:v>897</c:v>
                </c:pt>
                <c:pt idx="5357">
                  <c:v>890</c:v>
                </c:pt>
                <c:pt idx="5358">
                  <c:v>890</c:v>
                </c:pt>
                <c:pt idx="5359">
                  <c:v>883</c:v>
                </c:pt>
                <c:pt idx="5360">
                  <c:v>883</c:v>
                </c:pt>
                <c:pt idx="5361">
                  <c:v>876</c:v>
                </c:pt>
                <c:pt idx="5362">
                  <c:v>876</c:v>
                </c:pt>
                <c:pt idx="5363">
                  <c:v>869</c:v>
                </c:pt>
                <c:pt idx="5364">
                  <c:v>862</c:v>
                </c:pt>
                <c:pt idx="5365">
                  <c:v>862</c:v>
                </c:pt>
                <c:pt idx="5366">
                  <c:v>855</c:v>
                </c:pt>
                <c:pt idx="5367">
                  <c:v>848</c:v>
                </c:pt>
                <c:pt idx="5368">
                  <c:v>848</c:v>
                </c:pt>
                <c:pt idx="5369">
                  <c:v>841</c:v>
                </c:pt>
                <c:pt idx="5370">
                  <c:v>834</c:v>
                </c:pt>
                <c:pt idx="5371">
                  <c:v>821</c:v>
                </c:pt>
                <c:pt idx="5372">
                  <c:v>821</c:v>
                </c:pt>
                <c:pt idx="5373">
                  <c:v>821</c:v>
                </c:pt>
                <c:pt idx="5374">
                  <c:v>814</c:v>
                </c:pt>
                <c:pt idx="5375">
                  <c:v>807</c:v>
                </c:pt>
                <c:pt idx="5376">
                  <c:v>807</c:v>
                </c:pt>
                <c:pt idx="5377">
                  <c:v>807</c:v>
                </c:pt>
                <c:pt idx="5378">
                  <c:v>807</c:v>
                </c:pt>
                <c:pt idx="5379">
                  <c:v>801</c:v>
                </c:pt>
                <c:pt idx="5380">
                  <c:v>801</c:v>
                </c:pt>
                <c:pt idx="5381">
                  <c:v>801</c:v>
                </c:pt>
                <c:pt idx="5382">
                  <c:v>794</c:v>
                </c:pt>
                <c:pt idx="5383">
                  <c:v>794</c:v>
                </c:pt>
                <c:pt idx="5384">
                  <c:v>794</c:v>
                </c:pt>
                <c:pt idx="5385">
                  <c:v>787</c:v>
                </c:pt>
                <c:pt idx="5386">
                  <c:v>787</c:v>
                </c:pt>
                <c:pt idx="5387">
                  <c:v>781</c:v>
                </c:pt>
                <c:pt idx="5388">
                  <c:v>781</c:v>
                </c:pt>
                <c:pt idx="5389">
                  <c:v>781</c:v>
                </c:pt>
                <c:pt idx="5390">
                  <c:v>781</c:v>
                </c:pt>
                <c:pt idx="5391">
                  <c:v>774</c:v>
                </c:pt>
                <c:pt idx="5392">
                  <c:v>774</c:v>
                </c:pt>
                <c:pt idx="5393">
                  <c:v>774</c:v>
                </c:pt>
                <c:pt idx="5394">
                  <c:v>774</c:v>
                </c:pt>
                <c:pt idx="5395">
                  <c:v>774</c:v>
                </c:pt>
                <c:pt idx="5396">
                  <c:v>774</c:v>
                </c:pt>
                <c:pt idx="5397">
                  <c:v>774</c:v>
                </c:pt>
                <c:pt idx="5398">
                  <c:v>781</c:v>
                </c:pt>
                <c:pt idx="5399">
                  <c:v>787</c:v>
                </c:pt>
                <c:pt idx="5400">
                  <c:v>787</c:v>
                </c:pt>
                <c:pt idx="5401">
                  <c:v>794</c:v>
                </c:pt>
                <c:pt idx="5402">
                  <c:v>801</c:v>
                </c:pt>
                <c:pt idx="5403">
                  <c:v>807</c:v>
                </c:pt>
                <c:pt idx="5404">
                  <c:v>814</c:v>
                </c:pt>
                <c:pt idx="5405">
                  <c:v>821</c:v>
                </c:pt>
                <c:pt idx="5406">
                  <c:v>821</c:v>
                </c:pt>
                <c:pt idx="5407">
                  <c:v>828</c:v>
                </c:pt>
                <c:pt idx="5408">
                  <c:v>828</c:v>
                </c:pt>
                <c:pt idx="5409">
                  <c:v>834</c:v>
                </c:pt>
                <c:pt idx="5410">
                  <c:v>841</c:v>
                </c:pt>
                <c:pt idx="5411">
                  <c:v>848</c:v>
                </c:pt>
                <c:pt idx="5412">
                  <c:v>855</c:v>
                </c:pt>
                <c:pt idx="5413">
                  <c:v>862</c:v>
                </c:pt>
                <c:pt idx="5414">
                  <c:v>862</c:v>
                </c:pt>
                <c:pt idx="5415">
                  <c:v>862</c:v>
                </c:pt>
                <c:pt idx="5416">
                  <c:v>862</c:v>
                </c:pt>
                <c:pt idx="5417">
                  <c:v>855</c:v>
                </c:pt>
                <c:pt idx="5418">
                  <c:v>848</c:v>
                </c:pt>
                <c:pt idx="5419">
                  <c:v>841</c:v>
                </c:pt>
                <c:pt idx="5420">
                  <c:v>834</c:v>
                </c:pt>
                <c:pt idx="5421">
                  <c:v>828</c:v>
                </c:pt>
                <c:pt idx="5422">
                  <c:v>828</c:v>
                </c:pt>
                <c:pt idx="5423">
                  <c:v>828</c:v>
                </c:pt>
                <c:pt idx="5424">
                  <c:v>821</c:v>
                </c:pt>
                <c:pt idx="5425">
                  <c:v>821</c:v>
                </c:pt>
                <c:pt idx="5426">
                  <c:v>821</c:v>
                </c:pt>
                <c:pt idx="5427">
                  <c:v>821</c:v>
                </c:pt>
                <c:pt idx="5428">
                  <c:v>821</c:v>
                </c:pt>
                <c:pt idx="5429">
                  <c:v>814</c:v>
                </c:pt>
                <c:pt idx="5430">
                  <c:v>814</c:v>
                </c:pt>
                <c:pt idx="5431">
                  <c:v>814</c:v>
                </c:pt>
                <c:pt idx="5432">
                  <c:v>807</c:v>
                </c:pt>
                <c:pt idx="5433">
                  <c:v>807</c:v>
                </c:pt>
                <c:pt idx="5434">
                  <c:v>801</c:v>
                </c:pt>
                <c:pt idx="5435">
                  <c:v>801</c:v>
                </c:pt>
                <c:pt idx="5437">
                  <c:v>794</c:v>
                </c:pt>
                <c:pt idx="5438">
                  <c:v>787</c:v>
                </c:pt>
                <c:pt idx="5439">
                  <c:v>781</c:v>
                </c:pt>
                <c:pt idx="5440">
                  <c:v>774</c:v>
                </c:pt>
                <c:pt idx="5441">
                  <c:v>768</c:v>
                </c:pt>
                <c:pt idx="5442">
                  <c:v>761</c:v>
                </c:pt>
                <c:pt idx="5443">
                  <c:v>755</c:v>
                </c:pt>
                <c:pt idx="5444">
                  <c:v>742</c:v>
                </c:pt>
                <c:pt idx="5445">
                  <c:v>723</c:v>
                </c:pt>
                <c:pt idx="5446">
                  <c:v>710</c:v>
                </c:pt>
                <c:pt idx="5447">
                  <c:v>698</c:v>
                </c:pt>
                <c:pt idx="5448">
                  <c:v>692</c:v>
                </c:pt>
                <c:pt idx="5449">
                  <c:v>679</c:v>
                </c:pt>
                <c:pt idx="5450">
                  <c:v>673</c:v>
                </c:pt>
                <c:pt idx="5451">
                  <c:v>673</c:v>
                </c:pt>
                <c:pt idx="5452">
                  <c:v>667</c:v>
                </c:pt>
                <c:pt idx="5453">
                  <c:v>661</c:v>
                </c:pt>
                <c:pt idx="5454">
                  <c:v>661</c:v>
                </c:pt>
                <c:pt idx="5455">
                  <c:v>655</c:v>
                </c:pt>
                <c:pt idx="5456">
                  <c:v>655</c:v>
                </c:pt>
                <c:pt idx="5457">
                  <c:v>649</c:v>
                </c:pt>
                <c:pt idx="5458">
                  <c:v>649</c:v>
                </c:pt>
                <c:pt idx="5459">
                  <c:v>644</c:v>
                </c:pt>
                <c:pt idx="5460">
                  <c:v>644</c:v>
                </c:pt>
                <c:pt idx="5461">
                  <c:v>644</c:v>
                </c:pt>
                <c:pt idx="5462">
                  <c:v>638</c:v>
                </c:pt>
                <c:pt idx="5463">
                  <c:v>638</c:v>
                </c:pt>
                <c:pt idx="5464">
                  <c:v>638</c:v>
                </c:pt>
                <c:pt idx="5465">
                  <c:v>632</c:v>
                </c:pt>
                <c:pt idx="5466">
                  <c:v>632</c:v>
                </c:pt>
                <c:pt idx="5467">
                  <c:v>632</c:v>
                </c:pt>
                <c:pt idx="5468">
                  <c:v>632</c:v>
                </c:pt>
                <c:pt idx="5469">
                  <c:v>626</c:v>
                </c:pt>
                <c:pt idx="5470">
                  <c:v>626</c:v>
                </c:pt>
                <c:pt idx="5471">
                  <c:v>620</c:v>
                </c:pt>
                <c:pt idx="5472">
                  <c:v>614</c:v>
                </c:pt>
                <c:pt idx="5473">
                  <c:v>614</c:v>
                </c:pt>
                <c:pt idx="5474">
                  <c:v>609</c:v>
                </c:pt>
                <c:pt idx="5475">
                  <c:v>603</c:v>
                </c:pt>
                <c:pt idx="5476">
                  <c:v>603</c:v>
                </c:pt>
                <c:pt idx="5477">
                  <c:v>597</c:v>
                </c:pt>
                <c:pt idx="5478">
                  <c:v>597</c:v>
                </c:pt>
                <c:pt idx="5479">
                  <c:v>592</c:v>
                </c:pt>
                <c:pt idx="5480">
                  <c:v>586</c:v>
                </c:pt>
                <c:pt idx="5481">
                  <c:v>586</c:v>
                </c:pt>
                <c:pt idx="5482">
                  <c:v>581</c:v>
                </c:pt>
                <c:pt idx="5483">
                  <c:v>581</c:v>
                </c:pt>
                <c:pt idx="5484">
                  <c:v>586</c:v>
                </c:pt>
                <c:pt idx="5485">
                  <c:v>586</c:v>
                </c:pt>
                <c:pt idx="5486">
                  <c:v>592</c:v>
                </c:pt>
                <c:pt idx="5487">
                  <c:v>592</c:v>
                </c:pt>
                <c:pt idx="5488">
                  <c:v>597</c:v>
                </c:pt>
                <c:pt idx="5489">
                  <c:v>597</c:v>
                </c:pt>
                <c:pt idx="5490">
                  <c:v>603</c:v>
                </c:pt>
                <c:pt idx="5491">
                  <c:v>603</c:v>
                </c:pt>
                <c:pt idx="5492">
                  <c:v>603</c:v>
                </c:pt>
                <c:pt idx="5493">
                  <c:v>609</c:v>
                </c:pt>
                <c:pt idx="5494">
                  <c:v>609</c:v>
                </c:pt>
                <c:pt idx="5495">
                  <c:v>609</c:v>
                </c:pt>
                <c:pt idx="5496">
                  <c:v>609</c:v>
                </c:pt>
                <c:pt idx="5497">
                  <c:v>609</c:v>
                </c:pt>
                <c:pt idx="5498">
                  <c:v>609</c:v>
                </c:pt>
                <c:pt idx="5499">
                  <c:v>609</c:v>
                </c:pt>
                <c:pt idx="5500">
                  <c:v>609</c:v>
                </c:pt>
                <c:pt idx="5501">
                  <c:v>609</c:v>
                </c:pt>
                <c:pt idx="5502">
                  <c:v>609</c:v>
                </c:pt>
                <c:pt idx="5503">
                  <c:v>609</c:v>
                </c:pt>
                <c:pt idx="5504">
                  <c:v>609</c:v>
                </c:pt>
                <c:pt idx="5505">
                  <c:v>609</c:v>
                </c:pt>
                <c:pt idx="5506">
                  <c:v>609</c:v>
                </c:pt>
                <c:pt idx="5507">
                  <c:v>609</c:v>
                </c:pt>
                <c:pt idx="5508">
                  <c:v>609</c:v>
                </c:pt>
                <c:pt idx="5509">
                  <c:v>609</c:v>
                </c:pt>
                <c:pt idx="5510">
                  <c:v>609</c:v>
                </c:pt>
                <c:pt idx="5511">
                  <c:v>609</c:v>
                </c:pt>
                <c:pt idx="5512">
                  <c:v>609</c:v>
                </c:pt>
                <c:pt idx="5513">
                  <c:v>603</c:v>
                </c:pt>
                <c:pt idx="5514">
                  <c:v>609</c:v>
                </c:pt>
                <c:pt idx="5515">
                  <c:v>609</c:v>
                </c:pt>
                <c:pt idx="5516">
                  <c:v>603</c:v>
                </c:pt>
                <c:pt idx="5517">
                  <c:v>603</c:v>
                </c:pt>
                <c:pt idx="5518">
                  <c:v>603</c:v>
                </c:pt>
                <c:pt idx="5519">
                  <c:v>603</c:v>
                </c:pt>
                <c:pt idx="5520">
                  <c:v>603</c:v>
                </c:pt>
                <c:pt idx="5521">
                  <c:v>597</c:v>
                </c:pt>
                <c:pt idx="5522">
                  <c:v>597</c:v>
                </c:pt>
                <c:pt idx="5523">
                  <c:v>592</c:v>
                </c:pt>
                <c:pt idx="5524">
                  <c:v>592</c:v>
                </c:pt>
                <c:pt idx="5525">
                  <c:v>586</c:v>
                </c:pt>
                <c:pt idx="5526">
                  <c:v>581</c:v>
                </c:pt>
                <c:pt idx="5527">
                  <c:v>575</c:v>
                </c:pt>
                <c:pt idx="5528">
                  <c:v>575</c:v>
                </c:pt>
                <c:pt idx="5529">
                  <c:v>575</c:v>
                </c:pt>
                <c:pt idx="5530">
                  <c:v>569</c:v>
                </c:pt>
                <c:pt idx="5531">
                  <c:v>569</c:v>
                </c:pt>
                <c:pt idx="5532">
                  <c:v>569</c:v>
                </c:pt>
                <c:pt idx="5533">
                  <c:v>569</c:v>
                </c:pt>
                <c:pt idx="5534">
                  <c:v>569</c:v>
                </c:pt>
                <c:pt idx="5535">
                  <c:v>575</c:v>
                </c:pt>
                <c:pt idx="5536">
                  <c:v>575</c:v>
                </c:pt>
                <c:pt idx="5537">
                  <c:v>581</c:v>
                </c:pt>
                <c:pt idx="5538">
                  <c:v>586</c:v>
                </c:pt>
                <c:pt idx="5539">
                  <c:v>586</c:v>
                </c:pt>
                <c:pt idx="5540">
                  <c:v>597</c:v>
                </c:pt>
                <c:pt idx="5541">
                  <c:v>603</c:v>
                </c:pt>
                <c:pt idx="5542">
                  <c:v>603</c:v>
                </c:pt>
                <c:pt idx="5543">
                  <c:v>609</c:v>
                </c:pt>
                <c:pt idx="5544">
                  <c:v>609</c:v>
                </c:pt>
                <c:pt idx="5545">
                  <c:v>609</c:v>
                </c:pt>
                <c:pt idx="5546">
                  <c:v>609</c:v>
                </c:pt>
                <c:pt idx="5547">
                  <c:v>609</c:v>
                </c:pt>
                <c:pt idx="5548">
                  <c:v>609</c:v>
                </c:pt>
                <c:pt idx="5549">
                  <c:v>614</c:v>
                </c:pt>
                <c:pt idx="5550">
                  <c:v>614</c:v>
                </c:pt>
                <c:pt idx="5551">
                  <c:v>614</c:v>
                </c:pt>
                <c:pt idx="5552">
                  <c:v>614</c:v>
                </c:pt>
                <c:pt idx="5553">
                  <c:v>614</c:v>
                </c:pt>
                <c:pt idx="5554">
                  <c:v>609</c:v>
                </c:pt>
                <c:pt idx="5555">
                  <c:v>609</c:v>
                </c:pt>
                <c:pt idx="5556">
                  <c:v>609</c:v>
                </c:pt>
                <c:pt idx="5557">
                  <c:v>603</c:v>
                </c:pt>
                <c:pt idx="5558">
                  <c:v>603</c:v>
                </c:pt>
                <c:pt idx="5559">
                  <c:v>597</c:v>
                </c:pt>
                <c:pt idx="5560">
                  <c:v>592</c:v>
                </c:pt>
                <c:pt idx="5561">
                  <c:v>586</c:v>
                </c:pt>
                <c:pt idx="5562">
                  <c:v>581</c:v>
                </c:pt>
                <c:pt idx="5563">
                  <c:v>575</c:v>
                </c:pt>
                <c:pt idx="5564">
                  <c:v>569</c:v>
                </c:pt>
                <c:pt idx="5565">
                  <c:v>564</c:v>
                </c:pt>
                <c:pt idx="5566">
                  <c:v>559</c:v>
                </c:pt>
                <c:pt idx="5567">
                  <c:v>548</c:v>
                </c:pt>
                <c:pt idx="5568">
                  <c:v>542</c:v>
                </c:pt>
                <c:pt idx="5569">
                  <c:v>537</c:v>
                </c:pt>
                <c:pt idx="5570">
                  <c:v>532</c:v>
                </c:pt>
                <c:pt idx="5571">
                  <c:v>526</c:v>
                </c:pt>
                <c:pt idx="5572">
                  <c:v>521</c:v>
                </c:pt>
                <c:pt idx="5573">
                  <c:v>521</c:v>
                </c:pt>
                <c:pt idx="5574">
                  <c:v>516</c:v>
                </c:pt>
                <c:pt idx="5575">
                  <c:v>516</c:v>
                </c:pt>
                <c:pt idx="5576">
                  <c:v>516</c:v>
                </c:pt>
                <c:pt idx="5577">
                  <c:v>511</c:v>
                </c:pt>
                <c:pt idx="5578">
                  <c:v>511</c:v>
                </c:pt>
                <c:pt idx="5579">
                  <c:v>511</c:v>
                </c:pt>
                <c:pt idx="5580">
                  <c:v>511</c:v>
                </c:pt>
                <c:pt idx="5581">
                  <c:v>511</c:v>
                </c:pt>
                <c:pt idx="5582">
                  <c:v>516</c:v>
                </c:pt>
                <c:pt idx="5583">
                  <c:v>521</c:v>
                </c:pt>
                <c:pt idx="5584">
                  <c:v>526</c:v>
                </c:pt>
                <c:pt idx="5585">
                  <c:v>532</c:v>
                </c:pt>
                <c:pt idx="5586">
                  <c:v>537</c:v>
                </c:pt>
                <c:pt idx="5587">
                  <c:v>542</c:v>
                </c:pt>
                <c:pt idx="5588">
                  <c:v>542</c:v>
                </c:pt>
                <c:pt idx="5589">
                  <c:v>548</c:v>
                </c:pt>
                <c:pt idx="5590">
                  <c:v>553</c:v>
                </c:pt>
                <c:pt idx="5591">
                  <c:v>559</c:v>
                </c:pt>
                <c:pt idx="5592">
                  <c:v>559</c:v>
                </c:pt>
                <c:pt idx="5593">
                  <c:v>559</c:v>
                </c:pt>
                <c:pt idx="5594">
                  <c:v>559</c:v>
                </c:pt>
                <c:pt idx="5595">
                  <c:v>559</c:v>
                </c:pt>
                <c:pt idx="5596">
                  <c:v>559</c:v>
                </c:pt>
                <c:pt idx="5597">
                  <c:v>559</c:v>
                </c:pt>
                <c:pt idx="5598">
                  <c:v>553</c:v>
                </c:pt>
                <c:pt idx="5599">
                  <c:v>553</c:v>
                </c:pt>
                <c:pt idx="5600">
                  <c:v>553</c:v>
                </c:pt>
                <c:pt idx="5601">
                  <c:v>553</c:v>
                </c:pt>
                <c:pt idx="5602">
                  <c:v>553</c:v>
                </c:pt>
                <c:pt idx="5603">
                  <c:v>553</c:v>
                </c:pt>
                <c:pt idx="5604">
                  <c:v>548</c:v>
                </c:pt>
                <c:pt idx="5605">
                  <c:v>548</c:v>
                </c:pt>
                <c:pt idx="5606">
                  <c:v>542</c:v>
                </c:pt>
                <c:pt idx="5607">
                  <c:v>537</c:v>
                </c:pt>
                <c:pt idx="5608">
                  <c:v>532</c:v>
                </c:pt>
                <c:pt idx="5609">
                  <c:v>526</c:v>
                </c:pt>
                <c:pt idx="5610">
                  <c:v>521</c:v>
                </c:pt>
                <c:pt idx="5611">
                  <c:v>516</c:v>
                </c:pt>
                <c:pt idx="5612">
                  <c:v>511</c:v>
                </c:pt>
                <c:pt idx="5613">
                  <c:v>506</c:v>
                </c:pt>
                <c:pt idx="5614">
                  <c:v>500</c:v>
                </c:pt>
                <c:pt idx="5615">
                  <c:v>500</c:v>
                </c:pt>
                <c:pt idx="5616">
                  <c:v>495</c:v>
                </c:pt>
                <c:pt idx="5617">
                  <c:v>490</c:v>
                </c:pt>
                <c:pt idx="5618">
                  <c:v>490</c:v>
                </c:pt>
                <c:pt idx="5619">
                  <c:v>485</c:v>
                </c:pt>
                <c:pt idx="5620">
                  <c:v>485</c:v>
                </c:pt>
                <c:pt idx="5621">
                  <c:v>485</c:v>
                </c:pt>
                <c:pt idx="5622">
                  <c:v>480</c:v>
                </c:pt>
                <c:pt idx="5623">
                  <c:v>480</c:v>
                </c:pt>
                <c:pt idx="5624">
                  <c:v>480</c:v>
                </c:pt>
                <c:pt idx="5625">
                  <c:v>480</c:v>
                </c:pt>
                <c:pt idx="5626">
                  <c:v>480</c:v>
                </c:pt>
                <c:pt idx="5627">
                  <c:v>480</c:v>
                </c:pt>
                <c:pt idx="5628">
                  <c:v>480</c:v>
                </c:pt>
                <c:pt idx="5629">
                  <c:v>485</c:v>
                </c:pt>
                <c:pt idx="5630">
                  <c:v>490</c:v>
                </c:pt>
                <c:pt idx="5631">
                  <c:v>495</c:v>
                </c:pt>
                <c:pt idx="5632">
                  <c:v>500</c:v>
                </c:pt>
                <c:pt idx="5633">
                  <c:v>511</c:v>
                </c:pt>
                <c:pt idx="5634">
                  <c:v>521</c:v>
                </c:pt>
                <c:pt idx="5635">
                  <c:v>532</c:v>
                </c:pt>
                <c:pt idx="5636">
                  <c:v>537</c:v>
                </c:pt>
                <c:pt idx="5637">
                  <c:v>542</c:v>
                </c:pt>
                <c:pt idx="5638">
                  <c:v>553</c:v>
                </c:pt>
                <c:pt idx="5639">
                  <c:v>553</c:v>
                </c:pt>
                <c:pt idx="5640">
                  <c:v>559</c:v>
                </c:pt>
                <c:pt idx="5641">
                  <c:v>564</c:v>
                </c:pt>
                <c:pt idx="5642">
                  <c:v>564</c:v>
                </c:pt>
                <c:pt idx="5643">
                  <c:v>564</c:v>
                </c:pt>
                <c:pt idx="5644">
                  <c:v>569</c:v>
                </c:pt>
                <c:pt idx="5645">
                  <c:v>569</c:v>
                </c:pt>
                <c:pt idx="5646">
                  <c:v>569</c:v>
                </c:pt>
                <c:pt idx="5647">
                  <c:v>575</c:v>
                </c:pt>
                <c:pt idx="5648">
                  <c:v>581</c:v>
                </c:pt>
                <c:pt idx="5649">
                  <c:v>586</c:v>
                </c:pt>
                <c:pt idx="5650">
                  <c:v>592</c:v>
                </c:pt>
                <c:pt idx="5651">
                  <c:v>597</c:v>
                </c:pt>
                <c:pt idx="5652">
                  <c:v>609</c:v>
                </c:pt>
                <c:pt idx="5653">
                  <c:v>614</c:v>
                </c:pt>
                <c:pt idx="5654">
                  <c:v>620</c:v>
                </c:pt>
                <c:pt idx="5655">
                  <c:v>626</c:v>
                </c:pt>
                <c:pt idx="5656">
                  <c:v>626</c:v>
                </c:pt>
                <c:pt idx="5657">
                  <c:v>632</c:v>
                </c:pt>
                <c:pt idx="5658">
                  <c:v>632</c:v>
                </c:pt>
                <c:pt idx="5659">
                  <c:v>632</c:v>
                </c:pt>
                <c:pt idx="5660">
                  <c:v>632</c:v>
                </c:pt>
                <c:pt idx="5661">
                  <c:v>632</c:v>
                </c:pt>
                <c:pt idx="5662">
                  <c:v>626</c:v>
                </c:pt>
                <c:pt idx="5663">
                  <c:v>626</c:v>
                </c:pt>
                <c:pt idx="5664">
                  <c:v>620</c:v>
                </c:pt>
                <c:pt idx="5665">
                  <c:v>620</c:v>
                </c:pt>
                <c:pt idx="5666">
                  <c:v>614</c:v>
                </c:pt>
                <c:pt idx="5667">
                  <c:v>614</c:v>
                </c:pt>
                <c:pt idx="5668">
                  <c:v>614</c:v>
                </c:pt>
                <c:pt idx="5669">
                  <c:v>609</c:v>
                </c:pt>
                <c:pt idx="5670">
                  <c:v>609</c:v>
                </c:pt>
                <c:pt idx="5671">
                  <c:v>609</c:v>
                </c:pt>
                <c:pt idx="5672">
                  <c:v>609</c:v>
                </c:pt>
                <c:pt idx="5673">
                  <c:v>609</c:v>
                </c:pt>
                <c:pt idx="5674">
                  <c:v>609</c:v>
                </c:pt>
                <c:pt idx="5675">
                  <c:v>609</c:v>
                </c:pt>
                <c:pt idx="5676">
                  <c:v>609</c:v>
                </c:pt>
                <c:pt idx="5677">
                  <c:v>609</c:v>
                </c:pt>
                <c:pt idx="5678">
                  <c:v>609</c:v>
                </c:pt>
                <c:pt idx="5679">
                  <c:v>609</c:v>
                </c:pt>
                <c:pt idx="5680">
                  <c:v>609</c:v>
                </c:pt>
                <c:pt idx="5681">
                  <c:v>609</c:v>
                </c:pt>
                <c:pt idx="5682">
                  <c:v>609</c:v>
                </c:pt>
                <c:pt idx="5683">
                  <c:v>614</c:v>
                </c:pt>
                <c:pt idx="5684">
                  <c:v>620</c:v>
                </c:pt>
                <c:pt idx="5685">
                  <c:v>626</c:v>
                </c:pt>
                <c:pt idx="5686">
                  <c:v>626</c:v>
                </c:pt>
                <c:pt idx="5687">
                  <c:v>632</c:v>
                </c:pt>
                <c:pt idx="5688">
                  <c:v>638</c:v>
                </c:pt>
                <c:pt idx="5689">
                  <c:v>644</c:v>
                </c:pt>
                <c:pt idx="5690">
                  <c:v>644</c:v>
                </c:pt>
                <c:pt idx="5691">
                  <c:v>649</c:v>
                </c:pt>
                <c:pt idx="5692">
                  <c:v>649</c:v>
                </c:pt>
                <c:pt idx="5693">
                  <c:v>649</c:v>
                </c:pt>
                <c:pt idx="5694">
                  <c:v>649</c:v>
                </c:pt>
                <c:pt idx="5695">
                  <c:v>649</c:v>
                </c:pt>
                <c:pt idx="5696">
                  <c:v>649</c:v>
                </c:pt>
                <c:pt idx="5697">
                  <c:v>649</c:v>
                </c:pt>
                <c:pt idx="5698">
                  <c:v>644</c:v>
                </c:pt>
                <c:pt idx="5699">
                  <c:v>638</c:v>
                </c:pt>
                <c:pt idx="5700">
                  <c:v>632</c:v>
                </c:pt>
                <c:pt idx="5701">
                  <c:v>626</c:v>
                </c:pt>
                <c:pt idx="5702">
                  <c:v>620</c:v>
                </c:pt>
                <c:pt idx="5703">
                  <c:v>609</c:v>
                </c:pt>
                <c:pt idx="5704">
                  <c:v>603</c:v>
                </c:pt>
                <c:pt idx="5705">
                  <c:v>597</c:v>
                </c:pt>
                <c:pt idx="5706">
                  <c:v>586</c:v>
                </c:pt>
                <c:pt idx="5707">
                  <c:v>575</c:v>
                </c:pt>
                <c:pt idx="5708">
                  <c:v>564</c:v>
                </c:pt>
                <c:pt idx="5709">
                  <c:v>559</c:v>
                </c:pt>
                <c:pt idx="5710">
                  <c:v>548</c:v>
                </c:pt>
                <c:pt idx="5711">
                  <c:v>542</c:v>
                </c:pt>
                <c:pt idx="5712">
                  <c:v>537</c:v>
                </c:pt>
                <c:pt idx="5713">
                  <c:v>537</c:v>
                </c:pt>
                <c:pt idx="5714">
                  <c:v>532</c:v>
                </c:pt>
                <c:pt idx="5715">
                  <c:v>521</c:v>
                </c:pt>
                <c:pt idx="5716">
                  <c:v>516</c:v>
                </c:pt>
                <c:pt idx="5717">
                  <c:v>516</c:v>
                </c:pt>
                <c:pt idx="5718">
                  <c:v>516</c:v>
                </c:pt>
                <c:pt idx="5719">
                  <c:v>516</c:v>
                </c:pt>
                <c:pt idx="5720">
                  <c:v>526</c:v>
                </c:pt>
                <c:pt idx="5721">
                  <c:v>537</c:v>
                </c:pt>
                <c:pt idx="5722">
                  <c:v>553</c:v>
                </c:pt>
                <c:pt idx="5723">
                  <c:v>575</c:v>
                </c:pt>
                <c:pt idx="5724">
                  <c:v>614</c:v>
                </c:pt>
                <c:pt idx="5725">
                  <c:v>667</c:v>
                </c:pt>
                <c:pt idx="5726">
                  <c:v>698</c:v>
                </c:pt>
                <c:pt idx="5727">
                  <c:v>710</c:v>
                </c:pt>
                <c:pt idx="5728">
                  <c:v>710</c:v>
                </c:pt>
                <c:pt idx="5729">
                  <c:v>698</c:v>
                </c:pt>
                <c:pt idx="5730">
                  <c:v>692</c:v>
                </c:pt>
                <c:pt idx="5731">
                  <c:v>692</c:v>
                </c:pt>
                <c:pt idx="5732">
                  <c:v>698</c:v>
                </c:pt>
                <c:pt idx="5733">
                  <c:v>704</c:v>
                </c:pt>
                <c:pt idx="5734">
                  <c:v>710</c:v>
                </c:pt>
                <c:pt idx="5735">
                  <c:v>710</c:v>
                </c:pt>
                <c:pt idx="5736">
                  <c:v>710</c:v>
                </c:pt>
                <c:pt idx="5737">
                  <c:v>710</c:v>
                </c:pt>
                <c:pt idx="5738">
                  <c:v>710</c:v>
                </c:pt>
                <c:pt idx="5739">
                  <c:v>717</c:v>
                </c:pt>
                <c:pt idx="5740">
                  <c:v>717</c:v>
                </c:pt>
                <c:pt idx="5741">
                  <c:v>717</c:v>
                </c:pt>
                <c:pt idx="5742">
                  <c:v>717</c:v>
                </c:pt>
                <c:pt idx="5743">
                  <c:v>717</c:v>
                </c:pt>
                <c:pt idx="5744">
                  <c:v>723</c:v>
                </c:pt>
                <c:pt idx="5745">
                  <c:v>717</c:v>
                </c:pt>
                <c:pt idx="5746">
                  <c:v>717</c:v>
                </c:pt>
                <c:pt idx="5747">
                  <c:v>717</c:v>
                </c:pt>
                <c:pt idx="5748">
                  <c:v>717</c:v>
                </c:pt>
                <c:pt idx="5749">
                  <c:v>717</c:v>
                </c:pt>
                <c:pt idx="5750">
                  <c:v>729</c:v>
                </c:pt>
                <c:pt idx="5751">
                  <c:v>748</c:v>
                </c:pt>
                <c:pt idx="5752">
                  <c:v>768</c:v>
                </c:pt>
                <c:pt idx="5753">
                  <c:v>781</c:v>
                </c:pt>
                <c:pt idx="5754">
                  <c:v>794</c:v>
                </c:pt>
                <c:pt idx="5755">
                  <c:v>807</c:v>
                </c:pt>
                <c:pt idx="5756">
                  <c:v>821</c:v>
                </c:pt>
                <c:pt idx="5757">
                  <c:v>828</c:v>
                </c:pt>
                <c:pt idx="5758">
                  <c:v>841</c:v>
                </c:pt>
                <c:pt idx="5759">
                  <c:v>848</c:v>
                </c:pt>
                <c:pt idx="5760">
                  <c:v>855</c:v>
                </c:pt>
                <c:pt idx="5761">
                  <c:v>862</c:v>
                </c:pt>
                <c:pt idx="5762">
                  <c:v>876</c:v>
                </c:pt>
                <c:pt idx="5763">
                  <c:v>883</c:v>
                </c:pt>
                <c:pt idx="5764">
                  <c:v>890</c:v>
                </c:pt>
                <c:pt idx="5765">
                  <c:v>904</c:v>
                </c:pt>
                <c:pt idx="5766">
                  <c:v>919</c:v>
                </c:pt>
                <c:pt idx="5767">
                  <c:v>933</c:v>
                </c:pt>
                <c:pt idx="5768">
                  <c:v>940</c:v>
                </c:pt>
                <c:pt idx="5769">
                  <c:v>948</c:v>
                </c:pt>
                <c:pt idx="5770">
                  <c:v>948</c:v>
                </c:pt>
                <c:pt idx="5771">
                  <c:v>948</c:v>
                </c:pt>
                <c:pt idx="5772">
                  <c:v>948</c:v>
                </c:pt>
                <c:pt idx="5773">
                  <c:v>948</c:v>
                </c:pt>
                <c:pt idx="5774">
                  <c:v>948</c:v>
                </c:pt>
                <c:pt idx="5775">
                  <c:v>948</c:v>
                </c:pt>
                <c:pt idx="5776">
                  <c:v>948</c:v>
                </c:pt>
                <c:pt idx="5777">
                  <c:v>948</c:v>
                </c:pt>
                <c:pt idx="5778">
                  <c:v>940</c:v>
                </c:pt>
                <c:pt idx="5779">
                  <c:v>940</c:v>
                </c:pt>
                <c:pt idx="5780">
                  <c:v>940</c:v>
                </c:pt>
                <c:pt idx="5781">
                  <c:v>940</c:v>
                </c:pt>
                <c:pt idx="5782">
                  <c:v>940</c:v>
                </c:pt>
                <c:pt idx="5783">
                  <c:v>940</c:v>
                </c:pt>
                <c:pt idx="5784">
                  <c:v>940</c:v>
                </c:pt>
                <c:pt idx="5785">
                  <c:v>940</c:v>
                </c:pt>
                <c:pt idx="5786">
                  <c:v>933</c:v>
                </c:pt>
                <c:pt idx="5787">
                  <c:v>933</c:v>
                </c:pt>
                <c:pt idx="5788">
                  <c:v>933</c:v>
                </c:pt>
                <c:pt idx="5789">
                  <c:v>933</c:v>
                </c:pt>
                <c:pt idx="5790">
                  <c:v>933</c:v>
                </c:pt>
                <c:pt idx="5791">
                  <c:v>933</c:v>
                </c:pt>
                <c:pt idx="5792">
                  <c:v>933</c:v>
                </c:pt>
                <c:pt idx="5793">
                  <c:v>933</c:v>
                </c:pt>
                <c:pt idx="5794">
                  <c:v>933</c:v>
                </c:pt>
                <c:pt idx="5795">
                  <c:v>933</c:v>
                </c:pt>
                <c:pt idx="5796">
                  <c:v>933</c:v>
                </c:pt>
                <c:pt idx="5797">
                  <c:v>926</c:v>
                </c:pt>
                <c:pt idx="5798">
                  <c:v>926</c:v>
                </c:pt>
                <c:pt idx="5799">
                  <c:v>919</c:v>
                </c:pt>
                <c:pt idx="5800">
                  <c:v>919</c:v>
                </c:pt>
                <c:pt idx="5801">
                  <c:v>911</c:v>
                </c:pt>
                <c:pt idx="5802">
                  <c:v>911</c:v>
                </c:pt>
                <c:pt idx="5803">
                  <c:v>904</c:v>
                </c:pt>
                <c:pt idx="5804">
                  <c:v>904</c:v>
                </c:pt>
                <c:pt idx="5805">
                  <c:v>904</c:v>
                </c:pt>
                <c:pt idx="5806">
                  <c:v>904</c:v>
                </c:pt>
                <c:pt idx="5807">
                  <c:v>897</c:v>
                </c:pt>
                <c:pt idx="5808">
                  <c:v>897</c:v>
                </c:pt>
                <c:pt idx="5809">
                  <c:v>897</c:v>
                </c:pt>
                <c:pt idx="5810">
                  <c:v>897</c:v>
                </c:pt>
                <c:pt idx="5811">
                  <c:v>897</c:v>
                </c:pt>
                <c:pt idx="5812">
                  <c:v>897</c:v>
                </c:pt>
                <c:pt idx="5813">
                  <c:v>897</c:v>
                </c:pt>
                <c:pt idx="5814">
                  <c:v>897</c:v>
                </c:pt>
                <c:pt idx="5815">
                  <c:v>897</c:v>
                </c:pt>
                <c:pt idx="5816">
                  <c:v>897</c:v>
                </c:pt>
                <c:pt idx="5817">
                  <c:v>897</c:v>
                </c:pt>
                <c:pt idx="5818">
                  <c:v>890</c:v>
                </c:pt>
                <c:pt idx="5819">
                  <c:v>883</c:v>
                </c:pt>
                <c:pt idx="5820">
                  <c:v>883</c:v>
                </c:pt>
                <c:pt idx="5821">
                  <c:v>876</c:v>
                </c:pt>
                <c:pt idx="5822">
                  <c:v>862</c:v>
                </c:pt>
                <c:pt idx="5823">
                  <c:v>848</c:v>
                </c:pt>
                <c:pt idx="5824">
                  <c:v>834</c:v>
                </c:pt>
                <c:pt idx="5825">
                  <c:v>821</c:v>
                </c:pt>
                <c:pt idx="5826">
                  <c:v>814</c:v>
                </c:pt>
                <c:pt idx="5827">
                  <c:v>807</c:v>
                </c:pt>
                <c:pt idx="5828">
                  <c:v>801</c:v>
                </c:pt>
                <c:pt idx="5829">
                  <c:v>794</c:v>
                </c:pt>
                <c:pt idx="5830">
                  <c:v>794</c:v>
                </c:pt>
                <c:pt idx="5831">
                  <c:v>794</c:v>
                </c:pt>
                <c:pt idx="5832">
                  <c:v>794</c:v>
                </c:pt>
                <c:pt idx="5833">
                  <c:v>794</c:v>
                </c:pt>
                <c:pt idx="5834">
                  <c:v>787</c:v>
                </c:pt>
                <c:pt idx="5835">
                  <c:v>794</c:v>
                </c:pt>
                <c:pt idx="5836">
                  <c:v>787</c:v>
                </c:pt>
                <c:pt idx="5837">
                  <c:v>781</c:v>
                </c:pt>
                <c:pt idx="5838">
                  <c:v>774</c:v>
                </c:pt>
                <c:pt idx="5839">
                  <c:v>768</c:v>
                </c:pt>
                <c:pt idx="5840">
                  <c:v>755</c:v>
                </c:pt>
                <c:pt idx="5841">
                  <c:v>748</c:v>
                </c:pt>
                <c:pt idx="5842">
                  <c:v>742</c:v>
                </c:pt>
                <c:pt idx="5843">
                  <c:v>735</c:v>
                </c:pt>
                <c:pt idx="5844">
                  <c:v>729</c:v>
                </c:pt>
                <c:pt idx="5845">
                  <c:v>729</c:v>
                </c:pt>
                <c:pt idx="5846">
                  <c:v>723</c:v>
                </c:pt>
                <c:pt idx="5847">
                  <c:v>717</c:v>
                </c:pt>
                <c:pt idx="5848">
                  <c:v>717</c:v>
                </c:pt>
                <c:pt idx="5849">
                  <c:v>710</c:v>
                </c:pt>
                <c:pt idx="5850">
                  <c:v>710</c:v>
                </c:pt>
                <c:pt idx="5851">
                  <c:v>704</c:v>
                </c:pt>
                <c:pt idx="5852">
                  <c:v>704</c:v>
                </c:pt>
                <c:pt idx="5853">
                  <c:v>698</c:v>
                </c:pt>
                <c:pt idx="5854">
                  <c:v>692</c:v>
                </c:pt>
                <c:pt idx="5855">
                  <c:v>686</c:v>
                </c:pt>
                <c:pt idx="5856">
                  <c:v>679</c:v>
                </c:pt>
                <c:pt idx="5857">
                  <c:v>673</c:v>
                </c:pt>
                <c:pt idx="5858">
                  <c:v>667</c:v>
                </c:pt>
                <c:pt idx="5859">
                  <c:v>661</c:v>
                </c:pt>
                <c:pt idx="5860">
                  <c:v>649</c:v>
                </c:pt>
                <c:pt idx="5861">
                  <c:v>644</c:v>
                </c:pt>
                <c:pt idx="5862">
                  <c:v>632</c:v>
                </c:pt>
                <c:pt idx="5863">
                  <c:v>620</c:v>
                </c:pt>
                <c:pt idx="5864">
                  <c:v>609</c:v>
                </c:pt>
                <c:pt idx="5865">
                  <c:v>603</c:v>
                </c:pt>
                <c:pt idx="5866">
                  <c:v>597</c:v>
                </c:pt>
                <c:pt idx="5867">
                  <c:v>592</c:v>
                </c:pt>
                <c:pt idx="5868">
                  <c:v>586</c:v>
                </c:pt>
                <c:pt idx="5869">
                  <c:v>581</c:v>
                </c:pt>
                <c:pt idx="5870">
                  <c:v>575</c:v>
                </c:pt>
                <c:pt idx="5871">
                  <c:v>575</c:v>
                </c:pt>
                <c:pt idx="5872">
                  <c:v>575</c:v>
                </c:pt>
                <c:pt idx="5873">
                  <c:v>569</c:v>
                </c:pt>
                <c:pt idx="5874">
                  <c:v>569</c:v>
                </c:pt>
                <c:pt idx="5875">
                  <c:v>564</c:v>
                </c:pt>
                <c:pt idx="5876">
                  <c:v>559</c:v>
                </c:pt>
                <c:pt idx="5877">
                  <c:v>559</c:v>
                </c:pt>
                <c:pt idx="5878">
                  <c:v>559</c:v>
                </c:pt>
                <c:pt idx="5879">
                  <c:v>559</c:v>
                </c:pt>
                <c:pt idx="5880">
                  <c:v>559</c:v>
                </c:pt>
                <c:pt idx="5881">
                  <c:v>559</c:v>
                </c:pt>
                <c:pt idx="5882">
                  <c:v>564</c:v>
                </c:pt>
                <c:pt idx="5883">
                  <c:v>564</c:v>
                </c:pt>
                <c:pt idx="5884">
                  <c:v>569</c:v>
                </c:pt>
                <c:pt idx="5885">
                  <c:v>575</c:v>
                </c:pt>
                <c:pt idx="5886">
                  <c:v>575</c:v>
                </c:pt>
                <c:pt idx="5887">
                  <c:v>581</c:v>
                </c:pt>
                <c:pt idx="5888">
                  <c:v>586</c:v>
                </c:pt>
                <c:pt idx="5889">
                  <c:v>586</c:v>
                </c:pt>
                <c:pt idx="5890">
                  <c:v>586</c:v>
                </c:pt>
                <c:pt idx="5891">
                  <c:v>586</c:v>
                </c:pt>
                <c:pt idx="5892">
                  <c:v>592</c:v>
                </c:pt>
                <c:pt idx="5893">
                  <c:v>592</c:v>
                </c:pt>
                <c:pt idx="5894">
                  <c:v>586</c:v>
                </c:pt>
                <c:pt idx="5895">
                  <c:v>592</c:v>
                </c:pt>
                <c:pt idx="5896">
                  <c:v>586</c:v>
                </c:pt>
                <c:pt idx="5897">
                  <c:v>586</c:v>
                </c:pt>
                <c:pt idx="5898">
                  <c:v>586</c:v>
                </c:pt>
                <c:pt idx="5899">
                  <c:v>581</c:v>
                </c:pt>
                <c:pt idx="5900">
                  <c:v>575</c:v>
                </c:pt>
                <c:pt idx="5901">
                  <c:v>569</c:v>
                </c:pt>
                <c:pt idx="5902">
                  <c:v>559</c:v>
                </c:pt>
                <c:pt idx="5903">
                  <c:v>548</c:v>
                </c:pt>
                <c:pt idx="5904">
                  <c:v>532</c:v>
                </c:pt>
                <c:pt idx="5905">
                  <c:v>521</c:v>
                </c:pt>
                <c:pt idx="5906">
                  <c:v>511</c:v>
                </c:pt>
                <c:pt idx="5907">
                  <c:v>506</c:v>
                </c:pt>
                <c:pt idx="5908">
                  <c:v>500</c:v>
                </c:pt>
                <c:pt idx="5909">
                  <c:v>500</c:v>
                </c:pt>
                <c:pt idx="5910">
                  <c:v>500</c:v>
                </c:pt>
                <c:pt idx="5911">
                  <c:v>500</c:v>
                </c:pt>
                <c:pt idx="5912">
                  <c:v>506</c:v>
                </c:pt>
                <c:pt idx="5913">
                  <c:v>511</c:v>
                </c:pt>
                <c:pt idx="5914">
                  <c:v>511</c:v>
                </c:pt>
                <c:pt idx="5915">
                  <c:v>516</c:v>
                </c:pt>
                <c:pt idx="5916">
                  <c:v>521</c:v>
                </c:pt>
                <c:pt idx="5917">
                  <c:v>526</c:v>
                </c:pt>
                <c:pt idx="5918">
                  <c:v>532</c:v>
                </c:pt>
                <c:pt idx="5919">
                  <c:v>532</c:v>
                </c:pt>
                <c:pt idx="5920">
                  <c:v>532</c:v>
                </c:pt>
                <c:pt idx="5921">
                  <c:v>532</c:v>
                </c:pt>
                <c:pt idx="5922">
                  <c:v>532</c:v>
                </c:pt>
                <c:pt idx="5923">
                  <c:v>532</c:v>
                </c:pt>
                <c:pt idx="5924">
                  <c:v>526</c:v>
                </c:pt>
                <c:pt idx="5925">
                  <c:v>521</c:v>
                </c:pt>
                <c:pt idx="5926">
                  <c:v>521</c:v>
                </c:pt>
                <c:pt idx="5927">
                  <c:v>516</c:v>
                </c:pt>
                <c:pt idx="5928">
                  <c:v>516</c:v>
                </c:pt>
                <c:pt idx="5929">
                  <c:v>511</c:v>
                </c:pt>
                <c:pt idx="5930">
                  <c:v>511</c:v>
                </c:pt>
                <c:pt idx="5931">
                  <c:v>511</c:v>
                </c:pt>
                <c:pt idx="5932">
                  <c:v>506</c:v>
                </c:pt>
                <c:pt idx="5933">
                  <c:v>500</c:v>
                </c:pt>
                <c:pt idx="5934">
                  <c:v>500</c:v>
                </c:pt>
                <c:pt idx="5935">
                  <c:v>500</c:v>
                </c:pt>
                <c:pt idx="5936">
                  <c:v>495</c:v>
                </c:pt>
                <c:pt idx="5937">
                  <c:v>495</c:v>
                </c:pt>
                <c:pt idx="5938">
                  <c:v>490</c:v>
                </c:pt>
                <c:pt idx="5939">
                  <c:v>485</c:v>
                </c:pt>
                <c:pt idx="5940">
                  <c:v>485</c:v>
                </c:pt>
                <c:pt idx="5941">
                  <c:v>480</c:v>
                </c:pt>
                <c:pt idx="5942">
                  <c:v>480</c:v>
                </c:pt>
                <c:pt idx="5943">
                  <c:v>475</c:v>
                </c:pt>
                <c:pt idx="5944">
                  <c:v>475</c:v>
                </c:pt>
                <c:pt idx="5945">
                  <c:v>470</c:v>
                </c:pt>
                <c:pt idx="5946">
                  <c:v>470</c:v>
                </c:pt>
                <c:pt idx="5947">
                  <c:v>470</c:v>
                </c:pt>
                <c:pt idx="5948">
                  <c:v>460</c:v>
                </c:pt>
                <c:pt idx="5949">
                  <c:v>456</c:v>
                </c:pt>
                <c:pt idx="5950">
                  <c:v>456</c:v>
                </c:pt>
                <c:pt idx="5951">
                  <c:v>460</c:v>
                </c:pt>
                <c:pt idx="5952">
                  <c:v>460</c:v>
                </c:pt>
                <c:pt idx="5953">
                  <c:v>460</c:v>
                </c:pt>
                <c:pt idx="5954">
                  <c:v>460</c:v>
                </c:pt>
                <c:pt idx="5955">
                  <c:v>460</c:v>
                </c:pt>
                <c:pt idx="5956">
                  <c:v>456</c:v>
                </c:pt>
                <c:pt idx="5957">
                  <c:v>456</c:v>
                </c:pt>
                <c:pt idx="5958">
                  <c:v>456</c:v>
                </c:pt>
                <c:pt idx="5959">
                  <c:v>456</c:v>
                </c:pt>
                <c:pt idx="5960">
                  <c:v>456</c:v>
                </c:pt>
                <c:pt idx="5961">
                  <c:v>456</c:v>
                </c:pt>
                <c:pt idx="5962">
                  <c:v>456</c:v>
                </c:pt>
                <c:pt idx="5963">
                  <c:v>456</c:v>
                </c:pt>
                <c:pt idx="5964">
                  <c:v>451</c:v>
                </c:pt>
                <c:pt idx="5965">
                  <c:v>451</c:v>
                </c:pt>
                <c:pt idx="5966">
                  <c:v>451</c:v>
                </c:pt>
                <c:pt idx="5967">
                  <c:v>446</c:v>
                </c:pt>
                <c:pt idx="5968">
                  <c:v>441</c:v>
                </c:pt>
                <c:pt idx="5969">
                  <c:v>441</c:v>
                </c:pt>
                <c:pt idx="5970">
                  <c:v>432</c:v>
                </c:pt>
                <c:pt idx="5971">
                  <c:v>427</c:v>
                </c:pt>
                <c:pt idx="5972">
                  <c:v>422</c:v>
                </c:pt>
                <c:pt idx="5973">
                  <c:v>422</c:v>
                </c:pt>
                <c:pt idx="5974">
                  <c:v>418</c:v>
                </c:pt>
                <c:pt idx="5975">
                  <c:v>413</c:v>
                </c:pt>
                <c:pt idx="5976">
                  <c:v>413</c:v>
                </c:pt>
                <c:pt idx="5977">
                  <c:v>413</c:v>
                </c:pt>
                <c:pt idx="5978">
                  <c:v>413</c:v>
                </c:pt>
                <c:pt idx="5979">
                  <c:v>413</c:v>
                </c:pt>
                <c:pt idx="5980">
                  <c:v>413</c:v>
                </c:pt>
                <c:pt idx="5981">
                  <c:v>413</c:v>
                </c:pt>
                <c:pt idx="5982">
                  <c:v>418</c:v>
                </c:pt>
                <c:pt idx="5983">
                  <c:v>422</c:v>
                </c:pt>
                <c:pt idx="5984">
                  <c:v>422</c:v>
                </c:pt>
                <c:pt idx="5985">
                  <c:v>427</c:v>
                </c:pt>
                <c:pt idx="5986">
                  <c:v>427</c:v>
                </c:pt>
                <c:pt idx="5987">
                  <c:v>432</c:v>
                </c:pt>
                <c:pt idx="5988">
                  <c:v>432</c:v>
                </c:pt>
                <c:pt idx="5989">
                  <c:v>432</c:v>
                </c:pt>
                <c:pt idx="5990">
                  <c:v>432</c:v>
                </c:pt>
                <c:pt idx="5991">
                  <c:v>436</c:v>
                </c:pt>
                <c:pt idx="5992">
                  <c:v>436</c:v>
                </c:pt>
                <c:pt idx="5993">
                  <c:v>436</c:v>
                </c:pt>
                <c:pt idx="5994">
                  <c:v>436</c:v>
                </c:pt>
                <c:pt idx="5995">
                  <c:v>432</c:v>
                </c:pt>
                <c:pt idx="5996">
                  <c:v>432</c:v>
                </c:pt>
                <c:pt idx="5997">
                  <c:v>432</c:v>
                </c:pt>
                <c:pt idx="5998">
                  <c:v>432</c:v>
                </c:pt>
                <c:pt idx="5999">
                  <c:v>432</c:v>
                </c:pt>
                <c:pt idx="6000">
                  <c:v>427</c:v>
                </c:pt>
                <c:pt idx="6001">
                  <c:v>422</c:v>
                </c:pt>
                <c:pt idx="6002">
                  <c:v>422</c:v>
                </c:pt>
                <c:pt idx="6003">
                  <c:v>418</c:v>
                </c:pt>
                <c:pt idx="6004">
                  <c:v>418</c:v>
                </c:pt>
                <c:pt idx="6005">
                  <c:v>418</c:v>
                </c:pt>
                <c:pt idx="6006">
                  <c:v>418</c:v>
                </c:pt>
                <c:pt idx="6007">
                  <c:v>422</c:v>
                </c:pt>
                <c:pt idx="6008">
                  <c:v>422</c:v>
                </c:pt>
                <c:pt idx="6009">
                  <c:v>432</c:v>
                </c:pt>
                <c:pt idx="6010">
                  <c:v>436</c:v>
                </c:pt>
                <c:pt idx="6011">
                  <c:v>446</c:v>
                </c:pt>
                <c:pt idx="6012">
                  <c:v>456</c:v>
                </c:pt>
                <c:pt idx="6013">
                  <c:v>465</c:v>
                </c:pt>
                <c:pt idx="6014">
                  <c:v>470</c:v>
                </c:pt>
                <c:pt idx="6015">
                  <c:v>480</c:v>
                </c:pt>
                <c:pt idx="6016">
                  <c:v>485</c:v>
                </c:pt>
                <c:pt idx="6017">
                  <c:v>490</c:v>
                </c:pt>
                <c:pt idx="6018">
                  <c:v>490</c:v>
                </c:pt>
                <c:pt idx="6019">
                  <c:v>490</c:v>
                </c:pt>
                <c:pt idx="6020">
                  <c:v>490</c:v>
                </c:pt>
                <c:pt idx="6021">
                  <c:v>490</c:v>
                </c:pt>
                <c:pt idx="6022">
                  <c:v>490</c:v>
                </c:pt>
                <c:pt idx="6023">
                  <c:v>490</c:v>
                </c:pt>
                <c:pt idx="6024">
                  <c:v>485</c:v>
                </c:pt>
                <c:pt idx="6025">
                  <c:v>480</c:v>
                </c:pt>
                <c:pt idx="6026">
                  <c:v>480</c:v>
                </c:pt>
                <c:pt idx="6027">
                  <c:v>475</c:v>
                </c:pt>
                <c:pt idx="6028">
                  <c:v>470</c:v>
                </c:pt>
                <c:pt idx="6029">
                  <c:v>465</c:v>
                </c:pt>
                <c:pt idx="6030">
                  <c:v>465</c:v>
                </c:pt>
                <c:pt idx="6031">
                  <c:v>456</c:v>
                </c:pt>
                <c:pt idx="6032">
                  <c:v>456</c:v>
                </c:pt>
                <c:pt idx="6033">
                  <c:v>451</c:v>
                </c:pt>
                <c:pt idx="6034">
                  <c:v>441</c:v>
                </c:pt>
                <c:pt idx="6035">
                  <c:v>441</c:v>
                </c:pt>
                <c:pt idx="6036">
                  <c:v>436</c:v>
                </c:pt>
                <c:pt idx="6037">
                  <c:v>432</c:v>
                </c:pt>
                <c:pt idx="6038">
                  <c:v>427</c:v>
                </c:pt>
                <c:pt idx="6039">
                  <c:v>427</c:v>
                </c:pt>
                <c:pt idx="6040">
                  <c:v>422</c:v>
                </c:pt>
                <c:pt idx="6041">
                  <c:v>418</c:v>
                </c:pt>
                <c:pt idx="6042">
                  <c:v>418</c:v>
                </c:pt>
                <c:pt idx="6043">
                  <c:v>413</c:v>
                </c:pt>
                <c:pt idx="6044">
                  <c:v>413</c:v>
                </c:pt>
                <c:pt idx="6045">
                  <c:v>413</c:v>
                </c:pt>
                <c:pt idx="6046">
                  <c:v>409</c:v>
                </c:pt>
                <c:pt idx="6047">
                  <c:v>409</c:v>
                </c:pt>
                <c:pt idx="6048">
                  <c:v>404</c:v>
                </c:pt>
                <c:pt idx="6049">
                  <c:v>404</c:v>
                </c:pt>
                <c:pt idx="6050">
                  <c:v>404</c:v>
                </c:pt>
                <c:pt idx="6051">
                  <c:v>399</c:v>
                </c:pt>
                <c:pt idx="6052">
                  <c:v>399</c:v>
                </c:pt>
                <c:pt idx="6053">
                  <c:v>399</c:v>
                </c:pt>
                <c:pt idx="6054">
                  <c:v>399</c:v>
                </c:pt>
                <c:pt idx="6055">
                  <c:v>395</c:v>
                </c:pt>
                <c:pt idx="6056">
                  <c:v>395</c:v>
                </c:pt>
                <c:pt idx="6057">
                  <c:v>395</c:v>
                </c:pt>
                <c:pt idx="6058">
                  <c:v>395</c:v>
                </c:pt>
                <c:pt idx="6059">
                  <c:v>395</c:v>
                </c:pt>
                <c:pt idx="6060">
                  <c:v>395</c:v>
                </c:pt>
                <c:pt idx="6061">
                  <c:v>399</c:v>
                </c:pt>
                <c:pt idx="6062">
                  <c:v>399</c:v>
                </c:pt>
                <c:pt idx="6063">
                  <c:v>399</c:v>
                </c:pt>
                <c:pt idx="6064">
                  <c:v>399</c:v>
                </c:pt>
                <c:pt idx="6065">
                  <c:v>399</c:v>
                </c:pt>
                <c:pt idx="6066">
                  <c:v>395</c:v>
                </c:pt>
                <c:pt idx="6067">
                  <c:v>395</c:v>
                </c:pt>
                <c:pt idx="6068">
                  <c:v>395</c:v>
                </c:pt>
                <c:pt idx="6069">
                  <c:v>395</c:v>
                </c:pt>
                <c:pt idx="6070">
                  <c:v>395</c:v>
                </c:pt>
                <c:pt idx="6071">
                  <c:v>395</c:v>
                </c:pt>
                <c:pt idx="6072">
                  <c:v>399</c:v>
                </c:pt>
                <c:pt idx="6073">
                  <c:v>399</c:v>
                </c:pt>
                <c:pt idx="6074">
                  <c:v>399</c:v>
                </c:pt>
                <c:pt idx="6075">
                  <c:v>399</c:v>
                </c:pt>
                <c:pt idx="6076">
                  <c:v>399</c:v>
                </c:pt>
                <c:pt idx="6077">
                  <c:v>395</c:v>
                </c:pt>
                <c:pt idx="6078">
                  <c:v>395</c:v>
                </c:pt>
                <c:pt idx="6079">
                  <c:v>395</c:v>
                </c:pt>
                <c:pt idx="6080">
                  <c:v>395</c:v>
                </c:pt>
                <c:pt idx="6081">
                  <c:v>395</c:v>
                </c:pt>
                <c:pt idx="6082">
                  <c:v>395</c:v>
                </c:pt>
                <c:pt idx="6084">
                  <c:v>395</c:v>
                </c:pt>
                <c:pt idx="6085">
                  <c:v>395</c:v>
                </c:pt>
                <c:pt idx="6086">
                  <c:v>395</c:v>
                </c:pt>
                <c:pt idx="6087">
                  <c:v>395</c:v>
                </c:pt>
                <c:pt idx="6088">
                  <c:v>395</c:v>
                </c:pt>
                <c:pt idx="6089">
                  <c:v>395</c:v>
                </c:pt>
                <c:pt idx="6090">
                  <c:v>386</c:v>
                </c:pt>
                <c:pt idx="6091">
                  <c:v>386</c:v>
                </c:pt>
                <c:pt idx="6092">
                  <c:v>377</c:v>
                </c:pt>
                <c:pt idx="6093">
                  <c:v>377</c:v>
                </c:pt>
                <c:pt idx="6094">
                  <c:v>373</c:v>
                </c:pt>
                <c:pt idx="6095">
                  <c:v>373</c:v>
                </c:pt>
                <c:pt idx="6096">
                  <c:v>373</c:v>
                </c:pt>
                <c:pt idx="6097">
                  <c:v>373</c:v>
                </c:pt>
                <c:pt idx="6098">
                  <c:v>377</c:v>
                </c:pt>
                <c:pt idx="6099">
                  <c:v>382</c:v>
                </c:pt>
                <c:pt idx="6100">
                  <c:v>391</c:v>
                </c:pt>
                <c:pt idx="6101">
                  <c:v>399</c:v>
                </c:pt>
                <c:pt idx="6102">
                  <c:v>413</c:v>
                </c:pt>
                <c:pt idx="6103">
                  <c:v>427</c:v>
                </c:pt>
                <c:pt idx="6104">
                  <c:v>446</c:v>
                </c:pt>
                <c:pt idx="6105">
                  <c:v>460</c:v>
                </c:pt>
                <c:pt idx="6106">
                  <c:v>475</c:v>
                </c:pt>
                <c:pt idx="6107">
                  <c:v>480</c:v>
                </c:pt>
                <c:pt idx="6108">
                  <c:v>490</c:v>
                </c:pt>
                <c:pt idx="6109">
                  <c:v>500</c:v>
                </c:pt>
                <c:pt idx="6110">
                  <c:v>500</c:v>
                </c:pt>
                <c:pt idx="6111">
                  <c:v>500</c:v>
                </c:pt>
                <c:pt idx="6112">
                  <c:v>500</c:v>
                </c:pt>
                <c:pt idx="6113">
                  <c:v>500</c:v>
                </c:pt>
                <c:pt idx="6114">
                  <c:v>500</c:v>
                </c:pt>
                <c:pt idx="6115">
                  <c:v>500</c:v>
                </c:pt>
                <c:pt idx="6116">
                  <c:v>495</c:v>
                </c:pt>
                <c:pt idx="6117">
                  <c:v>495</c:v>
                </c:pt>
                <c:pt idx="6118">
                  <c:v>495</c:v>
                </c:pt>
                <c:pt idx="6119">
                  <c:v>495</c:v>
                </c:pt>
                <c:pt idx="6120">
                  <c:v>495</c:v>
                </c:pt>
                <c:pt idx="6121">
                  <c:v>490</c:v>
                </c:pt>
                <c:pt idx="6122">
                  <c:v>485</c:v>
                </c:pt>
                <c:pt idx="6123">
                  <c:v>485</c:v>
                </c:pt>
                <c:pt idx="6124">
                  <c:v>480</c:v>
                </c:pt>
                <c:pt idx="6125">
                  <c:v>475</c:v>
                </c:pt>
                <c:pt idx="6126">
                  <c:v>470</c:v>
                </c:pt>
                <c:pt idx="6127">
                  <c:v>470</c:v>
                </c:pt>
                <c:pt idx="6128">
                  <c:v>465</c:v>
                </c:pt>
                <c:pt idx="6129">
                  <c:v>460</c:v>
                </c:pt>
                <c:pt idx="6130">
                  <c:v>456</c:v>
                </c:pt>
                <c:pt idx="6131">
                  <c:v>456</c:v>
                </c:pt>
                <c:pt idx="6132">
                  <c:v>451</c:v>
                </c:pt>
                <c:pt idx="6133">
                  <c:v>451</c:v>
                </c:pt>
                <c:pt idx="6134">
                  <c:v>446</c:v>
                </c:pt>
                <c:pt idx="6135">
                  <c:v>446</c:v>
                </c:pt>
                <c:pt idx="6136">
                  <c:v>441</c:v>
                </c:pt>
                <c:pt idx="6137">
                  <c:v>441</c:v>
                </c:pt>
                <c:pt idx="6138">
                  <c:v>436</c:v>
                </c:pt>
                <c:pt idx="6139">
                  <c:v>436</c:v>
                </c:pt>
                <c:pt idx="6140">
                  <c:v>436</c:v>
                </c:pt>
                <c:pt idx="6141">
                  <c:v>436</c:v>
                </c:pt>
                <c:pt idx="6142">
                  <c:v>432</c:v>
                </c:pt>
                <c:pt idx="6143">
                  <c:v>432</c:v>
                </c:pt>
                <c:pt idx="6144">
                  <c:v>432</c:v>
                </c:pt>
                <c:pt idx="6145">
                  <c:v>432</c:v>
                </c:pt>
                <c:pt idx="6146">
                  <c:v>432</c:v>
                </c:pt>
                <c:pt idx="6147">
                  <c:v>436</c:v>
                </c:pt>
                <c:pt idx="6148">
                  <c:v>441</c:v>
                </c:pt>
                <c:pt idx="6149">
                  <c:v>451</c:v>
                </c:pt>
                <c:pt idx="6150">
                  <c:v>460</c:v>
                </c:pt>
                <c:pt idx="6151">
                  <c:v>465</c:v>
                </c:pt>
                <c:pt idx="6152">
                  <c:v>465</c:v>
                </c:pt>
                <c:pt idx="6153">
                  <c:v>470</c:v>
                </c:pt>
                <c:pt idx="6154">
                  <c:v>470</c:v>
                </c:pt>
                <c:pt idx="6155">
                  <c:v>470</c:v>
                </c:pt>
                <c:pt idx="6156">
                  <c:v>470</c:v>
                </c:pt>
                <c:pt idx="6157">
                  <c:v>470</c:v>
                </c:pt>
                <c:pt idx="6158">
                  <c:v>470</c:v>
                </c:pt>
                <c:pt idx="6159">
                  <c:v>470</c:v>
                </c:pt>
                <c:pt idx="6160">
                  <c:v>470</c:v>
                </c:pt>
                <c:pt idx="6161">
                  <c:v>470</c:v>
                </c:pt>
                <c:pt idx="6162">
                  <c:v>470</c:v>
                </c:pt>
                <c:pt idx="6163">
                  <c:v>470</c:v>
                </c:pt>
                <c:pt idx="6164">
                  <c:v>470</c:v>
                </c:pt>
                <c:pt idx="6165">
                  <c:v>470</c:v>
                </c:pt>
                <c:pt idx="6166">
                  <c:v>470</c:v>
                </c:pt>
                <c:pt idx="6167">
                  <c:v>465</c:v>
                </c:pt>
                <c:pt idx="6168">
                  <c:v>465</c:v>
                </c:pt>
                <c:pt idx="6169">
                  <c:v>465</c:v>
                </c:pt>
                <c:pt idx="6170">
                  <c:v>465</c:v>
                </c:pt>
                <c:pt idx="6171">
                  <c:v>465</c:v>
                </c:pt>
                <c:pt idx="6172">
                  <c:v>470</c:v>
                </c:pt>
                <c:pt idx="6173">
                  <c:v>470</c:v>
                </c:pt>
                <c:pt idx="6174">
                  <c:v>475</c:v>
                </c:pt>
                <c:pt idx="6175">
                  <c:v>475</c:v>
                </c:pt>
                <c:pt idx="6176">
                  <c:v>475</c:v>
                </c:pt>
                <c:pt idx="6177">
                  <c:v>485</c:v>
                </c:pt>
                <c:pt idx="6178">
                  <c:v>495</c:v>
                </c:pt>
                <c:pt idx="6179">
                  <c:v>500</c:v>
                </c:pt>
                <c:pt idx="6180">
                  <c:v>506</c:v>
                </c:pt>
                <c:pt idx="6181">
                  <c:v>511</c:v>
                </c:pt>
                <c:pt idx="6182">
                  <c:v>511</c:v>
                </c:pt>
                <c:pt idx="6183">
                  <c:v>516</c:v>
                </c:pt>
                <c:pt idx="6184">
                  <c:v>516</c:v>
                </c:pt>
                <c:pt idx="6185">
                  <c:v>511</c:v>
                </c:pt>
                <c:pt idx="6186">
                  <c:v>506</c:v>
                </c:pt>
                <c:pt idx="6187">
                  <c:v>500</c:v>
                </c:pt>
                <c:pt idx="6188">
                  <c:v>490</c:v>
                </c:pt>
                <c:pt idx="6189">
                  <c:v>480</c:v>
                </c:pt>
                <c:pt idx="6190">
                  <c:v>480</c:v>
                </c:pt>
                <c:pt idx="6191">
                  <c:v>480</c:v>
                </c:pt>
                <c:pt idx="6192">
                  <c:v>485</c:v>
                </c:pt>
                <c:pt idx="6193">
                  <c:v>490</c:v>
                </c:pt>
                <c:pt idx="6194">
                  <c:v>495</c:v>
                </c:pt>
                <c:pt idx="6195">
                  <c:v>500</c:v>
                </c:pt>
                <c:pt idx="6196">
                  <c:v>511</c:v>
                </c:pt>
                <c:pt idx="6197">
                  <c:v>516</c:v>
                </c:pt>
                <c:pt idx="6198">
                  <c:v>521</c:v>
                </c:pt>
                <c:pt idx="6199">
                  <c:v>526</c:v>
                </c:pt>
                <c:pt idx="6200">
                  <c:v>526</c:v>
                </c:pt>
                <c:pt idx="6201">
                  <c:v>532</c:v>
                </c:pt>
                <c:pt idx="6202">
                  <c:v>532</c:v>
                </c:pt>
                <c:pt idx="6203">
                  <c:v>526</c:v>
                </c:pt>
                <c:pt idx="6204">
                  <c:v>526</c:v>
                </c:pt>
                <c:pt idx="6205">
                  <c:v>521</c:v>
                </c:pt>
                <c:pt idx="6206">
                  <c:v>516</c:v>
                </c:pt>
                <c:pt idx="6207">
                  <c:v>511</c:v>
                </c:pt>
                <c:pt idx="6208">
                  <c:v>506</c:v>
                </c:pt>
                <c:pt idx="6209">
                  <c:v>500</c:v>
                </c:pt>
                <c:pt idx="6210">
                  <c:v>495</c:v>
                </c:pt>
                <c:pt idx="6211">
                  <c:v>495</c:v>
                </c:pt>
                <c:pt idx="6212">
                  <c:v>490</c:v>
                </c:pt>
                <c:pt idx="6213">
                  <c:v>485</c:v>
                </c:pt>
                <c:pt idx="6214">
                  <c:v>480</c:v>
                </c:pt>
                <c:pt idx="6215">
                  <c:v>480</c:v>
                </c:pt>
                <c:pt idx="6216">
                  <c:v>475</c:v>
                </c:pt>
                <c:pt idx="6217">
                  <c:v>475</c:v>
                </c:pt>
                <c:pt idx="6218">
                  <c:v>470</c:v>
                </c:pt>
                <c:pt idx="6219">
                  <c:v>465</c:v>
                </c:pt>
                <c:pt idx="6220">
                  <c:v>465</c:v>
                </c:pt>
                <c:pt idx="6221">
                  <c:v>460</c:v>
                </c:pt>
                <c:pt idx="6222">
                  <c:v>460</c:v>
                </c:pt>
                <c:pt idx="6223">
                  <c:v>456</c:v>
                </c:pt>
                <c:pt idx="6224">
                  <c:v>456</c:v>
                </c:pt>
                <c:pt idx="6225">
                  <c:v>456</c:v>
                </c:pt>
                <c:pt idx="6226">
                  <c:v>456</c:v>
                </c:pt>
                <c:pt idx="6227">
                  <c:v>456</c:v>
                </c:pt>
                <c:pt idx="6228">
                  <c:v>456</c:v>
                </c:pt>
                <c:pt idx="6229">
                  <c:v>456</c:v>
                </c:pt>
                <c:pt idx="6230">
                  <c:v>451</c:v>
                </c:pt>
                <c:pt idx="6231">
                  <c:v>451</c:v>
                </c:pt>
                <c:pt idx="6232">
                  <c:v>446</c:v>
                </c:pt>
                <c:pt idx="6233">
                  <c:v>446</c:v>
                </c:pt>
                <c:pt idx="6234">
                  <c:v>446</c:v>
                </c:pt>
                <c:pt idx="6235">
                  <c:v>441</c:v>
                </c:pt>
                <c:pt idx="6236">
                  <c:v>441</c:v>
                </c:pt>
                <c:pt idx="6237">
                  <c:v>441</c:v>
                </c:pt>
                <c:pt idx="6238">
                  <c:v>441</c:v>
                </c:pt>
                <c:pt idx="6239">
                  <c:v>441</c:v>
                </c:pt>
                <c:pt idx="6240">
                  <c:v>441</c:v>
                </c:pt>
                <c:pt idx="6241">
                  <c:v>441</c:v>
                </c:pt>
                <c:pt idx="6242">
                  <c:v>446</c:v>
                </c:pt>
                <c:pt idx="6243">
                  <c:v>446</c:v>
                </c:pt>
                <c:pt idx="6244">
                  <c:v>446</c:v>
                </c:pt>
                <c:pt idx="6245">
                  <c:v>446</c:v>
                </c:pt>
                <c:pt idx="6246">
                  <c:v>446</c:v>
                </c:pt>
                <c:pt idx="6247">
                  <c:v>446</c:v>
                </c:pt>
                <c:pt idx="6248">
                  <c:v>451</c:v>
                </c:pt>
                <c:pt idx="6249">
                  <c:v>451</c:v>
                </c:pt>
                <c:pt idx="6250">
                  <c:v>451</c:v>
                </c:pt>
                <c:pt idx="6251">
                  <c:v>451</c:v>
                </c:pt>
                <c:pt idx="6252">
                  <c:v>451</c:v>
                </c:pt>
                <c:pt idx="6253">
                  <c:v>451</c:v>
                </c:pt>
                <c:pt idx="6254">
                  <c:v>451</c:v>
                </c:pt>
                <c:pt idx="6255">
                  <c:v>456</c:v>
                </c:pt>
                <c:pt idx="6256">
                  <c:v>451</c:v>
                </c:pt>
                <c:pt idx="6257">
                  <c:v>451</c:v>
                </c:pt>
                <c:pt idx="6258">
                  <c:v>451</c:v>
                </c:pt>
                <c:pt idx="6259">
                  <c:v>451</c:v>
                </c:pt>
                <c:pt idx="6260">
                  <c:v>451</c:v>
                </c:pt>
                <c:pt idx="6261">
                  <c:v>451</c:v>
                </c:pt>
                <c:pt idx="6262">
                  <c:v>451</c:v>
                </c:pt>
                <c:pt idx="6263">
                  <c:v>451</c:v>
                </c:pt>
                <c:pt idx="6264">
                  <c:v>451</c:v>
                </c:pt>
                <c:pt idx="6265">
                  <c:v>451</c:v>
                </c:pt>
                <c:pt idx="6266">
                  <c:v>451</c:v>
                </c:pt>
                <c:pt idx="6267">
                  <c:v>451</c:v>
                </c:pt>
                <c:pt idx="6268">
                  <c:v>451</c:v>
                </c:pt>
                <c:pt idx="6269">
                  <c:v>451</c:v>
                </c:pt>
                <c:pt idx="6270">
                  <c:v>451</c:v>
                </c:pt>
                <c:pt idx="6271">
                  <c:v>451</c:v>
                </c:pt>
                <c:pt idx="6272">
                  <c:v>451</c:v>
                </c:pt>
                <c:pt idx="6273">
                  <c:v>451</c:v>
                </c:pt>
                <c:pt idx="6274">
                  <c:v>451</c:v>
                </c:pt>
                <c:pt idx="6275">
                  <c:v>446</c:v>
                </c:pt>
                <c:pt idx="6276">
                  <c:v>446</c:v>
                </c:pt>
                <c:pt idx="6277">
                  <c:v>446</c:v>
                </c:pt>
                <c:pt idx="6278">
                  <c:v>446</c:v>
                </c:pt>
                <c:pt idx="6279">
                  <c:v>446</c:v>
                </c:pt>
                <c:pt idx="6280">
                  <c:v>446</c:v>
                </c:pt>
                <c:pt idx="6281">
                  <c:v>441</c:v>
                </c:pt>
                <c:pt idx="6282">
                  <c:v>441</c:v>
                </c:pt>
                <c:pt idx="6283">
                  <c:v>441</c:v>
                </c:pt>
                <c:pt idx="6284">
                  <c:v>441</c:v>
                </c:pt>
                <c:pt idx="6285">
                  <c:v>441</c:v>
                </c:pt>
                <c:pt idx="6286">
                  <c:v>441</c:v>
                </c:pt>
                <c:pt idx="6287">
                  <c:v>441</c:v>
                </c:pt>
                <c:pt idx="6288">
                  <c:v>436</c:v>
                </c:pt>
                <c:pt idx="6289">
                  <c:v>436</c:v>
                </c:pt>
                <c:pt idx="6290">
                  <c:v>436</c:v>
                </c:pt>
                <c:pt idx="6291">
                  <c:v>441</c:v>
                </c:pt>
                <c:pt idx="6292">
                  <c:v>446</c:v>
                </c:pt>
                <c:pt idx="6293">
                  <c:v>456</c:v>
                </c:pt>
                <c:pt idx="6294">
                  <c:v>465</c:v>
                </c:pt>
                <c:pt idx="6295">
                  <c:v>470</c:v>
                </c:pt>
                <c:pt idx="6296">
                  <c:v>475</c:v>
                </c:pt>
                <c:pt idx="6297">
                  <c:v>475</c:v>
                </c:pt>
                <c:pt idx="6298">
                  <c:v>475</c:v>
                </c:pt>
                <c:pt idx="6299">
                  <c:v>475</c:v>
                </c:pt>
                <c:pt idx="6300">
                  <c:v>475</c:v>
                </c:pt>
                <c:pt idx="6301">
                  <c:v>475</c:v>
                </c:pt>
                <c:pt idx="6302">
                  <c:v>475</c:v>
                </c:pt>
                <c:pt idx="6303">
                  <c:v>475</c:v>
                </c:pt>
                <c:pt idx="6304">
                  <c:v>470</c:v>
                </c:pt>
                <c:pt idx="6305">
                  <c:v>470</c:v>
                </c:pt>
                <c:pt idx="6306">
                  <c:v>470</c:v>
                </c:pt>
                <c:pt idx="6307">
                  <c:v>475</c:v>
                </c:pt>
                <c:pt idx="6308">
                  <c:v>490</c:v>
                </c:pt>
                <c:pt idx="6309">
                  <c:v>506</c:v>
                </c:pt>
                <c:pt idx="6310">
                  <c:v>521</c:v>
                </c:pt>
                <c:pt idx="6311">
                  <c:v>526</c:v>
                </c:pt>
                <c:pt idx="6312">
                  <c:v>526</c:v>
                </c:pt>
                <c:pt idx="6313">
                  <c:v>526</c:v>
                </c:pt>
                <c:pt idx="6314">
                  <c:v>521</c:v>
                </c:pt>
                <c:pt idx="6315">
                  <c:v>516</c:v>
                </c:pt>
                <c:pt idx="6316">
                  <c:v>511</c:v>
                </c:pt>
                <c:pt idx="6317">
                  <c:v>511</c:v>
                </c:pt>
                <c:pt idx="6318">
                  <c:v>500</c:v>
                </c:pt>
                <c:pt idx="6319">
                  <c:v>495</c:v>
                </c:pt>
                <c:pt idx="6320">
                  <c:v>490</c:v>
                </c:pt>
                <c:pt idx="6321">
                  <c:v>485</c:v>
                </c:pt>
                <c:pt idx="6322">
                  <c:v>480</c:v>
                </c:pt>
                <c:pt idx="6323">
                  <c:v>480</c:v>
                </c:pt>
                <c:pt idx="6324">
                  <c:v>480</c:v>
                </c:pt>
                <c:pt idx="6325">
                  <c:v>485</c:v>
                </c:pt>
                <c:pt idx="6326">
                  <c:v>485</c:v>
                </c:pt>
                <c:pt idx="6327">
                  <c:v>490</c:v>
                </c:pt>
                <c:pt idx="6328">
                  <c:v>490</c:v>
                </c:pt>
                <c:pt idx="6329">
                  <c:v>485</c:v>
                </c:pt>
                <c:pt idx="6330">
                  <c:v>485</c:v>
                </c:pt>
                <c:pt idx="6331">
                  <c:v>475</c:v>
                </c:pt>
                <c:pt idx="6332">
                  <c:v>470</c:v>
                </c:pt>
                <c:pt idx="6333">
                  <c:v>460</c:v>
                </c:pt>
                <c:pt idx="6334">
                  <c:v>456</c:v>
                </c:pt>
                <c:pt idx="6335">
                  <c:v>451</c:v>
                </c:pt>
                <c:pt idx="6336">
                  <c:v>446</c:v>
                </c:pt>
                <c:pt idx="6337">
                  <c:v>441</c:v>
                </c:pt>
                <c:pt idx="6338">
                  <c:v>441</c:v>
                </c:pt>
                <c:pt idx="6339">
                  <c:v>441</c:v>
                </c:pt>
                <c:pt idx="6340">
                  <c:v>451</c:v>
                </c:pt>
                <c:pt idx="6341">
                  <c:v>460</c:v>
                </c:pt>
                <c:pt idx="6342">
                  <c:v>470</c:v>
                </c:pt>
                <c:pt idx="6343">
                  <c:v>480</c:v>
                </c:pt>
                <c:pt idx="6344">
                  <c:v>485</c:v>
                </c:pt>
                <c:pt idx="6345">
                  <c:v>485</c:v>
                </c:pt>
                <c:pt idx="6346">
                  <c:v>485</c:v>
                </c:pt>
                <c:pt idx="6347">
                  <c:v>480</c:v>
                </c:pt>
                <c:pt idx="6348">
                  <c:v>470</c:v>
                </c:pt>
                <c:pt idx="6349">
                  <c:v>465</c:v>
                </c:pt>
                <c:pt idx="6350">
                  <c:v>456</c:v>
                </c:pt>
                <c:pt idx="6351">
                  <c:v>451</c:v>
                </c:pt>
                <c:pt idx="6352">
                  <c:v>446</c:v>
                </c:pt>
                <c:pt idx="6353">
                  <c:v>441</c:v>
                </c:pt>
                <c:pt idx="6354">
                  <c:v>441</c:v>
                </c:pt>
                <c:pt idx="6355">
                  <c:v>441</c:v>
                </c:pt>
                <c:pt idx="6356">
                  <c:v>451</c:v>
                </c:pt>
                <c:pt idx="6357">
                  <c:v>456</c:v>
                </c:pt>
                <c:pt idx="6358">
                  <c:v>470</c:v>
                </c:pt>
                <c:pt idx="6359">
                  <c:v>475</c:v>
                </c:pt>
                <c:pt idx="6360">
                  <c:v>475</c:v>
                </c:pt>
                <c:pt idx="6361">
                  <c:v>480</c:v>
                </c:pt>
                <c:pt idx="6362">
                  <c:v>480</c:v>
                </c:pt>
                <c:pt idx="6363">
                  <c:v>485</c:v>
                </c:pt>
                <c:pt idx="6364">
                  <c:v>485</c:v>
                </c:pt>
                <c:pt idx="6365">
                  <c:v>490</c:v>
                </c:pt>
                <c:pt idx="6366">
                  <c:v>490</c:v>
                </c:pt>
                <c:pt idx="6367">
                  <c:v>490</c:v>
                </c:pt>
                <c:pt idx="6368">
                  <c:v>490</c:v>
                </c:pt>
                <c:pt idx="6369">
                  <c:v>490</c:v>
                </c:pt>
                <c:pt idx="6370">
                  <c:v>495</c:v>
                </c:pt>
                <c:pt idx="6371">
                  <c:v>490</c:v>
                </c:pt>
                <c:pt idx="6372">
                  <c:v>485</c:v>
                </c:pt>
                <c:pt idx="6373">
                  <c:v>475</c:v>
                </c:pt>
                <c:pt idx="6374">
                  <c:v>465</c:v>
                </c:pt>
                <c:pt idx="6375">
                  <c:v>460</c:v>
                </c:pt>
                <c:pt idx="6376">
                  <c:v>456</c:v>
                </c:pt>
                <c:pt idx="6377">
                  <c:v>456</c:v>
                </c:pt>
                <c:pt idx="6378">
                  <c:v>451</c:v>
                </c:pt>
                <c:pt idx="6379">
                  <c:v>451</c:v>
                </c:pt>
                <c:pt idx="6380">
                  <c:v>456</c:v>
                </c:pt>
                <c:pt idx="6381">
                  <c:v>456</c:v>
                </c:pt>
                <c:pt idx="6382">
                  <c:v>456</c:v>
                </c:pt>
                <c:pt idx="6383">
                  <c:v>456</c:v>
                </c:pt>
                <c:pt idx="6384">
                  <c:v>456</c:v>
                </c:pt>
                <c:pt idx="6385">
                  <c:v>456</c:v>
                </c:pt>
                <c:pt idx="6386">
                  <c:v>456</c:v>
                </c:pt>
                <c:pt idx="6387">
                  <c:v>460</c:v>
                </c:pt>
                <c:pt idx="6388">
                  <c:v>470</c:v>
                </c:pt>
                <c:pt idx="6389">
                  <c:v>480</c:v>
                </c:pt>
                <c:pt idx="6390">
                  <c:v>485</c:v>
                </c:pt>
                <c:pt idx="6391">
                  <c:v>485</c:v>
                </c:pt>
                <c:pt idx="6392">
                  <c:v>480</c:v>
                </c:pt>
                <c:pt idx="6393">
                  <c:v>475</c:v>
                </c:pt>
                <c:pt idx="6394">
                  <c:v>470</c:v>
                </c:pt>
                <c:pt idx="6395">
                  <c:v>465</c:v>
                </c:pt>
                <c:pt idx="6396">
                  <c:v>460</c:v>
                </c:pt>
                <c:pt idx="6397">
                  <c:v>460</c:v>
                </c:pt>
                <c:pt idx="6398">
                  <c:v>465</c:v>
                </c:pt>
                <c:pt idx="6399">
                  <c:v>465</c:v>
                </c:pt>
                <c:pt idx="6400">
                  <c:v>470</c:v>
                </c:pt>
                <c:pt idx="6401">
                  <c:v>475</c:v>
                </c:pt>
                <c:pt idx="6402">
                  <c:v>485</c:v>
                </c:pt>
                <c:pt idx="6403">
                  <c:v>495</c:v>
                </c:pt>
                <c:pt idx="6404">
                  <c:v>500</c:v>
                </c:pt>
                <c:pt idx="6405">
                  <c:v>511</c:v>
                </c:pt>
                <c:pt idx="6406">
                  <c:v>516</c:v>
                </c:pt>
                <c:pt idx="6407">
                  <c:v>521</c:v>
                </c:pt>
                <c:pt idx="6408">
                  <c:v>526</c:v>
                </c:pt>
                <c:pt idx="6409">
                  <c:v>532</c:v>
                </c:pt>
                <c:pt idx="6410">
                  <c:v>532</c:v>
                </c:pt>
                <c:pt idx="6411">
                  <c:v>532</c:v>
                </c:pt>
                <c:pt idx="6412">
                  <c:v>526</c:v>
                </c:pt>
                <c:pt idx="6413">
                  <c:v>521</c:v>
                </c:pt>
                <c:pt idx="6414">
                  <c:v>521</c:v>
                </c:pt>
                <c:pt idx="6415">
                  <c:v>511</c:v>
                </c:pt>
                <c:pt idx="6416">
                  <c:v>506</c:v>
                </c:pt>
                <c:pt idx="6417">
                  <c:v>500</c:v>
                </c:pt>
                <c:pt idx="6418">
                  <c:v>495</c:v>
                </c:pt>
                <c:pt idx="6419">
                  <c:v>485</c:v>
                </c:pt>
                <c:pt idx="6420">
                  <c:v>480</c:v>
                </c:pt>
                <c:pt idx="6421">
                  <c:v>470</c:v>
                </c:pt>
                <c:pt idx="6422">
                  <c:v>465</c:v>
                </c:pt>
                <c:pt idx="6424">
                  <c:v>460</c:v>
                </c:pt>
                <c:pt idx="6425">
                  <c:v>456</c:v>
                </c:pt>
                <c:pt idx="6426">
                  <c:v>451</c:v>
                </c:pt>
                <c:pt idx="6427">
                  <c:v>446</c:v>
                </c:pt>
                <c:pt idx="6428">
                  <c:v>446</c:v>
                </c:pt>
                <c:pt idx="6429">
                  <c:v>441</c:v>
                </c:pt>
                <c:pt idx="6430">
                  <c:v>441</c:v>
                </c:pt>
                <c:pt idx="6431">
                  <c:v>441</c:v>
                </c:pt>
                <c:pt idx="6432">
                  <c:v>441</c:v>
                </c:pt>
                <c:pt idx="6433">
                  <c:v>441</c:v>
                </c:pt>
                <c:pt idx="6434">
                  <c:v>441</c:v>
                </c:pt>
                <c:pt idx="6435">
                  <c:v>436</c:v>
                </c:pt>
                <c:pt idx="6436">
                  <c:v>436</c:v>
                </c:pt>
                <c:pt idx="6437">
                  <c:v>436</c:v>
                </c:pt>
                <c:pt idx="6438">
                  <c:v>436</c:v>
                </c:pt>
                <c:pt idx="6439">
                  <c:v>436</c:v>
                </c:pt>
                <c:pt idx="6440">
                  <c:v>432</c:v>
                </c:pt>
                <c:pt idx="6441">
                  <c:v>432</c:v>
                </c:pt>
                <c:pt idx="6442">
                  <c:v>432</c:v>
                </c:pt>
                <c:pt idx="6443">
                  <c:v>432</c:v>
                </c:pt>
                <c:pt idx="6444">
                  <c:v>427</c:v>
                </c:pt>
                <c:pt idx="6445">
                  <c:v>422</c:v>
                </c:pt>
                <c:pt idx="6446">
                  <c:v>422</c:v>
                </c:pt>
                <c:pt idx="6447">
                  <c:v>422</c:v>
                </c:pt>
                <c:pt idx="6448">
                  <c:v>422</c:v>
                </c:pt>
                <c:pt idx="6449">
                  <c:v>422</c:v>
                </c:pt>
                <c:pt idx="6450">
                  <c:v>418</c:v>
                </c:pt>
                <c:pt idx="6451">
                  <c:v>418</c:v>
                </c:pt>
                <c:pt idx="6452">
                  <c:v>418</c:v>
                </c:pt>
                <c:pt idx="6453">
                  <c:v>413</c:v>
                </c:pt>
                <c:pt idx="6454">
                  <c:v>413</c:v>
                </c:pt>
                <c:pt idx="6455">
                  <c:v>413</c:v>
                </c:pt>
                <c:pt idx="6456">
                  <c:v>413</c:v>
                </c:pt>
                <c:pt idx="6457">
                  <c:v>413</c:v>
                </c:pt>
                <c:pt idx="6458">
                  <c:v>413</c:v>
                </c:pt>
                <c:pt idx="6459">
                  <c:v>409</c:v>
                </c:pt>
                <c:pt idx="6460">
                  <c:v>409</c:v>
                </c:pt>
                <c:pt idx="6461">
                  <c:v>409</c:v>
                </c:pt>
                <c:pt idx="6462">
                  <c:v>409</c:v>
                </c:pt>
                <c:pt idx="6463">
                  <c:v>409</c:v>
                </c:pt>
                <c:pt idx="6464">
                  <c:v>409</c:v>
                </c:pt>
                <c:pt idx="6465">
                  <c:v>404</c:v>
                </c:pt>
                <c:pt idx="6466">
                  <c:v>404</c:v>
                </c:pt>
                <c:pt idx="6467">
                  <c:v>404</c:v>
                </c:pt>
                <c:pt idx="6468">
                  <c:v>404</c:v>
                </c:pt>
                <c:pt idx="6469">
                  <c:v>404</c:v>
                </c:pt>
                <c:pt idx="6470">
                  <c:v>399</c:v>
                </c:pt>
                <c:pt idx="6471">
                  <c:v>399</c:v>
                </c:pt>
                <c:pt idx="6472">
                  <c:v>399</c:v>
                </c:pt>
                <c:pt idx="6473">
                  <c:v>399</c:v>
                </c:pt>
                <c:pt idx="6474">
                  <c:v>399</c:v>
                </c:pt>
                <c:pt idx="6475">
                  <c:v>399</c:v>
                </c:pt>
                <c:pt idx="6476">
                  <c:v>399</c:v>
                </c:pt>
                <c:pt idx="6477">
                  <c:v>399</c:v>
                </c:pt>
                <c:pt idx="6478">
                  <c:v>395</c:v>
                </c:pt>
                <c:pt idx="6479">
                  <c:v>395</c:v>
                </c:pt>
                <c:pt idx="6480">
                  <c:v>395</c:v>
                </c:pt>
                <c:pt idx="6481">
                  <c:v>395</c:v>
                </c:pt>
                <c:pt idx="6482">
                  <c:v>395</c:v>
                </c:pt>
                <c:pt idx="6483">
                  <c:v>395</c:v>
                </c:pt>
                <c:pt idx="6484">
                  <c:v>395</c:v>
                </c:pt>
                <c:pt idx="6485">
                  <c:v>391</c:v>
                </c:pt>
                <c:pt idx="6486">
                  <c:v>391</c:v>
                </c:pt>
                <c:pt idx="6487">
                  <c:v>391</c:v>
                </c:pt>
                <c:pt idx="6488">
                  <c:v>391</c:v>
                </c:pt>
                <c:pt idx="6489">
                  <c:v>386</c:v>
                </c:pt>
                <c:pt idx="6490">
                  <c:v>386</c:v>
                </c:pt>
                <c:pt idx="6491">
                  <c:v>386</c:v>
                </c:pt>
                <c:pt idx="6492">
                  <c:v>386</c:v>
                </c:pt>
                <c:pt idx="6493">
                  <c:v>382</c:v>
                </c:pt>
                <c:pt idx="6494">
                  <c:v>382</c:v>
                </c:pt>
                <c:pt idx="6495">
                  <c:v>377</c:v>
                </c:pt>
                <c:pt idx="6496">
                  <c:v>377</c:v>
                </c:pt>
                <c:pt idx="6497">
                  <c:v>373</c:v>
                </c:pt>
                <c:pt idx="6498">
                  <c:v>369</c:v>
                </c:pt>
                <c:pt idx="6499">
                  <c:v>369</c:v>
                </c:pt>
                <c:pt idx="6500">
                  <c:v>364</c:v>
                </c:pt>
                <c:pt idx="6501">
                  <c:v>360</c:v>
                </c:pt>
                <c:pt idx="6502">
                  <c:v>352</c:v>
                </c:pt>
                <c:pt idx="6503">
                  <c:v>343</c:v>
                </c:pt>
                <c:pt idx="6504">
                  <c:v>335</c:v>
                </c:pt>
                <c:pt idx="6505">
                  <c:v>331</c:v>
                </c:pt>
                <c:pt idx="6506">
                  <c:v>327</c:v>
                </c:pt>
                <c:pt idx="6507">
                  <c:v>323</c:v>
                </c:pt>
                <c:pt idx="6508">
                  <c:v>319</c:v>
                </c:pt>
                <c:pt idx="6509">
                  <c:v>319</c:v>
                </c:pt>
                <c:pt idx="6510">
                  <c:v>319</c:v>
                </c:pt>
                <c:pt idx="6511">
                  <c:v>319</c:v>
                </c:pt>
                <c:pt idx="6512">
                  <c:v>319</c:v>
                </c:pt>
                <c:pt idx="6513">
                  <c:v>323</c:v>
                </c:pt>
                <c:pt idx="6514">
                  <c:v>323</c:v>
                </c:pt>
                <c:pt idx="6515">
                  <c:v>327</c:v>
                </c:pt>
                <c:pt idx="6516">
                  <c:v>331</c:v>
                </c:pt>
                <c:pt idx="6517">
                  <c:v>335</c:v>
                </c:pt>
                <c:pt idx="6518">
                  <c:v>335</c:v>
                </c:pt>
                <c:pt idx="6519">
                  <c:v>339</c:v>
                </c:pt>
                <c:pt idx="6520">
                  <c:v>343</c:v>
                </c:pt>
                <c:pt idx="6521">
                  <c:v>343</c:v>
                </c:pt>
                <c:pt idx="6522">
                  <c:v>347</c:v>
                </c:pt>
                <c:pt idx="6523">
                  <c:v>347</c:v>
                </c:pt>
                <c:pt idx="6524">
                  <c:v>347</c:v>
                </c:pt>
                <c:pt idx="6525">
                  <c:v>352</c:v>
                </c:pt>
                <c:pt idx="6526">
                  <c:v>352</c:v>
                </c:pt>
                <c:pt idx="6527">
                  <c:v>352</c:v>
                </c:pt>
                <c:pt idx="6528">
                  <c:v>352</c:v>
                </c:pt>
                <c:pt idx="6529">
                  <c:v>352</c:v>
                </c:pt>
                <c:pt idx="6530">
                  <c:v>352</c:v>
                </c:pt>
                <c:pt idx="6531">
                  <c:v>352</c:v>
                </c:pt>
                <c:pt idx="6532">
                  <c:v>352</c:v>
                </c:pt>
                <c:pt idx="6533">
                  <c:v>352</c:v>
                </c:pt>
                <c:pt idx="6534">
                  <c:v>352</c:v>
                </c:pt>
                <c:pt idx="6535">
                  <c:v>352</c:v>
                </c:pt>
                <c:pt idx="6536">
                  <c:v>352</c:v>
                </c:pt>
                <c:pt idx="6537">
                  <c:v>347</c:v>
                </c:pt>
                <c:pt idx="6538">
                  <c:v>352</c:v>
                </c:pt>
                <c:pt idx="6539">
                  <c:v>347</c:v>
                </c:pt>
                <c:pt idx="6540">
                  <c:v>347</c:v>
                </c:pt>
                <c:pt idx="6541">
                  <c:v>347</c:v>
                </c:pt>
                <c:pt idx="6542">
                  <c:v>343</c:v>
                </c:pt>
                <c:pt idx="6543">
                  <c:v>343</c:v>
                </c:pt>
                <c:pt idx="6544">
                  <c:v>339</c:v>
                </c:pt>
                <c:pt idx="6545">
                  <c:v>339</c:v>
                </c:pt>
                <c:pt idx="6546">
                  <c:v>335</c:v>
                </c:pt>
                <c:pt idx="6547">
                  <c:v>335</c:v>
                </c:pt>
                <c:pt idx="6548">
                  <c:v>331</c:v>
                </c:pt>
                <c:pt idx="6549">
                  <c:v>327</c:v>
                </c:pt>
                <c:pt idx="6550">
                  <c:v>327</c:v>
                </c:pt>
                <c:pt idx="6551">
                  <c:v>327</c:v>
                </c:pt>
                <c:pt idx="6552">
                  <c:v>327</c:v>
                </c:pt>
                <c:pt idx="6553">
                  <c:v>327</c:v>
                </c:pt>
                <c:pt idx="6554">
                  <c:v>327</c:v>
                </c:pt>
                <c:pt idx="6555">
                  <c:v>327</c:v>
                </c:pt>
                <c:pt idx="6556">
                  <c:v>331</c:v>
                </c:pt>
                <c:pt idx="6557">
                  <c:v>331</c:v>
                </c:pt>
                <c:pt idx="6558">
                  <c:v>335</c:v>
                </c:pt>
                <c:pt idx="6559">
                  <c:v>335</c:v>
                </c:pt>
                <c:pt idx="6560">
                  <c:v>335</c:v>
                </c:pt>
                <c:pt idx="6561">
                  <c:v>339</c:v>
                </c:pt>
                <c:pt idx="6562">
                  <c:v>339</c:v>
                </c:pt>
                <c:pt idx="6563">
                  <c:v>339</c:v>
                </c:pt>
                <c:pt idx="6564">
                  <c:v>339</c:v>
                </c:pt>
                <c:pt idx="6565">
                  <c:v>343</c:v>
                </c:pt>
                <c:pt idx="6566">
                  <c:v>343</c:v>
                </c:pt>
                <c:pt idx="6567">
                  <c:v>343</c:v>
                </c:pt>
                <c:pt idx="6568">
                  <c:v>343</c:v>
                </c:pt>
                <c:pt idx="6569">
                  <c:v>343</c:v>
                </c:pt>
                <c:pt idx="6570">
                  <c:v>343</c:v>
                </c:pt>
                <c:pt idx="6571">
                  <c:v>343</c:v>
                </c:pt>
                <c:pt idx="6572">
                  <c:v>343</c:v>
                </c:pt>
                <c:pt idx="6573">
                  <c:v>343</c:v>
                </c:pt>
                <c:pt idx="6574">
                  <c:v>343</c:v>
                </c:pt>
                <c:pt idx="6575">
                  <c:v>339</c:v>
                </c:pt>
                <c:pt idx="6576">
                  <c:v>339</c:v>
                </c:pt>
                <c:pt idx="6577">
                  <c:v>339</c:v>
                </c:pt>
                <c:pt idx="6578">
                  <c:v>339</c:v>
                </c:pt>
                <c:pt idx="6579">
                  <c:v>339</c:v>
                </c:pt>
                <c:pt idx="6580">
                  <c:v>339</c:v>
                </c:pt>
                <c:pt idx="6581">
                  <c:v>339</c:v>
                </c:pt>
                <c:pt idx="6582">
                  <c:v>343</c:v>
                </c:pt>
                <c:pt idx="6583">
                  <c:v>343</c:v>
                </c:pt>
                <c:pt idx="6584">
                  <c:v>343</c:v>
                </c:pt>
                <c:pt idx="6585">
                  <c:v>343</c:v>
                </c:pt>
                <c:pt idx="6586">
                  <c:v>343</c:v>
                </c:pt>
                <c:pt idx="6587">
                  <c:v>343</c:v>
                </c:pt>
                <c:pt idx="6588">
                  <c:v>339</c:v>
                </c:pt>
                <c:pt idx="6589">
                  <c:v>339</c:v>
                </c:pt>
                <c:pt idx="6590">
                  <c:v>339</c:v>
                </c:pt>
                <c:pt idx="6591">
                  <c:v>339</c:v>
                </c:pt>
                <c:pt idx="6592">
                  <c:v>335</c:v>
                </c:pt>
                <c:pt idx="6593">
                  <c:v>331</c:v>
                </c:pt>
                <c:pt idx="6594">
                  <c:v>327</c:v>
                </c:pt>
                <c:pt idx="6595">
                  <c:v>319</c:v>
                </c:pt>
                <c:pt idx="6596">
                  <c:v>315</c:v>
                </c:pt>
                <c:pt idx="6597">
                  <c:v>303</c:v>
                </c:pt>
                <c:pt idx="6598">
                  <c:v>296</c:v>
                </c:pt>
                <c:pt idx="6599">
                  <c:v>292</c:v>
                </c:pt>
                <c:pt idx="6600">
                  <c:v>284</c:v>
                </c:pt>
                <c:pt idx="6601">
                  <c:v>281</c:v>
                </c:pt>
                <c:pt idx="6602">
                  <c:v>277</c:v>
                </c:pt>
                <c:pt idx="6603">
                  <c:v>273</c:v>
                </c:pt>
                <c:pt idx="6604">
                  <c:v>270</c:v>
                </c:pt>
                <c:pt idx="6605">
                  <c:v>270</c:v>
                </c:pt>
                <c:pt idx="6606">
                  <c:v>270</c:v>
                </c:pt>
                <c:pt idx="6607">
                  <c:v>273</c:v>
                </c:pt>
                <c:pt idx="6608">
                  <c:v>277</c:v>
                </c:pt>
                <c:pt idx="6609">
                  <c:v>284</c:v>
                </c:pt>
                <c:pt idx="6610">
                  <c:v>296</c:v>
                </c:pt>
                <c:pt idx="6611">
                  <c:v>307</c:v>
                </c:pt>
                <c:pt idx="6612">
                  <c:v>319</c:v>
                </c:pt>
                <c:pt idx="6613">
                  <c:v>327</c:v>
                </c:pt>
                <c:pt idx="6614">
                  <c:v>335</c:v>
                </c:pt>
                <c:pt idx="6615">
                  <c:v>347</c:v>
                </c:pt>
                <c:pt idx="6616">
                  <c:v>360</c:v>
                </c:pt>
                <c:pt idx="6617">
                  <c:v>373</c:v>
                </c:pt>
                <c:pt idx="6618">
                  <c:v>382</c:v>
                </c:pt>
                <c:pt idx="6619">
                  <c:v>391</c:v>
                </c:pt>
                <c:pt idx="6620">
                  <c:v>395</c:v>
                </c:pt>
                <c:pt idx="6621">
                  <c:v>391</c:v>
                </c:pt>
                <c:pt idx="6622">
                  <c:v>386</c:v>
                </c:pt>
                <c:pt idx="6623">
                  <c:v>364</c:v>
                </c:pt>
                <c:pt idx="6624">
                  <c:v>352</c:v>
                </c:pt>
                <c:pt idx="6625">
                  <c:v>343</c:v>
                </c:pt>
                <c:pt idx="6626">
                  <c:v>339</c:v>
                </c:pt>
                <c:pt idx="6627">
                  <c:v>331</c:v>
                </c:pt>
                <c:pt idx="6628">
                  <c:v>327</c:v>
                </c:pt>
                <c:pt idx="6629">
                  <c:v>323</c:v>
                </c:pt>
                <c:pt idx="6630">
                  <c:v>319</c:v>
                </c:pt>
                <c:pt idx="6631">
                  <c:v>315</c:v>
                </c:pt>
                <c:pt idx="6632">
                  <c:v>311</c:v>
                </c:pt>
                <c:pt idx="6633">
                  <c:v>307</c:v>
                </c:pt>
                <c:pt idx="6634">
                  <c:v>307</c:v>
                </c:pt>
                <c:pt idx="6635">
                  <c:v>303</c:v>
                </c:pt>
                <c:pt idx="6636">
                  <c:v>303</c:v>
                </c:pt>
                <c:pt idx="6637">
                  <c:v>300</c:v>
                </c:pt>
                <c:pt idx="6638">
                  <c:v>296</c:v>
                </c:pt>
                <c:pt idx="6639">
                  <c:v>292</c:v>
                </c:pt>
                <c:pt idx="6640">
                  <c:v>292</c:v>
                </c:pt>
                <c:pt idx="6641">
                  <c:v>288</c:v>
                </c:pt>
                <c:pt idx="6642">
                  <c:v>284</c:v>
                </c:pt>
                <c:pt idx="6643">
                  <c:v>284</c:v>
                </c:pt>
                <c:pt idx="6644">
                  <c:v>288</c:v>
                </c:pt>
                <c:pt idx="6645">
                  <c:v>292</c:v>
                </c:pt>
                <c:pt idx="6646">
                  <c:v>300</c:v>
                </c:pt>
                <c:pt idx="6647">
                  <c:v>311</c:v>
                </c:pt>
                <c:pt idx="6648">
                  <c:v>319</c:v>
                </c:pt>
                <c:pt idx="6649">
                  <c:v>323</c:v>
                </c:pt>
                <c:pt idx="6650">
                  <c:v>327</c:v>
                </c:pt>
                <c:pt idx="6651">
                  <c:v>331</c:v>
                </c:pt>
                <c:pt idx="6652">
                  <c:v>331</c:v>
                </c:pt>
                <c:pt idx="6653">
                  <c:v>335</c:v>
                </c:pt>
                <c:pt idx="6654">
                  <c:v>335</c:v>
                </c:pt>
                <c:pt idx="6655">
                  <c:v>339</c:v>
                </c:pt>
                <c:pt idx="6656">
                  <c:v>339</c:v>
                </c:pt>
                <c:pt idx="6657">
                  <c:v>339</c:v>
                </c:pt>
                <c:pt idx="6658">
                  <c:v>339</c:v>
                </c:pt>
                <c:pt idx="6659">
                  <c:v>335</c:v>
                </c:pt>
                <c:pt idx="6660">
                  <c:v>331</c:v>
                </c:pt>
                <c:pt idx="6662">
                  <c:v>327</c:v>
                </c:pt>
                <c:pt idx="6663">
                  <c:v>323</c:v>
                </c:pt>
                <c:pt idx="6664">
                  <c:v>319</c:v>
                </c:pt>
                <c:pt idx="6665">
                  <c:v>315</c:v>
                </c:pt>
                <c:pt idx="6666">
                  <c:v>311</c:v>
                </c:pt>
                <c:pt idx="6667">
                  <c:v>307</c:v>
                </c:pt>
                <c:pt idx="6668">
                  <c:v>307</c:v>
                </c:pt>
                <c:pt idx="6669">
                  <c:v>303</c:v>
                </c:pt>
                <c:pt idx="6670">
                  <c:v>303</c:v>
                </c:pt>
                <c:pt idx="6671">
                  <c:v>303</c:v>
                </c:pt>
                <c:pt idx="6672">
                  <c:v>303</c:v>
                </c:pt>
                <c:pt idx="6674">
                  <c:v>303</c:v>
                </c:pt>
                <c:pt idx="6675">
                  <c:v>307</c:v>
                </c:pt>
                <c:pt idx="6676">
                  <c:v>307</c:v>
                </c:pt>
                <c:pt idx="6677">
                  <c:v>315</c:v>
                </c:pt>
                <c:pt idx="6678">
                  <c:v>323</c:v>
                </c:pt>
                <c:pt idx="6679">
                  <c:v>339</c:v>
                </c:pt>
                <c:pt idx="6680">
                  <c:v>356</c:v>
                </c:pt>
                <c:pt idx="6681">
                  <c:v>373</c:v>
                </c:pt>
                <c:pt idx="6682">
                  <c:v>386</c:v>
                </c:pt>
                <c:pt idx="6683">
                  <c:v>399</c:v>
                </c:pt>
                <c:pt idx="6684">
                  <c:v>404</c:v>
                </c:pt>
                <c:pt idx="6685">
                  <c:v>409</c:v>
                </c:pt>
                <c:pt idx="6686">
                  <c:v>409</c:v>
                </c:pt>
                <c:pt idx="6687">
                  <c:v>404</c:v>
                </c:pt>
                <c:pt idx="6688">
                  <c:v>404</c:v>
                </c:pt>
                <c:pt idx="6689">
                  <c:v>399</c:v>
                </c:pt>
                <c:pt idx="6690">
                  <c:v>395</c:v>
                </c:pt>
                <c:pt idx="6691">
                  <c:v>395</c:v>
                </c:pt>
                <c:pt idx="6692">
                  <c:v>391</c:v>
                </c:pt>
                <c:pt idx="6693">
                  <c:v>391</c:v>
                </c:pt>
                <c:pt idx="6694">
                  <c:v>386</c:v>
                </c:pt>
                <c:pt idx="6695">
                  <c:v>382</c:v>
                </c:pt>
                <c:pt idx="6696">
                  <c:v>382</c:v>
                </c:pt>
                <c:pt idx="6697">
                  <c:v>377</c:v>
                </c:pt>
                <c:pt idx="6698">
                  <c:v>373</c:v>
                </c:pt>
                <c:pt idx="6699">
                  <c:v>369</c:v>
                </c:pt>
                <c:pt idx="6700">
                  <c:v>369</c:v>
                </c:pt>
                <c:pt idx="6701">
                  <c:v>364</c:v>
                </c:pt>
                <c:pt idx="6702">
                  <c:v>364</c:v>
                </c:pt>
                <c:pt idx="6703">
                  <c:v>364</c:v>
                </c:pt>
                <c:pt idx="6704">
                  <c:v>360</c:v>
                </c:pt>
                <c:pt idx="6705">
                  <c:v>360</c:v>
                </c:pt>
                <c:pt idx="6706">
                  <c:v>360</c:v>
                </c:pt>
                <c:pt idx="6707">
                  <c:v>356</c:v>
                </c:pt>
                <c:pt idx="6708">
                  <c:v>356</c:v>
                </c:pt>
                <c:pt idx="6709">
                  <c:v>356</c:v>
                </c:pt>
                <c:pt idx="6710">
                  <c:v>356</c:v>
                </c:pt>
                <c:pt idx="6711">
                  <c:v>360</c:v>
                </c:pt>
                <c:pt idx="6712">
                  <c:v>364</c:v>
                </c:pt>
                <c:pt idx="6713">
                  <c:v>364</c:v>
                </c:pt>
                <c:pt idx="6714">
                  <c:v>360</c:v>
                </c:pt>
                <c:pt idx="6715">
                  <c:v>356</c:v>
                </c:pt>
                <c:pt idx="6716">
                  <c:v>352</c:v>
                </c:pt>
                <c:pt idx="6717">
                  <c:v>347</c:v>
                </c:pt>
                <c:pt idx="6718">
                  <c:v>339</c:v>
                </c:pt>
                <c:pt idx="6719">
                  <c:v>335</c:v>
                </c:pt>
                <c:pt idx="6720">
                  <c:v>331</c:v>
                </c:pt>
                <c:pt idx="6721">
                  <c:v>327</c:v>
                </c:pt>
                <c:pt idx="6722">
                  <c:v>323</c:v>
                </c:pt>
                <c:pt idx="6723">
                  <c:v>323</c:v>
                </c:pt>
                <c:pt idx="6724">
                  <c:v>319</c:v>
                </c:pt>
                <c:pt idx="6725">
                  <c:v>315</c:v>
                </c:pt>
                <c:pt idx="6726">
                  <c:v>315</c:v>
                </c:pt>
                <c:pt idx="6727">
                  <c:v>311</c:v>
                </c:pt>
                <c:pt idx="6728">
                  <c:v>311</c:v>
                </c:pt>
                <c:pt idx="6729">
                  <c:v>307</c:v>
                </c:pt>
                <c:pt idx="6730">
                  <c:v>303</c:v>
                </c:pt>
                <c:pt idx="6731">
                  <c:v>300</c:v>
                </c:pt>
                <c:pt idx="6732">
                  <c:v>296</c:v>
                </c:pt>
                <c:pt idx="6733">
                  <c:v>292</c:v>
                </c:pt>
                <c:pt idx="6734">
                  <c:v>288</c:v>
                </c:pt>
                <c:pt idx="6735">
                  <c:v>284</c:v>
                </c:pt>
                <c:pt idx="6736">
                  <c:v>281</c:v>
                </c:pt>
                <c:pt idx="6737">
                  <c:v>277</c:v>
                </c:pt>
                <c:pt idx="6738">
                  <c:v>273</c:v>
                </c:pt>
                <c:pt idx="6739">
                  <c:v>270</c:v>
                </c:pt>
                <c:pt idx="6740">
                  <c:v>266</c:v>
                </c:pt>
                <c:pt idx="6741">
                  <c:v>263</c:v>
                </c:pt>
                <c:pt idx="6742">
                  <c:v>263</c:v>
                </c:pt>
                <c:pt idx="6743">
                  <c:v>263</c:v>
                </c:pt>
                <c:pt idx="6744">
                  <c:v>266</c:v>
                </c:pt>
                <c:pt idx="6745">
                  <c:v>270</c:v>
                </c:pt>
                <c:pt idx="6746">
                  <c:v>266</c:v>
                </c:pt>
                <c:pt idx="6747">
                  <c:v>263</c:v>
                </c:pt>
                <c:pt idx="6748">
                  <c:v>263</c:v>
                </c:pt>
                <c:pt idx="6749">
                  <c:v>256</c:v>
                </c:pt>
                <c:pt idx="6750">
                  <c:v>256</c:v>
                </c:pt>
                <c:pt idx="6751">
                  <c:v>256</c:v>
                </c:pt>
                <c:pt idx="6752">
                  <c:v>256</c:v>
                </c:pt>
                <c:pt idx="6753">
                  <c:v>259</c:v>
                </c:pt>
                <c:pt idx="6754">
                  <c:v>263</c:v>
                </c:pt>
                <c:pt idx="6755">
                  <c:v>266</c:v>
                </c:pt>
                <c:pt idx="6756">
                  <c:v>270</c:v>
                </c:pt>
                <c:pt idx="6757">
                  <c:v>273</c:v>
                </c:pt>
                <c:pt idx="6758">
                  <c:v>281</c:v>
                </c:pt>
                <c:pt idx="6759">
                  <c:v>284</c:v>
                </c:pt>
                <c:pt idx="6760">
                  <c:v>296</c:v>
                </c:pt>
                <c:pt idx="6761">
                  <c:v>303</c:v>
                </c:pt>
                <c:pt idx="6762">
                  <c:v>311</c:v>
                </c:pt>
                <c:pt idx="6763">
                  <c:v>315</c:v>
                </c:pt>
                <c:pt idx="6764">
                  <c:v>319</c:v>
                </c:pt>
                <c:pt idx="6765">
                  <c:v>319</c:v>
                </c:pt>
                <c:pt idx="6766">
                  <c:v>319</c:v>
                </c:pt>
                <c:pt idx="6767">
                  <c:v>319</c:v>
                </c:pt>
                <c:pt idx="6768">
                  <c:v>319</c:v>
                </c:pt>
                <c:pt idx="6769">
                  <c:v>319</c:v>
                </c:pt>
                <c:pt idx="6770">
                  <c:v>315</c:v>
                </c:pt>
                <c:pt idx="6771">
                  <c:v>307</c:v>
                </c:pt>
                <c:pt idx="6772">
                  <c:v>303</c:v>
                </c:pt>
                <c:pt idx="6773">
                  <c:v>300</c:v>
                </c:pt>
                <c:pt idx="6774">
                  <c:v>296</c:v>
                </c:pt>
                <c:pt idx="6775">
                  <c:v>296</c:v>
                </c:pt>
                <c:pt idx="6776">
                  <c:v>296</c:v>
                </c:pt>
                <c:pt idx="6777">
                  <c:v>292</c:v>
                </c:pt>
                <c:pt idx="6778">
                  <c:v>292</c:v>
                </c:pt>
                <c:pt idx="6779">
                  <c:v>292</c:v>
                </c:pt>
                <c:pt idx="6780">
                  <c:v>296</c:v>
                </c:pt>
                <c:pt idx="6781">
                  <c:v>311</c:v>
                </c:pt>
                <c:pt idx="6782">
                  <c:v>335</c:v>
                </c:pt>
                <c:pt idx="6783">
                  <c:v>356</c:v>
                </c:pt>
                <c:pt idx="6784">
                  <c:v>356</c:v>
                </c:pt>
                <c:pt idx="6785">
                  <c:v>356</c:v>
                </c:pt>
                <c:pt idx="6786">
                  <c:v>360</c:v>
                </c:pt>
                <c:pt idx="6787">
                  <c:v>373</c:v>
                </c:pt>
                <c:pt idx="6788">
                  <c:v>391</c:v>
                </c:pt>
                <c:pt idx="6789">
                  <c:v>404</c:v>
                </c:pt>
                <c:pt idx="6790">
                  <c:v>413</c:v>
                </c:pt>
                <c:pt idx="6791">
                  <c:v>427</c:v>
                </c:pt>
                <c:pt idx="6792">
                  <c:v>436</c:v>
                </c:pt>
                <c:pt idx="6793">
                  <c:v>446</c:v>
                </c:pt>
                <c:pt idx="6794">
                  <c:v>451</c:v>
                </c:pt>
                <c:pt idx="6795">
                  <c:v>456</c:v>
                </c:pt>
                <c:pt idx="6796">
                  <c:v>456</c:v>
                </c:pt>
                <c:pt idx="6797">
                  <c:v>456</c:v>
                </c:pt>
                <c:pt idx="6798">
                  <c:v>456</c:v>
                </c:pt>
                <c:pt idx="6799">
                  <c:v>451</c:v>
                </c:pt>
                <c:pt idx="6800">
                  <c:v>446</c:v>
                </c:pt>
                <c:pt idx="6801">
                  <c:v>446</c:v>
                </c:pt>
                <c:pt idx="6802">
                  <c:v>441</c:v>
                </c:pt>
                <c:pt idx="6803">
                  <c:v>446</c:v>
                </c:pt>
                <c:pt idx="6805">
                  <c:v>451</c:v>
                </c:pt>
                <c:pt idx="6806">
                  <c:v>456</c:v>
                </c:pt>
                <c:pt idx="6807">
                  <c:v>460</c:v>
                </c:pt>
                <c:pt idx="6808">
                  <c:v>460</c:v>
                </c:pt>
                <c:pt idx="6809">
                  <c:v>465</c:v>
                </c:pt>
                <c:pt idx="6810">
                  <c:v>465</c:v>
                </c:pt>
                <c:pt idx="6811">
                  <c:v>465</c:v>
                </c:pt>
                <c:pt idx="6812">
                  <c:v>465</c:v>
                </c:pt>
                <c:pt idx="6813">
                  <c:v>465</c:v>
                </c:pt>
                <c:pt idx="6815">
                  <c:v>465</c:v>
                </c:pt>
                <c:pt idx="6816">
                  <c:v>470</c:v>
                </c:pt>
                <c:pt idx="6817">
                  <c:v>475</c:v>
                </c:pt>
                <c:pt idx="6818">
                  <c:v>485</c:v>
                </c:pt>
                <c:pt idx="6819">
                  <c:v>485</c:v>
                </c:pt>
                <c:pt idx="6820">
                  <c:v>490</c:v>
                </c:pt>
                <c:pt idx="6822">
                  <c:v>500</c:v>
                </c:pt>
                <c:pt idx="6823">
                  <c:v>521</c:v>
                </c:pt>
                <c:pt idx="6824">
                  <c:v>559</c:v>
                </c:pt>
                <c:pt idx="6825">
                  <c:v>592</c:v>
                </c:pt>
                <c:pt idx="6826">
                  <c:v>620</c:v>
                </c:pt>
                <c:pt idx="6827">
                  <c:v>644</c:v>
                </c:pt>
                <c:pt idx="6828">
                  <c:v>686</c:v>
                </c:pt>
                <c:pt idx="6829">
                  <c:v>735</c:v>
                </c:pt>
                <c:pt idx="6830">
                  <c:v>768</c:v>
                </c:pt>
                <c:pt idx="6831">
                  <c:v>787</c:v>
                </c:pt>
                <c:pt idx="6832">
                  <c:v>814</c:v>
                </c:pt>
                <c:pt idx="6833">
                  <c:v>855</c:v>
                </c:pt>
                <c:pt idx="6834">
                  <c:v>904</c:v>
                </c:pt>
                <c:pt idx="6835">
                  <c:v>962</c:v>
                </c:pt>
                <c:pt idx="6836">
                  <c:v>1030</c:v>
                </c:pt>
                <c:pt idx="6837">
                  <c:v>1100</c:v>
                </c:pt>
                <c:pt idx="6838">
                  <c:v>1170</c:v>
                </c:pt>
                <c:pt idx="6839">
                  <c:v>1250</c:v>
                </c:pt>
                <c:pt idx="6840">
                  <c:v>1350</c:v>
                </c:pt>
                <c:pt idx="6841">
                  <c:v>1440</c:v>
                </c:pt>
                <c:pt idx="6842">
                  <c:v>1510</c:v>
                </c:pt>
                <c:pt idx="6843">
                  <c:v>1560</c:v>
                </c:pt>
                <c:pt idx="6844">
                  <c:v>1600</c:v>
                </c:pt>
                <c:pt idx="6845">
                  <c:v>1620</c:v>
                </c:pt>
                <c:pt idx="6846">
                  <c:v>1630</c:v>
                </c:pt>
                <c:pt idx="6847">
                  <c:v>1640</c:v>
                </c:pt>
                <c:pt idx="6848">
                  <c:v>1650</c:v>
                </c:pt>
                <c:pt idx="6849">
                  <c:v>1660</c:v>
                </c:pt>
                <c:pt idx="6851">
                  <c:v>1660</c:v>
                </c:pt>
                <c:pt idx="6852">
                  <c:v>1660</c:v>
                </c:pt>
                <c:pt idx="6853">
                  <c:v>1660</c:v>
                </c:pt>
                <c:pt idx="6854">
                  <c:v>1650</c:v>
                </c:pt>
                <c:pt idx="6855">
                  <c:v>1640</c:v>
                </c:pt>
                <c:pt idx="6856">
                  <c:v>1620</c:v>
                </c:pt>
                <c:pt idx="6857">
                  <c:v>1610</c:v>
                </c:pt>
                <c:pt idx="6858">
                  <c:v>1600</c:v>
                </c:pt>
                <c:pt idx="6859">
                  <c:v>1580</c:v>
                </c:pt>
                <c:pt idx="6860">
                  <c:v>1570</c:v>
                </c:pt>
                <c:pt idx="6861">
                  <c:v>1560</c:v>
                </c:pt>
                <c:pt idx="6862">
                  <c:v>1550</c:v>
                </c:pt>
                <c:pt idx="6863">
                  <c:v>1540</c:v>
                </c:pt>
                <c:pt idx="6864">
                  <c:v>1530</c:v>
                </c:pt>
                <c:pt idx="6865">
                  <c:v>1520</c:v>
                </c:pt>
                <c:pt idx="6866">
                  <c:v>1510</c:v>
                </c:pt>
                <c:pt idx="6867">
                  <c:v>1500</c:v>
                </c:pt>
                <c:pt idx="6868">
                  <c:v>1500</c:v>
                </c:pt>
                <c:pt idx="6869">
                  <c:v>1490</c:v>
                </c:pt>
                <c:pt idx="6870">
                  <c:v>1490</c:v>
                </c:pt>
                <c:pt idx="6871">
                  <c:v>1480</c:v>
                </c:pt>
                <c:pt idx="6872">
                  <c:v>1480</c:v>
                </c:pt>
                <c:pt idx="6873">
                  <c:v>1470</c:v>
                </c:pt>
                <c:pt idx="6874">
                  <c:v>1460</c:v>
                </c:pt>
                <c:pt idx="6875">
                  <c:v>1450</c:v>
                </c:pt>
                <c:pt idx="6876">
                  <c:v>1440</c:v>
                </c:pt>
                <c:pt idx="6877">
                  <c:v>1430</c:v>
                </c:pt>
                <c:pt idx="6878">
                  <c:v>1420</c:v>
                </c:pt>
                <c:pt idx="6880">
                  <c:v>1400</c:v>
                </c:pt>
                <c:pt idx="6881">
                  <c:v>1390</c:v>
                </c:pt>
                <c:pt idx="6882">
                  <c:v>1380</c:v>
                </c:pt>
                <c:pt idx="6883">
                  <c:v>1370</c:v>
                </c:pt>
                <c:pt idx="6884">
                  <c:v>1360</c:v>
                </c:pt>
                <c:pt idx="6885">
                  <c:v>1340</c:v>
                </c:pt>
                <c:pt idx="6886">
                  <c:v>1320</c:v>
                </c:pt>
                <c:pt idx="6887">
                  <c:v>1310</c:v>
                </c:pt>
                <c:pt idx="6888">
                  <c:v>1280</c:v>
                </c:pt>
                <c:pt idx="6889">
                  <c:v>1270</c:v>
                </c:pt>
                <c:pt idx="6890">
                  <c:v>1240</c:v>
                </c:pt>
                <c:pt idx="6891">
                  <c:v>1220</c:v>
                </c:pt>
                <c:pt idx="6892">
                  <c:v>1210</c:v>
                </c:pt>
                <c:pt idx="6893">
                  <c:v>1180</c:v>
                </c:pt>
                <c:pt idx="6894">
                  <c:v>1170</c:v>
                </c:pt>
                <c:pt idx="6895">
                  <c:v>1140</c:v>
                </c:pt>
                <c:pt idx="6896">
                  <c:v>1120</c:v>
                </c:pt>
                <c:pt idx="6897">
                  <c:v>1090</c:v>
                </c:pt>
                <c:pt idx="6898">
                  <c:v>1080</c:v>
                </c:pt>
                <c:pt idx="6899">
                  <c:v>1050</c:v>
                </c:pt>
                <c:pt idx="6900">
                  <c:v>1030</c:v>
                </c:pt>
                <c:pt idx="6901">
                  <c:v>1010</c:v>
                </c:pt>
                <c:pt idx="6902">
                  <c:v>985</c:v>
                </c:pt>
                <c:pt idx="6903">
                  <c:v>962</c:v>
                </c:pt>
                <c:pt idx="6904">
                  <c:v>940</c:v>
                </c:pt>
                <c:pt idx="6905">
                  <c:v>919</c:v>
                </c:pt>
                <c:pt idx="6906">
                  <c:v>897</c:v>
                </c:pt>
                <c:pt idx="6907">
                  <c:v>876</c:v>
                </c:pt>
                <c:pt idx="6908">
                  <c:v>862</c:v>
                </c:pt>
                <c:pt idx="6909">
                  <c:v>848</c:v>
                </c:pt>
                <c:pt idx="6910">
                  <c:v>834</c:v>
                </c:pt>
                <c:pt idx="6911">
                  <c:v>821</c:v>
                </c:pt>
                <c:pt idx="6912">
                  <c:v>814</c:v>
                </c:pt>
                <c:pt idx="6913">
                  <c:v>801</c:v>
                </c:pt>
                <c:pt idx="6914">
                  <c:v>794</c:v>
                </c:pt>
                <c:pt idx="6915">
                  <c:v>787</c:v>
                </c:pt>
                <c:pt idx="6916">
                  <c:v>781</c:v>
                </c:pt>
                <c:pt idx="6917">
                  <c:v>781</c:v>
                </c:pt>
                <c:pt idx="6918">
                  <c:v>781</c:v>
                </c:pt>
                <c:pt idx="6919">
                  <c:v>781</c:v>
                </c:pt>
                <c:pt idx="6920">
                  <c:v>781</c:v>
                </c:pt>
                <c:pt idx="6922">
                  <c:v>781</c:v>
                </c:pt>
                <c:pt idx="6923">
                  <c:v>781</c:v>
                </c:pt>
                <c:pt idx="6924">
                  <c:v>787</c:v>
                </c:pt>
                <c:pt idx="6925">
                  <c:v>787</c:v>
                </c:pt>
                <c:pt idx="6926">
                  <c:v>787</c:v>
                </c:pt>
                <c:pt idx="6927">
                  <c:v>781</c:v>
                </c:pt>
                <c:pt idx="6928">
                  <c:v>774</c:v>
                </c:pt>
                <c:pt idx="6929">
                  <c:v>761</c:v>
                </c:pt>
                <c:pt idx="6930">
                  <c:v>748</c:v>
                </c:pt>
                <c:pt idx="6931">
                  <c:v>735</c:v>
                </c:pt>
                <c:pt idx="6932">
                  <c:v>729</c:v>
                </c:pt>
                <c:pt idx="6933">
                  <c:v>723</c:v>
                </c:pt>
                <c:pt idx="6934">
                  <c:v>717</c:v>
                </c:pt>
                <c:pt idx="6935">
                  <c:v>710</c:v>
                </c:pt>
                <c:pt idx="6936">
                  <c:v>704</c:v>
                </c:pt>
                <c:pt idx="6937">
                  <c:v>710</c:v>
                </c:pt>
                <c:pt idx="6938">
                  <c:v>710</c:v>
                </c:pt>
                <c:pt idx="6939">
                  <c:v>717</c:v>
                </c:pt>
                <c:pt idx="6940">
                  <c:v>710</c:v>
                </c:pt>
                <c:pt idx="6941">
                  <c:v>698</c:v>
                </c:pt>
                <c:pt idx="6942">
                  <c:v>686</c:v>
                </c:pt>
                <c:pt idx="6943">
                  <c:v>673</c:v>
                </c:pt>
                <c:pt idx="6944">
                  <c:v>661</c:v>
                </c:pt>
                <c:pt idx="6945">
                  <c:v>649</c:v>
                </c:pt>
                <c:pt idx="6946">
                  <c:v>638</c:v>
                </c:pt>
                <c:pt idx="6947">
                  <c:v>626</c:v>
                </c:pt>
                <c:pt idx="6948">
                  <c:v>614</c:v>
                </c:pt>
                <c:pt idx="6949">
                  <c:v>609</c:v>
                </c:pt>
                <c:pt idx="6950">
                  <c:v>603</c:v>
                </c:pt>
                <c:pt idx="6951">
                  <c:v>597</c:v>
                </c:pt>
                <c:pt idx="6952">
                  <c:v>592</c:v>
                </c:pt>
                <c:pt idx="6953">
                  <c:v>586</c:v>
                </c:pt>
                <c:pt idx="6954">
                  <c:v>581</c:v>
                </c:pt>
                <c:pt idx="6955">
                  <c:v>575</c:v>
                </c:pt>
                <c:pt idx="6956">
                  <c:v>569</c:v>
                </c:pt>
                <c:pt idx="6957">
                  <c:v>569</c:v>
                </c:pt>
                <c:pt idx="6958">
                  <c:v>564</c:v>
                </c:pt>
                <c:pt idx="6959">
                  <c:v>559</c:v>
                </c:pt>
                <c:pt idx="6960">
                  <c:v>553</c:v>
                </c:pt>
                <c:pt idx="6961">
                  <c:v>553</c:v>
                </c:pt>
                <c:pt idx="6962">
                  <c:v>548</c:v>
                </c:pt>
                <c:pt idx="6963">
                  <c:v>548</c:v>
                </c:pt>
                <c:pt idx="6964">
                  <c:v>548</c:v>
                </c:pt>
                <c:pt idx="6965">
                  <c:v>542</c:v>
                </c:pt>
                <c:pt idx="6966">
                  <c:v>542</c:v>
                </c:pt>
                <c:pt idx="6967">
                  <c:v>542</c:v>
                </c:pt>
                <c:pt idx="6968">
                  <c:v>542</c:v>
                </c:pt>
                <c:pt idx="6969">
                  <c:v>548</c:v>
                </c:pt>
                <c:pt idx="6970">
                  <c:v>553</c:v>
                </c:pt>
                <c:pt idx="6971">
                  <c:v>559</c:v>
                </c:pt>
                <c:pt idx="6972">
                  <c:v>564</c:v>
                </c:pt>
                <c:pt idx="6973">
                  <c:v>569</c:v>
                </c:pt>
                <c:pt idx="6974">
                  <c:v>581</c:v>
                </c:pt>
                <c:pt idx="6975">
                  <c:v>581</c:v>
                </c:pt>
                <c:pt idx="6976">
                  <c:v>586</c:v>
                </c:pt>
                <c:pt idx="6977">
                  <c:v>592</c:v>
                </c:pt>
                <c:pt idx="6978">
                  <c:v>597</c:v>
                </c:pt>
                <c:pt idx="6979">
                  <c:v>603</c:v>
                </c:pt>
                <c:pt idx="6980">
                  <c:v>603</c:v>
                </c:pt>
                <c:pt idx="6981">
                  <c:v>609</c:v>
                </c:pt>
                <c:pt idx="6982">
                  <c:v>609</c:v>
                </c:pt>
                <c:pt idx="6983">
                  <c:v>609</c:v>
                </c:pt>
                <c:pt idx="6984">
                  <c:v>603</c:v>
                </c:pt>
                <c:pt idx="6985">
                  <c:v>603</c:v>
                </c:pt>
                <c:pt idx="6986">
                  <c:v>603</c:v>
                </c:pt>
                <c:pt idx="6987">
                  <c:v>603</c:v>
                </c:pt>
                <c:pt idx="6988">
                  <c:v>597</c:v>
                </c:pt>
                <c:pt idx="6989">
                  <c:v>597</c:v>
                </c:pt>
                <c:pt idx="6990">
                  <c:v>592</c:v>
                </c:pt>
                <c:pt idx="6991">
                  <c:v>592</c:v>
                </c:pt>
                <c:pt idx="6992">
                  <c:v>586</c:v>
                </c:pt>
                <c:pt idx="6993">
                  <c:v>581</c:v>
                </c:pt>
                <c:pt idx="6994">
                  <c:v>575</c:v>
                </c:pt>
                <c:pt idx="6995">
                  <c:v>569</c:v>
                </c:pt>
                <c:pt idx="6996">
                  <c:v>564</c:v>
                </c:pt>
                <c:pt idx="6997">
                  <c:v>559</c:v>
                </c:pt>
                <c:pt idx="6998">
                  <c:v>553</c:v>
                </c:pt>
                <c:pt idx="6999">
                  <c:v>542</c:v>
                </c:pt>
                <c:pt idx="7000">
                  <c:v>537</c:v>
                </c:pt>
                <c:pt idx="7001">
                  <c:v>532</c:v>
                </c:pt>
                <c:pt idx="7002">
                  <c:v>526</c:v>
                </c:pt>
                <c:pt idx="7003">
                  <c:v>516</c:v>
                </c:pt>
                <c:pt idx="7004">
                  <c:v>511</c:v>
                </c:pt>
                <c:pt idx="7005">
                  <c:v>506</c:v>
                </c:pt>
                <c:pt idx="7007">
                  <c:v>500</c:v>
                </c:pt>
                <c:pt idx="7008">
                  <c:v>495</c:v>
                </c:pt>
                <c:pt idx="7009">
                  <c:v>495</c:v>
                </c:pt>
                <c:pt idx="7010">
                  <c:v>490</c:v>
                </c:pt>
                <c:pt idx="7011">
                  <c:v>485</c:v>
                </c:pt>
                <c:pt idx="7012">
                  <c:v>485</c:v>
                </c:pt>
                <c:pt idx="7013">
                  <c:v>475</c:v>
                </c:pt>
                <c:pt idx="7014">
                  <c:v>475</c:v>
                </c:pt>
                <c:pt idx="7015">
                  <c:v>465</c:v>
                </c:pt>
                <c:pt idx="7016">
                  <c:v>456</c:v>
                </c:pt>
                <c:pt idx="7017">
                  <c:v>451</c:v>
                </c:pt>
                <c:pt idx="7018">
                  <c:v>446</c:v>
                </c:pt>
                <c:pt idx="7019">
                  <c:v>441</c:v>
                </c:pt>
                <c:pt idx="7020">
                  <c:v>441</c:v>
                </c:pt>
                <c:pt idx="7021">
                  <c:v>446</c:v>
                </c:pt>
                <c:pt idx="7022">
                  <c:v>446</c:v>
                </c:pt>
                <c:pt idx="7023">
                  <c:v>446</c:v>
                </c:pt>
                <c:pt idx="7024">
                  <c:v>441</c:v>
                </c:pt>
                <c:pt idx="7025">
                  <c:v>432</c:v>
                </c:pt>
                <c:pt idx="7026">
                  <c:v>427</c:v>
                </c:pt>
                <c:pt idx="7027">
                  <c:v>422</c:v>
                </c:pt>
                <c:pt idx="7028">
                  <c:v>418</c:v>
                </c:pt>
                <c:pt idx="7029">
                  <c:v>413</c:v>
                </c:pt>
                <c:pt idx="7030">
                  <c:v>413</c:v>
                </c:pt>
                <c:pt idx="7031">
                  <c:v>409</c:v>
                </c:pt>
                <c:pt idx="7032">
                  <c:v>409</c:v>
                </c:pt>
                <c:pt idx="7033">
                  <c:v>409</c:v>
                </c:pt>
                <c:pt idx="7034">
                  <c:v>409</c:v>
                </c:pt>
                <c:pt idx="7035">
                  <c:v>409</c:v>
                </c:pt>
                <c:pt idx="7036">
                  <c:v>413</c:v>
                </c:pt>
                <c:pt idx="7037">
                  <c:v>422</c:v>
                </c:pt>
                <c:pt idx="7038">
                  <c:v>422</c:v>
                </c:pt>
                <c:pt idx="7039">
                  <c:v>422</c:v>
                </c:pt>
                <c:pt idx="7040">
                  <c:v>418</c:v>
                </c:pt>
                <c:pt idx="7041">
                  <c:v>413</c:v>
                </c:pt>
                <c:pt idx="7042">
                  <c:v>409</c:v>
                </c:pt>
                <c:pt idx="7043">
                  <c:v>404</c:v>
                </c:pt>
                <c:pt idx="7044">
                  <c:v>399</c:v>
                </c:pt>
                <c:pt idx="7045">
                  <c:v>399</c:v>
                </c:pt>
                <c:pt idx="7046">
                  <c:v>399</c:v>
                </c:pt>
                <c:pt idx="7047">
                  <c:v>395</c:v>
                </c:pt>
                <c:pt idx="7048">
                  <c:v>395</c:v>
                </c:pt>
                <c:pt idx="7049">
                  <c:v>395</c:v>
                </c:pt>
                <c:pt idx="7050">
                  <c:v>395</c:v>
                </c:pt>
                <c:pt idx="7051">
                  <c:v>395</c:v>
                </c:pt>
                <c:pt idx="7052">
                  <c:v>399</c:v>
                </c:pt>
                <c:pt idx="7053">
                  <c:v>409</c:v>
                </c:pt>
                <c:pt idx="7054">
                  <c:v>409</c:v>
                </c:pt>
                <c:pt idx="7055">
                  <c:v>409</c:v>
                </c:pt>
                <c:pt idx="7056">
                  <c:v>404</c:v>
                </c:pt>
                <c:pt idx="7057">
                  <c:v>399</c:v>
                </c:pt>
                <c:pt idx="7058">
                  <c:v>395</c:v>
                </c:pt>
                <c:pt idx="7059">
                  <c:v>391</c:v>
                </c:pt>
                <c:pt idx="7060">
                  <c:v>391</c:v>
                </c:pt>
                <c:pt idx="7061">
                  <c:v>386</c:v>
                </c:pt>
                <c:pt idx="7062">
                  <c:v>386</c:v>
                </c:pt>
                <c:pt idx="7063">
                  <c:v>382</c:v>
                </c:pt>
                <c:pt idx="7064">
                  <c:v>382</c:v>
                </c:pt>
                <c:pt idx="7065">
                  <c:v>382</c:v>
                </c:pt>
                <c:pt idx="7066">
                  <c:v>386</c:v>
                </c:pt>
                <c:pt idx="7067">
                  <c:v>386</c:v>
                </c:pt>
                <c:pt idx="7068">
                  <c:v>386</c:v>
                </c:pt>
                <c:pt idx="7069">
                  <c:v>395</c:v>
                </c:pt>
                <c:pt idx="7070">
                  <c:v>399</c:v>
                </c:pt>
                <c:pt idx="7071">
                  <c:v>409</c:v>
                </c:pt>
                <c:pt idx="7072">
                  <c:v>418</c:v>
                </c:pt>
                <c:pt idx="7073">
                  <c:v>427</c:v>
                </c:pt>
                <c:pt idx="7074">
                  <c:v>436</c:v>
                </c:pt>
                <c:pt idx="7075">
                  <c:v>446</c:v>
                </c:pt>
                <c:pt idx="7076">
                  <c:v>456</c:v>
                </c:pt>
                <c:pt idx="7077">
                  <c:v>465</c:v>
                </c:pt>
                <c:pt idx="7078">
                  <c:v>470</c:v>
                </c:pt>
                <c:pt idx="7079">
                  <c:v>475</c:v>
                </c:pt>
                <c:pt idx="7080">
                  <c:v>480</c:v>
                </c:pt>
                <c:pt idx="7081">
                  <c:v>485</c:v>
                </c:pt>
                <c:pt idx="7082">
                  <c:v>485</c:v>
                </c:pt>
                <c:pt idx="7083">
                  <c:v>490</c:v>
                </c:pt>
                <c:pt idx="7084">
                  <c:v>490</c:v>
                </c:pt>
                <c:pt idx="7085">
                  <c:v>490</c:v>
                </c:pt>
                <c:pt idx="7086">
                  <c:v>490</c:v>
                </c:pt>
                <c:pt idx="7087">
                  <c:v>490</c:v>
                </c:pt>
                <c:pt idx="7088">
                  <c:v>485</c:v>
                </c:pt>
                <c:pt idx="7089">
                  <c:v>480</c:v>
                </c:pt>
                <c:pt idx="7090">
                  <c:v>475</c:v>
                </c:pt>
                <c:pt idx="7091">
                  <c:v>470</c:v>
                </c:pt>
                <c:pt idx="7092">
                  <c:v>465</c:v>
                </c:pt>
                <c:pt idx="7093">
                  <c:v>456</c:v>
                </c:pt>
                <c:pt idx="7094">
                  <c:v>451</c:v>
                </c:pt>
                <c:pt idx="7095">
                  <c:v>441</c:v>
                </c:pt>
                <c:pt idx="7096">
                  <c:v>436</c:v>
                </c:pt>
                <c:pt idx="7097">
                  <c:v>427</c:v>
                </c:pt>
                <c:pt idx="7098">
                  <c:v>418</c:v>
                </c:pt>
                <c:pt idx="7099">
                  <c:v>413</c:v>
                </c:pt>
                <c:pt idx="7100">
                  <c:v>404</c:v>
                </c:pt>
                <c:pt idx="7101">
                  <c:v>399</c:v>
                </c:pt>
                <c:pt idx="7102">
                  <c:v>391</c:v>
                </c:pt>
                <c:pt idx="7103">
                  <c:v>386</c:v>
                </c:pt>
                <c:pt idx="7104">
                  <c:v>382</c:v>
                </c:pt>
                <c:pt idx="7105">
                  <c:v>377</c:v>
                </c:pt>
                <c:pt idx="7106">
                  <c:v>369</c:v>
                </c:pt>
                <c:pt idx="7107">
                  <c:v>364</c:v>
                </c:pt>
                <c:pt idx="7108">
                  <c:v>360</c:v>
                </c:pt>
                <c:pt idx="7109">
                  <c:v>356</c:v>
                </c:pt>
                <c:pt idx="7110">
                  <c:v>352</c:v>
                </c:pt>
                <c:pt idx="7111">
                  <c:v>347</c:v>
                </c:pt>
                <c:pt idx="7112">
                  <c:v>343</c:v>
                </c:pt>
                <c:pt idx="7113">
                  <c:v>339</c:v>
                </c:pt>
                <c:pt idx="7114">
                  <c:v>335</c:v>
                </c:pt>
                <c:pt idx="7115">
                  <c:v>331</c:v>
                </c:pt>
                <c:pt idx="7116">
                  <c:v>331</c:v>
                </c:pt>
                <c:pt idx="7117">
                  <c:v>327</c:v>
                </c:pt>
                <c:pt idx="7118">
                  <c:v>327</c:v>
                </c:pt>
                <c:pt idx="7119">
                  <c:v>327</c:v>
                </c:pt>
                <c:pt idx="7120">
                  <c:v>327</c:v>
                </c:pt>
                <c:pt idx="7121">
                  <c:v>327</c:v>
                </c:pt>
                <c:pt idx="7122">
                  <c:v>331</c:v>
                </c:pt>
                <c:pt idx="7123">
                  <c:v>335</c:v>
                </c:pt>
                <c:pt idx="7124">
                  <c:v>339</c:v>
                </c:pt>
                <c:pt idx="7125">
                  <c:v>343</c:v>
                </c:pt>
                <c:pt idx="7126">
                  <c:v>347</c:v>
                </c:pt>
                <c:pt idx="7127">
                  <c:v>352</c:v>
                </c:pt>
                <c:pt idx="7128">
                  <c:v>352</c:v>
                </c:pt>
                <c:pt idx="7129">
                  <c:v>356</c:v>
                </c:pt>
                <c:pt idx="7130">
                  <c:v>356</c:v>
                </c:pt>
                <c:pt idx="7131">
                  <c:v>356</c:v>
                </c:pt>
                <c:pt idx="7132">
                  <c:v>356</c:v>
                </c:pt>
                <c:pt idx="7133">
                  <c:v>356</c:v>
                </c:pt>
                <c:pt idx="7134">
                  <c:v>356</c:v>
                </c:pt>
                <c:pt idx="7135">
                  <c:v>356</c:v>
                </c:pt>
                <c:pt idx="7136">
                  <c:v>356</c:v>
                </c:pt>
                <c:pt idx="7137">
                  <c:v>356</c:v>
                </c:pt>
                <c:pt idx="7138">
                  <c:v>356</c:v>
                </c:pt>
                <c:pt idx="7139">
                  <c:v>356</c:v>
                </c:pt>
                <c:pt idx="7140">
                  <c:v>352</c:v>
                </c:pt>
                <c:pt idx="7141">
                  <c:v>352</c:v>
                </c:pt>
                <c:pt idx="7142">
                  <c:v>352</c:v>
                </c:pt>
                <c:pt idx="7143">
                  <c:v>352</c:v>
                </c:pt>
                <c:pt idx="7144">
                  <c:v>352</c:v>
                </c:pt>
                <c:pt idx="7145">
                  <c:v>352</c:v>
                </c:pt>
                <c:pt idx="7146">
                  <c:v>352</c:v>
                </c:pt>
                <c:pt idx="7147">
                  <c:v>347</c:v>
                </c:pt>
                <c:pt idx="7148">
                  <c:v>347</c:v>
                </c:pt>
                <c:pt idx="7149">
                  <c:v>347</c:v>
                </c:pt>
                <c:pt idx="7150">
                  <c:v>347</c:v>
                </c:pt>
                <c:pt idx="7151">
                  <c:v>347</c:v>
                </c:pt>
                <c:pt idx="7152">
                  <c:v>343</c:v>
                </c:pt>
                <c:pt idx="7153">
                  <c:v>343</c:v>
                </c:pt>
                <c:pt idx="7154">
                  <c:v>343</c:v>
                </c:pt>
                <c:pt idx="7155">
                  <c:v>343</c:v>
                </c:pt>
                <c:pt idx="7156">
                  <c:v>343</c:v>
                </c:pt>
                <c:pt idx="7157">
                  <c:v>343</c:v>
                </c:pt>
                <c:pt idx="7158">
                  <c:v>343</c:v>
                </c:pt>
                <c:pt idx="7159">
                  <c:v>343</c:v>
                </c:pt>
                <c:pt idx="7160">
                  <c:v>347</c:v>
                </c:pt>
                <c:pt idx="7161">
                  <c:v>352</c:v>
                </c:pt>
                <c:pt idx="7162">
                  <c:v>360</c:v>
                </c:pt>
                <c:pt idx="7163">
                  <c:v>369</c:v>
                </c:pt>
                <c:pt idx="7164">
                  <c:v>377</c:v>
                </c:pt>
                <c:pt idx="7165">
                  <c:v>386</c:v>
                </c:pt>
                <c:pt idx="7166">
                  <c:v>395</c:v>
                </c:pt>
                <c:pt idx="7167">
                  <c:v>399</c:v>
                </c:pt>
                <c:pt idx="7168">
                  <c:v>409</c:v>
                </c:pt>
                <c:pt idx="7169">
                  <c:v>409</c:v>
                </c:pt>
                <c:pt idx="7170">
                  <c:v>413</c:v>
                </c:pt>
                <c:pt idx="7171">
                  <c:v>413</c:v>
                </c:pt>
                <c:pt idx="7172">
                  <c:v>418</c:v>
                </c:pt>
                <c:pt idx="7173">
                  <c:v>413</c:v>
                </c:pt>
                <c:pt idx="7174">
                  <c:v>413</c:v>
                </c:pt>
                <c:pt idx="7175">
                  <c:v>409</c:v>
                </c:pt>
                <c:pt idx="7176">
                  <c:v>404</c:v>
                </c:pt>
                <c:pt idx="7177">
                  <c:v>399</c:v>
                </c:pt>
                <c:pt idx="7178">
                  <c:v>395</c:v>
                </c:pt>
                <c:pt idx="7179">
                  <c:v>386</c:v>
                </c:pt>
                <c:pt idx="7180">
                  <c:v>382</c:v>
                </c:pt>
                <c:pt idx="7181">
                  <c:v>377</c:v>
                </c:pt>
                <c:pt idx="7182">
                  <c:v>369</c:v>
                </c:pt>
                <c:pt idx="7183">
                  <c:v>364</c:v>
                </c:pt>
                <c:pt idx="7184">
                  <c:v>356</c:v>
                </c:pt>
                <c:pt idx="7185">
                  <c:v>352</c:v>
                </c:pt>
                <c:pt idx="7186">
                  <c:v>343</c:v>
                </c:pt>
                <c:pt idx="7187">
                  <c:v>339</c:v>
                </c:pt>
                <c:pt idx="7188">
                  <c:v>339</c:v>
                </c:pt>
                <c:pt idx="7189">
                  <c:v>335</c:v>
                </c:pt>
                <c:pt idx="7190">
                  <c:v>331</c:v>
                </c:pt>
                <c:pt idx="7191">
                  <c:v>331</c:v>
                </c:pt>
                <c:pt idx="7192">
                  <c:v>331</c:v>
                </c:pt>
                <c:pt idx="7193">
                  <c:v>331</c:v>
                </c:pt>
                <c:pt idx="7194">
                  <c:v>331</c:v>
                </c:pt>
                <c:pt idx="7195">
                  <c:v>331</c:v>
                </c:pt>
                <c:pt idx="7196">
                  <c:v>335</c:v>
                </c:pt>
                <c:pt idx="7197">
                  <c:v>339</c:v>
                </c:pt>
                <c:pt idx="7198">
                  <c:v>339</c:v>
                </c:pt>
                <c:pt idx="7199">
                  <c:v>339</c:v>
                </c:pt>
                <c:pt idx="7200">
                  <c:v>339</c:v>
                </c:pt>
                <c:pt idx="7201">
                  <c:v>339</c:v>
                </c:pt>
                <c:pt idx="7202">
                  <c:v>339</c:v>
                </c:pt>
                <c:pt idx="7203">
                  <c:v>343</c:v>
                </c:pt>
                <c:pt idx="7204">
                  <c:v>343</c:v>
                </c:pt>
                <c:pt idx="7205">
                  <c:v>343</c:v>
                </c:pt>
                <c:pt idx="7206">
                  <c:v>343</c:v>
                </c:pt>
                <c:pt idx="7207">
                  <c:v>347</c:v>
                </c:pt>
                <c:pt idx="7208">
                  <c:v>347</c:v>
                </c:pt>
                <c:pt idx="7209">
                  <c:v>347</c:v>
                </c:pt>
                <c:pt idx="7210">
                  <c:v>343</c:v>
                </c:pt>
                <c:pt idx="7211">
                  <c:v>343</c:v>
                </c:pt>
                <c:pt idx="7212">
                  <c:v>339</c:v>
                </c:pt>
                <c:pt idx="7213">
                  <c:v>339</c:v>
                </c:pt>
                <c:pt idx="7214">
                  <c:v>339</c:v>
                </c:pt>
                <c:pt idx="7215">
                  <c:v>335</c:v>
                </c:pt>
                <c:pt idx="7216">
                  <c:v>335</c:v>
                </c:pt>
                <c:pt idx="7217">
                  <c:v>335</c:v>
                </c:pt>
                <c:pt idx="7218">
                  <c:v>331</c:v>
                </c:pt>
                <c:pt idx="7219">
                  <c:v>327</c:v>
                </c:pt>
                <c:pt idx="7220">
                  <c:v>323</c:v>
                </c:pt>
                <c:pt idx="7221">
                  <c:v>319</c:v>
                </c:pt>
                <c:pt idx="7222">
                  <c:v>311</c:v>
                </c:pt>
                <c:pt idx="7223">
                  <c:v>307</c:v>
                </c:pt>
                <c:pt idx="7224">
                  <c:v>303</c:v>
                </c:pt>
                <c:pt idx="7225">
                  <c:v>303</c:v>
                </c:pt>
                <c:pt idx="7226">
                  <c:v>307</c:v>
                </c:pt>
                <c:pt idx="7227">
                  <c:v>307</c:v>
                </c:pt>
                <c:pt idx="7228">
                  <c:v>311</c:v>
                </c:pt>
                <c:pt idx="7229">
                  <c:v>315</c:v>
                </c:pt>
                <c:pt idx="7230">
                  <c:v>319</c:v>
                </c:pt>
                <c:pt idx="7231">
                  <c:v>323</c:v>
                </c:pt>
                <c:pt idx="7232">
                  <c:v>327</c:v>
                </c:pt>
                <c:pt idx="7233">
                  <c:v>331</c:v>
                </c:pt>
                <c:pt idx="7234">
                  <c:v>335</c:v>
                </c:pt>
                <c:pt idx="7235">
                  <c:v>335</c:v>
                </c:pt>
                <c:pt idx="7236">
                  <c:v>339</c:v>
                </c:pt>
                <c:pt idx="7237">
                  <c:v>343</c:v>
                </c:pt>
                <c:pt idx="7238">
                  <c:v>343</c:v>
                </c:pt>
                <c:pt idx="7239">
                  <c:v>347</c:v>
                </c:pt>
                <c:pt idx="7240">
                  <c:v>347</c:v>
                </c:pt>
                <c:pt idx="7241">
                  <c:v>352</c:v>
                </c:pt>
                <c:pt idx="7242">
                  <c:v>352</c:v>
                </c:pt>
                <c:pt idx="7243">
                  <c:v>352</c:v>
                </c:pt>
                <c:pt idx="7244">
                  <c:v>356</c:v>
                </c:pt>
                <c:pt idx="7245">
                  <c:v>356</c:v>
                </c:pt>
                <c:pt idx="7246">
                  <c:v>356</c:v>
                </c:pt>
                <c:pt idx="7247">
                  <c:v>360</c:v>
                </c:pt>
                <c:pt idx="7248">
                  <c:v>360</c:v>
                </c:pt>
                <c:pt idx="7249">
                  <c:v>360</c:v>
                </c:pt>
                <c:pt idx="7250">
                  <c:v>360</c:v>
                </c:pt>
                <c:pt idx="7251">
                  <c:v>360</c:v>
                </c:pt>
                <c:pt idx="7252">
                  <c:v>364</c:v>
                </c:pt>
                <c:pt idx="7253">
                  <c:v>369</c:v>
                </c:pt>
                <c:pt idx="7254">
                  <c:v>373</c:v>
                </c:pt>
                <c:pt idx="7255">
                  <c:v>377</c:v>
                </c:pt>
                <c:pt idx="7256">
                  <c:v>386</c:v>
                </c:pt>
                <c:pt idx="7257">
                  <c:v>395</c:v>
                </c:pt>
                <c:pt idx="7258">
                  <c:v>404</c:v>
                </c:pt>
                <c:pt idx="7259">
                  <c:v>418</c:v>
                </c:pt>
                <c:pt idx="7260">
                  <c:v>427</c:v>
                </c:pt>
                <c:pt idx="7261">
                  <c:v>436</c:v>
                </c:pt>
                <c:pt idx="7262">
                  <c:v>446</c:v>
                </c:pt>
                <c:pt idx="7263">
                  <c:v>451</c:v>
                </c:pt>
                <c:pt idx="7264">
                  <c:v>456</c:v>
                </c:pt>
                <c:pt idx="7265">
                  <c:v>456</c:v>
                </c:pt>
                <c:pt idx="7266">
                  <c:v>456</c:v>
                </c:pt>
                <c:pt idx="7267">
                  <c:v>456</c:v>
                </c:pt>
                <c:pt idx="7268">
                  <c:v>456</c:v>
                </c:pt>
                <c:pt idx="7269">
                  <c:v>456</c:v>
                </c:pt>
                <c:pt idx="7270">
                  <c:v>451</c:v>
                </c:pt>
                <c:pt idx="7271">
                  <c:v>446</c:v>
                </c:pt>
                <c:pt idx="7272">
                  <c:v>441</c:v>
                </c:pt>
                <c:pt idx="7273">
                  <c:v>436</c:v>
                </c:pt>
                <c:pt idx="7274">
                  <c:v>432</c:v>
                </c:pt>
                <c:pt idx="7275">
                  <c:v>427</c:v>
                </c:pt>
                <c:pt idx="7276">
                  <c:v>427</c:v>
                </c:pt>
                <c:pt idx="7277">
                  <c:v>422</c:v>
                </c:pt>
                <c:pt idx="7278">
                  <c:v>418</c:v>
                </c:pt>
                <c:pt idx="7279">
                  <c:v>409</c:v>
                </c:pt>
                <c:pt idx="7280">
                  <c:v>409</c:v>
                </c:pt>
                <c:pt idx="7281">
                  <c:v>404</c:v>
                </c:pt>
                <c:pt idx="7282">
                  <c:v>399</c:v>
                </c:pt>
                <c:pt idx="7283">
                  <c:v>395</c:v>
                </c:pt>
                <c:pt idx="7284">
                  <c:v>391</c:v>
                </c:pt>
                <c:pt idx="7285">
                  <c:v>386</c:v>
                </c:pt>
                <c:pt idx="7286">
                  <c:v>386</c:v>
                </c:pt>
                <c:pt idx="7287">
                  <c:v>382</c:v>
                </c:pt>
                <c:pt idx="7288">
                  <c:v>377</c:v>
                </c:pt>
                <c:pt idx="7289">
                  <c:v>377</c:v>
                </c:pt>
                <c:pt idx="7290">
                  <c:v>373</c:v>
                </c:pt>
                <c:pt idx="7291">
                  <c:v>373</c:v>
                </c:pt>
                <c:pt idx="7292">
                  <c:v>369</c:v>
                </c:pt>
                <c:pt idx="7293">
                  <c:v>364</c:v>
                </c:pt>
                <c:pt idx="7294">
                  <c:v>364</c:v>
                </c:pt>
                <c:pt idx="7295">
                  <c:v>360</c:v>
                </c:pt>
                <c:pt idx="7296">
                  <c:v>356</c:v>
                </c:pt>
                <c:pt idx="7297">
                  <c:v>356</c:v>
                </c:pt>
                <c:pt idx="7298">
                  <c:v>352</c:v>
                </c:pt>
                <c:pt idx="7299">
                  <c:v>343</c:v>
                </c:pt>
                <c:pt idx="7300">
                  <c:v>343</c:v>
                </c:pt>
                <c:pt idx="7301">
                  <c:v>339</c:v>
                </c:pt>
                <c:pt idx="7302">
                  <c:v>335</c:v>
                </c:pt>
                <c:pt idx="7303">
                  <c:v>327</c:v>
                </c:pt>
                <c:pt idx="7304">
                  <c:v>327</c:v>
                </c:pt>
                <c:pt idx="7305">
                  <c:v>323</c:v>
                </c:pt>
                <c:pt idx="7306">
                  <c:v>323</c:v>
                </c:pt>
                <c:pt idx="7307">
                  <c:v>319</c:v>
                </c:pt>
                <c:pt idx="7308">
                  <c:v>319</c:v>
                </c:pt>
                <c:pt idx="7309">
                  <c:v>319</c:v>
                </c:pt>
                <c:pt idx="7310">
                  <c:v>323</c:v>
                </c:pt>
                <c:pt idx="7311">
                  <c:v>327</c:v>
                </c:pt>
                <c:pt idx="7312">
                  <c:v>331</c:v>
                </c:pt>
                <c:pt idx="7313">
                  <c:v>335</c:v>
                </c:pt>
                <c:pt idx="7314">
                  <c:v>339</c:v>
                </c:pt>
                <c:pt idx="7315">
                  <c:v>339</c:v>
                </c:pt>
                <c:pt idx="7316">
                  <c:v>343</c:v>
                </c:pt>
                <c:pt idx="7317">
                  <c:v>343</c:v>
                </c:pt>
                <c:pt idx="7318">
                  <c:v>343</c:v>
                </c:pt>
                <c:pt idx="7319">
                  <c:v>343</c:v>
                </c:pt>
                <c:pt idx="7320">
                  <c:v>347</c:v>
                </c:pt>
                <c:pt idx="7321">
                  <c:v>347</c:v>
                </c:pt>
                <c:pt idx="7322">
                  <c:v>347</c:v>
                </c:pt>
                <c:pt idx="7323">
                  <c:v>343</c:v>
                </c:pt>
                <c:pt idx="7324">
                  <c:v>347</c:v>
                </c:pt>
                <c:pt idx="7325">
                  <c:v>347</c:v>
                </c:pt>
                <c:pt idx="7326">
                  <c:v>347</c:v>
                </c:pt>
                <c:pt idx="7327">
                  <c:v>347</c:v>
                </c:pt>
                <c:pt idx="7328">
                  <c:v>347</c:v>
                </c:pt>
                <c:pt idx="7329">
                  <c:v>343</c:v>
                </c:pt>
                <c:pt idx="7330">
                  <c:v>347</c:v>
                </c:pt>
                <c:pt idx="7331">
                  <c:v>343</c:v>
                </c:pt>
                <c:pt idx="7332">
                  <c:v>343</c:v>
                </c:pt>
                <c:pt idx="7333">
                  <c:v>343</c:v>
                </c:pt>
                <c:pt idx="7334">
                  <c:v>343</c:v>
                </c:pt>
                <c:pt idx="7335">
                  <c:v>343</c:v>
                </c:pt>
                <c:pt idx="7336">
                  <c:v>343</c:v>
                </c:pt>
                <c:pt idx="7337">
                  <c:v>343</c:v>
                </c:pt>
                <c:pt idx="7338">
                  <c:v>339</c:v>
                </c:pt>
                <c:pt idx="7339">
                  <c:v>339</c:v>
                </c:pt>
                <c:pt idx="7340">
                  <c:v>339</c:v>
                </c:pt>
                <c:pt idx="7341">
                  <c:v>339</c:v>
                </c:pt>
                <c:pt idx="7342">
                  <c:v>339</c:v>
                </c:pt>
                <c:pt idx="7343">
                  <c:v>339</c:v>
                </c:pt>
                <c:pt idx="7344">
                  <c:v>339</c:v>
                </c:pt>
                <c:pt idx="7345">
                  <c:v>339</c:v>
                </c:pt>
                <c:pt idx="7346">
                  <c:v>339</c:v>
                </c:pt>
                <c:pt idx="7347">
                  <c:v>339</c:v>
                </c:pt>
                <c:pt idx="7348">
                  <c:v>339</c:v>
                </c:pt>
                <c:pt idx="7349">
                  <c:v>343</c:v>
                </c:pt>
                <c:pt idx="7350">
                  <c:v>347</c:v>
                </c:pt>
                <c:pt idx="7351">
                  <c:v>352</c:v>
                </c:pt>
                <c:pt idx="7352">
                  <c:v>360</c:v>
                </c:pt>
                <c:pt idx="7353">
                  <c:v>373</c:v>
                </c:pt>
                <c:pt idx="7354">
                  <c:v>382</c:v>
                </c:pt>
                <c:pt idx="7355">
                  <c:v>395</c:v>
                </c:pt>
                <c:pt idx="7356">
                  <c:v>404</c:v>
                </c:pt>
                <c:pt idx="7357">
                  <c:v>413</c:v>
                </c:pt>
                <c:pt idx="7358">
                  <c:v>422</c:v>
                </c:pt>
                <c:pt idx="7359">
                  <c:v>422</c:v>
                </c:pt>
                <c:pt idx="7360">
                  <c:v>427</c:v>
                </c:pt>
                <c:pt idx="7361">
                  <c:v>427</c:v>
                </c:pt>
                <c:pt idx="7362">
                  <c:v>422</c:v>
                </c:pt>
                <c:pt idx="7363">
                  <c:v>422</c:v>
                </c:pt>
                <c:pt idx="7364">
                  <c:v>418</c:v>
                </c:pt>
                <c:pt idx="7365">
                  <c:v>409</c:v>
                </c:pt>
                <c:pt idx="7366">
                  <c:v>409</c:v>
                </c:pt>
                <c:pt idx="7367">
                  <c:v>399</c:v>
                </c:pt>
                <c:pt idx="7368">
                  <c:v>395</c:v>
                </c:pt>
                <c:pt idx="7369">
                  <c:v>391</c:v>
                </c:pt>
                <c:pt idx="7370">
                  <c:v>382</c:v>
                </c:pt>
                <c:pt idx="7371">
                  <c:v>377</c:v>
                </c:pt>
                <c:pt idx="7372">
                  <c:v>373</c:v>
                </c:pt>
                <c:pt idx="7373">
                  <c:v>364</c:v>
                </c:pt>
                <c:pt idx="7374">
                  <c:v>360</c:v>
                </c:pt>
                <c:pt idx="7375">
                  <c:v>356</c:v>
                </c:pt>
                <c:pt idx="7376">
                  <c:v>352</c:v>
                </c:pt>
                <c:pt idx="7377">
                  <c:v>343</c:v>
                </c:pt>
                <c:pt idx="7378">
                  <c:v>339</c:v>
                </c:pt>
                <c:pt idx="7379">
                  <c:v>335</c:v>
                </c:pt>
                <c:pt idx="7380">
                  <c:v>331</c:v>
                </c:pt>
                <c:pt idx="7381">
                  <c:v>327</c:v>
                </c:pt>
                <c:pt idx="7382">
                  <c:v>323</c:v>
                </c:pt>
                <c:pt idx="7383">
                  <c:v>319</c:v>
                </c:pt>
                <c:pt idx="7384">
                  <c:v>319</c:v>
                </c:pt>
                <c:pt idx="7385">
                  <c:v>315</c:v>
                </c:pt>
                <c:pt idx="7386">
                  <c:v>311</c:v>
                </c:pt>
                <c:pt idx="7387">
                  <c:v>307</c:v>
                </c:pt>
                <c:pt idx="7388">
                  <c:v>307</c:v>
                </c:pt>
                <c:pt idx="7389">
                  <c:v>303</c:v>
                </c:pt>
                <c:pt idx="7390">
                  <c:v>303</c:v>
                </c:pt>
                <c:pt idx="7391">
                  <c:v>300</c:v>
                </c:pt>
                <c:pt idx="7392">
                  <c:v>300</c:v>
                </c:pt>
                <c:pt idx="7393">
                  <c:v>300</c:v>
                </c:pt>
                <c:pt idx="7394">
                  <c:v>296</c:v>
                </c:pt>
                <c:pt idx="7395">
                  <c:v>296</c:v>
                </c:pt>
                <c:pt idx="7396">
                  <c:v>296</c:v>
                </c:pt>
                <c:pt idx="7397">
                  <c:v>296</c:v>
                </c:pt>
                <c:pt idx="7398">
                  <c:v>296</c:v>
                </c:pt>
                <c:pt idx="7399">
                  <c:v>296</c:v>
                </c:pt>
                <c:pt idx="7400">
                  <c:v>296</c:v>
                </c:pt>
                <c:pt idx="7401">
                  <c:v>296</c:v>
                </c:pt>
                <c:pt idx="7402">
                  <c:v>296</c:v>
                </c:pt>
                <c:pt idx="7403">
                  <c:v>300</c:v>
                </c:pt>
                <c:pt idx="7404">
                  <c:v>300</c:v>
                </c:pt>
                <c:pt idx="7405">
                  <c:v>300</c:v>
                </c:pt>
                <c:pt idx="7406">
                  <c:v>300</c:v>
                </c:pt>
                <c:pt idx="7407">
                  <c:v>303</c:v>
                </c:pt>
                <c:pt idx="7408">
                  <c:v>307</c:v>
                </c:pt>
                <c:pt idx="7409">
                  <c:v>311</c:v>
                </c:pt>
                <c:pt idx="7410">
                  <c:v>315</c:v>
                </c:pt>
                <c:pt idx="7411">
                  <c:v>319</c:v>
                </c:pt>
                <c:pt idx="7412">
                  <c:v>323</c:v>
                </c:pt>
                <c:pt idx="7413">
                  <c:v>323</c:v>
                </c:pt>
                <c:pt idx="7414">
                  <c:v>327</c:v>
                </c:pt>
                <c:pt idx="7415">
                  <c:v>331</c:v>
                </c:pt>
                <c:pt idx="7416">
                  <c:v>331</c:v>
                </c:pt>
                <c:pt idx="7417">
                  <c:v>331</c:v>
                </c:pt>
                <c:pt idx="7418">
                  <c:v>331</c:v>
                </c:pt>
                <c:pt idx="7419">
                  <c:v>331</c:v>
                </c:pt>
                <c:pt idx="7420">
                  <c:v>331</c:v>
                </c:pt>
                <c:pt idx="7421">
                  <c:v>331</c:v>
                </c:pt>
                <c:pt idx="7422">
                  <c:v>331</c:v>
                </c:pt>
                <c:pt idx="7423">
                  <c:v>331</c:v>
                </c:pt>
                <c:pt idx="7424">
                  <c:v>331</c:v>
                </c:pt>
                <c:pt idx="7425">
                  <c:v>327</c:v>
                </c:pt>
                <c:pt idx="7426">
                  <c:v>327</c:v>
                </c:pt>
                <c:pt idx="7427">
                  <c:v>327</c:v>
                </c:pt>
                <c:pt idx="7428">
                  <c:v>327</c:v>
                </c:pt>
                <c:pt idx="7429">
                  <c:v>323</c:v>
                </c:pt>
                <c:pt idx="7430">
                  <c:v>323</c:v>
                </c:pt>
                <c:pt idx="7431">
                  <c:v>323</c:v>
                </c:pt>
                <c:pt idx="7432">
                  <c:v>323</c:v>
                </c:pt>
                <c:pt idx="7433">
                  <c:v>319</c:v>
                </c:pt>
                <c:pt idx="7434">
                  <c:v>319</c:v>
                </c:pt>
                <c:pt idx="7435">
                  <c:v>319</c:v>
                </c:pt>
                <c:pt idx="7436">
                  <c:v>319</c:v>
                </c:pt>
                <c:pt idx="7437">
                  <c:v>315</c:v>
                </c:pt>
                <c:pt idx="7438">
                  <c:v>315</c:v>
                </c:pt>
                <c:pt idx="7439">
                  <c:v>315</c:v>
                </c:pt>
                <c:pt idx="7440">
                  <c:v>315</c:v>
                </c:pt>
                <c:pt idx="7441">
                  <c:v>315</c:v>
                </c:pt>
                <c:pt idx="7442">
                  <c:v>315</c:v>
                </c:pt>
                <c:pt idx="7443">
                  <c:v>315</c:v>
                </c:pt>
                <c:pt idx="7444">
                  <c:v>311</c:v>
                </c:pt>
                <c:pt idx="7445">
                  <c:v>311</c:v>
                </c:pt>
                <c:pt idx="7446">
                  <c:v>311</c:v>
                </c:pt>
                <c:pt idx="7447">
                  <c:v>311</c:v>
                </c:pt>
                <c:pt idx="7448">
                  <c:v>315</c:v>
                </c:pt>
                <c:pt idx="7449">
                  <c:v>319</c:v>
                </c:pt>
                <c:pt idx="7450">
                  <c:v>327</c:v>
                </c:pt>
                <c:pt idx="7451">
                  <c:v>335</c:v>
                </c:pt>
                <c:pt idx="7452">
                  <c:v>347</c:v>
                </c:pt>
                <c:pt idx="7453">
                  <c:v>356</c:v>
                </c:pt>
                <c:pt idx="7454">
                  <c:v>364</c:v>
                </c:pt>
                <c:pt idx="7455">
                  <c:v>373</c:v>
                </c:pt>
                <c:pt idx="7456">
                  <c:v>377</c:v>
                </c:pt>
                <c:pt idx="7457">
                  <c:v>382</c:v>
                </c:pt>
                <c:pt idx="7458">
                  <c:v>386</c:v>
                </c:pt>
                <c:pt idx="7459">
                  <c:v>386</c:v>
                </c:pt>
                <c:pt idx="7460">
                  <c:v>386</c:v>
                </c:pt>
                <c:pt idx="7461">
                  <c:v>382</c:v>
                </c:pt>
                <c:pt idx="7462">
                  <c:v>382</c:v>
                </c:pt>
                <c:pt idx="7463">
                  <c:v>377</c:v>
                </c:pt>
                <c:pt idx="7464">
                  <c:v>377</c:v>
                </c:pt>
                <c:pt idx="7465">
                  <c:v>373</c:v>
                </c:pt>
                <c:pt idx="7466">
                  <c:v>369</c:v>
                </c:pt>
                <c:pt idx="7467">
                  <c:v>364</c:v>
                </c:pt>
                <c:pt idx="7468">
                  <c:v>364</c:v>
                </c:pt>
                <c:pt idx="7469">
                  <c:v>356</c:v>
                </c:pt>
                <c:pt idx="7470">
                  <c:v>352</c:v>
                </c:pt>
                <c:pt idx="7471">
                  <c:v>347</c:v>
                </c:pt>
                <c:pt idx="7472">
                  <c:v>343</c:v>
                </c:pt>
                <c:pt idx="7473">
                  <c:v>339</c:v>
                </c:pt>
                <c:pt idx="7474">
                  <c:v>331</c:v>
                </c:pt>
                <c:pt idx="7475">
                  <c:v>327</c:v>
                </c:pt>
                <c:pt idx="7476">
                  <c:v>323</c:v>
                </c:pt>
                <c:pt idx="7477">
                  <c:v>319</c:v>
                </c:pt>
                <c:pt idx="7478">
                  <c:v>315</c:v>
                </c:pt>
                <c:pt idx="7479">
                  <c:v>311</c:v>
                </c:pt>
                <c:pt idx="7480">
                  <c:v>303</c:v>
                </c:pt>
                <c:pt idx="7481">
                  <c:v>300</c:v>
                </c:pt>
                <c:pt idx="7482">
                  <c:v>292</c:v>
                </c:pt>
                <c:pt idx="7483">
                  <c:v>288</c:v>
                </c:pt>
                <c:pt idx="7484">
                  <c:v>284</c:v>
                </c:pt>
                <c:pt idx="7485">
                  <c:v>281</c:v>
                </c:pt>
                <c:pt idx="7486">
                  <c:v>273</c:v>
                </c:pt>
                <c:pt idx="7487">
                  <c:v>270</c:v>
                </c:pt>
                <c:pt idx="7488">
                  <c:v>266</c:v>
                </c:pt>
                <c:pt idx="7489">
                  <c:v>263</c:v>
                </c:pt>
                <c:pt idx="7490">
                  <c:v>259</c:v>
                </c:pt>
                <c:pt idx="7491">
                  <c:v>256</c:v>
                </c:pt>
                <c:pt idx="7492">
                  <c:v>252</c:v>
                </c:pt>
                <c:pt idx="7493">
                  <c:v>252</c:v>
                </c:pt>
                <c:pt idx="7494">
                  <c:v>249</c:v>
                </c:pt>
                <c:pt idx="7495">
                  <c:v>249</c:v>
                </c:pt>
                <c:pt idx="7496">
                  <c:v>245</c:v>
                </c:pt>
                <c:pt idx="7497">
                  <c:v>242</c:v>
                </c:pt>
                <c:pt idx="7498">
                  <c:v>242</c:v>
                </c:pt>
                <c:pt idx="7499">
                  <c:v>238</c:v>
                </c:pt>
                <c:pt idx="7500">
                  <c:v>238</c:v>
                </c:pt>
                <c:pt idx="7501">
                  <c:v>238</c:v>
                </c:pt>
                <c:pt idx="7502">
                  <c:v>238</c:v>
                </c:pt>
                <c:pt idx="7503">
                  <c:v>235</c:v>
                </c:pt>
                <c:pt idx="7504">
                  <c:v>235</c:v>
                </c:pt>
                <c:pt idx="7505">
                  <c:v>235</c:v>
                </c:pt>
                <c:pt idx="7506">
                  <c:v>232</c:v>
                </c:pt>
                <c:pt idx="7507">
                  <c:v>228</c:v>
                </c:pt>
                <c:pt idx="7508">
                  <c:v>228</c:v>
                </c:pt>
                <c:pt idx="7509">
                  <c:v>232</c:v>
                </c:pt>
                <c:pt idx="7510">
                  <c:v>235</c:v>
                </c:pt>
                <c:pt idx="7511">
                  <c:v>238</c:v>
                </c:pt>
                <c:pt idx="7512">
                  <c:v>242</c:v>
                </c:pt>
                <c:pt idx="7513">
                  <c:v>245</c:v>
                </c:pt>
                <c:pt idx="7514">
                  <c:v>249</c:v>
                </c:pt>
                <c:pt idx="7515">
                  <c:v>256</c:v>
                </c:pt>
                <c:pt idx="7516">
                  <c:v>259</c:v>
                </c:pt>
                <c:pt idx="7517">
                  <c:v>266</c:v>
                </c:pt>
                <c:pt idx="7518">
                  <c:v>270</c:v>
                </c:pt>
                <c:pt idx="7519">
                  <c:v>270</c:v>
                </c:pt>
                <c:pt idx="7520">
                  <c:v>273</c:v>
                </c:pt>
                <c:pt idx="7521">
                  <c:v>273</c:v>
                </c:pt>
                <c:pt idx="7522">
                  <c:v>273</c:v>
                </c:pt>
                <c:pt idx="7523">
                  <c:v>273</c:v>
                </c:pt>
                <c:pt idx="7524">
                  <c:v>273</c:v>
                </c:pt>
                <c:pt idx="7525">
                  <c:v>273</c:v>
                </c:pt>
                <c:pt idx="7526">
                  <c:v>270</c:v>
                </c:pt>
                <c:pt idx="7527">
                  <c:v>270</c:v>
                </c:pt>
                <c:pt idx="7528">
                  <c:v>266</c:v>
                </c:pt>
                <c:pt idx="7529">
                  <c:v>263</c:v>
                </c:pt>
                <c:pt idx="7530">
                  <c:v>259</c:v>
                </c:pt>
                <c:pt idx="7531">
                  <c:v>259</c:v>
                </c:pt>
                <c:pt idx="7532">
                  <c:v>256</c:v>
                </c:pt>
                <c:pt idx="7533">
                  <c:v>252</c:v>
                </c:pt>
                <c:pt idx="7534">
                  <c:v>249</c:v>
                </c:pt>
                <c:pt idx="7535">
                  <c:v>245</c:v>
                </c:pt>
                <c:pt idx="7536">
                  <c:v>245</c:v>
                </c:pt>
                <c:pt idx="7537">
                  <c:v>242</c:v>
                </c:pt>
                <c:pt idx="7538">
                  <c:v>242</c:v>
                </c:pt>
                <c:pt idx="7539">
                  <c:v>238</c:v>
                </c:pt>
                <c:pt idx="7540">
                  <c:v>238</c:v>
                </c:pt>
                <c:pt idx="7541">
                  <c:v>238</c:v>
                </c:pt>
                <c:pt idx="7542">
                  <c:v>235</c:v>
                </c:pt>
                <c:pt idx="7543">
                  <c:v>235</c:v>
                </c:pt>
                <c:pt idx="7544">
                  <c:v>232</c:v>
                </c:pt>
                <c:pt idx="7545">
                  <c:v>225</c:v>
                </c:pt>
                <c:pt idx="7546">
                  <c:v>219</c:v>
                </c:pt>
                <c:pt idx="7547">
                  <c:v>216</c:v>
                </c:pt>
                <c:pt idx="7548">
                  <c:v>222</c:v>
                </c:pt>
                <c:pt idx="7549">
                  <c:v>235</c:v>
                </c:pt>
                <c:pt idx="7550">
                  <c:v>238</c:v>
                </c:pt>
                <c:pt idx="7551">
                  <c:v>235</c:v>
                </c:pt>
                <c:pt idx="7552">
                  <c:v>235</c:v>
                </c:pt>
                <c:pt idx="7553">
                  <c:v>245</c:v>
                </c:pt>
                <c:pt idx="7554">
                  <c:v>259</c:v>
                </c:pt>
                <c:pt idx="7555">
                  <c:v>263</c:v>
                </c:pt>
                <c:pt idx="7556">
                  <c:v>256</c:v>
                </c:pt>
                <c:pt idx="7557">
                  <c:v>252</c:v>
                </c:pt>
                <c:pt idx="7558">
                  <c:v>263</c:v>
                </c:pt>
                <c:pt idx="7559">
                  <c:v>273</c:v>
                </c:pt>
                <c:pt idx="7560">
                  <c:v>281</c:v>
                </c:pt>
                <c:pt idx="7561">
                  <c:v>273</c:v>
                </c:pt>
                <c:pt idx="7562">
                  <c:v>273</c:v>
                </c:pt>
                <c:pt idx="7563">
                  <c:v>284</c:v>
                </c:pt>
                <c:pt idx="7564">
                  <c:v>311</c:v>
                </c:pt>
                <c:pt idx="7565">
                  <c:v>331</c:v>
                </c:pt>
                <c:pt idx="7566">
                  <c:v>343</c:v>
                </c:pt>
                <c:pt idx="7567">
                  <c:v>347</c:v>
                </c:pt>
                <c:pt idx="7568">
                  <c:v>352</c:v>
                </c:pt>
                <c:pt idx="7569">
                  <c:v>356</c:v>
                </c:pt>
                <c:pt idx="7570">
                  <c:v>360</c:v>
                </c:pt>
                <c:pt idx="7571">
                  <c:v>360</c:v>
                </c:pt>
                <c:pt idx="7572">
                  <c:v>364</c:v>
                </c:pt>
                <c:pt idx="7573">
                  <c:v>364</c:v>
                </c:pt>
                <c:pt idx="7574">
                  <c:v>360</c:v>
                </c:pt>
                <c:pt idx="7575">
                  <c:v>360</c:v>
                </c:pt>
                <c:pt idx="7576">
                  <c:v>356</c:v>
                </c:pt>
                <c:pt idx="7577">
                  <c:v>356</c:v>
                </c:pt>
                <c:pt idx="7578">
                  <c:v>352</c:v>
                </c:pt>
                <c:pt idx="7579">
                  <c:v>347</c:v>
                </c:pt>
                <c:pt idx="7580">
                  <c:v>343</c:v>
                </c:pt>
                <c:pt idx="7581">
                  <c:v>339</c:v>
                </c:pt>
                <c:pt idx="7582">
                  <c:v>335</c:v>
                </c:pt>
                <c:pt idx="7583">
                  <c:v>331</c:v>
                </c:pt>
                <c:pt idx="7584">
                  <c:v>327</c:v>
                </c:pt>
                <c:pt idx="7585">
                  <c:v>323</c:v>
                </c:pt>
                <c:pt idx="7586">
                  <c:v>315</c:v>
                </c:pt>
                <c:pt idx="7587">
                  <c:v>311</c:v>
                </c:pt>
                <c:pt idx="7588">
                  <c:v>307</c:v>
                </c:pt>
                <c:pt idx="7589">
                  <c:v>300</c:v>
                </c:pt>
                <c:pt idx="7590">
                  <c:v>296</c:v>
                </c:pt>
                <c:pt idx="7591">
                  <c:v>292</c:v>
                </c:pt>
                <c:pt idx="7592">
                  <c:v>284</c:v>
                </c:pt>
                <c:pt idx="7593">
                  <c:v>281</c:v>
                </c:pt>
                <c:pt idx="7594">
                  <c:v>273</c:v>
                </c:pt>
                <c:pt idx="7595">
                  <c:v>270</c:v>
                </c:pt>
                <c:pt idx="7596">
                  <c:v>266</c:v>
                </c:pt>
                <c:pt idx="7597">
                  <c:v>263</c:v>
                </c:pt>
                <c:pt idx="7598">
                  <c:v>256</c:v>
                </c:pt>
                <c:pt idx="7599">
                  <c:v>252</c:v>
                </c:pt>
                <c:pt idx="7600">
                  <c:v>249</c:v>
                </c:pt>
                <c:pt idx="7601">
                  <c:v>245</c:v>
                </c:pt>
                <c:pt idx="7602">
                  <c:v>245</c:v>
                </c:pt>
                <c:pt idx="7603">
                  <c:v>242</c:v>
                </c:pt>
                <c:pt idx="7604">
                  <c:v>242</c:v>
                </c:pt>
                <c:pt idx="7605">
                  <c:v>238</c:v>
                </c:pt>
                <c:pt idx="7606">
                  <c:v>238</c:v>
                </c:pt>
                <c:pt idx="7607">
                  <c:v>238</c:v>
                </c:pt>
                <c:pt idx="7608">
                  <c:v>238</c:v>
                </c:pt>
                <c:pt idx="7609">
                  <c:v>242</c:v>
                </c:pt>
                <c:pt idx="7610">
                  <c:v>242</c:v>
                </c:pt>
                <c:pt idx="7611">
                  <c:v>245</c:v>
                </c:pt>
                <c:pt idx="7612">
                  <c:v>245</c:v>
                </c:pt>
                <c:pt idx="7613">
                  <c:v>249</c:v>
                </c:pt>
                <c:pt idx="7614">
                  <c:v>249</c:v>
                </c:pt>
                <c:pt idx="7615">
                  <c:v>252</c:v>
                </c:pt>
                <c:pt idx="7616">
                  <c:v>256</c:v>
                </c:pt>
                <c:pt idx="7617">
                  <c:v>256</c:v>
                </c:pt>
                <c:pt idx="7618">
                  <c:v>259</c:v>
                </c:pt>
                <c:pt idx="7619">
                  <c:v>259</c:v>
                </c:pt>
                <c:pt idx="7620">
                  <c:v>263</c:v>
                </c:pt>
                <c:pt idx="7621">
                  <c:v>263</c:v>
                </c:pt>
                <c:pt idx="7622">
                  <c:v>263</c:v>
                </c:pt>
                <c:pt idx="7623">
                  <c:v>263</c:v>
                </c:pt>
                <c:pt idx="7624">
                  <c:v>263</c:v>
                </c:pt>
                <c:pt idx="7625">
                  <c:v>263</c:v>
                </c:pt>
                <c:pt idx="7626">
                  <c:v>266</c:v>
                </c:pt>
                <c:pt idx="7627">
                  <c:v>266</c:v>
                </c:pt>
                <c:pt idx="7628">
                  <c:v>266</c:v>
                </c:pt>
                <c:pt idx="7629">
                  <c:v>266</c:v>
                </c:pt>
                <c:pt idx="7630">
                  <c:v>266</c:v>
                </c:pt>
                <c:pt idx="7631">
                  <c:v>266</c:v>
                </c:pt>
                <c:pt idx="7632">
                  <c:v>266</c:v>
                </c:pt>
                <c:pt idx="7633">
                  <c:v>270</c:v>
                </c:pt>
                <c:pt idx="7634">
                  <c:v>270</c:v>
                </c:pt>
                <c:pt idx="7635">
                  <c:v>277</c:v>
                </c:pt>
                <c:pt idx="7636">
                  <c:v>284</c:v>
                </c:pt>
                <c:pt idx="7637">
                  <c:v>288</c:v>
                </c:pt>
                <c:pt idx="7638">
                  <c:v>292</c:v>
                </c:pt>
                <c:pt idx="7639">
                  <c:v>288</c:v>
                </c:pt>
                <c:pt idx="7640">
                  <c:v>288</c:v>
                </c:pt>
                <c:pt idx="7641">
                  <c:v>284</c:v>
                </c:pt>
                <c:pt idx="7642">
                  <c:v>281</c:v>
                </c:pt>
                <c:pt idx="7643">
                  <c:v>277</c:v>
                </c:pt>
                <c:pt idx="7644">
                  <c:v>273</c:v>
                </c:pt>
                <c:pt idx="7645">
                  <c:v>270</c:v>
                </c:pt>
                <c:pt idx="7646">
                  <c:v>266</c:v>
                </c:pt>
                <c:pt idx="7647">
                  <c:v>263</c:v>
                </c:pt>
                <c:pt idx="7648">
                  <c:v>263</c:v>
                </c:pt>
                <c:pt idx="7649">
                  <c:v>263</c:v>
                </c:pt>
                <c:pt idx="7650">
                  <c:v>263</c:v>
                </c:pt>
                <c:pt idx="7651">
                  <c:v>263</c:v>
                </c:pt>
                <c:pt idx="7652">
                  <c:v>259</c:v>
                </c:pt>
                <c:pt idx="7653">
                  <c:v>259</c:v>
                </c:pt>
                <c:pt idx="7654">
                  <c:v>259</c:v>
                </c:pt>
                <c:pt idx="7655">
                  <c:v>256</c:v>
                </c:pt>
                <c:pt idx="7656">
                  <c:v>256</c:v>
                </c:pt>
                <c:pt idx="7657">
                  <c:v>252</c:v>
                </c:pt>
                <c:pt idx="7658">
                  <c:v>249</c:v>
                </c:pt>
                <c:pt idx="7659">
                  <c:v>245</c:v>
                </c:pt>
                <c:pt idx="7660">
                  <c:v>245</c:v>
                </c:pt>
                <c:pt idx="7661">
                  <c:v>245</c:v>
                </c:pt>
                <c:pt idx="7662">
                  <c:v>242</c:v>
                </c:pt>
                <c:pt idx="7663">
                  <c:v>238</c:v>
                </c:pt>
                <c:pt idx="7664">
                  <c:v>238</c:v>
                </c:pt>
                <c:pt idx="7665">
                  <c:v>235</c:v>
                </c:pt>
                <c:pt idx="7666">
                  <c:v>232</c:v>
                </c:pt>
                <c:pt idx="7667">
                  <c:v>228</c:v>
                </c:pt>
                <c:pt idx="7668">
                  <c:v>225</c:v>
                </c:pt>
                <c:pt idx="7669">
                  <c:v>222</c:v>
                </c:pt>
                <c:pt idx="7670">
                  <c:v>222</c:v>
                </c:pt>
                <c:pt idx="7671">
                  <c:v>219</c:v>
                </c:pt>
                <c:pt idx="7672">
                  <c:v>219</c:v>
                </c:pt>
                <c:pt idx="7673">
                  <c:v>219</c:v>
                </c:pt>
                <c:pt idx="7674">
                  <c:v>212</c:v>
                </c:pt>
                <c:pt idx="7675">
                  <c:v>209</c:v>
                </c:pt>
                <c:pt idx="7676">
                  <c:v>203</c:v>
                </c:pt>
                <c:pt idx="7677">
                  <c:v>200</c:v>
                </c:pt>
                <c:pt idx="7678">
                  <c:v>203</c:v>
                </c:pt>
                <c:pt idx="7679">
                  <c:v>206</c:v>
                </c:pt>
                <c:pt idx="7680">
                  <c:v>209</c:v>
                </c:pt>
                <c:pt idx="7681">
                  <c:v>206</c:v>
                </c:pt>
                <c:pt idx="7682">
                  <c:v>200</c:v>
                </c:pt>
                <c:pt idx="7683">
                  <c:v>200</c:v>
                </c:pt>
                <c:pt idx="7684">
                  <c:v>200</c:v>
                </c:pt>
                <c:pt idx="7685">
                  <c:v>206</c:v>
                </c:pt>
                <c:pt idx="7686">
                  <c:v>206</c:v>
                </c:pt>
                <c:pt idx="7687">
                  <c:v>206</c:v>
                </c:pt>
                <c:pt idx="7688">
                  <c:v>203</c:v>
                </c:pt>
                <c:pt idx="7689">
                  <c:v>200</c:v>
                </c:pt>
                <c:pt idx="7690">
                  <c:v>203</c:v>
                </c:pt>
                <c:pt idx="7691">
                  <c:v>212</c:v>
                </c:pt>
                <c:pt idx="7692">
                  <c:v>216</c:v>
                </c:pt>
                <c:pt idx="7693">
                  <c:v>219</c:v>
                </c:pt>
                <c:pt idx="7694">
                  <c:v>219</c:v>
                </c:pt>
                <c:pt idx="7695">
                  <c:v>225</c:v>
                </c:pt>
                <c:pt idx="7696">
                  <c:v>238</c:v>
                </c:pt>
                <c:pt idx="7697">
                  <c:v>245</c:v>
                </c:pt>
                <c:pt idx="7698">
                  <c:v>245</c:v>
                </c:pt>
                <c:pt idx="7699">
                  <c:v>242</c:v>
                </c:pt>
                <c:pt idx="7700">
                  <c:v>245</c:v>
                </c:pt>
                <c:pt idx="7701">
                  <c:v>252</c:v>
                </c:pt>
                <c:pt idx="7702">
                  <c:v>259</c:v>
                </c:pt>
                <c:pt idx="7703">
                  <c:v>256</c:v>
                </c:pt>
                <c:pt idx="7704">
                  <c:v>249</c:v>
                </c:pt>
                <c:pt idx="7705">
                  <c:v>245</c:v>
                </c:pt>
                <c:pt idx="7706">
                  <c:v>249</c:v>
                </c:pt>
                <c:pt idx="7707">
                  <c:v>256</c:v>
                </c:pt>
                <c:pt idx="7708">
                  <c:v>252</c:v>
                </c:pt>
                <c:pt idx="7709">
                  <c:v>245</c:v>
                </c:pt>
                <c:pt idx="7710">
                  <c:v>238</c:v>
                </c:pt>
                <c:pt idx="7711">
                  <c:v>235</c:v>
                </c:pt>
                <c:pt idx="7712">
                  <c:v>238</c:v>
                </c:pt>
                <c:pt idx="7713">
                  <c:v>242</c:v>
                </c:pt>
                <c:pt idx="7714">
                  <c:v>238</c:v>
                </c:pt>
                <c:pt idx="7715">
                  <c:v>232</c:v>
                </c:pt>
                <c:pt idx="7716">
                  <c:v>225</c:v>
                </c:pt>
                <c:pt idx="7717">
                  <c:v>225</c:v>
                </c:pt>
                <c:pt idx="7718">
                  <c:v>232</c:v>
                </c:pt>
                <c:pt idx="7719">
                  <c:v>235</c:v>
                </c:pt>
                <c:pt idx="7720">
                  <c:v>235</c:v>
                </c:pt>
                <c:pt idx="7721">
                  <c:v>232</c:v>
                </c:pt>
                <c:pt idx="7722">
                  <c:v>232</c:v>
                </c:pt>
                <c:pt idx="7723">
                  <c:v>242</c:v>
                </c:pt>
                <c:pt idx="7724">
                  <c:v>249</c:v>
                </c:pt>
                <c:pt idx="7725">
                  <c:v>245</c:v>
                </c:pt>
                <c:pt idx="7726">
                  <c:v>242</c:v>
                </c:pt>
                <c:pt idx="7727">
                  <c:v>242</c:v>
                </c:pt>
                <c:pt idx="7728">
                  <c:v>249</c:v>
                </c:pt>
                <c:pt idx="7729">
                  <c:v>259</c:v>
                </c:pt>
                <c:pt idx="7730">
                  <c:v>263</c:v>
                </c:pt>
                <c:pt idx="7731">
                  <c:v>263</c:v>
                </c:pt>
                <c:pt idx="7732">
                  <c:v>266</c:v>
                </c:pt>
                <c:pt idx="7733">
                  <c:v>273</c:v>
                </c:pt>
                <c:pt idx="7734">
                  <c:v>288</c:v>
                </c:pt>
                <c:pt idx="7735">
                  <c:v>292</c:v>
                </c:pt>
                <c:pt idx="7736">
                  <c:v>284</c:v>
                </c:pt>
                <c:pt idx="7737">
                  <c:v>273</c:v>
                </c:pt>
                <c:pt idx="7738">
                  <c:v>266</c:v>
                </c:pt>
                <c:pt idx="7739">
                  <c:v>266</c:v>
                </c:pt>
                <c:pt idx="7740">
                  <c:v>270</c:v>
                </c:pt>
                <c:pt idx="7741">
                  <c:v>263</c:v>
                </c:pt>
                <c:pt idx="7742">
                  <c:v>252</c:v>
                </c:pt>
                <c:pt idx="7743">
                  <c:v>242</c:v>
                </c:pt>
                <c:pt idx="7744">
                  <c:v>238</c:v>
                </c:pt>
                <c:pt idx="7745">
                  <c:v>238</c:v>
                </c:pt>
                <c:pt idx="7746">
                  <c:v>242</c:v>
                </c:pt>
                <c:pt idx="7747">
                  <c:v>235</c:v>
                </c:pt>
                <c:pt idx="7748">
                  <c:v>225</c:v>
                </c:pt>
                <c:pt idx="7749">
                  <c:v>219</c:v>
                </c:pt>
                <c:pt idx="7750">
                  <c:v>219</c:v>
                </c:pt>
                <c:pt idx="7751">
                  <c:v>219</c:v>
                </c:pt>
                <c:pt idx="7752">
                  <c:v>222</c:v>
                </c:pt>
                <c:pt idx="7753">
                  <c:v>216</c:v>
                </c:pt>
                <c:pt idx="7754">
                  <c:v>209</c:v>
                </c:pt>
                <c:pt idx="7755">
                  <c:v>206</c:v>
                </c:pt>
                <c:pt idx="7756">
                  <c:v>206</c:v>
                </c:pt>
                <c:pt idx="7757">
                  <c:v>212</c:v>
                </c:pt>
                <c:pt idx="7758">
                  <c:v>216</c:v>
                </c:pt>
                <c:pt idx="7759">
                  <c:v>216</c:v>
                </c:pt>
                <c:pt idx="7760">
                  <c:v>216</c:v>
                </c:pt>
                <c:pt idx="7761">
                  <c:v>225</c:v>
                </c:pt>
                <c:pt idx="7762">
                  <c:v>242</c:v>
                </c:pt>
                <c:pt idx="7763">
                  <c:v>256</c:v>
                </c:pt>
                <c:pt idx="7764">
                  <c:v>256</c:v>
                </c:pt>
                <c:pt idx="7765">
                  <c:v>256</c:v>
                </c:pt>
                <c:pt idx="7766">
                  <c:v>263</c:v>
                </c:pt>
                <c:pt idx="7767">
                  <c:v>281</c:v>
                </c:pt>
                <c:pt idx="7768">
                  <c:v>288</c:v>
                </c:pt>
                <c:pt idx="7769">
                  <c:v>281</c:v>
                </c:pt>
                <c:pt idx="7770">
                  <c:v>270</c:v>
                </c:pt>
                <c:pt idx="7771">
                  <c:v>266</c:v>
                </c:pt>
                <c:pt idx="7772">
                  <c:v>273</c:v>
                </c:pt>
                <c:pt idx="7773">
                  <c:v>281</c:v>
                </c:pt>
                <c:pt idx="7774">
                  <c:v>277</c:v>
                </c:pt>
                <c:pt idx="7775">
                  <c:v>266</c:v>
                </c:pt>
                <c:pt idx="7776">
                  <c:v>256</c:v>
                </c:pt>
                <c:pt idx="7777">
                  <c:v>252</c:v>
                </c:pt>
                <c:pt idx="7778">
                  <c:v>252</c:v>
                </c:pt>
                <c:pt idx="7779">
                  <c:v>252</c:v>
                </c:pt>
                <c:pt idx="7780">
                  <c:v>252</c:v>
                </c:pt>
                <c:pt idx="7781">
                  <c:v>252</c:v>
                </c:pt>
                <c:pt idx="7782">
                  <c:v>252</c:v>
                </c:pt>
                <c:pt idx="7783">
                  <c:v>252</c:v>
                </c:pt>
                <c:pt idx="7784">
                  <c:v>245</c:v>
                </c:pt>
                <c:pt idx="7785">
                  <c:v>242</c:v>
                </c:pt>
                <c:pt idx="7786">
                  <c:v>238</c:v>
                </c:pt>
                <c:pt idx="7787">
                  <c:v>235</c:v>
                </c:pt>
                <c:pt idx="7788">
                  <c:v>228</c:v>
                </c:pt>
                <c:pt idx="7789">
                  <c:v>228</c:v>
                </c:pt>
                <c:pt idx="7790">
                  <c:v>225</c:v>
                </c:pt>
                <c:pt idx="7791">
                  <c:v>222</c:v>
                </c:pt>
                <c:pt idx="7792">
                  <c:v>219</c:v>
                </c:pt>
                <c:pt idx="7793">
                  <c:v>219</c:v>
                </c:pt>
                <c:pt idx="7794">
                  <c:v>216</c:v>
                </c:pt>
                <c:pt idx="7795">
                  <c:v>212</c:v>
                </c:pt>
                <c:pt idx="7796">
                  <c:v>212</c:v>
                </c:pt>
                <c:pt idx="7797">
                  <c:v>212</c:v>
                </c:pt>
                <c:pt idx="7798">
                  <c:v>209</c:v>
                </c:pt>
                <c:pt idx="7799">
                  <c:v>209</c:v>
                </c:pt>
                <c:pt idx="7800">
                  <c:v>206</c:v>
                </c:pt>
                <c:pt idx="7801">
                  <c:v>206</c:v>
                </c:pt>
                <c:pt idx="7802">
                  <c:v>206</c:v>
                </c:pt>
                <c:pt idx="7803">
                  <c:v>206</c:v>
                </c:pt>
                <c:pt idx="7804">
                  <c:v>206</c:v>
                </c:pt>
                <c:pt idx="7805">
                  <c:v>206</c:v>
                </c:pt>
                <c:pt idx="7806">
                  <c:v>206</c:v>
                </c:pt>
                <c:pt idx="7807">
                  <c:v>206</c:v>
                </c:pt>
                <c:pt idx="7808">
                  <c:v>206</c:v>
                </c:pt>
                <c:pt idx="7809">
                  <c:v>206</c:v>
                </c:pt>
                <c:pt idx="7810">
                  <c:v>206</c:v>
                </c:pt>
                <c:pt idx="7811">
                  <c:v>206</c:v>
                </c:pt>
                <c:pt idx="7812">
                  <c:v>206</c:v>
                </c:pt>
                <c:pt idx="7813">
                  <c:v>206</c:v>
                </c:pt>
                <c:pt idx="7814">
                  <c:v>206</c:v>
                </c:pt>
                <c:pt idx="7815">
                  <c:v>203</c:v>
                </c:pt>
                <c:pt idx="7816">
                  <c:v>206</c:v>
                </c:pt>
                <c:pt idx="7817">
                  <c:v>206</c:v>
                </c:pt>
                <c:pt idx="7818">
                  <c:v>203</c:v>
                </c:pt>
                <c:pt idx="7819">
                  <c:v>206</c:v>
                </c:pt>
                <c:pt idx="7820">
                  <c:v>206</c:v>
                </c:pt>
                <c:pt idx="7821">
                  <c:v>206</c:v>
                </c:pt>
                <c:pt idx="7822">
                  <c:v>206</c:v>
                </c:pt>
                <c:pt idx="7823">
                  <c:v>206</c:v>
                </c:pt>
                <c:pt idx="7824">
                  <c:v>206</c:v>
                </c:pt>
                <c:pt idx="7825">
                  <c:v>206</c:v>
                </c:pt>
                <c:pt idx="7826">
                  <c:v>206</c:v>
                </c:pt>
                <c:pt idx="7827">
                  <c:v>206</c:v>
                </c:pt>
                <c:pt idx="7828">
                  <c:v>206</c:v>
                </c:pt>
                <c:pt idx="7829">
                  <c:v>206</c:v>
                </c:pt>
                <c:pt idx="7830">
                  <c:v>206</c:v>
                </c:pt>
                <c:pt idx="7831">
                  <c:v>206</c:v>
                </c:pt>
                <c:pt idx="7832">
                  <c:v>206</c:v>
                </c:pt>
                <c:pt idx="7833">
                  <c:v>206</c:v>
                </c:pt>
                <c:pt idx="7834">
                  <c:v>206</c:v>
                </c:pt>
                <c:pt idx="7835">
                  <c:v>206</c:v>
                </c:pt>
                <c:pt idx="7836">
                  <c:v>209</c:v>
                </c:pt>
                <c:pt idx="7837">
                  <c:v>209</c:v>
                </c:pt>
                <c:pt idx="7838">
                  <c:v>209</c:v>
                </c:pt>
                <c:pt idx="7839">
                  <c:v>209</c:v>
                </c:pt>
                <c:pt idx="7840">
                  <c:v>206</c:v>
                </c:pt>
                <c:pt idx="7841">
                  <c:v>206</c:v>
                </c:pt>
                <c:pt idx="7842">
                  <c:v>206</c:v>
                </c:pt>
                <c:pt idx="7843">
                  <c:v>206</c:v>
                </c:pt>
                <c:pt idx="7844">
                  <c:v>206</c:v>
                </c:pt>
                <c:pt idx="7845">
                  <c:v>206</c:v>
                </c:pt>
                <c:pt idx="7846">
                  <c:v>206</c:v>
                </c:pt>
                <c:pt idx="7847">
                  <c:v>209</c:v>
                </c:pt>
                <c:pt idx="7848">
                  <c:v>209</c:v>
                </c:pt>
                <c:pt idx="7849">
                  <c:v>209</c:v>
                </c:pt>
                <c:pt idx="7850">
                  <c:v>209</c:v>
                </c:pt>
                <c:pt idx="7851">
                  <c:v>209</c:v>
                </c:pt>
                <c:pt idx="7852">
                  <c:v>209</c:v>
                </c:pt>
                <c:pt idx="7853">
                  <c:v>209</c:v>
                </c:pt>
                <c:pt idx="7854">
                  <c:v>209</c:v>
                </c:pt>
                <c:pt idx="7855">
                  <c:v>209</c:v>
                </c:pt>
                <c:pt idx="7856">
                  <c:v>206</c:v>
                </c:pt>
                <c:pt idx="7857">
                  <c:v>206</c:v>
                </c:pt>
                <c:pt idx="7858">
                  <c:v>206</c:v>
                </c:pt>
                <c:pt idx="7859">
                  <c:v>206</c:v>
                </c:pt>
                <c:pt idx="7860">
                  <c:v>206</c:v>
                </c:pt>
                <c:pt idx="7861">
                  <c:v>206</c:v>
                </c:pt>
                <c:pt idx="7862">
                  <c:v>206</c:v>
                </c:pt>
                <c:pt idx="7863">
                  <c:v>206</c:v>
                </c:pt>
                <c:pt idx="7864">
                  <c:v>206</c:v>
                </c:pt>
                <c:pt idx="7865">
                  <c:v>206</c:v>
                </c:pt>
                <c:pt idx="7866">
                  <c:v>206</c:v>
                </c:pt>
                <c:pt idx="7867">
                  <c:v>206</c:v>
                </c:pt>
                <c:pt idx="7868">
                  <c:v>206</c:v>
                </c:pt>
                <c:pt idx="7869">
                  <c:v>206</c:v>
                </c:pt>
                <c:pt idx="7870">
                  <c:v>206</c:v>
                </c:pt>
                <c:pt idx="7871">
                  <c:v>206</c:v>
                </c:pt>
                <c:pt idx="7872">
                  <c:v>206</c:v>
                </c:pt>
                <c:pt idx="7873">
                  <c:v>206</c:v>
                </c:pt>
                <c:pt idx="7874">
                  <c:v>206</c:v>
                </c:pt>
                <c:pt idx="7875">
                  <c:v>206</c:v>
                </c:pt>
                <c:pt idx="7876">
                  <c:v>206</c:v>
                </c:pt>
                <c:pt idx="7877">
                  <c:v>206</c:v>
                </c:pt>
                <c:pt idx="7878">
                  <c:v>206</c:v>
                </c:pt>
                <c:pt idx="7879">
                  <c:v>206</c:v>
                </c:pt>
                <c:pt idx="7880">
                  <c:v>209</c:v>
                </c:pt>
                <c:pt idx="7881">
                  <c:v>209</c:v>
                </c:pt>
                <c:pt idx="7882">
                  <c:v>209</c:v>
                </c:pt>
                <c:pt idx="7883">
                  <c:v>209</c:v>
                </c:pt>
                <c:pt idx="7884">
                  <c:v>209</c:v>
                </c:pt>
                <c:pt idx="7885">
                  <c:v>209</c:v>
                </c:pt>
                <c:pt idx="7886">
                  <c:v>209</c:v>
                </c:pt>
                <c:pt idx="7887">
                  <c:v>209</c:v>
                </c:pt>
                <c:pt idx="7888">
                  <c:v>209</c:v>
                </c:pt>
                <c:pt idx="7889">
                  <c:v>209</c:v>
                </c:pt>
                <c:pt idx="7890">
                  <c:v>206</c:v>
                </c:pt>
                <c:pt idx="7891">
                  <c:v>209</c:v>
                </c:pt>
                <c:pt idx="7892">
                  <c:v>206</c:v>
                </c:pt>
                <c:pt idx="7893">
                  <c:v>209</c:v>
                </c:pt>
                <c:pt idx="7894">
                  <c:v>209</c:v>
                </c:pt>
                <c:pt idx="7895">
                  <c:v>209</c:v>
                </c:pt>
                <c:pt idx="7896">
                  <c:v>212</c:v>
                </c:pt>
                <c:pt idx="7897">
                  <c:v>212</c:v>
                </c:pt>
                <c:pt idx="7898">
                  <c:v>212</c:v>
                </c:pt>
                <c:pt idx="7899">
                  <c:v>212</c:v>
                </c:pt>
                <c:pt idx="7900">
                  <c:v>212</c:v>
                </c:pt>
                <c:pt idx="7901">
                  <c:v>212</c:v>
                </c:pt>
                <c:pt idx="7902">
                  <c:v>212</c:v>
                </c:pt>
                <c:pt idx="7903">
                  <c:v>216</c:v>
                </c:pt>
                <c:pt idx="7904">
                  <c:v>216</c:v>
                </c:pt>
                <c:pt idx="7905">
                  <c:v>216</c:v>
                </c:pt>
                <c:pt idx="7906">
                  <c:v>216</c:v>
                </c:pt>
                <c:pt idx="7907">
                  <c:v>216</c:v>
                </c:pt>
                <c:pt idx="7908">
                  <c:v>216</c:v>
                </c:pt>
                <c:pt idx="7909">
                  <c:v>216</c:v>
                </c:pt>
                <c:pt idx="7910">
                  <c:v>216</c:v>
                </c:pt>
                <c:pt idx="7911">
                  <c:v>212</c:v>
                </c:pt>
                <c:pt idx="7912">
                  <c:v>212</c:v>
                </c:pt>
                <c:pt idx="7913">
                  <c:v>212</c:v>
                </c:pt>
                <c:pt idx="7914">
                  <c:v>212</c:v>
                </c:pt>
                <c:pt idx="7915">
                  <c:v>212</c:v>
                </c:pt>
                <c:pt idx="7916">
                  <c:v>212</c:v>
                </c:pt>
                <c:pt idx="7917">
                  <c:v>212</c:v>
                </c:pt>
                <c:pt idx="7918">
                  <c:v>212</c:v>
                </c:pt>
                <c:pt idx="7919">
                  <c:v>212</c:v>
                </c:pt>
                <c:pt idx="7920">
                  <c:v>212</c:v>
                </c:pt>
                <c:pt idx="7921">
                  <c:v>209</c:v>
                </c:pt>
                <c:pt idx="7922">
                  <c:v>209</c:v>
                </c:pt>
                <c:pt idx="7923">
                  <c:v>209</c:v>
                </c:pt>
                <c:pt idx="7924">
                  <c:v>209</c:v>
                </c:pt>
                <c:pt idx="7925">
                  <c:v>209</c:v>
                </c:pt>
                <c:pt idx="7926">
                  <c:v>209</c:v>
                </c:pt>
                <c:pt idx="7927">
                  <c:v>209</c:v>
                </c:pt>
                <c:pt idx="7928">
                  <c:v>209</c:v>
                </c:pt>
                <c:pt idx="7929">
                  <c:v>209</c:v>
                </c:pt>
                <c:pt idx="7930">
                  <c:v>209</c:v>
                </c:pt>
                <c:pt idx="7931">
                  <c:v>209</c:v>
                </c:pt>
                <c:pt idx="7932">
                  <c:v>209</c:v>
                </c:pt>
                <c:pt idx="7933">
                  <c:v>209</c:v>
                </c:pt>
                <c:pt idx="7934">
                  <c:v>209</c:v>
                </c:pt>
                <c:pt idx="7935">
                  <c:v>209</c:v>
                </c:pt>
                <c:pt idx="7936">
                  <c:v>206</c:v>
                </c:pt>
                <c:pt idx="7937">
                  <c:v>206</c:v>
                </c:pt>
                <c:pt idx="7938">
                  <c:v>206</c:v>
                </c:pt>
                <c:pt idx="7939">
                  <c:v>206</c:v>
                </c:pt>
                <c:pt idx="7940">
                  <c:v>206</c:v>
                </c:pt>
                <c:pt idx="7941">
                  <c:v>203</c:v>
                </c:pt>
                <c:pt idx="7942">
                  <c:v>203</c:v>
                </c:pt>
                <c:pt idx="7943">
                  <c:v>203</c:v>
                </c:pt>
                <c:pt idx="7944">
                  <c:v>203</c:v>
                </c:pt>
                <c:pt idx="7945">
                  <c:v>203</c:v>
                </c:pt>
                <c:pt idx="7946">
                  <c:v>203</c:v>
                </c:pt>
                <c:pt idx="7947">
                  <c:v>203</c:v>
                </c:pt>
                <c:pt idx="7948">
                  <c:v>203</c:v>
                </c:pt>
                <c:pt idx="7949">
                  <c:v>203</c:v>
                </c:pt>
                <c:pt idx="7950">
                  <c:v>203</c:v>
                </c:pt>
                <c:pt idx="7951">
                  <c:v>203</c:v>
                </c:pt>
                <c:pt idx="7952">
                  <c:v>203</c:v>
                </c:pt>
                <c:pt idx="7953">
                  <c:v>203</c:v>
                </c:pt>
                <c:pt idx="7954">
                  <c:v>203</c:v>
                </c:pt>
                <c:pt idx="7955">
                  <c:v>203</c:v>
                </c:pt>
                <c:pt idx="7956">
                  <c:v>203</c:v>
                </c:pt>
                <c:pt idx="7957">
                  <c:v>203</c:v>
                </c:pt>
                <c:pt idx="7958">
                  <c:v>203</c:v>
                </c:pt>
                <c:pt idx="7959">
                  <c:v>203</c:v>
                </c:pt>
                <c:pt idx="7960">
                  <c:v>203</c:v>
                </c:pt>
                <c:pt idx="7961">
                  <c:v>203</c:v>
                </c:pt>
                <c:pt idx="7962">
                  <c:v>200</c:v>
                </c:pt>
                <c:pt idx="7963">
                  <c:v>203</c:v>
                </c:pt>
                <c:pt idx="7964">
                  <c:v>203</c:v>
                </c:pt>
                <c:pt idx="7965">
                  <c:v>200</c:v>
                </c:pt>
                <c:pt idx="7966">
                  <c:v>200</c:v>
                </c:pt>
                <c:pt idx="7967">
                  <c:v>203</c:v>
                </c:pt>
                <c:pt idx="7968">
                  <c:v>203</c:v>
                </c:pt>
                <c:pt idx="7969">
                  <c:v>203</c:v>
                </c:pt>
                <c:pt idx="7970">
                  <c:v>203</c:v>
                </c:pt>
                <c:pt idx="7971">
                  <c:v>203</c:v>
                </c:pt>
                <c:pt idx="7972">
                  <c:v>203</c:v>
                </c:pt>
                <c:pt idx="7973">
                  <c:v>203</c:v>
                </c:pt>
                <c:pt idx="7974">
                  <c:v>203</c:v>
                </c:pt>
                <c:pt idx="7975">
                  <c:v>203</c:v>
                </c:pt>
                <c:pt idx="7976">
                  <c:v>203</c:v>
                </c:pt>
                <c:pt idx="7977">
                  <c:v>203</c:v>
                </c:pt>
                <c:pt idx="7978">
                  <c:v>203</c:v>
                </c:pt>
                <c:pt idx="7979">
                  <c:v>203</c:v>
                </c:pt>
                <c:pt idx="7980">
                  <c:v>203</c:v>
                </c:pt>
                <c:pt idx="7981">
                  <c:v>203</c:v>
                </c:pt>
                <c:pt idx="7982">
                  <c:v>203</c:v>
                </c:pt>
                <c:pt idx="7983">
                  <c:v>203</c:v>
                </c:pt>
                <c:pt idx="7984">
                  <c:v>203</c:v>
                </c:pt>
                <c:pt idx="7985">
                  <c:v>203</c:v>
                </c:pt>
                <c:pt idx="7986">
                  <c:v>203</c:v>
                </c:pt>
                <c:pt idx="7987">
                  <c:v>203</c:v>
                </c:pt>
                <c:pt idx="7988">
                  <c:v>203</c:v>
                </c:pt>
                <c:pt idx="7989">
                  <c:v>203</c:v>
                </c:pt>
                <c:pt idx="7990">
                  <c:v>203</c:v>
                </c:pt>
                <c:pt idx="7991">
                  <c:v>203</c:v>
                </c:pt>
                <c:pt idx="7992">
                  <c:v>203</c:v>
                </c:pt>
                <c:pt idx="7993">
                  <c:v>200</c:v>
                </c:pt>
                <c:pt idx="7994">
                  <c:v>200</c:v>
                </c:pt>
                <c:pt idx="7995">
                  <c:v>200</c:v>
                </c:pt>
                <c:pt idx="7996">
                  <c:v>200</c:v>
                </c:pt>
                <c:pt idx="7997">
                  <c:v>200</c:v>
                </c:pt>
                <c:pt idx="7998">
                  <c:v>200</c:v>
                </c:pt>
                <c:pt idx="7999">
                  <c:v>200</c:v>
                </c:pt>
                <c:pt idx="8000">
                  <c:v>200</c:v>
                </c:pt>
                <c:pt idx="8001">
                  <c:v>200</c:v>
                </c:pt>
                <c:pt idx="8002">
                  <c:v>200</c:v>
                </c:pt>
                <c:pt idx="8003">
                  <c:v>200</c:v>
                </c:pt>
                <c:pt idx="8004">
                  <c:v>200</c:v>
                </c:pt>
                <c:pt idx="8005">
                  <c:v>200</c:v>
                </c:pt>
                <c:pt idx="8006">
                  <c:v>200</c:v>
                </c:pt>
                <c:pt idx="8007">
                  <c:v>200</c:v>
                </c:pt>
                <c:pt idx="8008">
                  <c:v>200</c:v>
                </c:pt>
                <c:pt idx="8009">
                  <c:v>200</c:v>
                </c:pt>
                <c:pt idx="8010">
                  <c:v>200</c:v>
                </c:pt>
                <c:pt idx="8011">
                  <c:v>200</c:v>
                </c:pt>
                <c:pt idx="8012">
                  <c:v>197</c:v>
                </c:pt>
                <c:pt idx="8013">
                  <c:v>197</c:v>
                </c:pt>
                <c:pt idx="8014">
                  <c:v>197</c:v>
                </c:pt>
                <c:pt idx="8015">
                  <c:v>197</c:v>
                </c:pt>
                <c:pt idx="8016">
                  <c:v>197</c:v>
                </c:pt>
                <c:pt idx="8017">
                  <c:v>197</c:v>
                </c:pt>
                <c:pt idx="8018">
                  <c:v>197</c:v>
                </c:pt>
                <c:pt idx="8019">
                  <c:v>197</c:v>
                </c:pt>
                <c:pt idx="8020">
                  <c:v>194</c:v>
                </c:pt>
                <c:pt idx="8021">
                  <c:v>194</c:v>
                </c:pt>
                <c:pt idx="8022">
                  <c:v>194</c:v>
                </c:pt>
                <c:pt idx="8023">
                  <c:v>194</c:v>
                </c:pt>
                <c:pt idx="8024">
                  <c:v>194</c:v>
                </c:pt>
                <c:pt idx="8025">
                  <c:v>194</c:v>
                </c:pt>
                <c:pt idx="8026">
                  <c:v>194</c:v>
                </c:pt>
                <c:pt idx="8027">
                  <c:v>194</c:v>
                </c:pt>
                <c:pt idx="8028">
                  <c:v>194</c:v>
                </c:pt>
                <c:pt idx="8029">
                  <c:v>194</c:v>
                </c:pt>
                <c:pt idx="8030">
                  <c:v>194</c:v>
                </c:pt>
                <c:pt idx="8031">
                  <c:v>194</c:v>
                </c:pt>
                <c:pt idx="8032">
                  <c:v>194</c:v>
                </c:pt>
                <c:pt idx="8033">
                  <c:v>194</c:v>
                </c:pt>
                <c:pt idx="8034">
                  <c:v>194</c:v>
                </c:pt>
                <c:pt idx="8035">
                  <c:v>194</c:v>
                </c:pt>
                <c:pt idx="8036">
                  <c:v>191</c:v>
                </c:pt>
                <c:pt idx="8037">
                  <c:v>191</c:v>
                </c:pt>
                <c:pt idx="8038">
                  <c:v>191</c:v>
                </c:pt>
                <c:pt idx="8039">
                  <c:v>191</c:v>
                </c:pt>
                <c:pt idx="8040">
                  <c:v>191</c:v>
                </c:pt>
                <c:pt idx="8041">
                  <c:v>191</c:v>
                </c:pt>
                <c:pt idx="8042">
                  <c:v>191</c:v>
                </c:pt>
                <c:pt idx="8043">
                  <c:v>191</c:v>
                </c:pt>
                <c:pt idx="8044">
                  <c:v>191</c:v>
                </c:pt>
                <c:pt idx="8045">
                  <c:v>191</c:v>
                </c:pt>
                <c:pt idx="8046">
                  <c:v>191</c:v>
                </c:pt>
                <c:pt idx="8047">
                  <c:v>191</c:v>
                </c:pt>
                <c:pt idx="8048">
                  <c:v>191</c:v>
                </c:pt>
                <c:pt idx="8049">
                  <c:v>191</c:v>
                </c:pt>
                <c:pt idx="8050">
                  <c:v>191</c:v>
                </c:pt>
                <c:pt idx="8051">
                  <c:v>191</c:v>
                </c:pt>
                <c:pt idx="8052">
                  <c:v>191</c:v>
                </c:pt>
                <c:pt idx="8053">
                  <c:v>191</c:v>
                </c:pt>
                <c:pt idx="8054">
                  <c:v>191</c:v>
                </c:pt>
                <c:pt idx="8055">
                  <c:v>191</c:v>
                </c:pt>
                <c:pt idx="8056">
                  <c:v>191</c:v>
                </c:pt>
                <c:pt idx="8057">
                  <c:v>191</c:v>
                </c:pt>
                <c:pt idx="8058">
                  <c:v>191</c:v>
                </c:pt>
                <c:pt idx="8059">
                  <c:v>191</c:v>
                </c:pt>
                <c:pt idx="8060">
                  <c:v>191</c:v>
                </c:pt>
                <c:pt idx="8061">
                  <c:v>191</c:v>
                </c:pt>
                <c:pt idx="8062">
                  <c:v>191</c:v>
                </c:pt>
                <c:pt idx="8063">
                  <c:v>191</c:v>
                </c:pt>
                <c:pt idx="8064">
                  <c:v>191</c:v>
                </c:pt>
                <c:pt idx="8065">
                  <c:v>191</c:v>
                </c:pt>
                <c:pt idx="8066">
                  <c:v>191</c:v>
                </c:pt>
                <c:pt idx="8067">
                  <c:v>191</c:v>
                </c:pt>
                <c:pt idx="8068">
                  <c:v>191</c:v>
                </c:pt>
                <c:pt idx="8069">
                  <c:v>191</c:v>
                </c:pt>
                <c:pt idx="8070">
                  <c:v>191</c:v>
                </c:pt>
                <c:pt idx="8071">
                  <c:v>191</c:v>
                </c:pt>
                <c:pt idx="8072">
                  <c:v>191</c:v>
                </c:pt>
                <c:pt idx="8073">
                  <c:v>188</c:v>
                </c:pt>
                <c:pt idx="8074">
                  <c:v>185</c:v>
                </c:pt>
                <c:pt idx="8075">
                  <c:v>182</c:v>
                </c:pt>
                <c:pt idx="8076">
                  <c:v>176</c:v>
                </c:pt>
                <c:pt idx="8077">
                  <c:v>176</c:v>
                </c:pt>
                <c:pt idx="8078">
                  <c:v>176</c:v>
                </c:pt>
                <c:pt idx="8079">
                  <c:v>179</c:v>
                </c:pt>
                <c:pt idx="8080">
                  <c:v>182</c:v>
                </c:pt>
                <c:pt idx="8081">
                  <c:v>182</c:v>
                </c:pt>
                <c:pt idx="8082">
                  <c:v>185</c:v>
                </c:pt>
                <c:pt idx="8083">
                  <c:v>185</c:v>
                </c:pt>
                <c:pt idx="8084">
                  <c:v>188</c:v>
                </c:pt>
                <c:pt idx="8085">
                  <c:v>188</c:v>
                </c:pt>
                <c:pt idx="8086">
                  <c:v>188</c:v>
                </c:pt>
                <c:pt idx="8087">
                  <c:v>188</c:v>
                </c:pt>
                <c:pt idx="8088">
                  <c:v>191</c:v>
                </c:pt>
                <c:pt idx="8089">
                  <c:v>197</c:v>
                </c:pt>
                <c:pt idx="8090">
                  <c:v>225</c:v>
                </c:pt>
                <c:pt idx="8091">
                  <c:v>252</c:v>
                </c:pt>
                <c:pt idx="8092">
                  <c:v>270</c:v>
                </c:pt>
                <c:pt idx="8093">
                  <c:v>270</c:v>
                </c:pt>
                <c:pt idx="8094">
                  <c:v>252</c:v>
                </c:pt>
                <c:pt idx="8095">
                  <c:v>238</c:v>
                </c:pt>
                <c:pt idx="8096">
                  <c:v>228</c:v>
                </c:pt>
                <c:pt idx="8097">
                  <c:v>222</c:v>
                </c:pt>
                <c:pt idx="8098">
                  <c:v>222</c:v>
                </c:pt>
                <c:pt idx="8099">
                  <c:v>222</c:v>
                </c:pt>
                <c:pt idx="8100">
                  <c:v>222</c:v>
                </c:pt>
                <c:pt idx="8101">
                  <c:v>222</c:v>
                </c:pt>
                <c:pt idx="8102">
                  <c:v>219</c:v>
                </c:pt>
                <c:pt idx="8103">
                  <c:v>222</c:v>
                </c:pt>
                <c:pt idx="8104">
                  <c:v>232</c:v>
                </c:pt>
                <c:pt idx="8105">
                  <c:v>242</c:v>
                </c:pt>
                <c:pt idx="8106">
                  <c:v>252</c:v>
                </c:pt>
                <c:pt idx="8107">
                  <c:v>256</c:v>
                </c:pt>
                <c:pt idx="8108">
                  <c:v>252</c:v>
                </c:pt>
                <c:pt idx="8109">
                  <c:v>249</c:v>
                </c:pt>
                <c:pt idx="8110">
                  <c:v>245</c:v>
                </c:pt>
                <c:pt idx="8111">
                  <c:v>242</c:v>
                </c:pt>
                <c:pt idx="8112">
                  <c:v>238</c:v>
                </c:pt>
                <c:pt idx="8113">
                  <c:v>235</c:v>
                </c:pt>
                <c:pt idx="8114">
                  <c:v>232</c:v>
                </c:pt>
                <c:pt idx="8115">
                  <c:v>228</c:v>
                </c:pt>
                <c:pt idx="8116">
                  <c:v>225</c:v>
                </c:pt>
                <c:pt idx="8117">
                  <c:v>225</c:v>
                </c:pt>
                <c:pt idx="8118">
                  <c:v>222</c:v>
                </c:pt>
                <c:pt idx="8119">
                  <c:v>222</c:v>
                </c:pt>
                <c:pt idx="8120">
                  <c:v>222</c:v>
                </c:pt>
                <c:pt idx="8121">
                  <c:v>219</c:v>
                </c:pt>
                <c:pt idx="8122">
                  <c:v>219</c:v>
                </c:pt>
                <c:pt idx="8123">
                  <c:v>219</c:v>
                </c:pt>
                <c:pt idx="8124">
                  <c:v>219</c:v>
                </c:pt>
                <c:pt idx="8125">
                  <c:v>222</c:v>
                </c:pt>
                <c:pt idx="8126">
                  <c:v>222</c:v>
                </c:pt>
                <c:pt idx="8127">
                  <c:v>225</c:v>
                </c:pt>
                <c:pt idx="8128">
                  <c:v>225</c:v>
                </c:pt>
                <c:pt idx="8129">
                  <c:v>228</c:v>
                </c:pt>
                <c:pt idx="8130">
                  <c:v>232</c:v>
                </c:pt>
                <c:pt idx="8131">
                  <c:v>232</c:v>
                </c:pt>
                <c:pt idx="8132">
                  <c:v>235</c:v>
                </c:pt>
                <c:pt idx="8133">
                  <c:v>238</c:v>
                </c:pt>
                <c:pt idx="8134">
                  <c:v>238</c:v>
                </c:pt>
                <c:pt idx="8135">
                  <c:v>242</c:v>
                </c:pt>
                <c:pt idx="8136">
                  <c:v>242</c:v>
                </c:pt>
                <c:pt idx="8137">
                  <c:v>242</c:v>
                </c:pt>
                <c:pt idx="8138">
                  <c:v>242</c:v>
                </c:pt>
                <c:pt idx="8139">
                  <c:v>242</c:v>
                </c:pt>
                <c:pt idx="8140">
                  <c:v>238</c:v>
                </c:pt>
                <c:pt idx="8141">
                  <c:v>238</c:v>
                </c:pt>
                <c:pt idx="8142">
                  <c:v>238</c:v>
                </c:pt>
                <c:pt idx="8143">
                  <c:v>242</c:v>
                </c:pt>
                <c:pt idx="8144">
                  <c:v>242</c:v>
                </c:pt>
                <c:pt idx="8145">
                  <c:v>242</c:v>
                </c:pt>
                <c:pt idx="8146">
                  <c:v>245</c:v>
                </c:pt>
                <c:pt idx="8147">
                  <c:v>245</c:v>
                </c:pt>
                <c:pt idx="8148">
                  <c:v>249</c:v>
                </c:pt>
                <c:pt idx="8149">
                  <c:v>249</c:v>
                </c:pt>
                <c:pt idx="8150">
                  <c:v>249</c:v>
                </c:pt>
                <c:pt idx="8151">
                  <c:v>249</c:v>
                </c:pt>
                <c:pt idx="8152">
                  <c:v>245</c:v>
                </c:pt>
                <c:pt idx="8153">
                  <c:v>245</c:v>
                </c:pt>
                <c:pt idx="8154">
                  <c:v>245</c:v>
                </c:pt>
                <c:pt idx="8155">
                  <c:v>245</c:v>
                </c:pt>
                <c:pt idx="8156">
                  <c:v>245</c:v>
                </c:pt>
                <c:pt idx="8157">
                  <c:v>245</c:v>
                </c:pt>
                <c:pt idx="8158">
                  <c:v>242</c:v>
                </c:pt>
                <c:pt idx="8159">
                  <c:v>242</c:v>
                </c:pt>
                <c:pt idx="8160">
                  <c:v>238</c:v>
                </c:pt>
                <c:pt idx="8161">
                  <c:v>242</c:v>
                </c:pt>
                <c:pt idx="8162">
                  <c:v>242</c:v>
                </c:pt>
                <c:pt idx="8163">
                  <c:v>242</c:v>
                </c:pt>
                <c:pt idx="8164">
                  <c:v>242</c:v>
                </c:pt>
                <c:pt idx="8165">
                  <c:v>242</c:v>
                </c:pt>
                <c:pt idx="8166">
                  <c:v>238</c:v>
                </c:pt>
                <c:pt idx="8167">
                  <c:v>238</c:v>
                </c:pt>
                <c:pt idx="8168">
                  <c:v>238</c:v>
                </c:pt>
                <c:pt idx="8169">
                  <c:v>238</c:v>
                </c:pt>
                <c:pt idx="8170">
                  <c:v>238</c:v>
                </c:pt>
                <c:pt idx="8171">
                  <c:v>238</c:v>
                </c:pt>
                <c:pt idx="8172">
                  <c:v>238</c:v>
                </c:pt>
                <c:pt idx="8173">
                  <c:v>238</c:v>
                </c:pt>
                <c:pt idx="8174">
                  <c:v>238</c:v>
                </c:pt>
                <c:pt idx="8175">
                  <c:v>242</c:v>
                </c:pt>
                <c:pt idx="8176">
                  <c:v>238</c:v>
                </c:pt>
                <c:pt idx="8177">
                  <c:v>238</c:v>
                </c:pt>
                <c:pt idx="8178">
                  <c:v>235</c:v>
                </c:pt>
                <c:pt idx="8179">
                  <c:v>232</c:v>
                </c:pt>
                <c:pt idx="8180">
                  <c:v>228</c:v>
                </c:pt>
                <c:pt idx="8181">
                  <c:v>228</c:v>
                </c:pt>
                <c:pt idx="8182">
                  <c:v>225</c:v>
                </c:pt>
                <c:pt idx="8183">
                  <c:v>225</c:v>
                </c:pt>
                <c:pt idx="8184">
                  <c:v>225</c:v>
                </c:pt>
                <c:pt idx="8185">
                  <c:v>225</c:v>
                </c:pt>
                <c:pt idx="8186">
                  <c:v>222</c:v>
                </c:pt>
                <c:pt idx="8187">
                  <c:v>222</c:v>
                </c:pt>
                <c:pt idx="8188">
                  <c:v>222</c:v>
                </c:pt>
                <c:pt idx="8189">
                  <c:v>219</c:v>
                </c:pt>
                <c:pt idx="8190">
                  <c:v>219</c:v>
                </c:pt>
                <c:pt idx="8191">
                  <c:v>219</c:v>
                </c:pt>
                <c:pt idx="8192">
                  <c:v>222</c:v>
                </c:pt>
                <c:pt idx="8193">
                  <c:v>222</c:v>
                </c:pt>
                <c:pt idx="8194">
                  <c:v>222</c:v>
                </c:pt>
                <c:pt idx="8195">
                  <c:v>222</c:v>
                </c:pt>
                <c:pt idx="8196">
                  <c:v>222</c:v>
                </c:pt>
                <c:pt idx="8197">
                  <c:v>222</c:v>
                </c:pt>
                <c:pt idx="8198">
                  <c:v>222</c:v>
                </c:pt>
                <c:pt idx="8199">
                  <c:v>222</c:v>
                </c:pt>
                <c:pt idx="8200">
                  <c:v>222</c:v>
                </c:pt>
                <c:pt idx="8201">
                  <c:v>222</c:v>
                </c:pt>
                <c:pt idx="8202">
                  <c:v>222</c:v>
                </c:pt>
                <c:pt idx="8203">
                  <c:v>222</c:v>
                </c:pt>
                <c:pt idx="8204">
                  <c:v>222</c:v>
                </c:pt>
                <c:pt idx="8205">
                  <c:v>219</c:v>
                </c:pt>
                <c:pt idx="8206">
                  <c:v>219</c:v>
                </c:pt>
                <c:pt idx="8207">
                  <c:v>219</c:v>
                </c:pt>
                <c:pt idx="8208">
                  <c:v>219</c:v>
                </c:pt>
                <c:pt idx="8209">
                  <c:v>216</c:v>
                </c:pt>
                <c:pt idx="8210">
                  <c:v>216</c:v>
                </c:pt>
                <c:pt idx="8211">
                  <c:v>216</c:v>
                </c:pt>
                <c:pt idx="8212">
                  <c:v>216</c:v>
                </c:pt>
                <c:pt idx="8213">
                  <c:v>216</c:v>
                </c:pt>
                <c:pt idx="8214">
                  <c:v>216</c:v>
                </c:pt>
                <c:pt idx="8215">
                  <c:v>216</c:v>
                </c:pt>
                <c:pt idx="8216">
                  <c:v>212</c:v>
                </c:pt>
                <c:pt idx="8217">
                  <c:v>212</c:v>
                </c:pt>
                <c:pt idx="8218">
                  <c:v>212</c:v>
                </c:pt>
                <c:pt idx="8219">
                  <c:v>212</c:v>
                </c:pt>
                <c:pt idx="8220">
                  <c:v>212</c:v>
                </c:pt>
                <c:pt idx="8221">
                  <c:v>212</c:v>
                </c:pt>
                <c:pt idx="8222">
                  <c:v>212</c:v>
                </c:pt>
                <c:pt idx="8223">
                  <c:v>212</c:v>
                </c:pt>
                <c:pt idx="8224">
                  <c:v>212</c:v>
                </c:pt>
                <c:pt idx="8225">
                  <c:v>212</c:v>
                </c:pt>
                <c:pt idx="8226">
                  <c:v>212</c:v>
                </c:pt>
                <c:pt idx="8227">
                  <c:v>212</c:v>
                </c:pt>
                <c:pt idx="8228">
                  <c:v>209</c:v>
                </c:pt>
                <c:pt idx="8229">
                  <c:v>209</c:v>
                </c:pt>
                <c:pt idx="8230">
                  <c:v>209</c:v>
                </c:pt>
                <c:pt idx="8231">
                  <c:v>209</c:v>
                </c:pt>
                <c:pt idx="8232">
                  <c:v>209</c:v>
                </c:pt>
                <c:pt idx="8233">
                  <c:v>209</c:v>
                </c:pt>
                <c:pt idx="8234">
                  <c:v>209</c:v>
                </c:pt>
                <c:pt idx="8235">
                  <c:v>206</c:v>
                </c:pt>
                <c:pt idx="8236">
                  <c:v>206</c:v>
                </c:pt>
                <c:pt idx="8237">
                  <c:v>206</c:v>
                </c:pt>
                <c:pt idx="8238">
                  <c:v>206</c:v>
                </c:pt>
                <c:pt idx="8239">
                  <c:v>206</c:v>
                </c:pt>
                <c:pt idx="8240">
                  <c:v>206</c:v>
                </c:pt>
                <c:pt idx="8241">
                  <c:v>206</c:v>
                </c:pt>
                <c:pt idx="8242">
                  <c:v>206</c:v>
                </c:pt>
                <c:pt idx="8243">
                  <c:v>206</c:v>
                </c:pt>
                <c:pt idx="8244">
                  <c:v>206</c:v>
                </c:pt>
                <c:pt idx="8245">
                  <c:v>203</c:v>
                </c:pt>
                <c:pt idx="8246">
                  <c:v>203</c:v>
                </c:pt>
                <c:pt idx="8247">
                  <c:v>203</c:v>
                </c:pt>
                <c:pt idx="8248">
                  <c:v>203</c:v>
                </c:pt>
                <c:pt idx="8249">
                  <c:v>203</c:v>
                </c:pt>
                <c:pt idx="8250">
                  <c:v>203</c:v>
                </c:pt>
                <c:pt idx="8251">
                  <c:v>203</c:v>
                </c:pt>
                <c:pt idx="8252">
                  <c:v>203</c:v>
                </c:pt>
                <c:pt idx="8253">
                  <c:v>203</c:v>
                </c:pt>
                <c:pt idx="8254">
                  <c:v>203</c:v>
                </c:pt>
                <c:pt idx="8255">
                  <c:v>203</c:v>
                </c:pt>
                <c:pt idx="8256">
                  <c:v>200</c:v>
                </c:pt>
                <c:pt idx="8257">
                  <c:v>200</c:v>
                </c:pt>
                <c:pt idx="8258">
                  <c:v>200</c:v>
                </c:pt>
                <c:pt idx="8259">
                  <c:v>200</c:v>
                </c:pt>
                <c:pt idx="8260">
                  <c:v>200</c:v>
                </c:pt>
                <c:pt idx="8261">
                  <c:v>200</c:v>
                </c:pt>
                <c:pt idx="8262">
                  <c:v>200</c:v>
                </c:pt>
                <c:pt idx="8263">
                  <c:v>200</c:v>
                </c:pt>
                <c:pt idx="8264">
                  <c:v>197</c:v>
                </c:pt>
                <c:pt idx="8265">
                  <c:v>197</c:v>
                </c:pt>
                <c:pt idx="8266">
                  <c:v>194</c:v>
                </c:pt>
                <c:pt idx="8267">
                  <c:v>194</c:v>
                </c:pt>
                <c:pt idx="8268">
                  <c:v>194</c:v>
                </c:pt>
                <c:pt idx="8269">
                  <c:v>194</c:v>
                </c:pt>
                <c:pt idx="8270">
                  <c:v>194</c:v>
                </c:pt>
                <c:pt idx="8271">
                  <c:v>191</c:v>
                </c:pt>
                <c:pt idx="8272">
                  <c:v>191</c:v>
                </c:pt>
                <c:pt idx="8273">
                  <c:v>191</c:v>
                </c:pt>
                <c:pt idx="8274">
                  <c:v>191</c:v>
                </c:pt>
                <c:pt idx="8275">
                  <c:v>191</c:v>
                </c:pt>
                <c:pt idx="8276">
                  <c:v>191</c:v>
                </c:pt>
                <c:pt idx="8277">
                  <c:v>188</c:v>
                </c:pt>
                <c:pt idx="8278">
                  <c:v>188</c:v>
                </c:pt>
                <c:pt idx="8279">
                  <c:v>188</c:v>
                </c:pt>
                <c:pt idx="8280">
                  <c:v>188</c:v>
                </c:pt>
                <c:pt idx="8281">
                  <c:v>188</c:v>
                </c:pt>
                <c:pt idx="8282">
                  <c:v>188</c:v>
                </c:pt>
                <c:pt idx="8283">
                  <c:v>188</c:v>
                </c:pt>
                <c:pt idx="8284">
                  <c:v>188</c:v>
                </c:pt>
                <c:pt idx="8285">
                  <c:v>188</c:v>
                </c:pt>
                <c:pt idx="8286">
                  <c:v>188</c:v>
                </c:pt>
                <c:pt idx="8287">
                  <c:v>185</c:v>
                </c:pt>
                <c:pt idx="8288">
                  <c:v>185</c:v>
                </c:pt>
                <c:pt idx="8289">
                  <c:v>188</c:v>
                </c:pt>
                <c:pt idx="8290">
                  <c:v>188</c:v>
                </c:pt>
                <c:pt idx="8291">
                  <c:v>188</c:v>
                </c:pt>
                <c:pt idx="8292">
                  <c:v>188</c:v>
                </c:pt>
                <c:pt idx="8293">
                  <c:v>188</c:v>
                </c:pt>
                <c:pt idx="8294">
                  <c:v>188</c:v>
                </c:pt>
                <c:pt idx="8295">
                  <c:v>185</c:v>
                </c:pt>
                <c:pt idx="8296">
                  <c:v>185</c:v>
                </c:pt>
                <c:pt idx="8297">
                  <c:v>185</c:v>
                </c:pt>
                <c:pt idx="8298">
                  <c:v>185</c:v>
                </c:pt>
                <c:pt idx="8299">
                  <c:v>185</c:v>
                </c:pt>
                <c:pt idx="8300">
                  <c:v>185</c:v>
                </c:pt>
                <c:pt idx="8301">
                  <c:v>185</c:v>
                </c:pt>
                <c:pt idx="8302">
                  <c:v>185</c:v>
                </c:pt>
                <c:pt idx="8303">
                  <c:v>182</c:v>
                </c:pt>
                <c:pt idx="8304">
                  <c:v>182</c:v>
                </c:pt>
                <c:pt idx="8305">
                  <c:v>182</c:v>
                </c:pt>
                <c:pt idx="8306">
                  <c:v>182</c:v>
                </c:pt>
                <c:pt idx="8307">
                  <c:v>182</c:v>
                </c:pt>
                <c:pt idx="8308">
                  <c:v>182</c:v>
                </c:pt>
                <c:pt idx="8309">
                  <c:v>182</c:v>
                </c:pt>
                <c:pt idx="8310">
                  <c:v>182</c:v>
                </c:pt>
                <c:pt idx="8311">
                  <c:v>182</c:v>
                </c:pt>
                <c:pt idx="8312">
                  <c:v>182</c:v>
                </c:pt>
                <c:pt idx="8313">
                  <c:v>179</c:v>
                </c:pt>
                <c:pt idx="8314">
                  <c:v>179</c:v>
                </c:pt>
                <c:pt idx="8315">
                  <c:v>179</c:v>
                </c:pt>
                <c:pt idx="8316">
                  <c:v>179</c:v>
                </c:pt>
                <c:pt idx="8317">
                  <c:v>179</c:v>
                </c:pt>
                <c:pt idx="8318">
                  <c:v>179</c:v>
                </c:pt>
                <c:pt idx="8319">
                  <c:v>176</c:v>
                </c:pt>
                <c:pt idx="8320">
                  <c:v>176</c:v>
                </c:pt>
                <c:pt idx="8321">
                  <c:v>176</c:v>
                </c:pt>
                <c:pt idx="8322">
                  <c:v>176</c:v>
                </c:pt>
                <c:pt idx="8323">
                  <c:v>176</c:v>
                </c:pt>
                <c:pt idx="8324">
                  <c:v>176</c:v>
                </c:pt>
                <c:pt idx="8325">
                  <c:v>176</c:v>
                </c:pt>
                <c:pt idx="8326">
                  <c:v>176</c:v>
                </c:pt>
                <c:pt idx="8327">
                  <c:v>176</c:v>
                </c:pt>
                <c:pt idx="8328">
                  <c:v>176</c:v>
                </c:pt>
                <c:pt idx="8329">
                  <c:v>176</c:v>
                </c:pt>
                <c:pt idx="8330">
                  <c:v>176</c:v>
                </c:pt>
                <c:pt idx="8331">
                  <c:v>176</c:v>
                </c:pt>
                <c:pt idx="8332">
                  <c:v>174</c:v>
                </c:pt>
                <c:pt idx="8333">
                  <c:v>174</c:v>
                </c:pt>
                <c:pt idx="8334">
                  <c:v>174</c:v>
                </c:pt>
                <c:pt idx="8335">
                  <c:v>174</c:v>
                </c:pt>
                <c:pt idx="8336">
                  <c:v>176</c:v>
                </c:pt>
                <c:pt idx="8337">
                  <c:v>182</c:v>
                </c:pt>
                <c:pt idx="8338">
                  <c:v>188</c:v>
                </c:pt>
                <c:pt idx="8339">
                  <c:v>200</c:v>
                </c:pt>
                <c:pt idx="8340">
                  <c:v>209</c:v>
                </c:pt>
                <c:pt idx="8341">
                  <c:v>222</c:v>
                </c:pt>
                <c:pt idx="8342">
                  <c:v>232</c:v>
                </c:pt>
                <c:pt idx="8343">
                  <c:v>242</c:v>
                </c:pt>
                <c:pt idx="8344">
                  <c:v>245</c:v>
                </c:pt>
                <c:pt idx="8345">
                  <c:v>252</c:v>
                </c:pt>
                <c:pt idx="8346">
                  <c:v>252</c:v>
                </c:pt>
                <c:pt idx="8347">
                  <c:v>256</c:v>
                </c:pt>
                <c:pt idx="8348">
                  <c:v>256</c:v>
                </c:pt>
                <c:pt idx="8349">
                  <c:v>252</c:v>
                </c:pt>
                <c:pt idx="8350">
                  <c:v>252</c:v>
                </c:pt>
                <c:pt idx="8351">
                  <c:v>249</c:v>
                </c:pt>
                <c:pt idx="8352">
                  <c:v>245</c:v>
                </c:pt>
                <c:pt idx="8353">
                  <c:v>245</c:v>
                </c:pt>
                <c:pt idx="8354">
                  <c:v>242</c:v>
                </c:pt>
                <c:pt idx="8355">
                  <c:v>238</c:v>
                </c:pt>
                <c:pt idx="8356">
                  <c:v>235</c:v>
                </c:pt>
                <c:pt idx="8357">
                  <c:v>232</c:v>
                </c:pt>
                <c:pt idx="8358">
                  <c:v>228</c:v>
                </c:pt>
                <c:pt idx="8359">
                  <c:v>225</c:v>
                </c:pt>
                <c:pt idx="8360">
                  <c:v>222</c:v>
                </c:pt>
                <c:pt idx="8361">
                  <c:v>219</c:v>
                </c:pt>
                <c:pt idx="8362">
                  <c:v>216</c:v>
                </c:pt>
                <c:pt idx="8363">
                  <c:v>216</c:v>
                </c:pt>
                <c:pt idx="8364">
                  <c:v>212</c:v>
                </c:pt>
                <c:pt idx="8365">
                  <c:v>209</c:v>
                </c:pt>
                <c:pt idx="8366">
                  <c:v>206</c:v>
                </c:pt>
                <c:pt idx="8367">
                  <c:v>203</c:v>
                </c:pt>
                <c:pt idx="8368">
                  <c:v>203</c:v>
                </c:pt>
                <c:pt idx="8369">
                  <c:v>200</c:v>
                </c:pt>
                <c:pt idx="8370">
                  <c:v>197</c:v>
                </c:pt>
                <c:pt idx="8371">
                  <c:v>194</c:v>
                </c:pt>
                <c:pt idx="8372">
                  <c:v>194</c:v>
                </c:pt>
                <c:pt idx="8373">
                  <c:v>191</c:v>
                </c:pt>
                <c:pt idx="8374">
                  <c:v>188</c:v>
                </c:pt>
                <c:pt idx="8375">
                  <c:v>188</c:v>
                </c:pt>
                <c:pt idx="8376">
                  <c:v>188</c:v>
                </c:pt>
                <c:pt idx="8377">
                  <c:v>185</c:v>
                </c:pt>
                <c:pt idx="8378">
                  <c:v>185</c:v>
                </c:pt>
                <c:pt idx="8379">
                  <c:v>182</c:v>
                </c:pt>
                <c:pt idx="8380">
                  <c:v>182</c:v>
                </c:pt>
                <c:pt idx="8381">
                  <c:v>179</c:v>
                </c:pt>
                <c:pt idx="8382">
                  <c:v>179</c:v>
                </c:pt>
                <c:pt idx="8383">
                  <c:v>179</c:v>
                </c:pt>
                <c:pt idx="8384">
                  <c:v>176</c:v>
                </c:pt>
                <c:pt idx="8385">
                  <c:v>176</c:v>
                </c:pt>
                <c:pt idx="8386">
                  <c:v>176</c:v>
                </c:pt>
                <c:pt idx="8387">
                  <c:v>174</c:v>
                </c:pt>
                <c:pt idx="8388">
                  <c:v>174</c:v>
                </c:pt>
                <c:pt idx="8389">
                  <c:v>174</c:v>
                </c:pt>
                <c:pt idx="8390">
                  <c:v>171</c:v>
                </c:pt>
                <c:pt idx="8391">
                  <c:v>171</c:v>
                </c:pt>
                <c:pt idx="8392">
                  <c:v>171</c:v>
                </c:pt>
                <c:pt idx="8393">
                  <c:v>171</c:v>
                </c:pt>
                <c:pt idx="8394">
                  <c:v>171</c:v>
                </c:pt>
                <c:pt idx="8395">
                  <c:v>171</c:v>
                </c:pt>
                <c:pt idx="8396">
                  <c:v>168</c:v>
                </c:pt>
                <c:pt idx="8397">
                  <c:v>168</c:v>
                </c:pt>
                <c:pt idx="8398">
                  <c:v>168</c:v>
                </c:pt>
                <c:pt idx="8399">
                  <c:v>168</c:v>
                </c:pt>
                <c:pt idx="8400">
                  <c:v>168</c:v>
                </c:pt>
                <c:pt idx="8401">
                  <c:v>168</c:v>
                </c:pt>
                <c:pt idx="8402">
                  <c:v>168</c:v>
                </c:pt>
                <c:pt idx="8403">
                  <c:v>168</c:v>
                </c:pt>
                <c:pt idx="8404">
                  <c:v>168</c:v>
                </c:pt>
                <c:pt idx="8405">
                  <c:v>168</c:v>
                </c:pt>
                <c:pt idx="8406">
                  <c:v>168</c:v>
                </c:pt>
                <c:pt idx="8407">
                  <c:v>165</c:v>
                </c:pt>
                <c:pt idx="8408">
                  <c:v>165</c:v>
                </c:pt>
                <c:pt idx="8409">
                  <c:v>165</c:v>
                </c:pt>
                <c:pt idx="8410">
                  <c:v>165</c:v>
                </c:pt>
                <c:pt idx="8411">
                  <c:v>165</c:v>
                </c:pt>
                <c:pt idx="8412">
                  <c:v>165</c:v>
                </c:pt>
                <c:pt idx="8413">
                  <c:v>165</c:v>
                </c:pt>
                <c:pt idx="8414">
                  <c:v>163</c:v>
                </c:pt>
                <c:pt idx="8415">
                  <c:v>163</c:v>
                </c:pt>
                <c:pt idx="8416">
                  <c:v>165</c:v>
                </c:pt>
                <c:pt idx="8417">
                  <c:v>165</c:v>
                </c:pt>
                <c:pt idx="8418">
                  <c:v>165</c:v>
                </c:pt>
                <c:pt idx="8419">
                  <c:v>165</c:v>
                </c:pt>
                <c:pt idx="8420">
                  <c:v>168</c:v>
                </c:pt>
                <c:pt idx="8421">
                  <c:v>168</c:v>
                </c:pt>
                <c:pt idx="8422">
                  <c:v>168</c:v>
                </c:pt>
                <c:pt idx="8423">
                  <c:v>168</c:v>
                </c:pt>
                <c:pt idx="8424">
                  <c:v>168</c:v>
                </c:pt>
                <c:pt idx="8425">
                  <c:v>168</c:v>
                </c:pt>
                <c:pt idx="8426">
                  <c:v>168</c:v>
                </c:pt>
                <c:pt idx="8427">
                  <c:v>168</c:v>
                </c:pt>
                <c:pt idx="8428">
                  <c:v>168</c:v>
                </c:pt>
                <c:pt idx="8429">
                  <c:v>168</c:v>
                </c:pt>
                <c:pt idx="8430">
                  <c:v>165</c:v>
                </c:pt>
                <c:pt idx="8431">
                  <c:v>165</c:v>
                </c:pt>
                <c:pt idx="8432">
                  <c:v>165</c:v>
                </c:pt>
                <c:pt idx="8433">
                  <c:v>168</c:v>
                </c:pt>
                <c:pt idx="8434">
                  <c:v>168</c:v>
                </c:pt>
                <c:pt idx="8435">
                  <c:v>168</c:v>
                </c:pt>
                <c:pt idx="8436">
                  <c:v>168</c:v>
                </c:pt>
                <c:pt idx="8437">
                  <c:v>168</c:v>
                </c:pt>
                <c:pt idx="8438">
                  <c:v>168</c:v>
                </c:pt>
                <c:pt idx="8439">
                  <c:v>168</c:v>
                </c:pt>
                <c:pt idx="8440">
                  <c:v>168</c:v>
                </c:pt>
                <c:pt idx="8441">
                  <c:v>168</c:v>
                </c:pt>
                <c:pt idx="8442">
                  <c:v>168</c:v>
                </c:pt>
                <c:pt idx="8443">
                  <c:v>168</c:v>
                </c:pt>
                <c:pt idx="8444">
                  <c:v>168</c:v>
                </c:pt>
                <c:pt idx="8445">
                  <c:v>168</c:v>
                </c:pt>
                <c:pt idx="8446">
                  <c:v>168</c:v>
                </c:pt>
                <c:pt idx="8447">
                  <c:v>168</c:v>
                </c:pt>
                <c:pt idx="8448">
                  <c:v>171</c:v>
                </c:pt>
                <c:pt idx="8449">
                  <c:v>171</c:v>
                </c:pt>
                <c:pt idx="8450">
                  <c:v>174</c:v>
                </c:pt>
                <c:pt idx="8451">
                  <c:v>174</c:v>
                </c:pt>
                <c:pt idx="8452">
                  <c:v>174</c:v>
                </c:pt>
                <c:pt idx="8453">
                  <c:v>174</c:v>
                </c:pt>
                <c:pt idx="8454">
                  <c:v>174</c:v>
                </c:pt>
                <c:pt idx="8455">
                  <c:v>174</c:v>
                </c:pt>
                <c:pt idx="8456">
                  <c:v>171</c:v>
                </c:pt>
                <c:pt idx="8457">
                  <c:v>171</c:v>
                </c:pt>
                <c:pt idx="8458">
                  <c:v>171</c:v>
                </c:pt>
                <c:pt idx="8459">
                  <c:v>168</c:v>
                </c:pt>
                <c:pt idx="8460">
                  <c:v>168</c:v>
                </c:pt>
                <c:pt idx="8461">
                  <c:v>168</c:v>
                </c:pt>
                <c:pt idx="8462">
                  <c:v>168</c:v>
                </c:pt>
                <c:pt idx="8463">
                  <c:v>168</c:v>
                </c:pt>
                <c:pt idx="8464">
                  <c:v>168</c:v>
                </c:pt>
                <c:pt idx="8465">
                  <c:v>168</c:v>
                </c:pt>
                <c:pt idx="8466">
                  <c:v>168</c:v>
                </c:pt>
                <c:pt idx="8467">
                  <c:v>168</c:v>
                </c:pt>
                <c:pt idx="8468">
                  <c:v>168</c:v>
                </c:pt>
                <c:pt idx="8469">
                  <c:v>168</c:v>
                </c:pt>
                <c:pt idx="8470">
                  <c:v>171</c:v>
                </c:pt>
                <c:pt idx="8471">
                  <c:v>171</c:v>
                </c:pt>
                <c:pt idx="8472">
                  <c:v>171</c:v>
                </c:pt>
                <c:pt idx="8473">
                  <c:v>171</c:v>
                </c:pt>
                <c:pt idx="8474">
                  <c:v>171</c:v>
                </c:pt>
                <c:pt idx="8475">
                  <c:v>171</c:v>
                </c:pt>
                <c:pt idx="8476">
                  <c:v>174</c:v>
                </c:pt>
                <c:pt idx="8477">
                  <c:v>174</c:v>
                </c:pt>
                <c:pt idx="8478">
                  <c:v>174</c:v>
                </c:pt>
                <c:pt idx="8479">
                  <c:v>174</c:v>
                </c:pt>
                <c:pt idx="8480">
                  <c:v>174</c:v>
                </c:pt>
                <c:pt idx="8481">
                  <c:v>174</c:v>
                </c:pt>
                <c:pt idx="8482">
                  <c:v>174</c:v>
                </c:pt>
                <c:pt idx="8483">
                  <c:v>174</c:v>
                </c:pt>
                <c:pt idx="8484">
                  <c:v>174</c:v>
                </c:pt>
                <c:pt idx="8485">
                  <c:v>174</c:v>
                </c:pt>
                <c:pt idx="8486">
                  <c:v>174</c:v>
                </c:pt>
                <c:pt idx="8487">
                  <c:v>174</c:v>
                </c:pt>
                <c:pt idx="8488">
                  <c:v>174</c:v>
                </c:pt>
                <c:pt idx="8489">
                  <c:v>174</c:v>
                </c:pt>
                <c:pt idx="8490">
                  <c:v>176</c:v>
                </c:pt>
                <c:pt idx="8491">
                  <c:v>176</c:v>
                </c:pt>
                <c:pt idx="8492">
                  <c:v>176</c:v>
                </c:pt>
                <c:pt idx="8493">
                  <c:v>176</c:v>
                </c:pt>
                <c:pt idx="8494">
                  <c:v>176</c:v>
                </c:pt>
                <c:pt idx="8495">
                  <c:v>176</c:v>
                </c:pt>
                <c:pt idx="8496">
                  <c:v>176</c:v>
                </c:pt>
                <c:pt idx="8497">
                  <c:v>176</c:v>
                </c:pt>
                <c:pt idx="8498">
                  <c:v>176</c:v>
                </c:pt>
                <c:pt idx="8499">
                  <c:v>176</c:v>
                </c:pt>
                <c:pt idx="8500">
                  <c:v>176</c:v>
                </c:pt>
                <c:pt idx="8501">
                  <c:v>176</c:v>
                </c:pt>
                <c:pt idx="8502">
                  <c:v>176</c:v>
                </c:pt>
                <c:pt idx="8503">
                  <c:v>176</c:v>
                </c:pt>
                <c:pt idx="8504">
                  <c:v>176</c:v>
                </c:pt>
                <c:pt idx="8505">
                  <c:v>176</c:v>
                </c:pt>
                <c:pt idx="8506">
                  <c:v>176</c:v>
                </c:pt>
                <c:pt idx="8507">
                  <c:v>179</c:v>
                </c:pt>
                <c:pt idx="8508">
                  <c:v>182</c:v>
                </c:pt>
                <c:pt idx="8509">
                  <c:v>185</c:v>
                </c:pt>
                <c:pt idx="8510">
                  <c:v>185</c:v>
                </c:pt>
                <c:pt idx="8511">
                  <c:v>185</c:v>
                </c:pt>
                <c:pt idx="8512">
                  <c:v>182</c:v>
                </c:pt>
                <c:pt idx="8513">
                  <c:v>179</c:v>
                </c:pt>
                <c:pt idx="8514">
                  <c:v>176</c:v>
                </c:pt>
                <c:pt idx="8515">
                  <c:v>176</c:v>
                </c:pt>
                <c:pt idx="8516">
                  <c:v>176</c:v>
                </c:pt>
                <c:pt idx="8517">
                  <c:v>176</c:v>
                </c:pt>
                <c:pt idx="8518">
                  <c:v>176</c:v>
                </c:pt>
                <c:pt idx="8519">
                  <c:v>176</c:v>
                </c:pt>
                <c:pt idx="8520">
                  <c:v>176</c:v>
                </c:pt>
                <c:pt idx="8521">
                  <c:v>176</c:v>
                </c:pt>
                <c:pt idx="8522">
                  <c:v>174</c:v>
                </c:pt>
                <c:pt idx="8523">
                  <c:v>174</c:v>
                </c:pt>
                <c:pt idx="8524">
                  <c:v>174</c:v>
                </c:pt>
                <c:pt idx="8525">
                  <c:v>174</c:v>
                </c:pt>
                <c:pt idx="8526">
                  <c:v>174</c:v>
                </c:pt>
                <c:pt idx="8527">
                  <c:v>176</c:v>
                </c:pt>
                <c:pt idx="8528">
                  <c:v>179</c:v>
                </c:pt>
                <c:pt idx="8529">
                  <c:v>188</c:v>
                </c:pt>
                <c:pt idx="8530">
                  <c:v>200</c:v>
                </c:pt>
                <c:pt idx="8531">
                  <c:v>212</c:v>
                </c:pt>
                <c:pt idx="8532">
                  <c:v>232</c:v>
                </c:pt>
                <c:pt idx="8533">
                  <c:v>245</c:v>
                </c:pt>
                <c:pt idx="8534">
                  <c:v>256</c:v>
                </c:pt>
                <c:pt idx="8535">
                  <c:v>266</c:v>
                </c:pt>
                <c:pt idx="8536">
                  <c:v>273</c:v>
                </c:pt>
                <c:pt idx="8537">
                  <c:v>277</c:v>
                </c:pt>
                <c:pt idx="8538">
                  <c:v>281</c:v>
                </c:pt>
                <c:pt idx="8539">
                  <c:v>288</c:v>
                </c:pt>
                <c:pt idx="8540">
                  <c:v>288</c:v>
                </c:pt>
                <c:pt idx="8541">
                  <c:v>292</c:v>
                </c:pt>
                <c:pt idx="8542">
                  <c:v>292</c:v>
                </c:pt>
                <c:pt idx="8543">
                  <c:v>292</c:v>
                </c:pt>
                <c:pt idx="8544">
                  <c:v>292</c:v>
                </c:pt>
                <c:pt idx="8545">
                  <c:v>292</c:v>
                </c:pt>
                <c:pt idx="8546">
                  <c:v>288</c:v>
                </c:pt>
                <c:pt idx="8547">
                  <c:v>288</c:v>
                </c:pt>
                <c:pt idx="8548">
                  <c:v>288</c:v>
                </c:pt>
                <c:pt idx="8549">
                  <c:v>284</c:v>
                </c:pt>
                <c:pt idx="8550">
                  <c:v>281</c:v>
                </c:pt>
                <c:pt idx="8551">
                  <c:v>270</c:v>
                </c:pt>
                <c:pt idx="8552">
                  <c:v>259</c:v>
                </c:pt>
                <c:pt idx="8553">
                  <c:v>256</c:v>
                </c:pt>
                <c:pt idx="8554">
                  <c:v>249</c:v>
                </c:pt>
                <c:pt idx="8555">
                  <c:v>249</c:v>
                </c:pt>
                <c:pt idx="8556">
                  <c:v>245</c:v>
                </c:pt>
                <c:pt idx="8557">
                  <c:v>242</c:v>
                </c:pt>
                <c:pt idx="8558">
                  <c:v>238</c:v>
                </c:pt>
                <c:pt idx="8559">
                  <c:v>235</c:v>
                </c:pt>
                <c:pt idx="8560">
                  <c:v>232</c:v>
                </c:pt>
                <c:pt idx="8561">
                  <c:v>228</c:v>
                </c:pt>
                <c:pt idx="8562">
                  <c:v>225</c:v>
                </c:pt>
                <c:pt idx="8563">
                  <c:v>219</c:v>
                </c:pt>
                <c:pt idx="8564">
                  <c:v>216</c:v>
                </c:pt>
                <c:pt idx="8565">
                  <c:v>216</c:v>
                </c:pt>
                <c:pt idx="8566">
                  <c:v>212</c:v>
                </c:pt>
                <c:pt idx="8567">
                  <c:v>209</c:v>
                </c:pt>
                <c:pt idx="8568">
                  <c:v>206</c:v>
                </c:pt>
                <c:pt idx="8569">
                  <c:v>206</c:v>
                </c:pt>
                <c:pt idx="8570">
                  <c:v>203</c:v>
                </c:pt>
                <c:pt idx="8571">
                  <c:v>200</c:v>
                </c:pt>
                <c:pt idx="8572">
                  <c:v>200</c:v>
                </c:pt>
                <c:pt idx="8573">
                  <c:v>197</c:v>
                </c:pt>
                <c:pt idx="8574">
                  <c:v>197</c:v>
                </c:pt>
                <c:pt idx="8575">
                  <c:v>194</c:v>
                </c:pt>
                <c:pt idx="8576">
                  <c:v>194</c:v>
                </c:pt>
                <c:pt idx="8577">
                  <c:v>191</c:v>
                </c:pt>
                <c:pt idx="8578">
                  <c:v>188</c:v>
                </c:pt>
                <c:pt idx="8579">
                  <c:v>188</c:v>
                </c:pt>
                <c:pt idx="8580">
                  <c:v>188</c:v>
                </c:pt>
                <c:pt idx="8581">
                  <c:v>185</c:v>
                </c:pt>
                <c:pt idx="8582">
                  <c:v>185</c:v>
                </c:pt>
                <c:pt idx="8583">
                  <c:v>185</c:v>
                </c:pt>
                <c:pt idx="8584">
                  <c:v>185</c:v>
                </c:pt>
                <c:pt idx="8585">
                  <c:v>182</c:v>
                </c:pt>
                <c:pt idx="8586">
                  <c:v>182</c:v>
                </c:pt>
                <c:pt idx="8587">
                  <c:v>182</c:v>
                </c:pt>
                <c:pt idx="8588">
                  <c:v>182</c:v>
                </c:pt>
                <c:pt idx="8589">
                  <c:v>179</c:v>
                </c:pt>
                <c:pt idx="8590">
                  <c:v>179</c:v>
                </c:pt>
                <c:pt idx="8591">
                  <c:v>179</c:v>
                </c:pt>
                <c:pt idx="8592">
                  <c:v>179</c:v>
                </c:pt>
                <c:pt idx="8593">
                  <c:v>179</c:v>
                </c:pt>
                <c:pt idx="8594">
                  <c:v>176</c:v>
                </c:pt>
                <c:pt idx="8595">
                  <c:v>176</c:v>
                </c:pt>
                <c:pt idx="8596">
                  <c:v>176</c:v>
                </c:pt>
                <c:pt idx="8597">
                  <c:v>176</c:v>
                </c:pt>
                <c:pt idx="8598">
                  <c:v>176</c:v>
                </c:pt>
                <c:pt idx="8599">
                  <c:v>176</c:v>
                </c:pt>
                <c:pt idx="8600">
                  <c:v>176</c:v>
                </c:pt>
                <c:pt idx="8601">
                  <c:v>176</c:v>
                </c:pt>
                <c:pt idx="8602">
                  <c:v>174</c:v>
                </c:pt>
                <c:pt idx="8603">
                  <c:v>174</c:v>
                </c:pt>
                <c:pt idx="8604">
                  <c:v>174</c:v>
                </c:pt>
                <c:pt idx="8605">
                  <c:v>174</c:v>
                </c:pt>
                <c:pt idx="8606">
                  <c:v>174</c:v>
                </c:pt>
                <c:pt idx="8607">
                  <c:v>174</c:v>
                </c:pt>
                <c:pt idx="8608">
                  <c:v>174</c:v>
                </c:pt>
                <c:pt idx="8609">
                  <c:v>171</c:v>
                </c:pt>
                <c:pt idx="8610">
                  <c:v>171</c:v>
                </c:pt>
                <c:pt idx="8611">
                  <c:v>171</c:v>
                </c:pt>
                <c:pt idx="8612">
                  <c:v>171</c:v>
                </c:pt>
                <c:pt idx="8613">
                  <c:v>171</c:v>
                </c:pt>
                <c:pt idx="8614">
                  <c:v>171</c:v>
                </c:pt>
                <c:pt idx="8615">
                  <c:v>168</c:v>
                </c:pt>
                <c:pt idx="8616">
                  <c:v>168</c:v>
                </c:pt>
                <c:pt idx="8617">
                  <c:v>168</c:v>
                </c:pt>
                <c:pt idx="8618">
                  <c:v>168</c:v>
                </c:pt>
                <c:pt idx="8619">
                  <c:v>168</c:v>
                </c:pt>
                <c:pt idx="8620">
                  <c:v>168</c:v>
                </c:pt>
                <c:pt idx="8621">
                  <c:v>168</c:v>
                </c:pt>
                <c:pt idx="8622">
                  <c:v>168</c:v>
                </c:pt>
                <c:pt idx="8623">
                  <c:v>168</c:v>
                </c:pt>
                <c:pt idx="8624">
                  <c:v>165</c:v>
                </c:pt>
                <c:pt idx="8625">
                  <c:v>165</c:v>
                </c:pt>
                <c:pt idx="8626">
                  <c:v>165</c:v>
                </c:pt>
                <c:pt idx="8627">
                  <c:v>165</c:v>
                </c:pt>
                <c:pt idx="8628">
                  <c:v>165</c:v>
                </c:pt>
                <c:pt idx="8629">
                  <c:v>165</c:v>
                </c:pt>
                <c:pt idx="8630">
                  <c:v>165</c:v>
                </c:pt>
                <c:pt idx="8631">
                  <c:v>165</c:v>
                </c:pt>
                <c:pt idx="8632">
                  <c:v>165</c:v>
                </c:pt>
                <c:pt idx="8633">
                  <c:v>165</c:v>
                </c:pt>
                <c:pt idx="8634">
                  <c:v>165</c:v>
                </c:pt>
                <c:pt idx="8635">
                  <c:v>165</c:v>
                </c:pt>
                <c:pt idx="8636">
                  <c:v>165</c:v>
                </c:pt>
                <c:pt idx="8637">
                  <c:v>165</c:v>
                </c:pt>
                <c:pt idx="8638">
                  <c:v>165</c:v>
                </c:pt>
                <c:pt idx="8639">
                  <c:v>165</c:v>
                </c:pt>
                <c:pt idx="8640">
                  <c:v>165</c:v>
                </c:pt>
                <c:pt idx="8641">
                  <c:v>165</c:v>
                </c:pt>
                <c:pt idx="8642">
                  <c:v>165</c:v>
                </c:pt>
                <c:pt idx="8643">
                  <c:v>165</c:v>
                </c:pt>
                <c:pt idx="8644">
                  <c:v>165</c:v>
                </c:pt>
                <c:pt idx="8645">
                  <c:v>165</c:v>
                </c:pt>
                <c:pt idx="8646">
                  <c:v>165</c:v>
                </c:pt>
                <c:pt idx="8647">
                  <c:v>165</c:v>
                </c:pt>
                <c:pt idx="8648">
                  <c:v>165</c:v>
                </c:pt>
                <c:pt idx="8649">
                  <c:v>165</c:v>
                </c:pt>
                <c:pt idx="8650">
                  <c:v>163</c:v>
                </c:pt>
                <c:pt idx="8651">
                  <c:v>163</c:v>
                </c:pt>
                <c:pt idx="8652">
                  <c:v>163</c:v>
                </c:pt>
                <c:pt idx="8653">
                  <c:v>163</c:v>
                </c:pt>
                <c:pt idx="8654">
                  <c:v>163</c:v>
                </c:pt>
                <c:pt idx="8655">
                  <c:v>163</c:v>
                </c:pt>
                <c:pt idx="8656">
                  <c:v>163</c:v>
                </c:pt>
                <c:pt idx="8657">
                  <c:v>163</c:v>
                </c:pt>
                <c:pt idx="8658">
                  <c:v>163</c:v>
                </c:pt>
                <c:pt idx="8659">
                  <c:v>163</c:v>
                </c:pt>
                <c:pt idx="8660">
                  <c:v>163</c:v>
                </c:pt>
                <c:pt idx="8661">
                  <c:v>163</c:v>
                </c:pt>
                <c:pt idx="8662">
                  <c:v>163</c:v>
                </c:pt>
                <c:pt idx="8663">
                  <c:v>163</c:v>
                </c:pt>
                <c:pt idx="8664">
                  <c:v>163</c:v>
                </c:pt>
                <c:pt idx="8665">
                  <c:v>163</c:v>
                </c:pt>
                <c:pt idx="8666">
                  <c:v>163</c:v>
                </c:pt>
                <c:pt idx="8667">
                  <c:v>163</c:v>
                </c:pt>
                <c:pt idx="8668">
                  <c:v>160</c:v>
                </c:pt>
                <c:pt idx="8669">
                  <c:v>160</c:v>
                </c:pt>
                <c:pt idx="8670">
                  <c:v>160</c:v>
                </c:pt>
                <c:pt idx="8671">
                  <c:v>160</c:v>
                </c:pt>
                <c:pt idx="8672">
                  <c:v>160</c:v>
                </c:pt>
                <c:pt idx="8673">
                  <c:v>160</c:v>
                </c:pt>
                <c:pt idx="8674">
                  <c:v>160</c:v>
                </c:pt>
                <c:pt idx="8675">
                  <c:v>160</c:v>
                </c:pt>
                <c:pt idx="8676">
                  <c:v>160</c:v>
                </c:pt>
                <c:pt idx="8677">
                  <c:v>160</c:v>
                </c:pt>
                <c:pt idx="8678">
                  <c:v>160</c:v>
                </c:pt>
                <c:pt idx="8679">
                  <c:v>160</c:v>
                </c:pt>
                <c:pt idx="8680">
                  <c:v>160</c:v>
                </c:pt>
                <c:pt idx="8681">
                  <c:v>160</c:v>
                </c:pt>
                <c:pt idx="8682">
                  <c:v>160</c:v>
                </c:pt>
                <c:pt idx="8683">
                  <c:v>160</c:v>
                </c:pt>
                <c:pt idx="8684">
                  <c:v>160</c:v>
                </c:pt>
                <c:pt idx="8685">
                  <c:v>160</c:v>
                </c:pt>
                <c:pt idx="8686">
                  <c:v>160</c:v>
                </c:pt>
                <c:pt idx="8687">
                  <c:v>160</c:v>
                </c:pt>
                <c:pt idx="8688">
                  <c:v>160</c:v>
                </c:pt>
                <c:pt idx="8689">
                  <c:v>160</c:v>
                </c:pt>
                <c:pt idx="8690">
                  <c:v>160</c:v>
                </c:pt>
                <c:pt idx="8691">
                  <c:v>160</c:v>
                </c:pt>
                <c:pt idx="8692">
                  <c:v>160</c:v>
                </c:pt>
                <c:pt idx="8693">
                  <c:v>160</c:v>
                </c:pt>
                <c:pt idx="8694">
                  <c:v>160</c:v>
                </c:pt>
                <c:pt idx="8695">
                  <c:v>160</c:v>
                </c:pt>
                <c:pt idx="8696">
                  <c:v>160</c:v>
                </c:pt>
                <c:pt idx="8697">
                  <c:v>160</c:v>
                </c:pt>
                <c:pt idx="8698">
                  <c:v>160</c:v>
                </c:pt>
                <c:pt idx="8699">
                  <c:v>160</c:v>
                </c:pt>
                <c:pt idx="8700">
                  <c:v>160</c:v>
                </c:pt>
                <c:pt idx="8701">
                  <c:v>160</c:v>
                </c:pt>
                <c:pt idx="8702">
                  <c:v>160</c:v>
                </c:pt>
                <c:pt idx="8703">
                  <c:v>160</c:v>
                </c:pt>
                <c:pt idx="8704">
                  <c:v>160</c:v>
                </c:pt>
                <c:pt idx="8705">
                  <c:v>160</c:v>
                </c:pt>
                <c:pt idx="8706">
                  <c:v>160</c:v>
                </c:pt>
                <c:pt idx="8707">
                  <c:v>160</c:v>
                </c:pt>
                <c:pt idx="8708">
                  <c:v>160</c:v>
                </c:pt>
                <c:pt idx="8709">
                  <c:v>160</c:v>
                </c:pt>
                <c:pt idx="8710">
                  <c:v>160</c:v>
                </c:pt>
                <c:pt idx="8711">
                  <c:v>160</c:v>
                </c:pt>
                <c:pt idx="8712">
                  <c:v>160</c:v>
                </c:pt>
                <c:pt idx="8713">
                  <c:v>160</c:v>
                </c:pt>
                <c:pt idx="8714">
                  <c:v>160</c:v>
                </c:pt>
                <c:pt idx="8715">
                  <c:v>160</c:v>
                </c:pt>
                <c:pt idx="8716">
                  <c:v>157</c:v>
                </c:pt>
                <c:pt idx="8717">
                  <c:v>157</c:v>
                </c:pt>
                <c:pt idx="8718">
                  <c:v>157</c:v>
                </c:pt>
                <c:pt idx="8719">
                  <c:v>157</c:v>
                </c:pt>
                <c:pt idx="8720">
                  <c:v>157</c:v>
                </c:pt>
                <c:pt idx="8721">
                  <c:v>157</c:v>
                </c:pt>
                <c:pt idx="8722">
                  <c:v>157</c:v>
                </c:pt>
                <c:pt idx="8723">
                  <c:v>157</c:v>
                </c:pt>
                <c:pt idx="8724">
                  <c:v>157</c:v>
                </c:pt>
                <c:pt idx="8725">
                  <c:v>157</c:v>
                </c:pt>
                <c:pt idx="8726">
                  <c:v>155</c:v>
                </c:pt>
                <c:pt idx="8727">
                  <c:v>155</c:v>
                </c:pt>
                <c:pt idx="8728">
                  <c:v>155</c:v>
                </c:pt>
                <c:pt idx="8729">
                  <c:v>155</c:v>
                </c:pt>
                <c:pt idx="8730">
                  <c:v>155</c:v>
                </c:pt>
                <c:pt idx="8731">
                  <c:v>155</c:v>
                </c:pt>
                <c:pt idx="8732">
                  <c:v>155</c:v>
                </c:pt>
                <c:pt idx="8733">
                  <c:v>155</c:v>
                </c:pt>
                <c:pt idx="8734">
                  <c:v>155</c:v>
                </c:pt>
                <c:pt idx="8735">
                  <c:v>155</c:v>
                </c:pt>
                <c:pt idx="8736">
                  <c:v>155</c:v>
                </c:pt>
                <c:pt idx="8737">
                  <c:v>155</c:v>
                </c:pt>
                <c:pt idx="8738">
                  <c:v>155</c:v>
                </c:pt>
                <c:pt idx="8739">
                  <c:v>155</c:v>
                </c:pt>
                <c:pt idx="8740">
                  <c:v>155</c:v>
                </c:pt>
                <c:pt idx="8741">
                  <c:v>155</c:v>
                </c:pt>
                <c:pt idx="8742">
                  <c:v>155</c:v>
                </c:pt>
                <c:pt idx="8743">
                  <c:v>155</c:v>
                </c:pt>
                <c:pt idx="8744">
                  <c:v>155</c:v>
                </c:pt>
                <c:pt idx="8745">
                  <c:v>155</c:v>
                </c:pt>
                <c:pt idx="8746">
                  <c:v>155</c:v>
                </c:pt>
                <c:pt idx="8747">
                  <c:v>155</c:v>
                </c:pt>
                <c:pt idx="8748">
                  <c:v>157</c:v>
                </c:pt>
                <c:pt idx="8749">
                  <c:v>157</c:v>
                </c:pt>
                <c:pt idx="8750">
                  <c:v>157</c:v>
                </c:pt>
                <c:pt idx="8751">
                  <c:v>157</c:v>
                </c:pt>
                <c:pt idx="8752">
                  <c:v>157</c:v>
                </c:pt>
                <c:pt idx="8753">
                  <c:v>157</c:v>
                </c:pt>
                <c:pt idx="8754">
                  <c:v>157</c:v>
                </c:pt>
                <c:pt idx="8755">
                  <c:v>155</c:v>
                </c:pt>
                <c:pt idx="8756">
                  <c:v>155</c:v>
                </c:pt>
                <c:pt idx="8757">
                  <c:v>155</c:v>
                </c:pt>
                <c:pt idx="8758">
                  <c:v>155</c:v>
                </c:pt>
                <c:pt idx="8759">
                  <c:v>155</c:v>
                </c:pt>
                <c:pt idx="8760">
                  <c:v>152</c:v>
                </c:pt>
                <c:pt idx="8761">
                  <c:v>152</c:v>
                </c:pt>
                <c:pt idx="8762">
                  <c:v>152</c:v>
                </c:pt>
                <c:pt idx="8763">
                  <c:v>152</c:v>
                </c:pt>
                <c:pt idx="8764">
                  <c:v>152</c:v>
                </c:pt>
                <c:pt idx="8765">
                  <c:v>152</c:v>
                </c:pt>
                <c:pt idx="8766">
                  <c:v>155</c:v>
                </c:pt>
                <c:pt idx="8767">
                  <c:v>155</c:v>
                </c:pt>
                <c:pt idx="8768">
                  <c:v>157</c:v>
                </c:pt>
                <c:pt idx="8769">
                  <c:v>157</c:v>
                </c:pt>
                <c:pt idx="8770">
                  <c:v>157</c:v>
                </c:pt>
                <c:pt idx="8771">
                  <c:v>157</c:v>
                </c:pt>
                <c:pt idx="8772">
                  <c:v>157</c:v>
                </c:pt>
                <c:pt idx="8773">
                  <c:v>155</c:v>
                </c:pt>
                <c:pt idx="8774">
                  <c:v>155</c:v>
                </c:pt>
                <c:pt idx="8775">
                  <c:v>155</c:v>
                </c:pt>
                <c:pt idx="8776">
                  <c:v>155</c:v>
                </c:pt>
                <c:pt idx="8777">
                  <c:v>152</c:v>
                </c:pt>
                <c:pt idx="8778">
                  <c:v>152</c:v>
                </c:pt>
                <c:pt idx="8779">
                  <c:v>152</c:v>
                </c:pt>
                <c:pt idx="8780">
                  <c:v>152</c:v>
                </c:pt>
                <c:pt idx="8781">
                  <c:v>155</c:v>
                </c:pt>
                <c:pt idx="8782">
                  <c:v>155</c:v>
                </c:pt>
                <c:pt idx="8783">
                  <c:v>155</c:v>
                </c:pt>
                <c:pt idx="8784">
                  <c:v>157</c:v>
                </c:pt>
                <c:pt idx="8785">
                  <c:v>160</c:v>
                </c:pt>
                <c:pt idx="8786">
                  <c:v>160</c:v>
                </c:pt>
                <c:pt idx="8787">
                  <c:v>163</c:v>
                </c:pt>
                <c:pt idx="8788">
                  <c:v>163</c:v>
                </c:pt>
                <c:pt idx="8789">
                  <c:v>163</c:v>
                </c:pt>
                <c:pt idx="8790">
                  <c:v>163</c:v>
                </c:pt>
                <c:pt idx="8791">
                  <c:v>160</c:v>
                </c:pt>
                <c:pt idx="8792">
                  <c:v>160</c:v>
                </c:pt>
                <c:pt idx="8793">
                  <c:v>160</c:v>
                </c:pt>
                <c:pt idx="8794">
                  <c:v>160</c:v>
                </c:pt>
                <c:pt idx="8795">
                  <c:v>157</c:v>
                </c:pt>
                <c:pt idx="8796">
                  <c:v>157</c:v>
                </c:pt>
                <c:pt idx="8797">
                  <c:v>157</c:v>
                </c:pt>
                <c:pt idx="8798">
                  <c:v>157</c:v>
                </c:pt>
                <c:pt idx="8799">
                  <c:v>155</c:v>
                </c:pt>
                <c:pt idx="8800">
                  <c:v>155</c:v>
                </c:pt>
                <c:pt idx="8801">
                  <c:v>155</c:v>
                </c:pt>
                <c:pt idx="8802">
                  <c:v>155</c:v>
                </c:pt>
                <c:pt idx="8803">
                  <c:v>155</c:v>
                </c:pt>
                <c:pt idx="8804">
                  <c:v>152</c:v>
                </c:pt>
                <c:pt idx="8805">
                  <c:v>152</c:v>
                </c:pt>
                <c:pt idx="8806">
                  <c:v>152</c:v>
                </c:pt>
                <c:pt idx="8807">
                  <c:v>152</c:v>
                </c:pt>
                <c:pt idx="8808">
                  <c:v>152</c:v>
                </c:pt>
                <c:pt idx="8809">
                  <c:v>152</c:v>
                </c:pt>
                <c:pt idx="8810">
                  <c:v>152</c:v>
                </c:pt>
                <c:pt idx="8811">
                  <c:v>152</c:v>
                </c:pt>
                <c:pt idx="8812">
                  <c:v>149</c:v>
                </c:pt>
                <c:pt idx="8813">
                  <c:v>149</c:v>
                </c:pt>
                <c:pt idx="8814">
                  <c:v>149</c:v>
                </c:pt>
                <c:pt idx="8815">
                  <c:v>149</c:v>
                </c:pt>
                <c:pt idx="8816">
                  <c:v>149</c:v>
                </c:pt>
                <c:pt idx="8817">
                  <c:v>149</c:v>
                </c:pt>
                <c:pt idx="8818">
                  <c:v>149</c:v>
                </c:pt>
                <c:pt idx="8819">
                  <c:v>149</c:v>
                </c:pt>
                <c:pt idx="8820">
                  <c:v>149</c:v>
                </c:pt>
                <c:pt idx="8821">
                  <c:v>152</c:v>
                </c:pt>
                <c:pt idx="8822">
                  <c:v>155</c:v>
                </c:pt>
                <c:pt idx="8823">
                  <c:v>163</c:v>
                </c:pt>
                <c:pt idx="8824">
                  <c:v>174</c:v>
                </c:pt>
                <c:pt idx="8825">
                  <c:v>188</c:v>
                </c:pt>
                <c:pt idx="8826">
                  <c:v>200</c:v>
                </c:pt>
                <c:pt idx="8827">
                  <c:v>209</c:v>
                </c:pt>
                <c:pt idx="8828">
                  <c:v>219</c:v>
                </c:pt>
                <c:pt idx="8829">
                  <c:v>228</c:v>
                </c:pt>
                <c:pt idx="8830">
                  <c:v>232</c:v>
                </c:pt>
                <c:pt idx="8831">
                  <c:v>235</c:v>
                </c:pt>
                <c:pt idx="8832">
                  <c:v>235</c:v>
                </c:pt>
                <c:pt idx="8833">
                  <c:v>235</c:v>
                </c:pt>
                <c:pt idx="8834">
                  <c:v>232</c:v>
                </c:pt>
                <c:pt idx="8835">
                  <c:v>232</c:v>
                </c:pt>
                <c:pt idx="8836">
                  <c:v>228</c:v>
                </c:pt>
                <c:pt idx="8837">
                  <c:v>225</c:v>
                </c:pt>
                <c:pt idx="8838">
                  <c:v>222</c:v>
                </c:pt>
                <c:pt idx="8839">
                  <c:v>219</c:v>
                </c:pt>
                <c:pt idx="8840">
                  <c:v>219</c:v>
                </c:pt>
                <c:pt idx="8841">
                  <c:v>216</c:v>
                </c:pt>
                <c:pt idx="8842">
                  <c:v>212</c:v>
                </c:pt>
                <c:pt idx="8843">
                  <c:v>209</c:v>
                </c:pt>
                <c:pt idx="8844">
                  <c:v>206</c:v>
                </c:pt>
                <c:pt idx="8845">
                  <c:v>203</c:v>
                </c:pt>
                <c:pt idx="8846">
                  <c:v>200</c:v>
                </c:pt>
                <c:pt idx="8847">
                  <c:v>200</c:v>
                </c:pt>
                <c:pt idx="8848">
                  <c:v>197</c:v>
                </c:pt>
                <c:pt idx="8849">
                  <c:v>194</c:v>
                </c:pt>
                <c:pt idx="8850">
                  <c:v>191</c:v>
                </c:pt>
                <c:pt idx="8851">
                  <c:v>188</c:v>
                </c:pt>
                <c:pt idx="8852">
                  <c:v>185</c:v>
                </c:pt>
                <c:pt idx="8853">
                  <c:v>182</c:v>
                </c:pt>
                <c:pt idx="8854">
                  <c:v>182</c:v>
                </c:pt>
                <c:pt idx="8855">
                  <c:v>179</c:v>
                </c:pt>
                <c:pt idx="8856">
                  <c:v>176</c:v>
                </c:pt>
                <c:pt idx="8857">
                  <c:v>176</c:v>
                </c:pt>
                <c:pt idx="8858">
                  <c:v>174</c:v>
                </c:pt>
                <c:pt idx="8859">
                  <c:v>174</c:v>
                </c:pt>
                <c:pt idx="8860">
                  <c:v>171</c:v>
                </c:pt>
                <c:pt idx="8861">
                  <c:v>171</c:v>
                </c:pt>
                <c:pt idx="8862">
                  <c:v>168</c:v>
                </c:pt>
                <c:pt idx="8863">
                  <c:v>165</c:v>
                </c:pt>
                <c:pt idx="8864">
                  <c:v>165</c:v>
                </c:pt>
                <c:pt idx="8865">
                  <c:v>165</c:v>
                </c:pt>
                <c:pt idx="8866">
                  <c:v>163</c:v>
                </c:pt>
                <c:pt idx="8867">
                  <c:v>163</c:v>
                </c:pt>
                <c:pt idx="8868">
                  <c:v>160</c:v>
                </c:pt>
                <c:pt idx="8869">
                  <c:v>160</c:v>
                </c:pt>
                <c:pt idx="8870">
                  <c:v>160</c:v>
                </c:pt>
                <c:pt idx="8871">
                  <c:v>157</c:v>
                </c:pt>
                <c:pt idx="8872">
                  <c:v>157</c:v>
                </c:pt>
                <c:pt idx="8873">
                  <c:v>157</c:v>
                </c:pt>
                <c:pt idx="8874">
                  <c:v>157</c:v>
                </c:pt>
                <c:pt idx="8875">
                  <c:v>155</c:v>
                </c:pt>
                <c:pt idx="8876">
                  <c:v>155</c:v>
                </c:pt>
                <c:pt idx="8877">
                  <c:v>155</c:v>
                </c:pt>
                <c:pt idx="8878">
                  <c:v>155</c:v>
                </c:pt>
                <c:pt idx="8879">
                  <c:v>155</c:v>
                </c:pt>
                <c:pt idx="8880">
                  <c:v>155</c:v>
                </c:pt>
                <c:pt idx="8881">
                  <c:v>155</c:v>
                </c:pt>
                <c:pt idx="8882">
                  <c:v>152</c:v>
                </c:pt>
                <c:pt idx="8883">
                  <c:v>152</c:v>
                </c:pt>
                <c:pt idx="8884">
                  <c:v>152</c:v>
                </c:pt>
                <c:pt idx="8885">
                  <c:v>152</c:v>
                </c:pt>
                <c:pt idx="8886">
                  <c:v>152</c:v>
                </c:pt>
                <c:pt idx="8887">
                  <c:v>152</c:v>
                </c:pt>
                <c:pt idx="8888">
                  <c:v>149</c:v>
                </c:pt>
                <c:pt idx="8889">
                  <c:v>149</c:v>
                </c:pt>
                <c:pt idx="8890">
                  <c:v>149</c:v>
                </c:pt>
                <c:pt idx="8891">
                  <c:v>149</c:v>
                </c:pt>
                <c:pt idx="8892">
                  <c:v>149</c:v>
                </c:pt>
                <c:pt idx="8893">
                  <c:v>147</c:v>
                </c:pt>
                <c:pt idx="8894">
                  <c:v>147</c:v>
                </c:pt>
                <c:pt idx="8895">
                  <c:v>147</c:v>
                </c:pt>
                <c:pt idx="8896">
                  <c:v>147</c:v>
                </c:pt>
                <c:pt idx="8897">
                  <c:v>147</c:v>
                </c:pt>
                <c:pt idx="8898">
                  <c:v>144</c:v>
                </c:pt>
                <c:pt idx="8899">
                  <c:v>144</c:v>
                </c:pt>
                <c:pt idx="8900">
                  <c:v>144</c:v>
                </c:pt>
                <c:pt idx="8901">
                  <c:v>144</c:v>
                </c:pt>
                <c:pt idx="8902">
                  <c:v>144</c:v>
                </c:pt>
                <c:pt idx="8903">
                  <c:v>144</c:v>
                </c:pt>
                <c:pt idx="8904">
                  <c:v>144</c:v>
                </c:pt>
                <c:pt idx="8905">
                  <c:v>144</c:v>
                </c:pt>
                <c:pt idx="8906">
                  <c:v>144</c:v>
                </c:pt>
                <c:pt idx="8907">
                  <c:v>142</c:v>
                </c:pt>
                <c:pt idx="8908">
                  <c:v>142</c:v>
                </c:pt>
                <c:pt idx="8909">
                  <c:v>142</c:v>
                </c:pt>
                <c:pt idx="8910">
                  <c:v>142</c:v>
                </c:pt>
                <c:pt idx="8911">
                  <c:v>142</c:v>
                </c:pt>
                <c:pt idx="8912">
                  <c:v>142</c:v>
                </c:pt>
                <c:pt idx="8913">
                  <c:v>142</c:v>
                </c:pt>
                <c:pt idx="8914">
                  <c:v>142</c:v>
                </c:pt>
                <c:pt idx="8915">
                  <c:v>142</c:v>
                </c:pt>
                <c:pt idx="8916">
                  <c:v>142</c:v>
                </c:pt>
                <c:pt idx="8917">
                  <c:v>142</c:v>
                </c:pt>
                <c:pt idx="8918">
                  <c:v>142</c:v>
                </c:pt>
                <c:pt idx="8919">
                  <c:v>142</c:v>
                </c:pt>
                <c:pt idx="8920">
                  <c:v>142</c:v>
                </c:pt>
                <c:pt idx="8921">
                  <c:v>142</c:v>
                </c:pt>
                <c:pt idx="8922">
                  <c:v>142</c:v>
                </c:pt>
                <c:pt idx="8923">
                  <c:v>142</c:v>
                </c:pt>
                <c:pt idx="8924">
                  <c:v>142</c:v>
                </c:pt>
                <c:pt idx="8925">
                  <c:v>142</c:v>
                </c:pt>
                <c:pt idx="8926">
                  <c:v>142</c:v>
                </c:pt>
                <c:pt idx="8927">
                  <c:v>142</c:v>
                </c:pt>
                <c:pt idx="8928">
                  <c:v>142</c:v>
                </c:pt>
                <c:pt idx="8929">
                  <c:v>139</c:v>
                </c:pt>
                <c:pt idx="8930">
                  <c:v>139</c:v>
                </c:pt>
                <c:pt idx="8931">
                  <c:v>139</c:v>
                </c:pt>
                <c:pt idx="8932">
                  <c:v>137</c:v>
                </c:pt>
                <c:pt idx="8933">
                  <c:v>137</c:v>
                </c:pt>
                <c:pt idx="8934">
                  <c:v>134</c:v>
                </c:pt>
                <c:pt idx="8935">
                  <c:v>134</c:v>
                </c:pt>
                <c:pt idx="8936">
                  <c:v>134</c:v>
                </c:pt>
                <c:pt idx="8937">
                  <c:v>137</c:v>
                </c:pt>
                <c:pt idx="8938">
                  <c:v>137</c:v>
                </c:pt>
                <c:pt idx="8939">
                  <c:v>139</c:v>
                </c:pt>
                <c:pt idx="8940">
                  <c:v>142</c:v>
                </c:pt>
                <c:pt idx="8941">
                  <c:v>142</c:v>
                </c:pt>
                <c:pt idx="8942">
                  <c:v>144</c:v>
                </c:pt>
                <c:pt idx="8943">
                  <c:v>144</c:v>
                </c:pt>
                <c:pt idx="8944">
                  <c:v>144</c:v>
                </c:pt>
                <c:pt idx="8945">
                  <c:v>144</c:v>
                </c:pt>
                <c:pt idx="8946">
                  <c:v>144</c:v>
                </c:pt>
                <c:pt idx="8947">
                  <c:v>144</c:v>
                </c:pt>
                <c:pt idx="8948">
                  <c:v>144</c:v>
                </c:pt>
                <c:pt idx="8949">
                  <c:v>144</c:v>
                </c:pt>
                <c:pt idx="8950">
                  <c:v>144</c:v>
                </c:pt>
                <c:pt idx="8951">
                  <c:v>144</c:v>
                </c:pt>
                <c:pt idx="8952">
                  <c:v>144</c:v>
                </c:pt>
                <c:pt idx="8953">
                  <c:v>144</c:v>
                </c:pt>
                <c:pt idx="8954">
                  <c:v>149</c:v>
                </c:pt>
                <c:pt idx="8955">
                  <c:v>152</c:v>
                </c:pt>
                <c:pt idx="8956">
                  <c:v>155</c:v>
                </c:pt>
                <c:pt idx="8957">
                  <c:v>155</c:v>
                </c:pt>
                <c:pt idx="8958">
                  <c:v>155</c:v>
                </c:pt>
                <c:pt idx="8959">
                  <c:v>155</c:v>
                </c:pt>
                <c:pt idx="8960">
                  <c:v>160</c:v>
                </c:pt>
                <c:pt idx="8961">
                  <c:v>163</c:v>
                </c:pt>
                <c:pt idx="8962">
                  <c:v>165</c:v>
                </c:pt>
                <c:pt idx="8963">
                  <c:v>165</c:v>
                </c:pt>
                <c:pt idx="8964">
                  <c:v>165</c:v>
                </c:pt>
                <c:pt idx="8965">
                  <c:v>168</c:v>
                </c:pt>
                <c:pt idx="8966">
                  <c:v>174</c:v>
                </c:pt>
                <c:pt idx="8967">
                  <c:v>179</c:v>
                </c:pt>
                <c:pt idx="8968">
                  <c:v>182</c:v>
                </c:pt>
                <c:pt idx="8969">
                  <c:v>188</c:v>
                </c:pt>
                <c:pt idx="8970">
                  <c:v>194</c:v>
                </c:pt>
                <c:pt idx="8971">
                  <c:v>200</c:v>
                </c:pt>
                <c:pt idx="8972">
                  <c:v>206</c:v>
                </c:pt>
                <c:pt idx="8973">
                  <c:v>212</c:v>
                </c:pt>
                <c:pt idx="8974">
                  <c:v>216</c:v>
                </c:pt>
                <c:pt idx="8975">
                  <c:v>219</c:v>
                </c:pt>
                <c:pt idx="8976">
                  <c:v>219</c:v>
                </c:pt>
                <c:pt idx="8977">
                  <c:v>219</c:v>
                </c:pt>
                <c:pt idx="8978">
                  <c:v>219</c:v>
                </c:pt>
                <c:pt idx="8979">
                  <c:v>219</c:v>
                </c:pt>
                <c:pt idx="8980">
                  <c:v>216</c:v>
                </c:pt>
                <c:pt idx="8981">
                  <c:v>216</c:v>
                </c:pt>
                <c:pt idx="8982">
                  <c:v>216</c:v>
                </c:pt>
                <c:pt idx="8983">
                  <c:v>216</c:v>
                </c:pt>
                <c:pt idx="8984">
                  <c:v>216</c:v>
                </c:pt>
                <c:pt idx="8985">
                  <c:v>216</c:v>
                </c:pt>
                <c:pt idx="8986">
                  <c:v>212</c:v>
                </c:pt>
                <c:pt idx="8987">
                  <c:v>212</c:v>
                </c:pt>
                <c:pt idx="8988">
                  <c:v>212</c:v>
                </c:pt>
                <c:pt idx="8989">
                  <c:v>216</c:v>
                </c:pt>
                <c:pt idx="8990">
                  <c:v>216</c:v>
                </c:pt>
                <c:pt idx="8991">
                  <c:v>219</c:v>
                </c:pt>
                <c:pt idx="8992">
                  <c:v>219</c:v>
                </c:pt>
                <c:pt idx="8993">
                  <c:v>222</c:v>
                </c:pt>
                <c:pt idx="8994">
                  <c:v>219</c:v>
                </c:pt>
                <c:pt idx="8995">
                  <c:v>219</c:v>
                </c:pt>
                <c:pt idx="8996">
                  <c:v>216</c:v>
                </c:pt>
                <c:pt idx="8997">
                  <c:v>216</c:v>
                </c:pt>
                <c:pt idx="8998">
                  <c:v>212</c:v>
                </c:pt>
                <c:pt idx="8999">
                  <c:v>209</c:v>
                </c:pt>
                <c:pt idx="9000">
                  <c:v>209</c:v>
                </c:pt>
                <c:pt idx="9001">
                  <c:v>206</c:v>
                </c:pt>
                <c:pt idx="9002">
                  <c:v>203</c:v>
                </c:pt>
                <c:pt idx="9003">
                  <c:v>200</c:v>
                </c:pt>
                <c:pt idx="9004">
                  <c:v>197</c:v>
                </c:pt>
                <c:pt idx="9005">
                  <c:v>194</c:v>
                </c:pt>
                <c:pt idx="9006">
                  <c:v>191</c:v>
                </c:pt>
                <c:pt idx="9007">
                  <c:v>188</c:v>
                </c:pt>
                <c:pt idx="9008">
                  <c:v>185</c:v>
                </c:pt>
                <c:pt idx="9009">
                  <c:v>185</c:v>
                </c:pt>
                <c:pt idx="9010">
                  <c:v>185</c:v>
                </c:pt>
                <c:pt idx="9011">
                  <c:v>191</c:v>
                </c:pt>
                <c:pt idx="9012">
                  <c:v>200</c:v>
                </c:pt>
                <c:pt idx="9013">
                  <c:v>209</c:v>
                </c:pt>
                <c:pt idx="9014">
                  <c:v>225</c:v>
                </c:pt>
                <c:pt idx="9015">
                  <c:v>249</c:v>
                </c:pt>
                <c:pt idx="9016">
                  <c:v>288</c:v>
                </c:pt>
                <c:pt idx="9017">
                  <c:v>323</c:v>
                </c:pt>
                <c:pt idx="9018">
                  <c:v>352</c:v>
                </c:pt>
                <c:pt idx="9019">
                  <c:v>369</c:v>
                </c:pt>
                <c:pt idx="9020">
                  <c:v>377</c:v>
                </c:pt>
                <c:pt idx="9021">
                  <c:v>377</c:v>
                </c:pt>
                <c:pt idx="9022">
                  <c:v>377</c:v>
                </c:pt>
                <c:pt idx="9023">
                  <c:v>373</c:v>
                </c:pt>
                <c:pt idx="9024">
                  <c:v>369</c:v>
                </c:pt>
                <c:pt idx="9025">
                  <c:v>364</c:v>
                </c:pt>
                <c:pt idx="9026">
                  <c:v>360</c:v>
                </c:pt>
                <c:pt idx="9027">
                  <c:v>352</c:v>
                </c:pt>
                <c:pt idx="9028">
                  <c:v>347</c:v>
                </c:pt>
                <c:pt idx="9029">
                  <c:v>339</c:v>
                </c:pt>
                <c:pt idx="9030">
                  <c:v>335</c:v>
                </c:pt>
                <c:pt idx="9031">
                  <c:v>327</c:v>
                </c:pt>
                <c:pt idx="9032">
                  <c:v>323</c:v>
                </c:pt>
                <c:pt idx="9033">
                  <c:v>319</c:v>
                </c:pt>
                <c:pt idx="9034">
                  <c:v>311</c:v>
                </c:pt>
                <c:pt idx="9035">
                  <c:v>307</c:v>
                </c:pt>
                <c:pt idx="9036">
                  <c:v>303</c:v>
                </c:pt>
                <c:pt idx="9037">
                  <c:v>300</c:v>
                </c:pt>
                <c:pt idx="9038">
                  <c:v>296</c:v>
                </c:pt>
                <c:pt idx="9039">
                  <c:v>288</c:v>
                </c:pt>
                <c:pt idx="9040">
                  <c:v>284</c:v>
                </c:pt>
                <c:pt idx="9041">
                  <c:v>281</c:v>
                </c:pt>
                <c:pt idx="9042">
                  <c:v>273</c:v>
                </c:pt>
                <c:pt idx="9043">
                  <c:v>270</c:v>
                </c:pt>
                <c:pt idx="9044">
                  <c:v>266</c:v>
                </c:pt>
                <c:pt idx="9045">
                  <c:v>263</c:v>
                </c:pt>
                <c:pt idx="9046">
                  <c:v>259</c:v>
                </c:pt>
                <c:pt idx="9047">
                  <c:v>252</c:v>
                </c:pt>
                <c:pt idx="9048">
                  <c:v>249</c:v>
                </c:pt>
                <c:pt idx="9049">
                  <c:v>249</c:v>
                </c:pt>
                <c:pt idx="9050">
                  <c:v>245</c:v>
                </c:pt>
                <c:pt idx="9051">
                  <c:v>242</c:v>
                </c:pt>
                <c:pt idx="9052">
                  <c:v>238</c:v>
                </c:pt>
                <c:pt idx="9053">
                  <c:v>235</c:v>
                </c:pt>
                <c:pt idx="9054">
                  <c:v>235</c:v>
                </c:pt>
                <c:pt idx="9055">
                  <c:v>232</c:v>
                </c:pt>
                <c:pt idx="9056">
                  <c:v>232</c:v>
                </c:pt>
                <c:pt idx="9057">
                  <c:v>228</c:v>
                </c:pt>
                <c:pt idx="9058">
                  <c:v>228</c:v>
                </c:pt>
                <c:pt idx="9059">
                  <c:v>225</c:v>
                </c:pt>
                <c:pt idx="9060">
                  <c:v>222</c:v>
                </c:pt>
                <c:pt idx="9061">
                  <c:v>222</c:v>
                </c:pt>
                <c:pt idx="9062">
                  <c:v>222</c:v>
                </c:pt>
                <c:pt idx="9063">
                  <c:v>219</c:v>
                </c:pt>
                <c:pt idx="9064">
                  <c:v>219</c:v>
                </c:pt>
                <c:pt idx="9065">
                  <c:v>216</c:v>
                </c:pt>
                <c:pt idx="9066">
                  <c:v>216</c:v>
                </c:pt>
                <c:pt idx="9067">
                  <c:v>216</c:v>
                </c:pt>
                <c:pt idx="9068">
                  <c:v>216</c:v>
                </c:pt>
                <c:pt idx="9069">
                  <c:v>216</c:v>
                </c:pt>
                <c:pt idx="9070">
                  <c:v>216</c:v>
                </c:pt>
                <c:pt idx="9071">
                  <c:v>216</c:v>
                </c:pt>
                <c:pt idx="9072">
                  <c:v>219</c:v>
                </c:pt>
                <c:pt idx="9073">
                  <c:v>219</c:v>
                </c:pt>
                <c:pt idx="9074">
                  <c:v>225</c:v>
                </c:pt>
                <c:pt idx="9075">
                  <c:v>232</c:v>
                </c:pt>
                <c:pt idx="9076">
                  <c:v>238</c:v>
                </c:pt>
                <c:pt idx="9077">
                  <c:v>242</c:v>
                </c:pt>
                <c:pt idx="9078">
                  <c:v>245</c:v>
                </c:pt>
                <c:pt idx="9079">
                  <c:v>249</c:v>
                </c:pt>
                <c:pt idx="9080">
                  <c:v>252</c:v>
                </c:pt>
                <c:pt idx="9081">
                  <c:v>256</c:v>
                </c:pt>
                <c:pt idx="9082">
                  <c:v>259</c:v>
                </c:pt>
                <c:pt idx="9083">
                  <c:v>259</c:v>
                </c:pt>
                <c:pt idx="9084">
                  <c:v>259</c:v>
                </c:pt>
                <c:pt idx="9085">
                  <c:v>259</c:v>
                </c:pt>
                <c:pt idx="9086">
                  <c:v>259</c:v>
                </c:pt>
                <c:pt idx="9087">
                  <c:v>259</c:v>
                </c:pt>
                <c:pt idx="9088">
                  <c:v>259</c:v>
                </c:pt>
                <c:pt idx="9089">
                  <c:v>256</c:v>
                </c:pt>
                <c:pt idx="9090">
                  <c:v>256</c:v>
                </c:pt>
                <c:pt idx="9091">
                  <c:v>256</c:v>
                </c:pt>
                <c:pt idx="9092">
                  <c:v>256</c:v>
                </c:pt>
                <c:pt idx="9093">
                  <c:v>252</c:v>
                </c:pt>
                <c:pt idx="9094">
                  <c:v>252</c:v>
                </c:pt>
                <c:pt idx="9095">
                  <c:v>252</c:v>
                </c:pt>
                <c:pt idx="9096">
                  <c:v>249</c:v>
                </c:pt>
                <c:pt idx="9097">
                  <c:v>249</c:v>
                </c:pt>
                <c:pt idx="9098">
                  <c:v>245</c:v>
                </c:pt>
                <c:pt idx="9099">
                  <c:v>242</c:v>
                </c:pt>
                <c:pt idx="9100">
                  <c:v>238</c:v>
                </c:pt>
                <c:pt idx="9101">
                  <c:v>238</c:v>
                </c:pt>
                <c:pt idx="9102">
                  <c:v>238</c:v>
                </c:pt>
                <c:pt idx="9103">
                  <c:v>242</c:v>
                </c:pt>
                <c:pt idx="9104">
                  <c:v>245</c:v>
                </c:pt>
                <c:pt idx="9105">
                  <c:v>249</c:v>
                </c:pt>
                <c:pt idx="9106">
                  <c:v>256</c:v>
                </c:pt>
                <c:pt idx="9107">
                  <c:v>259</c:v>
                </c:pt>
                <c:pt idx="9108">
                  <c:v>263</c:v>
                </c:pt>
                <c:pt idx="9109">
                  <c:v>270</c:v>
                </c:pt>
                <c:pt idx="9110">
                  <c:v>273</c:v>
                </c:pt>
                <c:pt idx="9111">
                  <c:v>277</c:v>
                </c:pt>
                <c:pt idx="9112">
                  <c:v>277</c:v>
                </c:pt>
                <c:pt idx="9113">
                  <c:v>277</c:v>
                </c:pt>
                <c:pt idx="9114">
                  <c:v>277</c:v>
                </c:pt>
                <c:pt idx="9115">
                  <c:v>277</c:v>
                </c:pt>
                <c:pt idx="9116">
                  <c:v>273</c:v>
                </c:pt>
                <c:pt idx="9117">
                  <c:v>270</c:v>
                </c:pt>
                <c:pt idx="9118">
                  <c:v>266</c:v>
                </c:pt>
                <c:pt idx="9119">
                  <c:v>266</c:v>
                </c:pt>
                <c:pt idx="9120">
                  <c:v>263</c:v>
                </c:pt>
                <c:pt idx="9121">
                  <c:v>259</c:v>
                </c:pt>
                <c:pt idx="9122">
                  <c:v>256</c:v>
                </c:pt>
                <c:pt idx="9123">
                  <c:v>252</c:v>
                </c:pt>
                <c:pt idx="9124">
                  <c:v>249</c:v>
                </c:pt>
                <c:pt idx="9125">
                  <c:v>249</c:v>
                </c:pt>
                <c:pt idx="9126">
                  <c:v>245</c:v>
                </c:pt>
                <c:pt idx="9127">
                  <c:v>242</c:v>
                </c:pt>
                <c:pt idx="9128">
                  <c:v>238</c:v>
                </c:pt>
                <c:pt idx="9129">
                  <c:v>238</c:v>
                </c:pt>
                <c:pt idx="9130">
                  <c:v>235</c:v>
                </c:pt>
                <c:pt idx="9131">
                  <c:v>228</c:v>
                </c:pt>
                <c:pt idx="9132">
                  <c:v>228</c:v>
                </c:pt>
                <c:pt idx="9133">
                  <c:v>225</c:v>
                </c:pt>
                <c:pt idx="9134">
                  <c:v>222</c:v>
                </c:pt>
                <c:pt idx="9135">
                  <c:v>222</c:v>
                </c:pt>
                <c:pt idx="9136">
                  <c:v>219</c:v>
                </c:pt>
                <c:pt idx="9137">
                  <c:v>219</c:v>
                </c:pt>
                <c:pt idx="9138">
                  <c:v>216</c:v>
                </c:pt>
                <c:pt idx="9139">
                  <c:v>216</c:v>
                </c:pt>
                <c:pt idx="9140">
                  <c:v>212</c:v>
                </c:pt>
                <c:pt idx="9141">
                  <c:v>212</c:v>
                </c:pt>
                <c:pt idx="9142">
                  <c:v>212</c:v>
                </c:pt>
                <c:pt idx="9143">
                  <c:v>209</c:v>
                </c:pt>
                <c:pt idx="9144">
                  <c:v>209</c:v>
                </c:pt>
                <c:pt idx="9145">
                  <c:v>206</c:v>
                </c:pt>
                <c:pt idx="9146">
                  <c:v>206</c:v>
                </c:pt>
                <c:pt idx="9147">
                  <c:v>206</c:v>
                </c:pt>
                <c:pt idx="9148">
                  <c:v>203</c:v>
                </c:pt>
                <c:pt idx="9149">
                  <c:v>203</c:v>
                </c:pt>
                <c:pt idx="9150">
                  <c:v>203</c:v>
                </c:pt>
                <c:pt idx="9151">
                  <c:v>203</c:v>
                </c:pt>
                <c:pt idx="9152">
                  <c:v>203</c:v>
                </c:pt>
                <c:pt idx="9153">
                  <c:v>203</c:v>
                </c:pt>
                <c:pt idx="9154">
                  <c:v>203</c:v>
                </c:pt>
                <c:pt idx="9155">
                  <c:v>200</c:v>
                </c:pt>
                <c:pt idx="9156">
                  <c:v>200</c:v>
                </c:pt>
                <c:pt idx="9157">
                  <c:v>200</c:v>
                </c:pt>
                <c:pt idx="9158">
                  <c:v>200</c:v>
                </c:pt>
                <c:pt idx="9159">
                  <c:v>200</c:v>
                </c:pt>
                <c:pt idx="9160">
                  <c:v>200</c:v>
                </c:pt>
                <c:pt idx="9161">
                  <c:v>200</c:v>
                </c:pt>
                <c:pt idx="9162">
                  <c:v>206</c:v>
                </c:pt>
                <c:pt idx="9163">
                  <c:v>209</c:v>
                </c:pt>
                <c:pt idx="9164">
                  <c:v>212</c:v>
                </c:pt>
                <c:pt idx="9165">
                  <c:v>222</c:v>
                </c:pt>
                <c:pt idx="9166">
                  <c:v>228</c:v>
                </c:pt>
                <c:pt idx="9167">
                  <c:v>232</c:v>
                </c:pt>
                <c:pt idx="9168">
                  <c:v>232</c:v>
                </c:pt>
                <c:pt idx="9169">
                  <c:v>232</c:v>
                </c:pt>
                <c:pt idx="9170">
                  <c:v>232</c:v>
                </c:pt>
                <c:pt idx="9171">
                  <c:v>232</c:v>
                </c:pt>
                <c:pt idx="9172">
                  <c:v>235</c:v>
                </c:pt>
                <c:pt idx="9173">
                  <c:v>235</c:v>
                </c:pt>
                <c:pt idx="9174">
                  <c:v>238</c:v>
                </c:pt>
                <c:pt idx="9175">
                  <c:v>235</c:v>
                </c:pt>
                <c:pt idx="9176">
                  <c:v>235</c:v>
                </c:pt>
                <c:pt idx="9177">
                  <c:v>238</c:v>
                </c:pt>
                <c:pt idx="9178">
                  <c:v>242</c:v>
                </c:pt>
                <c:pt idx="9179">
                  <c:v>249</c:v>
                </c:pt>
                <c:pt idx="9180">
                  <c:v>256</c:v>
                </c:pt>
                <c:pt idx="9181">
                  <c:v>263</c:v>
                </c:pt>
                <c:pt idx="9182">
                  <c:v>266</c:v>
                </c:pt>
                <c:pt idx="9183">
                  <c:v>266</c:v>
                </c:pt>
                <c:pt idx="9184">
                  <c:v>270</c:v>
                </c:pt>
                <c:pt idx="9185">
                  <c:v>273</c:v>
                </c:pt>
                <c:pt idx="9186">
                  <c:v>273</c:v>
                </c:pt>
                <c:pt idx="9187">
                  <c:v>273</c:v>
                </c:pt>
                <c:pt idx="9188">
                  <c:v>273</c:v>
                </c:pt>
                <c:pt idx="9189">
                  <c:v>273</c:v>
                </c:pt>
                <c:pt idx="9190">
                  <c:v>277</c:v>
                </c:pt>
                <c:pt idx="9191">
                  <c:v>277</c:v>
                </c:pt>
                <c:pt idx="9192">
                  <c:v>281</c:v>
                </c:pt>
                <c:pt idx="9193">
                  <c:v>284</c:v>
                </c:pt>
                <c:pt idx="9194">
                  <c:v>288</c:v>
                </c:pt>
                <c:pt idx="9195">
                  <c:v>296</c:v>
                </c:pt>
                <c:pt idx="9196">
                  <c:v>300</c:v>
                </c:pt>
                <c:pt idx="9197">
                  <c:v>307</c:v>
                </c:pt>
                <c:pt idx="9198">
                  <c:v>311</c:v>
                </c:pt>
                <c:pt idx="9199">
                  <c:v>319</c:v>
                </c:pt>
                <c:pt idx="9200">
                  <c:v>323</c:v>
                </c:pt>
                <c:pt idx="9201">
                  <c:v>323</c:v>
                </c:pt>
                <c:pt idx="9202">
                  <c:v>327</c:v>
                </c:pt>
                <c:pt idx="9203">
                  <c:v>331</c:v>
                </c:pt>
                <c:pt idx="9204">
                  <c:v>331</c:v>
                </c:pt>
                <c:pt idx="9205">
                  <c:v>335</c:v>
                </c:pt>
                <c:pt idx="9206">
                  <c:v>335</c:v>
                </c:pt>
                <c:pt idx="9207">
                  <c:v>335</c:v>
                </c:pt>
                <c:pt idx="9208">
                  <c:v>331</c:v>
                </c:pt>
                <c:pt idx="9209">
                  <c:v>331</c:v>
                </c:pt>
                <c:pt idx="9210">
                  <c:v>327</c:v>
                </c:pt>
                <c:pt idx="9211">
                  <c:v>327</c:v>
                </c:pt>
                <c:pt idx="9212">
                  <c:v>327</c:v>
                </c:pt>
                <c:pt idx="9213">
                  <c:v>323</c:v>
                </c:pt>
                <c:pt idx="9214">
                  <c:v>323</c:v>
                </c:pt>
                <c:pt idx="9215">
                  <c:v>315</c:v>
                </c:pt>
                <c:pt idx="9216">
                  <c:v>307</c:v>
                </c:pt>
                <c:pt idx="9217">
                  <c:v>303</c:v>
                </c:pt>
                <c:pt idx="9218">
                  <c:v>300</c:v>
                </c:pt>
                <c:pt idx="9219">
                  <c:v>296</c:v>
                </c:pt>
                <c:pt idx="9220">
                  <c:v>296</c:v>
                </c:pt>
                <c:pt idx="9221">
                  <c:v>296</c:v>
                </c:pt>
                <c:pt idx="9222">
                  <c:v>296</c:v>
                </c:pt>
                <c:pt idx="9223">
                  <c:v>296</c:v>
                </c:pt>
                <c:pt idx="9224">
                  <c:v>292</c:v>
                </c:pt>
                <c:pt idx="9225">
                  <c:v>292</c:v>
                </c:pt>
                <c:pt idx="9226">
                  <c:v>288</c:v>
                </c:pt>
                <c:pt idx="9227">
                  <c:v>288</c:v>
                </c:pt>
                <c:pt idx="9228">
                  <c:v>288</c:v>
                </c:pt>
                <c:pt idx="9229">
                  <c:v>284</c:v>
                </c:pt>
                <c:pt idx="9230">
                  <c:v>284</c:v>
                </c:pt>
                <c:pt idx="9231">
                  <c:v>284</c:v>
                </c:pt>
                <c:pt idx="9232">
                  <c:v>281</c:v>
                </c:pt>
                <c:pt idx="9233">
                  <c:v>281</c:v>
                </c:pt>
                <c:pt idx="9234">
                  <c:v>284</c:v>
                </c:pt>
                <c:pt idx="9235">
                  <c:v>288</c:v>
                </c:pt>
                <c:pt idx="9236">
                  <c:v>296</c:v>
                </c:pt>
                <c:pt idx="9237">
                  <c:v>300</c:v>
                </c:pt>
                <c:pt idx="9238">
                  <c:v>300</c:v>
                </c:pt>
                <c:pt idx="9239">
                  <c:v>303</c:v>
                </c:pt>
                <c:pt idx="9240">
                  <c:v>307</c:v>
                </c:pt>
                <c:pt idx="9241">
                  <c:v>311</c:v>
                </c:pt>
                <c:pt idx="9242">
                  <c:v>311</c:v>
                </c:pt>
                <c:pt idx="9243">
                  <c:v>315</c:v>
                </c:pt>
                <c:pt idx="9244">
                  <c:v>315</c:v>
                </c:pt>
                <c:pt idx="9245">
                  <c:v>319</c:v>
                </c:pt>
                <c:pt idx="9246">
                  <c:v>319</c:v>
                </c:pt>
                <c:pt idx="9247">
                  <c:v>323</c:v>
                </c:pt>
                <c:pt idx="9248">
                  <c:v>323</c:v>
                </c:pt>
                <c:pt idx="9249">
                  <c:v>323</c:v>
                </c:pt>
                <c:pt idx="9250">
                  <c:v>323</c:v>
                </c:pt>
                <c:pt idx="9251">
                  <c:v>323</c:v>
                </c:pt>
                <c:pt idx="9252">
                  <c:v>323</c:v>
                </c:pt>
                <c:pt idx="9253">
                  <c:v>323</c:v>
                </c:pt>
                <c:pt idx="9254">
                  <c:v>323</c:v>
                </c:pt>
                <c:pt idx="9255">
                  <c:v>323</c:v>
                </c:pt>
                <c:pt idx="9256">
                  <c:v>319</c:v>
                </c:pt>
                <c:pt idx="9257">
                  <c:v>319</c:v>
                </c:pt>
                <c:pt idx="9258">
                  <c:v>319</c:v>
                </c:pt>
                <c:pt idx="9259">
                  <c:v>319</c:v>
                </c:pt>
                <c:pt idx="9260">
                  <c:v>319</c:v>
                </c:pt>
                <c:pt idx="9261">
                  <c:v>315</c:v>
                </c:pt>
                <c:pt idx="9262">
                  <c:v>315</c:v>
                </c:pt>
                <c:pt idx="9263">
                  <c:v>311</c:v>
                </c:pt>
                <c:pt idx="9264">
                  <c:v>307</c:v>
                </c:pt>
                <c:pt idx="9265">
                  <c:v>303</c:v>
                </c:pt>
                <c:pt idx="9266">
                  <c:v>303</c:v>
                </c:pt>
                <c:pt idx="9267">
                  <c:v>300</c:v>
                </c:pt>
                <c:pt idx="9268">
                  <c:v>296</c:v>
                </c:pt>
                <c:pt idx="9269">
                  <c:v>292</c:v>
                </c:pt>
                <c:pt idx="9270">
                  <c:v>288</c:v>
                </c:pt>
                <c:pt idx="9271">
                  <c:v>288</c:v>
                </c:pt>
                <c:pt idx="9272">
                  <c:v>284</c:v>
                </c:pt>
                <c:pt idx="9273">
                  <c:v>281</c:v>
                </c:pt>
                <c:pt idx="9274">
                  <c:v>281</c:v>
                </c:pt>
                <c:pt idx="9275">
                  <c:v>277</c:v>
                </c:pt>
                <c:pt idx="9276">
                  <c:v>273</c:v>
                </c:pt>
                <c:pt idx="9277">
                  <c:v>266</c:v>
                </c:pt>
                <c:pt idx="9278">
                  <c:v>259</c:v>
                </c:pt>
                <c:pt idx="9279">
                  <c:v>256</c:v>
                </c:pt>
                <c:pt idx="9280">
                  <c:v>249</c:v>
                </c:pt>
                <c:pt idx="9281">
                  <c:v>245</c:v>
                </c:pt>
                <c:pt idx="9282">
                  <c:v>242</c:v>
                </c:pt>
                <c:pt idx="9283">
                  <c:v>238</c:v>
                </c:pt>
                <c:pt idx="9284">
                  <c:v>235</c:v>
                </c:pt>
                <c:pt idx="9285">
                  <c:v>232</c:v>
                </c:pt>
                <c:pt idx="9286">
                  <c:v>232</c:v>
                </c:pt>
                <c:pt idx="9287">
                  <c:v>228</c:v>
                </c:pt>
                <c:pt idx="9288">
                  <c:v>228</c:v>
                </c:pt>
                <c:pt idx="9289">
                  <c:v>225</c:v>
                </c:pt>
                <c:pt idx="9290">
                  <c:v>225</c:v>
                </c:pt>
                <c:pt idx="9291">
                  <c:v>222</c:v>
                </c:pt>
                <c:pt idx="9292">
                  <c:v>222</c:v>
                </c:pt>
                <c:pt idx="9293">
                  <c:v>222</c:v>
                </c:pt>
                <c:pt idx="9294">
                  <c:v>219</c:v>
                </c:pt>
                <c:pt idx="9295">
                  <c:v>219</c:v>
                </c:pt>
                <c:pt idx="9296">
                  <c:v>219</c:v>
                </c:pt>
                <c:pt idx="9297">
                  <c:v>219</c:v>
                </c:pt>
                <c:pt idx="9298">
                  <c:v>222</c:v>
                </c:pt>
                <c:pt idx="9299">
                  <c:v>225</c:v>
                </c:pt>
                <c:pt idx="9300">
                  <c:v>232</c:v>
                </c:pt>
                <c:pt idx="9301">
                  <c:v>238</c:v>
                </c:pt>
                <c:pt idx="9302">
                  <c:v>238</c:v>
                </c:pt>
                <c:pt idx="9303">
                  <c:v>242</c:v>
                </c:pt>
                <c:pt idx="9304">
                  <c:v>242</c:v>
                </c:pt>
                <c:pt idx="9305">
                  <c:v>242</c:v>
                </c:pt>
                <c:pt idx="9306">
                  <c:v>242</c:v>
                </c:pt>
                <c:pt idx="9307">
                  <c:v>242</c:v>
                </c:pt>
                <c:pt idx="9308">
                  <c:v>238</c:v>
                </c:pt>
                <c:pt idx="9309">
                  <c:v>235</c:v>
                </c:pt>
                <c:pt idx="9310">
                  <c:v>232</c:v>
                </c:pt>
                <c:pt idx="9311">
                  <c:v>225</c:v>
                </c:pt>
                <c:pt idx="9312">
                  <c:v>219</c:v>
                </c:pt>
                <c:pt idx="9313">
                  <c:v>212</c:v>
                </c:pt>
                <c:pt idx="9314">
                  <c:v>209</c:v>
                </c:pt>
                <c:pt idx="9315">
                  <c:v>209</c:v>
                </c:pt>
                <c:pt idx="9316">
                  <c:v>206</c:v>
                </c:pt>
                <c:pt idx="9317">
                  <c:v>203</c:v>
                </c:pt>
                <c:pt idx="9318">
                  <c:v>203</c:v>
                </c:pt>
                <c:pt idx="9319">
                  <c:v>212</c:v>
                </c:pt>
                <c:pt idx="9320">
                  <c:v>245</c:v>
                </c:pt>
                <c:pt idx="9321">
                  <c:v>292</c:v>
                </c:pt>
                <c:pt idx="9322">
                  <c:v>327</c:v>
                </c:pt>
                <c:pt idx="9323">
                  <c:v>343</c:v>
                </c:pt>
                <c:pt idx="9324">
                  <c:v>356</c:v>
                </c:pt>
                <c:pt idx="9325">
                  <c:v>364</c:v>
                </c:pt>
                <c:pt idx="9326">
                  <c:v>364</c:v>
                </c:pt>
                <c:pt idx="9327">
                  <c:v>364</c:v>
                </c:pt>
                <c:pt idx="9328">
                  <c:v>364</c:v>
                </c:pt>
                <c:pt idx="9329">
                  <c:v>364</c:v>
                </c:pt>
                <c:pt idx="9330">
                  <c:v>364</c:v>
                </c:pt>
                <c:pt idx="9331">
                  <c:v>364</c:v>
                </c:pt>
                <c:pt idx="9332">
                  <c:v>364</c:v>
                </c:pt>
                <c:pt idx="9333">
                  <c:v>360</c:v>
                </c:pt>
                <c:pt idx="9334">
                  <c:v>360</c:v>
                </c:pt>
                <c:pt idx="9335">
                  <c:v>356</c:v>
                </c:pt>
                <c:pt idx="9336">
                  <c:v>356</c:v>
                </c:pt>
                <c:pt idx="9337">
                  <c:v>352</c:v>
                </c:pt>
                <c:pt idx="9338">
                  <c:v>352</c:v>
                </c:pt>
                <c:pt idx="9339">
                  <c:v>352</c:v>
                </c:pt>
                <c:pt idx="9340">
                  <c:v>347</c:v>
                </c:pt>
                <c:pt idx="9341">
                  <c:v>347</c:v>
                </c:pt>
                <c:pt idx="9342">
                  <c:v>347</c:v>
                </c:pt>
                <c:pt idx="9343">
                  <c:v>347</c:v>
                </c:pt>
                <c:pt idx="9344">
                  <c:v>347</c:v>
                </c:pt>
                <c:pt idx="9345">
                  <c:v>347</c:v>
                </c:pt>
                <c:pt idx="9346">
                  <c:v>343</c:v>
                </c:pt>
                <c:pt idx="9347">
                  <c:v>335</c:v>
                </c:pt>
                <c:pt idx="9348">
                  <c:v>327</c:v>
                </c:pt>
                <c:pt idx="9349">
                  <c:v>323</c:v>
                </c:pt>
                <c:pt idx="9350">
                  <c:v>319</c:v>
                </c:pt>
                <c:pt idx="9351">
                  <c:v>319</c:v>
                </c:pt>
                <c:pt idx="9352">
                  <c:v>319</c:v>
                </c:pt>
                <c:pt idx="9353">
                  <c:v>319</c:v>
                </c:pt>
                <c:pt idx="9354">
                  <c:v>319</c:v>
                </c:pt>
                <c:pt idx="9355">
                  <c:v>319</c:v>
                </c:pt>
                <c:pt idx="9356">
                  <c:v>323</c:v>
                </c:pt>
                <c:pt idx="9357">
                  <c:v>327</c:v>
                </c:pt>
                <c:pt idx="9358">
                  <c:v>331</c:v>
                </c:pt>
                <c:pt idx="9359">
                  <c:v>335</c:v>
                </c:pt>
                <c:pt idx="9360">
                  <c:v>339</c:v>
                </c:pt>
                <c:pt idx="9361">
                  <c:v>339</c:v>
                </c:pt>
                <c:pt idx="9362">
                  <c:v>343</c:v>
                </c:pt>
                <c:pt idx="9363">
                  <c:v>343</c:v>
                </c:pt>
                <c:pt idx="9364">
                  <c:v>343</c:v>
                </c:pt>
                <c:pt idx="9365">
                  <c:v>343</c:v>
                </c:pt>
                <c:pt idx="9366">
                  <c:v>339</c:v>
                </c:pt>
                <c:pt idx="9367">
                  <c:v>331</c:v>
                </c:pt>
                <c:pt idx="9368">
                  <c:v>323</c:v>
                </c:pt>
                <c:pt idx="9369">
                  <c:v>315</c:v>
                </c:pt>
                <c:pt idx="9370">
                  <c:v>311</c:v>
                </c:pt>
                <c:pt idx="9371">
                  <c:v>307</c:v>
                </c:pt>
                <c:pt idx="9372">
                  <c:v>307</c:v>
                </c:pt>
                <c:pt idx="9373">
                  <c:v>307</c:v>
                </c:pt>
                <c:pt idx="9374">
                  <c:v>307</c:v>
                </c:pt>
                <c:pt idx="9375">
                  <c:v>307</c:v>
                </c:pt>
                <c:pt idx="9376">
                  <c:v>307</c:v>
                </c:pt>
                <c:pt idx="9377">
                  <c:v>307</c:v>
                </c:pt>
                <c:pt idx="9378">
                  <c:v>307</c:v>
                </c:pt>
                <c:pt idx="9379">
                  <c:v>303</c:v>
                </c:pt>
                <c:pt idx="9380">
                  <c:v>300</c:v>
                </c:pt>
                <c:pt idx="9381">
                  <c:v>296</c:v>
                </c:pt>
                <c:pt idx="9382">
                  <c:v>292</c:v>
                </c:pt>
                <c:pt idx="9383">
                  <c:v>288</c:v>
                </c:pt>
                <c:pt idx="9384">
                  <c:v>288</c:v>
                </c:pt>
                <c:pt idx="9385">
                  <c:v>284</c:v>
                </c:pt>
                <c:pt idx="9386">
                  <c:v>284</c:v>
                </c:pt>
                <c:pt idx="9387">
                  <c:v>281</c:v>
                </c:pt>
                <c:pt idx="9388">
                  <c:v>277</c:v>
                </c:pt>
                <c:pt idx="9389">
                  <c:v>273</c:v>
                </c:pt>
                <c:pt idx="9390">
                  <c:v>273</c:v>
                </c:pt>
                <c:pt idx="9391">
                  <c:v>266</c:v>
                </c:pt>
                <c:pt idx="9392">
                  <c:v>266</c:v>
                </c:pt>
                <c:pt idx="9393">
                  <c:v>263</c:v>
                </c:pt>
                <c:pt idx="9394">
                  <c:v>259</c:v>
                </c:pt>
                <c:pt idx="9395">
                  <c:v>256</c:v>
                </c:pt>
                <c:pt idx="9396">
                  <c:v>252</c:v>
                </c:pt>
                <c:pt idx="9397">
                  <c:v>252</c:v>
                </c:pt>
                <c:pt idx="9398">
                  <c:v>249</c:v>
                </c:pt>
                <c:pt idx="9399">
                  <c:v>249</c:v>
                </c:pt>
                <c:pt idx="9400">
                  <c:v>245</c:v>
                </c:pt>
                <c:pt idx="9401">
                  <c:v>245</c:v>
                </c:pt>
                <c:pt idx="9402">
                  <c:v>245</c:v>
                </c:pt>
                <c:pt idx="9403">
                  <c:v>242</c:v>
                </c:pt>
                <c:pt idx="9404">
                  <c:v>242</c:v>
                </c:pt>
                <c:pt idx="9405">
                  <c:v>242</c:v>
                </c:pt>
                <c:pt idx="9406">
                  <c:v>242</c:v>
                </c:pt>
                <c:pt idx="9407">
                  <c:v>238</c:v>
                </c:pt>
                <c:pt idx="9408">
                  <c:v>238</c:v>
                </c:pt>
                <c:pt idx="9409">
                  <c:v>238</c:v>
                </c:pt>
                <c:pt idx="9410">
                  <c:v>238</c:v>
                </c:pt>
                <c:pt idx="9411">
                  <c:v>235</c:v>
                </c:pt>
                <c:pt idx="9412">
                  <c:v>238</c:v>
                </c:pt>
                <c:pt idx="9413">
                  <c:v>232</c:v>
                </c:pt>
                <c:pt idx="9414">
                  <c:v>228</c:v>
                </c:pt>
                <c:pt idx="9415">
                  <c:v>222</c:v>
                </c:pt>
                <c:pt idx="9416">
                  <c:v>219</c:v>
                </c:pt>
                <c:pt idx="9417">
                  <c:v>216</c:v>
                </c:pt>
                <c:pt idx="9418">
                  <c:v>216</c:v>
                </c:pt>
                <c:pt idx="9419">
                  <c:v>212</c:v>
                </c:pt>
                <c:pt idx="9420">
                  <c:v>216</c:v>
                </c:pt>
                <c:pt idx="9421">
                  <c:v>216</c:v>
                </c:pt>
                <c:pt idx="9422">
                  <c:v>216</c:v>
                </c:pt>
                <c:pt idx="9423">
                  <c:v>216</c:v>
                </c:pt>
                <c:pt idx="9424">
                  <c:v>219</c:v>
                </c:pt>
                <c:pt idx="9425">
                  <c:v>219</c:v>
                </c:pt>
                <c:pt idx="9426">
                  <c:v>225</c:v>
                </c:pt>
                <c:pt idx="9427">
                  <c:v>232</c:v>
                </c:pt>
                <c:pt idx="9428">
                  <c:v>242</c:v>
                </c:pt>
                <c:pt idx="9429">
                  <c:v>249</c:v>
                </c:pt>
                <c:pt idx="9430">
                  <c:v>252</c:v>
                </c:pt>
                <c:pt idx="9431">
                  <c:v>252</c:v>
                </c:pt>
                <c:pt idx="9432">
                  <c:v>252</c:v>
                </c:pt>
                <c:pt idx="9433">
                  <c:v>245</c:v>
                </c:pt>
                <c:pt idx="9434">
                  <c:v>242</c:v>
                </c:pt>
                <c:pt idx="9435">
                  <c:v>238</c:v>
                </c:pt>
                <c:pt idx="9436">
                  <c:v>235</c:v>
                </c:pt>
                <c:pt idx="9437">
                  <c:v>235</c:v>
                </c:pt>
                <c:pt idx="9438">
                  <c:v>232</c:v>
                </c:pt>
                <c:pt idx="9439">
                  <c:v>228</c:v>
                </c:pt>
                <c:pt idx="9440">
                  <c:v>225</c:v>
                </c:pt>
                <c:pt idx="9441">
                  <c:v>225</c:v>
                </c:pt>
                <c:pt idx="9442">
                  <c:v>225</c:v>
                </c:pt>
                <c:pt idx="9443">
                  <c:v>222</c:v>
                </c:pt>
                <c:pt idx="9444">
                  <c:v>222</c:v>
                </c:pt>
                <c:pt idx="9445">
                  <c:v>222</c:v>
                </c:pt>
                <c:pt idx="9446">
                  <c:v>225</c:v>
                </c:pt>
                <c:pt idx="9447">
                  <c:v>222</c:v>
                </c:pt>
                <c:pt idx="9448">
                  <c:v>222</c:v>
                </c:pt>
                <c:pt idx="9449">
                  <c:v>222</c:v>
                </c:pt>
                <c:pt idx="9450">
                  <c:v>222</c:v>
                </c:pt>
                <c:pt idx="9451">
                  <c:v>222</c:v>
                </c:pt>
                <c:pt idx="9452">
                  <c:v>222</c:v>
                </c:pt>
                <c:pt idx="9453">
                  <c:v>219</c:v>
                </c:pt>
                <c:pt idx="9454">
                  <c:v>219</c:v>
                </c:pt>
                <c:pt idx="9455">
                  <c:v>219</c:v>
                </c:pt>
                <c:pt idx="9456">
                  <c:v>222</c:v>
                </c:pt>
                <c:pt idx="9457">
                  <c:v>225</c:v>
                </c:pt>
                <c:pt idx="9458">
                  <c:v>228</c:v>
                </c:pt>
                <c:pt idx="9459">
                  <c:v>235</c:v>
                </c:pt>
                <c:pt idx="9460">
                  <c:v>242</c:v>
                </c:pt>
                <c:pt idx="9461">
                  <c:v>245</c:v>
                </c:pt>
                <c:pt idx="9462">
                  <c:v>249</c:v>
                </c:pt>
                <c:pt idx="9463">
                  <c:v>249</c:v>
                </c:pt>
                <c:pt idx="9464">
                  <c:v>252</c:v>
                </c:pt>
                <c:pt idx="9465">
                  <c:v>252</c:v>
                </c:pt>
                <c:pt idx="9466">
                  <c:v>249</c:v>
                </c:pt>
                <c:pt idx="9467">
                  <c:v>249</c:v>
                </c:pt>
                <c:pt idx="9468">
                  <c:v>245</c:v>
                </c:pt>
                <c:pt idx="9469">
                  <c:v>245</c:v>
                </c:pt>
                <c:pt idx="9470">
                  <c:v>245</c:v>
                </c:pt>
                <c:pt idx="9471">
                  <c:v>245</c:v>
                </c:pt>
                <c:pt idx="9472">
                  <c:v>245</c:v>
                </c:pt>
                <c:pt idx="9473">
                  <c:v>242</c:v>
                </c:pt>
                <c:pt idx="9474">
                  <c:v>242</c:v>
                </c:pt>
                <c:pt idx="9475">
                  <c:v>238</c:v>
                </c:pt>
                <c:pt idx="9476">
                  <c:v>238</c:v>
                </c:pt>
                <c:pt idx="9477">
                  <c:v>238</c:v>
                </c:pt>
                <c:pt idx="9478">
                  <c:v>235</c:v>
                </c:pt>
                <c:pt idx="9479">
                  <c:v>235</c:v>
                </c:pt>
                <c:pt idx="9480">
                  <c:v>235</c:v>
                </c:pt>
                <c:pt idx="9481">
                  <c:v>232</c:v>
                </c:pt>
                <c:pt idx="9482">
                  <c:v>232</c:v>
                </c:pt>
                <c:pt idx="9483">
                  <c:v>232</c:v>
                </c:pt>
                <c:pt idx="9484">
                  <c:v>232</c:v>
                </c:pt>
                <c:pt idx="9485">
                  <c:v>228</c:v>
                </c:pt>
                <c:pt idx="9486">
                  <c:v>228</c:v>
                </c:pt>
                <c:pt idx="9487">
                  <c:v>225</c:v>
                </c:pt>
                <c:pt idx="9488">
                  <c:v>225</c:v>
                </c:pt>
                <c:pt idx="9489">
                  <c:v>225</c:v>
                </c:pt>
                <c:pt idx="9490">
                  <c:v>225</c:v>
                </c:pt>
                <c:pt idx="9491">
                  <c:v>222</c:v>
                </c:pt>
                <c:pt idx="9492">
                  <c:v>222</c:v>
                </c:pt>
                <c:pt idx="9493">
                  <c:v>222</c:v>
                </c:pt>
                <c:pt idx="9494">
                  <c:v>219</c:v>
                </c:pt>
                <c:pt idx="9495">
                  <c:v>219</c:v>
                </c:pt>
                <c:pt idx="9496">
                  <c:v>219</c:v>
                </c:pt>
                <c:pt idx="9497">
                  <c:v>216</c:v>
                </c:pt>
                <c:pt idx="9498">
                  <c:v>212</c:v>
                </c:pt>
                <c:pt idx="9499">
                  <c:v>212</c:v>
                </c:pt>
                <c:pt idx="9500">
                  <c:v>209</c:v>
                </c:pt>
                <c:pt idx="9501">
                  <c:v>206</c:v>
                </c:pt>
                <c:pt idx="9502">
                  <c:v>206</c:v>
                </c:pt>
                <c:pt idx="9503">
                  <c:v>203</c:v>
                </c:pt>
                <c:pt idx="9504">
                  <c:v>206</c:v>
                </c:pt>
                <c:pt idx="9505">
                  <c:v>206</c:v>
                </c:pt>
                <c:pt idx="9506">
                  <c:v>209</c:v>
                </c:pt>
                <c:pt idx="9507">
                  <c:v>206</c:v>
                </c:pt>
                <c:pt idx="9508">
                  <c:v>206</c:v>
                </c:pt>
                <c:pt idx="9509">
                  <c:v>203</c:v>
                </c:pt>
                <c:pt idx="9510">
                  <c:v>200</c:v>
                </c:pt>
                <c:pt idx="9511">
                  <c:v>200</c:v>
                </c:pt>
                <c:pt idx="9512">
                  <c:v>197</c:v>
                </c:pt>
                <c:pt idx="9513">
                  <c:v>197</c:v>
                </c:pt>
                <c:pt idx="9514">
                  <c:v>194</c:v>
                </c:pt>
                <c:pt idx="9515">
                  <c:v>194</c:v>
                </c:pt>
                <c:pt idx="9516">
                  <c:v>194</c:v>
                </c:pt>
                <c:pt idx="9517">
                  <c:v>191</c:v>
                </c:pt>
                <c:pt idx="9518">
                  <c:v>191</c:v>
                </c:pt>
                <c:pt idx="9519">
                  <c:v>191</c:v>
                </c:pt>
                <c:pt idx="9520">
                  <c:v>191</c:v>
                </c:pt>
                <c:pt idx="9521">
                  <c:v>191</c:v>
                </c:pt>
                <c:pt idx="9522">
                  <c:v>191</c:v>
                </c:pt>
                <c:pt idx="9523">
                  <c:v>191</c:v>
                </c:pt>
                <c:pt idx="9524">
                  <c:v>191</c:v>
                </c:pt>
                <c:pt idx="9525">
                  <c:v>188</c:v>
                </c:pt>
                <c:pt idx="9526">
                  <c:v>188</c:v>
                </c:pt>
                <c:pt idx="9527">
                  <c:v>185</c:v>
                </c:pt>
                <c:pt idx="9528">
                  <c:v>182</c:v>
                </c:pt>
                <c:pt idx="9529">
                  <c:v>182</c:v>
                </c:pt>
                <c:pt idx="9530">
                  <c:v>179</c:v>
                </c:pt>
                <c:pt idx="9531">
                  <c:v>176</c:v>
                </c:pt>
                <c:pt idx="9532">
                  <c:v>174</c:v>
                </c:pt>
                <c:pt idx="9533">
                  <c:v>174</c:v>
                </c:pt>
                <c:pt idx="9534">
                  <c:v>174</c:v>
                </c:pt>
                <c:pt idx="9535">
                  <c:v>174</c:v>
                </c:pt>
                <c:pt idx="9536">
                  <c:v>174</c:v>
                </c:pt>
                <c:pt idx="9537">
                  <c:v>174</c:v>
                </c:pt>
                <c:pt idx="9538">
                  <c:v>171</c:v>
                </c:pt>
                <c:pt idx="9539">
                  <c:v>171</c:v>
                </c:pt>
                <c:pt idx="9540">
                  <c:v>171</c:v>
                </c:pt>
                <c:pt idx="9541">
                  <c:v>168</c:v>
                </c:pt>
                <c:pt idx="9542">
                  <c:v>168</c:v>
                </c:pt>
                <c:pt idx="9543">
                  <c:v>165</c:v>
                </c:pt>
                <c:pt idx="9544">
                  <c:v>165</c:v>
                </c:pt>
                <c:pt idx="9545">
                  <c:v>165</c:v>
                </c:pt>
                <c:pt idx="9546">
                  <c:v>165</c:v>
                </c:pt>
                <c:pt idx="9547">
                  <c:v>165</c:v>
                </c:pt>
                <c:pt idx="9548">
                  <c:v>165</c:v>
                </c:pt>
                <c:pt idx="9549">
                  <c:v>165</c:v>
                </c:pt>
                <c:pt idx="9550">
                  <c:v>165</c:v>
                </c:pt>
                <c:pt idx="9551">
                  <c:v>165</c:v>
                </c:pt>
                <c:pt idx="9552">
                  <c:v>165</c:v>
                </c:pt>
                <c:pt idx="9553">
                  <c:v>165</c:v>
                </c:pt>
                <c:pt idx="9554">
                  <c:v>165</c:v>
                </c:pt>
                <c:pt idx="9555">
                  <c:v>165</c:v>
                </c:pt>
                <c:pt idx="9556">
                  <c:v>165</c:v>
                </c:pt>
                <c:pt idx="9557">
                  <c:v>165</c:v>
                </c:pt>
                <c:pt idx="9558">
                  <c:v>165</c:v>
                </c:pt>
                <c:pt idx="9559">
                  <c:v>165</c:v>
                </c:pt>
                <c:pt idx="9560">
                  <c:v>165</c:v>
                </c:pt>
                <c:pt idx="9561">
                  <c:v>165</c:v>
                </c:pt>
                <c:pt idx="9562">
                  <c:v>165</c:v>
                </c:pt>
                <c:pt idx="9563">
                  <c:v>165</c:v>
                </c:pt>
                <c:pt idx="9564">
                  <c:v>165</c:v>
                </c:pt>
                <c:pt idx="9565">
                  <c:v>165</c:v>
                </c:pt>
                <c:pt idx="9566">
                  <c:v>165</c:v>
                </c:pt>
                <c:pt idx="9567">
                  <c:v>165</c:v>
                </c:pt>
                <c:pt idx="9568">
                  <c:v>165</c:v>
                </c:pt>
                <c:pt idx="9569">
                  <c:v>165</c:v>
                </c:pt>
                <c:pt idx="9570">
                  <c:v>165</c:v>
                </c:pt>
                <c:pt idx="9571">
                  <c:v>165</c:v>
                </c:pt>
                <c:pt idx="9572">
                  <c:v>168</c:v>
                </c:pt>
                <c:pt idx="9573">
                  <c:v>165</c:v>
                </c:pt>
                <c:pt idx="9574">
                  <c:v>168</c:v>
                </c:pt>
                <c:pt idx="9575">
                  <c:v>165</c:v>
                </c:pt>
                <c:pt idx="9576">
                  <c:v>165</c:v>
                </c:pt>
                <c:pt idx="9577">
                  <c:v>165</c:v>
                </c:pt>
                <c:pt idx="9578">
                  <c:v>165</c:v>
                </c:pt>
                <c:pt idx="9579">
                  <c:v>168</c:v>
                </c:pt>
                <c:pt idx="9580">
                  <c:v>165</c:v>
                </c:pt>
                <c:pt idx="9581">
                  <c:v>165</c:v>
                </c:pt>
                <c:pt idx="9582">
                  <c:v>165</c:v>
                </c:pt>
                <c:pt idx="9583">
                  <c:v>165</c:v>
                </c:pt>
                <c:pt idx="9584">
                  <c:v>165</c:v>
                </c:pt>
                <c:pt idx="9585">
                  <c:v>165</c:v>
                </c:pt>
                <c:pt idx="9586">
                  <c:v>165</c:v>
                </c:pt>
                <c:pt idx="9587">
                  <c:v>165</c:v>
                </c:pt>
                <c:pt idx="9588">
                  <c:v>165</c:v>
                </c:pt>
                <c:pt idx="9589">
                  <c:v>165</c:v>
                </c:pt>
                <c:pt idx="9590">
                  <c:v>168</c:v>
                </c:pt>
                <c:pt idx="9591">
                  <c:v>168</c:v>
                </c:pt>
                <c:pt idx="9592">
                  <c:v>165</c:v>
                </c:pt>
                <c:pt idx="9593">
                  <c:v>165</c:v>
                </c:pt>
                <c:pt idx="9594">
                  <c:v>165</c:v>
                </c:pt>
                <c:pt idx="9595">
                  <c:v>165</c:v>
                </c:pt>
                <c:pt idx="9596">
                  <c:v>165</c:v>
                </c:pt>
                <c:pt idx="9597">
                  <c:v>165</c:v>
                </c:pt>
                <c:pt idx="9598">
                  <c:v>165</c:v>
                </c:pt>
                <c:pt idx="9599">
                  <c:v>168</c:v>
                </c:pt>
                <c:pt idx="9600">
                  <c:v>168</c:v>
                </c:pt>
                <c:pt idx="9601">
                  <c:v>168</c:v>
                </c:pt>
                <c:pt idx="9602">
                  <c:v>168</c:v>
                </c:pt>
                <c:pt idx="9603">
                  <c:v>171</c:v>
                </c:pt>
                <c:pt idx="9604">
                  <c:v>171</c:v>
                </c:pt>
                <c:pt idx="9605">
                  <c:v>171</c:v>
                </c:pt>
                <c:pt idx="9606">
                  <c:v>171</c:v>
                </c:pt>
                <c:pt idx="9607">
                  <c:v>174</c:v>
                </c:pt>
                <c:pt idx="9608">
                  <c:v>174</c:v>
                </c:pt>
                <c:pt idx="9609">
                  <c:v>174</c:v>
                </c:pt>
                <c:pt idx="9610">
                  <c:v>174</c:v>
                </c:pt>
                <c:pt idx="9611">
                  <c:v>174</c:v>
                </c:pt>
                <c:pt idx="9612">
                  <c:v>174</c:v>
                </c:pt>
                <c:pt idx="9613">
                  <c:v>174</c:v>
                </c:pt>
                <c:pt idx="9614">
                  <c:v>171</c:v>
                </c:pt>
                <c:pt idx="9615">
                  <c:v>171</c:v>
                </c:pt>
                <c:pt idx="9616">
                  <c:v>171</c:v>
                </c:pt>
                <c:pt idx="9617">
                  <c:v>171</c:v>
                </c:pt>
                <c:pt idx="9618">
                  <c:v>171</c:v>
                </c:pt>
                <c:pt idx="9619">
                  <c:v>171</c:v>
                </c:pt>
                <c:pt idx="9620">
                  <c:v>171</c:v>
                </c:pt>
                <c:pt idx="9621">
                  <c:v>171</c:v>
                </c:pt>
                <c:pt idx="9622">
                  <c:v>171</c:v>
                </c:pt>
                <c:pt idx="9623">
                  <c:v>171</c:v>
                </c:pt>
                <c:pt idx="9624">
                  <c:v>171</c:v>
                </c:pt>
                <c:pt idx="9625">
                  <c:v>171</c:v>
                </c:pt>
                <c:pt idx="9626">
                  <c:v>171</c:v>
                </c:pt>
                <c:pt idx="9627">
                  <c:v>171</c:v>
                </c:pt>
                <c:pt idx="9628">
                  <c:v>171</c:v>
                </c:pt>
                <c:pt idx="9629">
                  <c:v>171</c:v>
                </c:pt>
                <c:pt idx="9630">
                  <c:v>171</c:v>
                </c:pt>
                <c:pt idx="9631">
                  <c:v>171</c:v>
                </c:pt>
                <c:pt idx="9632">
                  <c:v>171</c:v>
                </c:pt>
                <c:pt idx="9633">
                  <c:v>171</c:v>
                </c:pt>
                <c:pt idx="9634">
                  <c:v>171</c:v>
                </c:pt>
                <c:pt idx="9635">
                  <c:v>171</c:v>
                </c:pt>
                <c:pt idx="9636">
                  <c:v>171</c:v>
                </c:pt>
                <c:pt idx="9637">
                  <c:v>171</c:v>
                </c:pt>
                <c:pt idx="9638">
                  <c:v>171</c:v>
                </c:pt>
                <c:pt idx="9639">
                  <c:v>171</c:v>
                </c:pt>
                <c:pt idx="9640">
                  <c:v>171</c:v>
                </c:pt>
                <c:pt idx="9641">
                  <c:v>168</c:v>
                </c:pt>
                <c:pt idx="9642">
                  <c:v>168</c:v>
                </c:pt>
                <c:pt idx="9643">
                  <c:v>168</c:v>
                </c:pt>
                <c:pt idx="9644">
                  <c:v>168</c:v>
                </c:pt>
                <c:pt idx="9645">
                  <c:v>168</c:v>
                </c:pt>
                <c:pt idx="9646">
                  <c:v>168</c:v>
                </c:pt>
                <c:pt idx="9647">
                  <c:v>168</c:v>
                </c:pt>
                <c:pt idx="9648">
                  <c:v>168</c:v>
                </c:pt>
                <c:pt idx="9649">
                  <c:v>168</c:v>
                </c:pt>
                <c:pt idx="9650">
                  <c:v>168</c:v>
                </c:pt>
                <c:pt idx="9651">
                  <c:v>168</c:v>
                </c:pt>
                <c:pt idx="9652">
                  <c:v>168</c:v>
                </c:pt>
                <c:pt idx="9653">
                  <c:v>168</c:v>
                </c:pt>
                <c:pt idx="9654">
                  <c:v>168</c:v>
                </c:pt>
                <c:pt idx="9655">
                  <c:v>168</c:v>
                </c:pt>
                <c:pt idx="9656">
                  <c:v>168</c:v>
                </c:pt>
                <c:pt idx="9657">
                  <c:v>168</c:v>
                </c:pt>
                <c:pt idx="9658">
                  <c:v>165</c:v>
                </c:pt>
                <c:pt idx="9659">
                  <c:v>168</c:v>
                </c:pt>
                <c:pt idx="9660">
                  <c:v>165</c:v>
                </c:pt>
                <c:pt idx="9661">
                  <c:v>165</c:v>
                </c:pt>
                <c:pt idx="9662">
                  <c:v>165</c:v>
                </c:pt>
                <c:pt idx="9663">
                  <c:v>165</c:v>
                </c:pt>
                <c:pt idx="9664">
                  <c:v>168</c:v>
                </c:pt>
                <c:pt idx="9665">
                  <c:v>168</c:v>
                </c:pt>
                <c:pt idx="9666">
                  <c:v>168</c:v>
                </c:pt>
                <c:pt idx="9667">
                  <c:v>168</c:v>
                </c:pt>
                <c:pt idx="9668">
                  <c:v>168</c:v>
                </c:pt>
                <c:pt idx="9669">
                  <c:v>168</c:v>
                </c:pt>
                <c:pt idx="9670">
                  <c:v>168</c:v>
                </c:pt>
                <c:pt idx="9671">
                  <c:v>165</c:v>
                </c:pt>
                <c:pt idx="9672">
                  <c:v>165</c:v>
                </c:pt>
                <c:pt idx="9673">
                  <c:v>165</c:v>
                </c:pt>
                <c:pt idx="9674">
                  <c:v>165</c:v>
                </c:pt>
                <c:pt idx="9675">
                  <c:v>165</c:v>
                </c:pt>
                <c:pt idx="9676">
                  <c:v>165</c:v>
                </c:pt>
                <c:pt idx="9677">
                  <c:v>165</c:v>
                </c:pt>
                <c:pt idx="9678">
                  <c:v>165</c:v>
                </c:pt>
                <c:pt idx="9679">
                  <c:v>168</c:v>
                </c:pt>
                <c:pt idx="9680">
                  <c:v>168</c:v>
                </c:pt>
                <c:pt idx="9681">
                  <c:v>171</c:v>
                </c:pt>
                <c:pt idx="9682">
                  <c:v>171</c:v>
                </c:pt>
                <c:pt idx="9683">
                  <c:v>171</c:v>
                </c:pt>
                <c:pt idx="9684">
                  <c:v>168</c:v>
                </c:pt>
                <c:pt idx="9685">
                  <c:v>168</c:v>
                </c:pt>
                <c:pt idx="9686">
                  <c:v>168</c:v>
                </c:pt>
                <c:pt idx="9687">
                  <c:v>168</c:v>
                </c:pt>
                <c:pt idx="9688">
                  <c:v>168</c:v>
                </c:pt>
                <c:pt idx="9689">
                  <c:v>168</c:v>
                </c:pt>
                <c:pt idx="9690">
                  <c:v>165</c:v>
                </c:pt>
                <c:pt idx="9691">
                  <c:v>165</c:v>
                </c:pt>
                <c:pt idx="9692">
                  <c:v>165</c:v>
                </c:pt>
                <c:pt idx="9693">
                  <c:v>165</c:v>
                </c:pt>
                <c:pt idx="9694">
                  <c:v>168</c:v>
                </c:pt>
                <c:pt idx="9695">
                  <c:v>165</c:v>
                </c:pt>
                <c:pt idx="9696">
                  <c:v>165</c:v>
                </c:pt>
                <c:pt idx="9697">
                  <c:v>165</c:v>
                </c:pt>
                <c:pt idx="9698">
                  <c:v>165</c:v>
                </c:pt>
                <c:pt idx="9699">
                  <c:v>165</c:v>
                </c:pt>
                <c:pt idx="9700">
                  <c:v>168</c:v>
                </c:pt>
                <c:pt idx="9701">
                  <c:v>168</c:v>
                </c:pt>
                <c:pt idx="9702">
                  <c:v>165</c:v>
                </c:pt>
                <c:pt idx="9703">
                  <c:v>165</c:v>
                </c:pt>
                <c:pt idx="9704">
                  <c:v>165</c:v>
                </c:pt>
                <c:pt idx="9705">
                  <c:v>165</c:v>
                </c:pt>
                <c:pt idx="9706">
                  <c:v>168</c:v>
                </c:pt>
                <c:pt idx="9707">
                  <c:v>165</c:v>
                </c:pt>
                <c:pt idx="9708">
                  <c:v>165</c:v>
                </c:pt>
                <c:pt idx="9709">
                  <c:v>165</c:v>
                </c:pt>
                <c:pt idx="9710">
                  <c:v>165</c:v>
                </c:pt>
                <c:pt idx="9711">
                  <c:v>165</c:v>
                </c:pt>
                <c:pt idx="9712">
                  <c:v>165</c:v>
                </c:pt>
                <c:pt idx="9713">
                  <c:v>165</c:v>
                </c:pt>
                <c:pt idx="9714">
                  <c:v>165</c:v>
                </c:pt>
                <c:pt idx="9715">
                  <c:v>165</c:v>
                </c:pt>
                <c:pt idx="9716">
                  <c:v>165</c:v>
                </c:pt>
                <c:pt idx="9717">
                  <c:v>165</c:v>
                </c:pt>
                <c:pt idx="9718">
                  <c:v>165</c:v>
                </c:pt>
                <c:pt idx="9719">
                  <c:v>165</c:v>
                </c:pt>
                <c:pt idx="9720">
                  <c:v>168</c:v>
                </c:pt>
                <c:pt idx="9721">
                  <c:v>168</c:v>
                </c:pt>
                <c:pt idx="9722">
                  <c:v>171</c:v>
                </c:pt>
                <c:pt idx="9723">
                  <c:v>171</c:v>
                </c:pt>
                <c:pt idx="9724">
                  <c:v>171</c:v>
                </c:pt>
                <c:pt idx="9725">
                  <c:v>174</c:v>
                </c:pt>
                <c:pt idx="9726">
                  <c:v>174</c:v>
                </c:pt>
                <c:pt idx="9727">
                  <c:v>176</c:v>
                </c:pt>
                <c:pt idx="9728">
                  <c:v>176</c:v>
                </c:pt>
                <c:pt idx="9729">
                  <c:v>176</c:v>
                </c:pt>
                <c:pt idx="9730">
                  <c:v>174</c:v>
                </c:pt>
                <c:pt idx="9731">
                  <c:v>174</c:v>
                </c:pt>
                <c:pt idx="9732">
                  <c:v>174</c:v>
                </c:pt>
                <c:pt idx="9733">
                  <c:v>174</c:v>
                </c:pt>
                <c:pt idx="9734">
                  <c:v>174</c:v>
                </c:pt>
                <c:pt idx="9735">
                  <c:v>174</c:v>
                </c:pt>
                <c:pt idx="9736">
                  <c:v>174</c:v>
                </c:pt>
                <c:pt idx="9737">
                  <c:v>174</c:v>
                </c:pt>
                <c:pt idx="9738">
                  <c:v>174</c:v>
                </c:pt>
                <c:pt idx="9739">
                  <c:v>174</c:v>
                </c:pt>
                <c:pt idx="9740">
                  <c:v>174</c:v>
                </c:pt>
                <c:pt idx="9741">
                  <c:v>176</c:v>
                </c:pt>
                <c:pt idx="9742">
                  <c:v>174</c:v>
                </c:pt>
                <c:pt idx="9743">
                  <c:v>176</c:v>
                </c:pt>
                <c:pt idx="9744">
                  <c:v>174</c:v>
                </c:pt>
                <c:pt idx="9745">
                  <c:v>174</c:v>
                </c:pt>
                <c:pt idx="9746">
                  <c:v>174</c:v>
                </c:pt>
                <c:pt idx="9747">
                  <c:v>174</c:v>
                </c:pt>
                <c:pt idx="9748">
                  <c:v>174</c:v>
                </c:pt>
                <c:pt idx="9749">
                  <c:v>174</c:v>
                </c:pt>
                <c:pt idx="9750">
                  <c:v>174</c:v>
                </c:pt>
                <c:pt idx="9751">
                  <c:v>174</c:v>
                </c:pt>
                <c:pt idx="9752">
                  <c:v>174</c:v>
                </c:pt>
                <c:pt idx="9753">
                  <c:v>174</c:v>
                </c:pt>
                <c:pt idx="9754">
                  <c:v>174</c:v>
                </c:pt>
                <c:pt idx="9755">
                  <c:v>174</c:v>
                </c:pt>
                <c:pt idx="9756">
                  <c:v>174</c:v>
                </c:pt>
                <c:pt idx="9757">
                  <c:v>174</c:v>
                </c:pt>
                <c:pt idx="9758">
                  <c:v>174</c:v>
                </c:pt>
                <c:pt idx="9759">
                  <c:v>174</c:v>
                </c:pt>
                <c:pt idx="9760">
                  <c:v>174</c:v>
                </c:pt>
                <c:pt idx="9761">
                  <c:v>174</c:v>
                </c:pt>
                <c:pt idx="9762">
                  <c:v>174</c:v>
                </c:pt>
                <c:pt idx="9763">
                  <c:v>174</c:v>
                </c:pt>
                <c:pt idx="9764">
                  <c:v>174</c:v>
                </c:pt>
                <c:pt idx="9765">
                  <c:v>174</c:v>
                </c:pt>
                <c:pt idx="9766">
                  <c:v>174</c:v>
                </c:pt>
                <c:pt idx="9767">
                  <c:v>174</c:v>
                </c:pt>
                <c:pt idx="9768">
                  <c:v>174</c:v>
                </c:pt>
                <c:pt idx="9769">
                  <c:v>174</c:v>
                </c:pt>
                <c:pt idx="9770">
                  <c:v>174</c:v>
                </c:pt>
                <c:pt idx="9771">
                  <c:v>174</c:v>
                </c:pt>
                <c:pt idx="9772">
                  <c:v>174</c:v>
                </c:pt>
                <c:pt idx="9773">
                  <c:v>171</c:v>
                </c:pt>
                <c:pt idx="9774">
                  <c:v>171</c:v>
                </c:pt>
                <c:pt idx="9775">
                  <c:v>171</c:v>
                </c:pt>
                <c:pt idx="9776">
                  <c:v>171</c:v>
                </c:pt>
                <c:pt idx="9777">
                  <c:v>171</c:v>
                </c:pt>
                <c:pt idx="9778">
                  <c:v>171</c:v>
                </c:pt>
                <c:pt idx="9779">
                  <c:v>171</c:v>
                </c:pt>
                <c:pt idx="9780">
                  <c:v>171</c:v>
                </c:pt>
                <c:pt idx="9781">
                  <c:v>171</c:v>
                </c:pt>
                <c:pt idx="9782">
                  <c:v>171</c:v>
                </c:pt>
                <c:pt idx="9783">
                  <c:v>171</c:v>
                </c:pt>
                <c:pt idx="9784">
                  <c:v>171</c:v>
                </c:pt>
                <c:pt idx="9785">
                  <c:v>171</c:v>
                </c:pt>
                <c:pt idx="9786">
                  <c:v>171</c:v>
                </c:pt>
                <c:pt idx="9787">
                  <c:v>171</c:v>
                </c:pt>
                <c:pt idx="9788">
                  <c:v>174</c:v>
                </c:pt>
                <c:pt idx="9789">
                  <c:v>174</c:v>
                </c:pt>
                <c:pt idx="9790">
                  <c:v>174</c:v>
                </c:pt>
                <c:pt idx="9791">
                  <c:v>174</c:v>
                </c:pt>
                <c:pt idx="9792">
                  <c:v>174</c:v>
                </c:pt>
                <c:pt idx="9793">
                  <c:v>174</c:v>
                </c:pt>
                <c:pt idx="9794">
                  <c:v>174</c:v>
                </c:pt>
                <c:pt idx="9795">
                  <c:v>174</c:v>
                </c:pt>
                <c:pt idx="9796">
                  <c:v>174</c:v>
                </c:pt>
                <c:pt idx="9797">
                  <c:v>174</c:v>
                </c:pt>
                <c:pt idx="9798">
                  <c:v>174</c:v>
                </c:pt>
                <c:pt idx="9799">
                  <c:v>174</c:v>
                </c:pt>
                <c:pt idx="9800">
                  <c:v>174</c:v>
                </c:pt>
                <c:pt idx="9801">
                  <c:v>174</c:v>
                </c:pt>
                <c:pt idx="9802">
                  <c:v>174</c:v>
                </c:pt>
                <c:pt idx="9803">
                  <c:v>174</c:v>
                </c:pt>
                <c:pt idx="9804">
                  <c:v>174</c:v>
                </c:pt>
                <c:pt idx="9805">
                  <c:v>174</c:v>
                </c:pt>
                <c:pt idx="9806">
                  <c:v>174</c:v>
                </c:pt>
                <c:pt idx="9807">
                  <c:v>174</c:v>
                </c:pt>
                <c:pt idx="9808">
                  <c:v>174</c:v>
                </c:pt>
                <c:pt idx="9809">
                  <c:v>174</c:v>
                </c:pt>
                <c:pt idx="9810">
                  <c:v>174</c:v>
                </c:pt>
                <c:pt idx="9811">
                  <c:v>174</c:v>
                </c:pt>
                <c:pt idx="9812">
                  <c:v>174</c:v>
                </c:pt>
                <c:pt idx="9813">
                  <c:v>174</c:v>
                </c:pt>
                <c:pt idx="9814">
                  <c:v>174</c:v>
                </c:pt>
                <c:pt idx="9815">
                  <c:v>171</c:v>
                </c:pt>
                <c:pt idx="9816">
                  <c:v>171</c:v>
                </c:pt>
                <c:pt idx="9817">
                  <c:v>174</c:v>
                </c:pt>
                <c:pt idx="9818">
                  <c:v>174</c:v>
                </c:pt>
                <c:pt idx="9819">
                  <c:v>171</c:v>
                </c:pt>
                <c:pt idx="9820">
                  <c:v>171</c:v>
                </c:pt>
                <c:pt idx="9821">
                  <c:v>171</c:v>
                </c:pt>
                <c:pt idx="9822">
                  <c:v>171</c:v>
                </c:pt>
                <c:pt idx="9823">
                  <c:v>171</c:v>
                </c:pt>
                <c:pt idx="9824">
                  <c:v>171</c:v>
                </c:pt>
                <c:pt idx="9825">
                  <c:v>171</c:v>
                </c:pt>
                <c:pt idx="9826">
                  <c:v>171</c:v>
                </c:pt>
                <c:pt idx="9827">
                  <c:v>171</c:v>
                </c:pt>
                <c:pt idx="9828">
                  <c:v>171</c:v>
                </c:pt>
                <c:pt idx="9829">
                  <c:v>171</c:v>
                </c:pt>
                <c:pt idx="9830">
                  <c:v>171</c:v>
                </c:pt>
                <c:pt idx="9831">
                  <c:v>171</c:v>
                </c:pt>
                <c:pt idx="9832">
                  <c:v>171</c:v>
                </c:pt>
                <c:pt idx="9833">
                  <c:v>171</c:v>
                </c:pt>
                <c:pt idx="9834">
                  <c:v>171</c:v>
                </c:pt>
                <c:pt idx="9835">
                  <c:v>171</c:v>
                </c:pt>
                <c:pt idx="9836">
                  <c:v>171</c:v>
                </c:pt>
                <c:pt idx="9837">
                  <c:v>171</c:v>
                </c:pt>
                <c:pt idx="9838">
                  <c:v>171</c:v>
                </c:pt>
                <c:pt idx="9839">
                  <c:v>171</c:v>
                </c:pt>
                <c:pt idx="9840">
                  <c:v>168</c:v>
                </c:pt>
                <c:pt idx="9841">
                  <c:v>168</c:v>
                </c:pt>
                <c:pt idx="9842">
                  <c:v>168</c:v>
                </c:pt>
                <c:pt idx="9843">
                  <c:v>168</c:v>
                </c:pt>
                <c:pt idx="9844">
                  <c:v>168</c:v>
                </c:pt>
                <c:pt idx="9845">
                  <c:v>168</c:v>
                </c:pt>
                <c:pt idx="9846">
                  <c:v>168</c:v>
                </c:pt>
                <c:pt idx="9847">
                  <c:v>168</c:v>
                </c:pt>
                <c:pt idx="9848">
                  <c:v>168</c:v>
                </c:pt>
                <c:pt idx="9849">
                  <c:v>168</c:v>
                </c:pt>
                <c:pt idx="9850">
                  <c:v>168</c:v>
                </c:pt>
                <c:pt idx="9851">
                  <c:v>168</c:v>
                </c:pt>
                <c:pt idx="9852">
                  <c:v>168</c:v>
                </c:pt>
                <c:pt idx="9853">
                  <c:v>165</c:v>
                </c:pt>
                <c:pt idx="9854">
                  <c:v>165</c:v>
                </c:pt>
                <c:pt idx="9855">
                  <c:v>163</c:v>
                </c:pt>
                <c:pt idx="9856">
                  <c:v>163</c:v>
                </c:pt>
                <c:pt idx="9857">
                  <c:v>165</c:v>
                </c:pt>
                <c:pt idx="9858">
                  <c:v>165</c:v>
                </c:pt>
                <c:pt idx="9859">
                  <c:v>165</c:v>
                </c:pt>
                <c:pt idx="9860">
                  <c:v>165</c:v>
                </c:pt>
                <c:pt idx="9861">
                  <c:v>165</c:v>
                </c:pt>
                <c:pt idx="9862">
                  <c:v>165</c:v>
                </c:pt>
                <c:pt idx="9863">
                  <c:v>165</c:v>
                </c:pt>
                <c:pt idx="9864">
                  <c:v>163</c:v>
                </c:pt>
                <c:pt idx="9865">
                  <c:v>163</c:v>
                </c:pt>
                <c:pt idx="9866">
                  <c:v>163</c:v>
                </c:pt>
                <c:pt idx="9867">
                  <c:v>163</c:v>
                </c:pt>
                <c:pt idx="9868">
                  <c:v>163</c:v>
                </c:pt>
                <c:pt idx="9869">
                  <c:v>165</c:v>
                </c:pt>
                <c:pt idx="9870">
                  <c:v>165</c:v>
                </c:pt>
                <c:pt idx="9871">
                  <c:v>165</c:v>
                </c:pt>
                <c:pt idx="9872">
                  <c:v>165</c:v>
                </c:pt>
                <c:pt idx="9873">
                  <c:v>165</c:v>
                </c:pt>
                <c:pt idx="9874">
                  <c:v>168</c:v>
                </c:pt>
                <c:pt idx="9875">
                  <c:v>171</c:v>
                </c:pt>
                <c:pt idx="9876">
                  <c:v>176</c:v>
                </c:pt>
                <c:pt idx="9877">
                  <c:v>191</c:v>
                </c:pt>
                <c:pt idx="9878">
                  <c:v>209</c:v>
                </c:pt>
                <c:pt idx="9879">
                  <c:v>228</c:v>
                </c:pt>
                <c:pt idx="9880">
                  <c:v>245</c:v>
                </c:pt>
                <c:pt idx="9881">
                  <c:v>249</c:v>
                </c:pt>
                <c:pt idx="9882">
                  <c:v>245</c:v>
                </c:pt>
                <c:pt idx="9883">
                  <c:v>242</c:v>
                </c:pt>
                <c:pt idx="9884">
                  <c:v>249</c:v>
                </c:pt>
                <c:pt idx="9885">
                  <c:v>256</c:v>
                </c:pt>
                <c:pt idx="9886">
                  <c:v>259</c:v>
                </c:pt>
                <c:pt idx="9887">
                  <c:v>259</c:v>
                </c:pt>
                <c:pt idx="9888">
                  <c:v>259</c:v>
                </c:pt>
                <c:pt idx="9889">
                  <c:v>270</c:v>
                </c:pt>
                <c:pt idx="9890">
                  <c:v>284</c:v>
                </c:pt>
                <c:pt idx="9891">
                  <c:v>300</c:v>
                </c:pt>
                <c:pt idx="9892">
                  <c:v>303</c:v>
                </c:pt>
                <c:pt idx="9893">
                  <c:v>292</c:v>
                </c:pt>
                <c:pt idx="9894">
                  <c:v>284</c:v>
                </c:pt>
                <c:pt idx="9895">
                  <c:v>277</c:v>
                </c:pt>
                <c:pt idx="9896">
                  <c:v>277</c:v>
                </c:pt>
                <c:pt idx="9897">
                  <c:v>277</c:v>
                </c:pt>
                <c:pt idx="9898">
                  <c:v>277</c:v>
                </c:pt>
                <c:pt idx="9899">
                  <c:v>273</c:v>
                </c:pt>
                <c:pt idx="9900">
                  <c:v>270</c:v>
                </c:pt>
                <c:pt idx="9901">
                  <c:v>270</c:v>
                </c:pt>
                <c:pt idx="9902">
                  <c:v>273</c:v>
                </c:pt>
                <c:pt idx="9903">
                  <c:v>281</c:v>
                </c:pt>
                <c:pt idx="9904">
                  <c:v>288</c:v>
                </c:pt>
                <c:pt idx="9905">
                  <c:v>288</c:v>
                </c:pt>
                <c:pt idx="9906">
                  <c:v>288</c:v>
                </c:pt>
                <c:pt idx="9907">
                  <c:v>284</c:v>
                </c:pt>
                <c:pt idx="9908">
                  <c:v>277</c:v>
                </c:pt>
                <c:pt idx="9909">
                  <c:v>273</c:v>
                </c:pt>
                <c:pt idx="9910">
                  <c:v>266</c:v>
                </c:pt>
                <c:pt idx="9911">
                  <c:v>259</c:v>
                </c:pt>
                <c:pt idx="9912">
                  <c:v>256</c:v>
                </c:pt>
                <c:pt idx="9913">
                  <c:v>252</c:v>
                </c:pt>
                <c:pt idx="9914">
                  <c:v>249</c:v>
                </c:pt>
                <c:pt idx="9915">
                  <c:v>249</c:v>
                </c:pt>
                <c:pt idx="9916">
                  <c:v>245</c:v>
                </c:pt>
                <c:pt idx="9917">
                  <c:v>245</c:v>
                </c:pt>
                <c:pt idx="9918">
                  <c:v>242</c:v>
                </c:pt>
                <c:pt idx="9919">
                  <c:v>242</c:v>
                </c:pt>
                <c:pt idx="9920">
                  <c:v>242</c:v>
                </c:pt>
                <c:pt idx="9921">
                  <c:v>238</c:v>
                </c:pt>
                <c:pt idx="9922">
                  <c:v>238</c:v>
                </c:pt>
                <c:pt idx="9923">
                  <c:v>235</c:v>
                </c:pt>
                <c:pt idx="9924">
                  <c:v>235</c:v>
                </c:pt>
                <c:pt idx="9925">
                  <c:v>235</c:v>
                </c:pt>
                <c:pt idx="9926">
                  <c:v>235</c:v>
                </c:pt>
                <c:pt idx="9927">
                  <c:v>235</c:v>
                </c:pt>
                <c:pt idx="9928">
                  <c:v>235</c:v>
                </c:pt>
                <c:pt idx="9929">
                  <c:v>235</c:v>
                </c:pt>
                <c:pt idx="9930">
                  <c:v>238</c:v>
                </c:pt>
                <c:pt idx="9931">
                  <c:v>238</c:v>
                </c:pt>
                <c:pt idx="9932">
                  <c:v>245</c:v>
                </c:pt>
                <c:pt idx="9933">
                  <c:v>252</c:v>
                </c:pt>
                <c:pt idx="9934">
                  <c:v>263</c:v>
                </c:pt>
                <c:pt idx="9935">
                  <c:v>273</c:v>
                </c:pt>
                <c:pt idx="9936">
                  <c:v>284</c:v>
                </c:pt>
                <c:pt idx="9937">
                  <c:v>292</c:v>
                </c:pt>
                <c:pt idx="9938">
                  <c:v>296</c:v>
                </c:pt>
                <c:pt idx="9939">
                  <c:v>300</c:v>
                </c:pt>
                <c:pt idx="9940">
                  <c:v>303</c:v>
                </c:pt>
                <c:pt idx="9941">
                  <c:v>303</c:v>
                </c:pt>
                <c:pt idx="9942">
                  <c:v>307</c:v>
                </c:pt>
                <c:pt idx="9943">
                  <c:v>307</c:v>
                </c:pt>
                <c:pt idx="9944">
                  <c:v>303</c:v>
                </c:pt>
                <c:pt idx="9945">
                  <c:v>303</c:v>
                </c:pt>
                <c:pt idx="9946">
                  <c:v>303</c:v>
                </c:pt>
                <c:pt idx="9947">
                  <c:v>303</c:v>
                </c:pt>
                <c:pt idx="9948">
                  <c:v>303</c:v>
                </c:pt>
                <c:pt idx="9949">
                  <c:v>303</c:v>
                </c:pt>
                <c:pt idx="9950">
                  <c:v>303</c:v>
                </c:pt>
                <c:pt idx="9951">
                  <c:v>303</c:v>
                </c:pt>
                <c:pt idx="9952">
                  <c:v>303</c:v>
                </c:pt>
                <c:pt idx="9953">
                  <c:v>303</c:v>
                </c:pt>
                <c:pt idx="9954">
                  <c:v>300</c:v>
                </c:pt>
                <c:pt idx="9955">
                  <c:v>300</c:v>
                </c:pt>
                <c:pt idx="9956">
                  <c:v>296</c:v>
                </c:pt>
                <c:pt idx="9957">
                  <c:v>292</c:v>
                </c:pt>
                <c:pt idx="9958">
                  <c:v>292</c:v>
                </c:pt>
                <c:pt idx="9959">
                  <c:v>288</c:v>
                </c:pt>
                <c:pt idx="9960">
                  <c:v>284</c:v>
                </c:pt>
                <c:pt idx="9961">
                  <c:v>284</c:v>
                </c:pt>
                <c:pt idx="9962">
                  <c:v>281</c:v>
                </c:pt>
                <c:pt idx="9963">
                  <c:v>277</c:v>
                </c:pt>
                <c:pt idx="9964">
                  <c:v>277</c:v>
                </c:pt>
                <c:pt idx="9965">
                  <c:v>277</c:v>
                </c:pt>
                <c:pt idx="9966">
                  <c:v>281</c:v>
                </c:pt>
                <c:pt idx="9967">
                  <c:v>284</c:v>
                </c:pt>
                <c:pt idx="9968">
                  <c:v>288</c:v>
                </c:pt>
                <c:pt idx="9969">
                  <c:v>292</c:v>
                </c:pt>
                <c:pt idx="9970">
                  <c:v>300</c:v>
                </c:pt>
                <c:pt idx="9971">
                  <c:v>303</c:v>
                </c:pt>
                <c:pt idx="9972">
                  <c:v>307</c:v>
                </c:pt>
                <c:pt idx="9973">
                  <c:v>311</c:v>
                </c:pt>
                <c:pt idx="9974">
                  <c:v>311</c:v>
                </c:pt>
                <c:pt idx="9975">
                  <c:v>311</c:v>
                </c:pt>
                <c:pt idx="9976">
                  <c:v>311</c:v>
                </c:pt>
                <c:pt idx="9977">
                  <c:v>307</c:v>
                </c:pt>
                <c:pt idx="9978">
                  <c:v>307</c:v>
                </c:pt>
                <c:pt idx="9979">
                  <c:v>307</c:v>
                </c:pt>
                <c:pt idx="9980">
                  <c:v>303</c:v>
                </c:pt>
                <c:pt idx="9981">
                  <c:v>300</c:v>
                </c:pt>
                <c:pt idx="9982">
                  <c:v>296</c:v>
                </c:pt>
                <c:pt idx="9983">
                  <c:v>292</c:v>
                </c:pt>
                <c:pt idx="9984">
                  <c:v>288</c:v>
                </c:pt>
                <c:pt idx="9985">
                  <c:v>284</c:v>
                </c:pt>
                <c:pt idx="9986">
                  <c:v>281</c:v>
                </c:pt>
                <c:pt idx="9987">
                  <c:v>277</c:v>
                </c:pt>
                <c:pt idx="9988">
                  <c:v>273</c:v>
                </c:pt>
                <c:pt idx="9989">
                  <c:v>266</c:v>
                </c:pt>
                <c:pt idx="9990">
                  <c:v>263</c:v>
                </c:pt>
                <c:pt idx="9991">
                  <c:v>259</c:v>
                </c:pt>
                <c:pt idx="9992">
                  <c:v>252</c:v>
                </c:pt>
                <c:pt idx="9993">
                  <c:v>252</c:v>
                </c:pt>
                <c:pt idx="9994">
                  <c:v>249</c:v>
                </c:pt>
                <c:pt idx="9995">
                  <c:v>245</c:v>
                </c:pt>
                <c:pt idx="9996">
                  <c:v>242</c:v>
                </c:pt>
                <c:pt idx="9997">
                  <c:v>238</c:v>
                </c:pt>
                <c:pt idx="9998">
                  <c:v>235</c:v>
                </c:pt>
                <c:pt idx="9999">
                  <c:v>232</c:v>
                </c:pt>
                <c:pt idx="10000">
                  <c:v>228</c:v>
                </c:pt>
                <c:pt idx="10001">
                  <c:v>225</c:v>
                </c:pt>
                <c:pt idx="10002">
                  <c:v>222</c:v>
                </c:pt>
                <c:pt idx="10003">
                  <c:v>219</c:v>
                </c:pt>
                <c:pt idx="10004">
                  <c:v>219</c:v>
                </c:pt>
                <c:pt idx="10005">
                  <c:v>216</c:v>
                </c:pt>
                <c:pt idx="10006">
                  <c:v>216</c:v>
                </c:pt>
                <c:pt idx="10007">
                  <c:v>219</c:v>
                </c:pt>
                <c:pt idx="10008">
                  <c:v>228</c:v>
                </c:pt>
                <c:pt idx="10009">
                  <c:v>235</c:v>
                </c:pt>
                <c:pt idx="10010">
                  <c:v>242</c:v>
                </c:pt>
                <c:pt idx="10011">
                  <c:v>245</c:v>
                </c:pt>
                <c:pt idx="10012">
                  <c:v>242</c:v>
                </c:pt>
                <c:pt idx="10013">
                  <c:v>238</c:v>
                </c:pt>
                <c:pt idx="10014">
                  <c:v>232</c:v>
                </c:pt>
                <c:pt idx="10015">
                  <c:v>225</c:v>
                </c:pt>
                <c:pt idx="10016">
                  <c:v>222</c:v>
                </c:pt>
                <c:pt idx="10018">
                  <c:v>219</c:v>
                </c:pt>
                <c:pt idx="10019">
                  <c:v>216</c:v>
                </c:pt>
                <c:pt idx="10020">
                  <c:v>216</c:v>
                </c:pt>
                <c:pt idx="10022">
                  <c:v>216</c:v>
                </c:pt>
                <c:pt idx="10023">
                  <c:v>216</c:v>
                </c:pt>
                <c:pt idx="10024">
                  <c:v>216</c:v>
                </c:pt>
                <c:pt idx="10025">
                  <c:v>219</c:v>
                </c:pt>
                <c:pt idx="10026">
                  <c:v>225</c:v>
                </c:pt>
                <c:pt idx="10027">
                  <c:v>232</c:v>
                </c:pt>
                <c:pt idx="10028">
                  <c:v>256</c:v>
                </c:pt>
                <c:pt idx="10029">
                  <c:v>288</c:v>
                </c:pt>
                <c:pt idx="10030">
                  <c:v>311</c:v>
                </c:pt>
                <c:pt idx="10032">
                  <c:v>319</c:v>
                </c:pt>
                <c:pt idx="10033">
                  <c:v>315</c:v>
                </c:pt>
                <c:pt idx="10034">
                  <c:v>311</c:v>
                </c:pt>
                <c:pt idx="10035">
                  <c:v>311</c:v>
                </c:pt>
                <c:pt idx="10036">
                  <c:v>315</c:v>
                </c:pt>
                <c:pt idx="10037">
                  <c:v>315</c:v>
                </c:pt>
                <c:pt idx="10038">
                  <c:v>331</c:v>
                </c:pt>
                <c:pt idx="10039">
                  <c:v>395</c:v>
                </c:pt>
                <c:pt idx="10040">
                  <c:v>516</c:v>
                </c:pt>
                <c:pt idx="10041">
                  <c:v>655</c:v>
                </c:pt>
                <c:pt idx="10042">
                  <c:v>768</c:v>
                </c:pt>
                <c:pt idx="10043">
                  <c:v>841</c:v>
                </c:pt>
                <c:pt idx="10044">
                  <c:v>897</c:v>
                </c:pt>
                <c:pt idx="10045">
                  <c:v>919</c:v>
                </c:pt>
                <c:pt idx="10046">
                  <c:v>926</c:v>
                </c:pt>
                <c:pt idx="10047">
                  <c:v>919</c:v>
                </c:pt>
                <c:pt idx="10048">
                  <c:v>904</c:v>
                </c:pt>
                <c:pt idx="10049">
                  <c:v>883</c:v>
                </c:pt>
                <c:pt idx="10050">
                  <c:v>862</c:v>
                </c:pt>
                <c:pt idx="10051">
                  <c:v>841</c:v>
                </c:pt>
                <c:pt idx="10052">
                  <c:v>814</c:v>
                </c:pt>
                <c:pt idx="10053">
                  <c:v>794</c:v>
                </c:pt>
                <c:pt idx="10054">
                  <c:v>774</c:v>
                </c:pt>
                <c:pt idx="10055">
                  <c:v>761</c:v>
                </c:pt>
                <c:pt idx="10056">
                  <c:v>742</c:v>
                </c:pt>
                <c:pt idx="10057">
                  <c:v>729</c:v>
                </c:pt>
                <c:pt idx="10058">
                  <c:v>717</c:v>
                </c:pt>
                <c:pt idx="10059">
                  <c:v>704</c:v>
                </c:pt>
                <c:pt idx="10060">
                  <c:v>692</c:v>
                </c:pt>
                <c:pt idx="10061">
                  <c:v>686</c:v>
                </c:pt>
                <c:pt idx="10062">
                  <c:v>679</c:v>
                </c:pt>
                <c:pt idx="10063">
                  <c:v>673</c:v>
                </c:pt>
                <c:pt idx="10064">
                  <c:v>667</c:v>
                </c:pt>
                <c:pt idx="10065">
                  <c:v>661</c:v>
                </c:pt>
                <c:pt idx="10066">
                  <c:v>661</c:v>
                </c:pt>
                <c:pt idx="10067">
                  <c:v>661</c:v>
                </c:pt>
                <c:pt idx="10068">
                  <c:v>667</c:v>
                </c:pt>
                <c:pt idx="10069">
                  <c:v>673</c:v>
                </c:pt>
                <c:pt idx="10070">
                  <c:v>679</c:v>
                </c:pt>
                <c:pt idx="10071">
                  <c:v>679</c:v>
                </c:pt>
                <c:pt idx="10072">
                  <c:v>686</c:v>
                </c:pt>
                <c:pt idx="10074">
                  <c:v>686</c:v>
                </c:pt>
                <c:pt idx="10075">
                  <c:v>686</c:v>
                </c:pt>
                <c:pt idx="10076">
                  <c:v>686</c:v>
                </c:pt>
                <c:pt idx="10077">
                  <c:v>686</c:v>
                </c:pt>
                <c:pt idx="10078">
                  <c:v>686</c:v>
                </c:pt>
                <c:pt idx="10079">
                  <c:v>679</c:v>
                </c:pt>
                <c:pt idx="10080">
                  <c:v>667</c:v>
                </c:pt>
                <c:pt idx="10081">
                  <c:v>661</c:v>
                </c:pt>
                <c:pt idx="10082">
                  <c:v>655</c:v>
                </c:pt>
                <c:pt idx="10083">
                  <c:v>649</c:v>
                </c:pt>
                <c:pt idx="10084">
                  <c:v>638</c:v>
                </c:pt>
                <c:pt idx="10085">
                  <c:v>626</c:v>
                </c:pt>
                <c:pt idx="10086">
                  <c:v>614</c:v>
                </c:pt>
                <c:pt idx="10087">
                  <c:v>603</c:v>
                </c:pt>
                <c:pt idx="10088">
                  <c:v>592</c:v>
                </c:pt>
                <c:pt idx="10089">
                  <c:v>581</c:v>
                </c:pt>
                <c:pt idx="10090">
                  <c:v>569</c:v>
                </c:pt>
                <c:pt idx="10091">
                  <c:v>553</c:v>
                </c:pt>
                <c:pt idx="10092">
                  <c:v>537</c:v>
                </c:pt>
                <c:pt idx="10093">
                  <c:v>521</c:v>
                </c:pt>
                <c:pt idx="10094">
                  <c:v>511</c:v>
                </c:pt>
                <c:pt idx="10095">
                  <c:v>495</c:v>
                </c:pt>
                <c:pt idx="10096">
                  <c:v>485</c:v>
                </c:pt>
                <c:pt idx="10097">
                  <c:v>470</c:v>
                </c:pt>
                <c:pt idx="10099">
                  <c:v>456</c:v>
                </c:pt>
                <c:pt idx="10100">
                  <c:v>446</c:v>
                </c:pt>
                <c:pt idx="10101">
                  <c:v>436</c:v>
                </c:pt>
                <c:pt idx="10102">
                  <c:v>427</c:v>
                </c:pt>
                <c:pt idx="10103">
                  <c:v>418</c:v>
                </c:pt>
                <c:pt idx="10104">
                  <c:v>409</c:v>
                </c:pt>
                <c:pt idx="10105">
                  <c:v>413</c:v>
                </c:pt>
                <c:pt idx="10106">
                  <c:v>427</c:v>
                </c:pt>
                <c:pt idx="10107">
                  <c:v>441</c:v>
                </c:pt>
                <c:pt idx="10108">
                  <c:v>436</c:v>
                </c:pt>
                <c:pt idx="10109">
                  <c:v>436</c:v>
                </c:pt>
                <c:pt idx="10110">
                  <c:v>436</c:v>
                </c:pt>
                <c:pt idx="10111">
                  <c:v>460</c:v>
                </c:pt>
                <c:pt idx="10112">
                  <c:v>490</c:v>
                </c:pt>
                <c:pt idx="10113">
                  <c:v>521</c:v>
                </c:pt>
                <c:pt idx="10114">
                  <c:v>581</c:v>
                </c:pt>
                <c:pt idx="10115">
                  <c:v>673</c:v>
                </c:pt>
                <c:pt idx="10116">
                  <c:v>735</c:v>
                </c:pt>
                <c:pt idx="10117">
                  <c:v>768</c:v>
                </c:pt>
                <c:pt idx="10118">
                  <c:v>774</c:v>
                </c:pt>
                <c:pt idx="10119">
                  <c:v>801</c:v>
                </c:pt>
                <c:pt idx="10120">
                  <c:v>848</c:v>
                </c:pt>
                <c:pt idx="10121">
                  <c:v>897</c:v>
                </c:pt>
                <c:pt idx="10122">
                  <c:v>926</c:v>
                </c:pt>
                <c:pt idx="10123">
                  <c:v>940</c:v>
                </c:pt>
                <c:pt idx="10124">
                  <c:v>933</c:v>
                </c:pt>
                <c:pt idx="10125">
                  <c:v>919</c:v>
                </c:pt>
                <c:pt idx="10126">
                  <c:v>904</c:v>
                </c:pt>
                <c:pt idx="10127">
                  <c:v>876</c:v>
                </c:pt>
                <c:pt idx="10128">
                  <c:v>869</c:v>
                </c:pt>
                <c:pt idx="10129">
                  <c:v>876</c:v>
                </c:pt>
                <c:pt idx="10130">
                  <c:v>876</c:v>
                </c:pt>
                <c:pt idx="10131">
                  <c:v>862</c:v>
                </c:pt>
                <c:pt idx="10132">
                  <c:v>841</c:v>
                </c:pt>
                <c:pt idx="10133">
                  <c:v>814</c:v>
                </c:pt>
                <c:pt idx="10134">
                  <c:v>801</c:v>
                </c:pt>
                <c:pt idx="10135">
                  <c:v>794</c:v>
                </c:pt>
                <c:pt idx="10136">
                  <c:v>787</c:v>
                </c:pt>
                <c:pt idx="10137">
                  <c:v>787</c:v>
                </c:pt>
                <c:pt idx="10138">
                  <c:v>787</c:v>
                </c:pt>
                <c:pt idx="10140">
                  <c:v>794</c:v>
                </c:pt>
                <c:pt idx="10141">
                  <c:v>794</c:v>
                </c:pt>
                <c:pt idx="10142">
                  <c:v>807</c:v>
                </c:pt>
                <c:pt idx="10143">
                  <c:v>828</c:v>
                </c:pt>
                <c:pt idx="10144">
                  <c:v>855</c:v>
                </c:pt>
                <c:pt idx="10145">
                  <c:v>869</c:v>
                </c:pt>
                <c:pt idx="10146">
                  <c:v>883</c:v>
                </c:pt>
                <c:pt idx="10147">
                  <c:v>890</c:v>
                </c:pt>
                <c:pt idx="10148">
                  <c:v>911</c:v>
                </c:pt>
                <c:pt idx="10149">
                  <c:v>955</c:v>
                </c:pt>
                <c:pt idx="10150">
                  <c:v>1000</c:v>
                </c:pt>
                <c:pt idx="10151">
                  <c:v>1010</c:v>
                </c:pt>
                <c:pt idx="10152">
                  <c:v>1010</c:v>
                </c:pt>
                <c:pt idx="10153">
                  <c:v>1020</c:v>
                </c:pt>
                <c:pt idx="10154">
                  <c:v>1020</c:v>
                </c:pt>
                <c:pt idx="10156">
                  <c:v>1040</c:v>
                </c:pt>
                <c:pt idx="10157">
                  <c:v>1050</c:v>
                </c:pt>
                <c:pt idx="10158">
                  <c:v>1080</c:v>
                </c:pt>
                <c:pt idx="10159">
                  <c:v>1130</c:v>
                </c:pt>
                <c:pt idx="10160">
                  <c:v>1160</c:v>
                </c:pt>
                <c:pt idx="10161">
                  <c:v>1180</c:v>
                </c:pt>
                <c:pt idx="10162">
                  <c:v>1210</c:v>
                </c:pt>
                <c:pt idx="10163">
                  <c:v>1230</c:v>
                </c:pt>
                <c:pt idx="10164">
                  <c:v>1270</c:v>
                </c:pt>
                <c:pt idx="10165">
                  <c:v>1320</c:v>
                </c:pt>
                <c:pt idx="10166">
                  <c:v>1360</c:v>
                </c:pt>
                <c:pt idx="10167">
                  <c:v>1390</c:v>
                </c:pt>
                <c:pt idx="10168">
                  <c:v>1420</c:v>
                </c:pt>
                <c:pt idx="10169">
                  <c:v>1450</c:v>
                </c:pt>
                <c:pt idx="10170">
                  <c:v>1480</c:v>
                </c:pt>
                <c:pt idx="10171">
                  <c:v>1520</c:v>
                </c:pt>
                <c:pt idx="10172">
                  <c:v>1550</c:v>
                </c:pt>
                <c:pt idx="10173">
                  <c:v>1570</c:v>
                </c:pt>
                <c:pt idx="10174">
                  <c:v>1590</c:v>
                </c:pt>
                <c:pt idx="10175">
                  <c:v>1630</c:v>
                </c:pt>
                <c:pt idx="10176">
                  <c:v>1670</c:v>
                </c:pt>
                <c:pt idx="10177">
                  <c:v>1720</c:v>
                </c:pt>
                <c:pt idx="10178">
                  <c:v>1780</c:v>
                </c:pt>
                <c:pt idx="10179">
                  <c:v>1830</c:v>
                </c:pt>
                <c:pt idx="10180">
                  <c:v>1870</c:v>
                </c:pt>
                <c:pt idx="10181">
                  <c:v>1910</c:v>
                </c:pt>
                <c:pt idx="10182">
                  <c:v>1950</c:v>
                </c:pt>
                <c:pt idx="10183">
                  <c:v>2000</c:v>
                </c:pt>
                <c:pt idx="10184">
                  <c:v>2050</c:v>
                </c:pt>
                <c:pt idx="10185">
                  <c:v>2120</c:v>
                </c:pt>
                <c:pt idx="10186">
                  <c:v>2190</c:v>
                </c:pt>
                <c:pt idx="10187">
                  <c:v>2240</c:v>
                </c:pt>
                <c:pt idx="10188">
                  <c:v>2290</c:v>
                </c:pt>
                <c:pt idx="10189">
                  <c:v>2310</c:v>
                </c:pt>
                <c:pt idx="10190">
                  <c:v>2330</c:v>
                </c:pt>
                <c:pt idx="10191">
                  <c:v>2330</c:v>
                </c:pt>
                <c:pt idx="10192">
                  <c:v>2350</c:v>
                </c:pt>
                <c:pt idx="10193">
                  <c:v>2340</c:v>
                </c:pt>
                <c:pt idx="10194">
                  <c:v>2350</c:v>
                </c:pt>
                <c:pt idx="10195">
                  <c:v>2350</c:v>
                </c:pt>
                <c:pt idx="10196">
                  <c:v>2360</c:v>
                </c:pt>
                <c:pt idx="10197">
                  <c:v>2370</c:v>
                </c:pt>
                <c:pt idx="10198">
                  <c:v>2370</c:v>
                </c:pt>
                <c:pt idx="10199">
                  <c:v>2360</c:v>
                </c:pt>
                <c:pt idx="10200">
                  <c:v>2360</c:v>
                </c:pt>
                <c:pt idx="10201">
                  <c:v>2360</c:v>
                </c:pt>
                <c:pt idx="10202">
                  <c:v>2360</c:v>
                </c:pt>
                <c:pt idx="10203">
                  <c:v>2360</c:v>
                </c:pt>
                <c:pt idx="10204">
                  <c:v>2360</c:v>
                </c:pt>
                <c:pt idx="10205">
                  <c:v>2350</c:v>
                </c:pt>
                <c:pt idx="10206">
                  <c:v>2350</c:v>
                </c:pt>
                <c:pt idx="10207">
                  <c:v>2370</c:v>
                </c:pt>
                <c:pt idx="10208">
                  <c:v>2380</c:v>
                </c:pt>
                <c:pt idx="10209">
                  <c:v>2380</c:v>
                </c:pt>
                <c:pt idx="10210">
                  <c:v>2370</c:v>
                </c:pt>
                <c:pt idx="10211">
                  <c:v>2360</c:v>
                </c:pt>
                <c:pt idx="10212">
                  <c:v>2360</c:v>
                </c:pt>
                <c:pt idx="10213">
                  <c:v>2350</c:v>
                </c:pt>
                <c:pt idx="10214">
                  <c:v>2360</c:v>
                </c:pt>
                <c:pt idx="10215">
                  <c:v>2360</c:v>
                </c:pt>
                <c:pt idx="10216">
                  <c:v>2350</c:v>
                </c:pt>
                <c:pt idx="10217">
                  <c:v>2360</c:v>
                </c:pt>
                <c:pt idx="10219">
                  <c:v>2350</c:v>
                </c:pt>
                <c:pt idx="10220">
                  <c:v>2340</c:v>
                </c:pt>
                <c:pt idx="10221">
                  <c:v>2350</c:v>
                </c:pt>
                <c:pt idx="10222">
                  <c:v>2350</c:v>
                </c:pt>
                <c:pt idx="10223">
                  <c:v>2340</c:v>
                </c:pt>
                <c:pt idx="10224">
                  <c:v>2340</c:v>
                </c:pt>
                <c:pt idx="10225">
                  <c:v>2340</c:v>
                </c:pt>
                <c:pt idx="10226">
                  <c:v>2320</c:v>
                </c:pt>
                <c:pt idx="10227">
                  <c:v>2310</c:v>
                </c:pt>
                <c:pt idx="10228">
                  <c:v>2300</c:v>
                </c:pt>
                <c:pt idx="10229">
                  <c:v>2300</c:v>
                </c:pt>
                <c:pt idx="10230">
                  <c:v>2290</c:v>
                </c:pt>
                <c:pt idx="10231">
                  <c:v>2280</c:v>
                </c:pt>
                <c:pt idx="10232">
                  <c:v>2270</c:v>
                </c:pt>
                <c:pt idx="10233">
                  <c:v>2260</c:v>
                </c:pt>
                <c:pt idx="10234">
                  <c:v>2230</c:v>
                </c:pt>
                <c:pt idx="10235">
                  <c:v>2220</c:v>
                </c:pt>
                <c:pt idx="10236">
                  <c:v>2200</c:v>
                </c:pt>
                <c:pt idx="10237">
                  <c:v>2180</c:v>
                </c:pt>
                <c:pt idx="10238">
                  <c:v>2180</c:v>
                </c:pt>
                <c:pt idx="10239">
                  <c:v>2160</c:v>
                </c:pt>
                <c:pt idx="10240">
                  <c:v>2140</c:v>
                </c:pt>
                <c:pt idx="10241">
                  <c:v>2130</c:v>
                </c:pt>
                <c:pt idx="10242">
                  <c:v>2110</c:v>
                </c:pt>
                <c:pt idx="10243">
                  <c:v>2070</c:v>
                </c:pt>
                <c:pt idx="10244">
                  <c:v>2060</c:v>
                </c:pt>
                <c:pt idx="10246">
                  <c:v>2030</c:v>
                </c:pt>
                <c:pt idx="10247">
                  <c:v>1970</c:v>
                </c:pt>
                <c:pt idx="10248">
                  <c:v>1960</c:v>
                </c:pt>
                <c:pt idx="10249">
                  <c:v>1960</c:v>
                </c:pt>
                <c:pt idx="10250">
                  <c:v>1960</c:v>
                </c:pt>
                <c:pt idx="10251">
                  <c:v>1940</c:v>
                </c:pt>
                <c:pt idx="10252">
                  <c:v>1930</c:v>
                </c:pt>
                <c:pt idx="10253">
                  <c:v>1910</c:v>
                </c:pt>
                <c:pt idx="10254">
                  <c:v>1900</c:v>
                </c:pt>
                <c:pt idx="10255">
                  <c:v>1880</c:v>
                </c:pt>
                <c:pt idx="10256">
                  <c:v>1860</c:v>
                </c:pt>
                <c:pt idx="10257">
                  <c:v>1830</c:v>
                </c:pt>
                <c:pt idx="10258">
                  <c:v>1820</c:v>
                </c:pt>
                <c:pt idx="10259">
                  <c:v>1800</c:v>
                </c:pt>
                <c:pt idx="10260">
                  <c:v>1780</c:v>
                </c:pt>
                <c:pt idx="10261">
                  <c:v>1760</c:v>
                </c:pt>
                <c:pt idx="10262">
                  <c:v>1740</c:v>
                </c:pt>
                <c:pt idx="10263">
                  <c:v>1720</c:v>
                </c:pt>
                <c:pt idx="10264">
                  <c:v>1710</c:v>
                </c:pt>
                <c:pt idx="10265">
                  <c:v>1690</c:v>
                </c:pt>
                <c:pt idx="10266">
                  <c:v>1670</c:v>
                </c:pt>
                <c:pt idx="10267">
                  <c:v>1650</c:v>
                </c:pt>
                <c:pt idx="10268">
                  <c:v>1630</c:v>
                </c:pt>
                <c:pt idx="10269">
                  <c:v>1610</c:v>
                </c:pt>
                <c:pt idx="10270">
                  <c:v>1590</c:v>
                </c:pt>
                <c:pt idx="10271">
                  <c:v>1570</c:v>
                </c:pt>
                <c:pt idx="10272">
                  <c:v>1540</c:v>
                </c:pt>
                <c:pt idx="10273">
                  <c:v>1520</c:v>
                </c:pt>
                <c:pt idx="10274">
                  <c:v>1490</c:v>
                </c:pt>
                <c:pt idx="10275">
                  <c:v>1470</c:v>
                </c:pt>
                <c:pt idx="10276">
                  <c:v>1460</c:v>
                </c:pt>
                <c:pt idx="10277">
                  <c:v>1430</c:v>
                </c:pt>
                <c:pt idx="10278">
                  <c:v>1400</c:v>
                </c:pt>
                <c:pt idx="10279">
                  <c:v>1370</c:v>
                </c:pt>
                <c:pt idx="10280">
                  <c:v>1350</c:v>
                </c:pt>
                <c:pt idx="10281">
                  <c:v>1330</c:v>
                </c:pt>
                <c:pt idx="10282">
                  <c:v>1300</c:v>
                </c:pt>
                <c:pt idx="10283">
                  <c:v>1280</c:v>
                </c:pt>
                <c:pt idx="10284">
                  <c:v>1260</c:v>
                </c:pt>
                <c:pt idx="10285">
                  <c:v>1230</c:v>
                </c:pt>
                <c:pt idx="10286">
                  <c:v>1220</c:v>
                </c:pt>
                <c:pt idx="10287">
                  <c:v>1200</c:v>
                </c:pt>
                <c:pt idx="10288">
                  <c:v>1190</c:v>
                </c:pt>
                <c:pt idx="10289">
                  <c:v>1170</c:v>
                </c:pt>
                <c:pt idx="10290">
                  <c:v>1160</c:v>
                </c:pt>
                <c:pt idx="10291">
                  <c:v>1150</c:v>
                </c:pt>
                <c:pt idx="10292">
                  <c:v>1140</c:v>
                </c:pt>
                <c:pt idx="10293">
                  <c:v>1130</c:v>
                </c:pt>
                <c:pt idx="10294">
                  <c:v>1120</c:v>
                </c:pt>
                <c:pt idx="10295">
                  <c:v>1110</c:v>
                </c:pt>
                <c:pt idx="10296">
                  <c:v>1110</c:v>
                </c:pt>
                <c:pt idx="10297">
                  <c:v>1100</c:v>
                </c:pt>
                <c:pt idx="10298">
                  <c:v>1110</c:v>
                </c:pt>
                <c:pt idx="10299">
                  <c:v>1100</c:v>
                </c:pt>
                <c:pt idx="10300">
                  <c:v>1100</c:v>
                </c:pt>
                <c:pt idx="10301">
                  <c:v>1100</c:v>
                </c:pt>
                <c:pt idx="10302">
                  <c:v>1100</c:v>
                </c:pt>
                <c:pt idx="10303">
                  <c:v>1100</c:v>
                </c:pt>
                <c:pt idx="10304">
                  <c:v>1100</c:v>
                </c:pt>
                <c:pt idx="10305">
                  <c:v>1100</c:v>
                </c:pt>
                <c:pt idx="10306">
                  <c:v>1100</c:v>
                </c:pt>
                <c:pt idx="10307">
                  <c:v>1100</c:v>
                </c:pt>
                <c:pt idx="10308">
                  <c:v>1100</c:v>
                </c:pt>
                <c:pt idx="10309">
                  <c:v>1090</c:v>
                </c:pt>
                <c:pt idx="10310">
                  <c:v>1090</c:v>
                </c:pt>
                <c:pt idx="10311">
                  <c:v>1090</c:v>
                </c:pt>
                <c:pt idx="10312">
                  <c:v>1090</c:v>
                </c:pt>
                <c:pt idx="10313">
                  <c:v>1080</c:v>
                </c:pt>
                <c:pt idx="10314">
                  <c:v>1080</c:v>
                </c:pt>
                <c:pt idx="10315">
                  <c:v>1080</c:v>
                </c:pt>
                <c:pt idx="10316">
                  <c:v>1070</c:v>
                </c:pt>
                <c:pt idx="10317">
                  <c:v>1060</c:v>
                </c:pt>
                <c:pt idx="10318">
                  <c:v>1050</c:v>
                </c:pt>
                <c:pt idx="10319">
                  <c:v>1050</c:v>
                </c:pt>
                <c:pt idx="10320">
                  <c:v>1040</c:v>
                </c:pt>
                <c:pt idx="10321">
                  <c:v>1030</c:v>
                </c:pt>
                <c:pt idx="10322">
                  <c:v>1020</c:v>
                </c:pt>
                <c:pt idx="10323">
                  <c:v>1020</c:v>
                </c:pt>
                <c:pt idx="10324">
                  <c:v>1010</c:v>
                </c:pt>
                <c:pt idx="10325">
                  <c:v>1000</c:v>
                </c:pt>
                <c:pt idx="10326">
                  <c:v>1000</c:v>
                </c:pt>
                <c:pt idx="10327">
                  <c:v>992</c:v>
                </c:pt>
                <c:pt idx="10328">
                  <c:v>985</c:v>
                </c:pt>
                <c:pt idx="10329">
                  <c:v>977</c:v>
                </c:pt>
                <c:pt idx="10330">
                  <c:v>970</c:v>
                </c:pt>
                <c:pt idx="10331">
                  <c:v>940</c:v>
                </c:pt>
                <c:pt idx="10332">
                  <c:v>926</c:v>
                </c:pt>
                <c:pt idx="10333">
                  <c:v>926</c:v>
                </c:pt>
                <c:pt idx="10334">
                  <c:v>940</c:v>
                </c:pt>
                <c:pt idx="10335">
                  <c:v>962</c:v>
                </c:pt>
                <c:pt idx="10336">
                  <c:v>970</c:v>
                </c:pt>
                <c:pt idx="10337">
                  <c:v>962</c:v>
                </c:pt>
                <c:pt idx="10338">
                  <c:v>955</c:v>
                </c:pt>
                <c:pt idx="10339">
                  <c:v>940</c:v>
                </c:pt>
                <c:pt idx="10340">
                  <c:v>933</c:v>
                </c:pt>
                <c:pt idx="10341">
                  <c:v>926</c:v>
                </c:pt>
                <c:pt idx="10342">
                  <c:v>919</c:v>
                </c:pt>
                <c:pt idx="10343">
                  <c:v>911</c:v>
                </c:pt>
                <c:pt idx="10344">
                  <c:v>904</c:v>
                </c:pt>
                <c:pt idx="10345">
                  <c:v>897</c:v>
                </c:pt>
                <c:pt idx="10346">
                  <c:v>890</c:v>
                </c:pt>
                <c:pt idx="10347">
                  <c:v>883</c:v>
                </c:pt>
                <c:pt idx="10348">
                  <c:v>876</c:v>
                </c:pt>
                <c:pt idx="10349">
                  <c:v>869</c:v>
                </c:pt>
                <c:pt idx="10350">
                  <c:v>862</c:v>
                </c:pt>
                <c:pt idx="10351">
                  <c:v>855</c:v>
                </c:pt>
                <c:pt idx="10352">
                  <c:v>855</c:v>
                </c:pt>
                <c:pt idx="10353">
                  <c:v>848</c:v>
                </c:pt>
                <c:pt idx="10354">
                  <c:v>841</c:v>
                </c:pt>
                <c:pt idx="10355">
                  <c:v>834</c:v>
                </c:pt>
                <c:pt idx="10356">
                  <c:v>828</c:v>
                </c:pt>
                <c:pt idx="10357">
                  <c:v>828</c:v>
                </c:pt>
                <c:pt idx="10358">
                  <c:v>828</c:v>
                </c:pt>
                <c:pt idx="10360">
                  <c:v>828</c:v>
                </c:pt>
                <c:pt idx="10361">
                  <c:v>834</c:v>
                </c:pt>
                <c:pt idx="10362">
                  <c:v>834</c:v>
                </c:pt>
                <c:pt idx="10363">
                  <c:v>841</c:v>
                </c:pt>
                <c:pt idx="10364">
                  <c:v>841</c:v>
                </c:pt>
                <c:pt idx="10365">
                  <c:v>841</c:v>
                </c:pt>
                <c:pt idx="10366">
                  <c:v>841</c:v>
                </c:pt>
                <c:pt idx="10367">
                  <c:v>841</c:v>
                </c:pt>
                <c:pt idx="10368">
                  <c:v>841</c:v>
                </c:pt>
                <c:pt idx="10369">
                  <c:v>841</c:v>
                </c:pt>
                <c:pt idx="10370">
                  <c:v>841</c:v>
                </c:pt>
                <c:pt idx="10371">
                  <c:v>841</c:v>
                </c:pt>
                <c:pt idx="10372">
                  <c:v>841</c:v>
                </c:pt>
                <c:pt idx="10373">
                  <c:v>834</c:v>
                </c:pt>
                <c:pt idx="10374">
                  <c:v>834</c:v>
                </c:pt>
                <c:pt idx="10375">
                  <c:v>828</c:v>
                </c:pt>
                <c:pt idx="10376">
                  <c:v>828</c:v>
                </c:pt>
                <c:pt idx="10377">
                  <c:v>828</c:v>
                </c:pt>
                <c:pt idx="10378">
                  <c:v>821</c:v>
                </c:pt>
                <c:pt idx="10379">
                  <c:v>821</c:v>
                </c:pt>
                <c:pt idx="10380">
                  <c:v>807</c:v>
                </c:pt>
                <c:pt idx="10381">
                  <c:v>794</c:v>
                </c:pt>
                <c:pt idx="10382">
                  <c:v>774</c:v>
                </c:pt>
                <c:pt idx="10383">
                  <c:v>768</c:v>
                </c:pt>
                <c:pt idx="10384">
                  <c:v>761</c:v>
                </c:pt>
                <c:pt idx="10385">
                  <c:v>755</c:v>
                </c:pt>
                <c:pt idx="10386">
                  <c:v>748</c:v>
                </c:pt>
                <c:pt idx="10387">
                  <c:v>729</c:v>
                </c:pt>
                <c:pt idx="10388">
                  <c:v>717</c:v>
                </c:pt>
                <c:pt idx="10389">
                  <c:v>704</c:v>
                </c:pt>
                <c:pt idx="10390">
                  <c:v>686</c:v>
                </c:pt>
                <c:pt idx="10391">
                  <c:v>673</c:v>
                </c:pt>
                <c:pt idx="10392">
                  <c:v>667</c:v>
                </c:pt>
                <c:pt idx="10393">
                  <c:v>661</c:v>
                </c:pt>
                <c:pt idx="10394">
                  <c:v>649</c:v>
                </c:pt>
                <c:pt idx="10395">
                  <c:v>644</c:v>
                </c:pt>
                <c:pt idx="10396">
                  <c:v>638</c:v>
                </c:pt>
                <c:pt idx="10397">
                  <c:v>632</c:v>
                </c:pt>
                <c:pt idx="10398">
                  <c:v>626</c:v>
                </c:pt>
                <c:pt idx="10399">
                  <c:v>620</c:v>
                </c:pt>
                <c:pt idx="10400">
                  <c:v>620</c:v>
                </c:pt>
                <c:pt idx="10401">
                  <c:v>614</c:v>
                </c:pt>
                <c:pt idx="10403">
                  <c:v>609</c:v>
                </c:pt>
                <c:pt idx="10404">
                  <c:v>603</c:v>
                </c:pt>
                <c:pt idx="10405">
                  <c:v>592</c:v>
                </c:pt>
                <c:pt idx="10406">
                  <c:v>586</c:v>
                </c:pt>
                <c:pt idx="10407">
                  <c:v>581</c:v>
                </c:pt>
                <c:pt idx="10408">
                  <c:v>575</c:v>
                </c:pt>
                <c:pt idx="10409">
                  <c:v>569</c:v>
                </c:pt>
                <c:pt idx="10410">
                  <c:v>569</c:v>
                </c:pt>
                <c:pt idx="10411">
                  <c:v>564</c:v>
                </c:pt>
                <c:pt idx="10412">
                  <c:v>564</c:v>
                </c:pt>
                <c:pt idx="10413">
                  <c:v>559</c:v>
                </c:pt>
                <c:pt idx="10414">
                  <c:v>553</c:v>
                </c:pt>
                <c:pt idx="10415">
                  <c:v>559</c:v>
                </c:pt>
                <c:pt idx="10416">
                  <c:v>553</c:v>
                </c:pt>
                <c:pt idx="10417">
                  <c:v>548</c:v>
                </c:pt>
                <c:pt idx="10418">
                  <c:v>548</c:v>
                </c:pt>
                <c:pt idx="10419">
                  <c:v>548</c:v>
                </c:pt>
                <c:pt idx="10420">
                  <c:v>548</c:v>
                </c:pt>
                <c:pt idx="10421">
                  <c:v>537</c:v>
                </c:pt>
                <c:pt idx="10422">
                  <c:v>526</c:v>
                </c:pt>
                <c:pt idx="10423">
                  <c:v>516</c:v>
                </c:pt>
                <c:pt idx="10424">
                  <c:v>511</c:v>
                </c:pt>
                <c:pt idx="10425">
                  <c:v>506</c:v>
                </c:pt>
                <c:pt idx="10426">
                  <c:v>506</c:v>
                </c:pt>
                <c:pt idx="10427">
                  <c:v>506</c:v>
                </c:pt>
                <c:pt idx="10428">
                  <c:v>506</c:v>
                </c:pt>
                <c:pt idx="10429">
                  <c:v>511</c:v>
                </c:pt>
                <c:pt idx="10430">
                  <c:v>516</c:v>
                </c:pt>
                <c:pt idx="10431">
                  <c:v>521</c:v>
                </c:pt>
                <c:pt idx="10432">
                  <c:v>532</c:v>
                </c:pt>
                <c:pt idx="10433">
                  <c:v>542</c:v>
                </c:pt>
                <c:pt idx="10434">
                  <c:v>548</c:v>
                </c:pt>
                <c:pt idx="10435">
                  <c:v>559</c:v>
                </c:pt>
                <c:pt idx="10436">
                  <c:v>564</c:v>
                </c:pt>
                <c:pt idx="10437">
                  <c:v>575</c:v>
                </c:pt>
                <c:pt idx="10438">
                  <c:v>581</c:v>
                </c:pt>
                <c:pt idx="10439">
                  <c:v>586</c:v>
                </c:pt>
                <c:pt idx="10440">
                  <c:v>586</c:v>
                </c:pt>
                <c:pt idx="10441">
                  <c:v>592</c:v>
                </c:pt>
                <c:pt idx="10442">
                  <c:v>592</c:v>
                </c:pt>
                <c:pt idx="10443">
                  <c:v>592</c:v>
                </c:pt>
                <c:pt idx="10444">
                  <c:v>592</c:v>
                </c:pt>
                <c:pt idx="10445">
                  <c:v>592</c:v>
                </c:pt>
                <c:pt idx="10446">
                  <c:v>586</c:v>
                </c:pt>
                <c:pt idx="10447">
                  <c:v>581</c:v>
                </c:pt>
                <c:pt idx="10448">
                  <c:v>575</c:v>
                </c:pt>
                <c:pt idx="10449">
                  <c:v>569</c:v>
                </c:pt>
                <c:pt idx="10450">
                  <c:v>569</c:v>
                </c:pt>
                <c:pt idx="10451">
                  <c:v>564</c:v>
                </c:pt>
                <c:pt idx="10452">
                  <c:v>559</c:v>
                </c:pt>
                <c:pt idx="10453">
                  <c:v>553</c:v>
                </c:pt>
                <c:pt idx="10454">
                  <c:v>548</c:v>
                </c:pt>
                <c:pt idx="10455">
                  <c:v>542</c:v>
                </c:pt>
                <c:pt idx="10456">
                  <c:v>542</c:v>
                </c:pt>
                <c:pt idx="10457">
                  <c:v>537</c:v>
                </c:pt>
                <c:pt idx="10458">
                  <c:v>537</c:v>
                </c:pt>
                <c:pt idx="10459">
                  <c:v>537</c:v>
                </c:pt>
                <c:pt idx="10460">
                  <c:v>537</c:v>
                </c:pt>
                <c:pt idx="10461">
                  <c:v>537</c:v>
                </c:pt>
                <c:pt idx="10463">
                  <c:v>537</c:v>
                </c:pt>
                <c:pt idx="10464">
                  <c:v>537</c:v>
                </c:pt>
                <c:pt idx="10465">
                  <c:v>532</c:v>
                </c:pt>
                <c:pt idx="10466">
                  <c:v>532</c:v>
                </c:pt>
                <c:pt idx="10467">
                  <c:v>532</c:v>
                </c:pt>
                <c:pt idx="10468">
                  <c:v>532</c:v>
                </c:pt>
                <c:pt idx="10469">
                  <c:v>532</c:v>
                </c:pt>
                <c:pt idx="10470">
                  <c:v>532</c:v>
                </c:pt>
                <c:pt idx="10471">
                  <c:v>537</c:v>
                </c:pt>
                <c:pt idx="10472">
                  <c:v>542</c:v>
                </c:pt>
                <c:pt idx="10473">
                  <c:v>548</c:v>
                </c:pt>
                <c:pt idx="10474">
                  <c:v>553</c:v>
                </c:pt>
                <c:pt idx="10475">
                  <c:v>564</c:v>
                </c:pt>
                <c:pt idx="10476">
                  <c:v>569</c:v>
                </c:pt>
                <c:pt idx="10477">
                  <c:v>575</c:v>
                </c:pt>
                <c:pt idx="10478">
                  <c:v>581</c:v>
                </c:pt>
                <c:pt idx="10479">
                  <c:v>581</c:v>
                </c:pt>
                <c:pt idx="10480">
                  <c:v>586</c:v>
                </c:pt>
                <c:pt idx="10481">
                  <c:v>586</c:v>
                </c:pt>
                <c:pt idx="10482">
                  <c:v>592</c:v>
                </c:pt>
                <c:pt idx="10483">
                  <c:v>592</c:v>
                </c:pt>
                <c:pt idx="10484">
                  <c:v>592</c:v>
                </c:pt>
                <c:pt idx="10485">
                  <c:v>592</c:v>
                </c:pt>
                <c:pt idx="10486">
                  <c:v>586</c:v>
                </c:pt>
                <c:pt idx="10487">
                  <c:v>592</c:v>
                </c:pt>
                <c:pt idx="10488">
                  <c:v>592</c:v>
                </c:pt>
                <c:pt idx="10489">
                  <c:v>597</c:v>
                </c:pt>
                <c:pt idx="10490">
                  <c:v>597</c:v>
                </c:pt>
                <c:pt idx="10491">
                  <c:v>592</c:v>
                </c:pt>
                <c:pt idx="10492">
                  <c:v>597</c:v>
                </c:pt>
                <c:pt idx="10493">
                  <c:v>592</c:v>
                </c:pt>
                <c:pt idx="10494">
                  <c:v>597</c:v>
                </c:pt>
                <c:pt idx="10495">
                  <c:v>603</c:v>
                </c:pt>
                <c:pt idx="10496">
                  <c:v>603</c:v>
                </c:pt>
                <c:pt idx="10497">
                  <c:v>609</c:v>
                </c:pt>
                <c:pt idx="10498">
                  <c:v>609</c:v>
                </c:pt>
                <c:pt idx="10499">
                  <c:v>603</c:v>
                </c:pt>
                <c:pt idx="10500">
                  <c:v>603</c:v>
                </c:pt>
                <c:pt idx="10501">
                  <c:v>603</c:v>
                </c:pt>
                <c:pt idx="10502">
                  <c:v>609</c:v>
                </c:pt>
                <c:pt idx="10503">
                  <c:v>609</c:v>
                </c:pt>
                <c:pt idx="10504">
                  <c:v>609</c:v>
                </c:pt>
                <c:pt idx="10505">
                  <c:v>603</c:v>
                </c:pt>
                <c:pt idx="10506">
                  <c:v>597</c:v>
                </c:pt>
                <c:pt idx="10507">
                  <c:v>592</c:v>
                </c:pt>
                <c:pt idx="10508">
                  <c:v>592</c:v>
                </c:pt>
                <c:pt idx="10509">
                  <c:v>592</c:v>
                </c:pt>
                <c:pt idx="10510">
                  <c:v>597</c:v>
                </c:pt>
                <c:pt idx="10511">
                  <c:v>603</c:v>
                </c:pt>
                <c:pt idx="10512">
                  <c:v>609</c:v>
                </c:pt>
                <c:pt idx="10513">
                  <c:v>609</c:v>
                </c:pt>
                <c:pt idx="10514">
                  <c:v>609</c:v>
                </c:pt>
                <c:pt idx="10515">
                  <c:v>609</c:v>
                </c:pt>
                <c:pt idx="10516">
                  <c:v>609</c:v>
                </c:pt>
                <c:pt idx="10517">
                  <c:v>609</c:v>
                </c:pt>
                <c:pt idx="10518">
                  <c:v>609</c:v>
                </c:pt>
                <c:pt idx="10519">
                  <c:v>603</c:v>
                </c:pt>
                <c:pt idx="10520">
                  <c:v>603</c:v>
                </c:pt>
                <c:pt idx="10521">
                  <c:v>603</c:v>
                </c:pt>
                <c:pt idx="10522">
                  <c:v>603</c:v>
                </c:pt>
                <c:pt idx="10523">
                  <c:v>603</c:v>
                </c:pt>
                <c:pt idx="10524">
                  <c:v>603</c:v>
                </c:pt>
                <c:pt idx="10525">
                  <c:v>597</c:v>
                </c:pt>
                <c:pt idx="10526">
                  <c:v>592</c:v>
                </c:pt>
                <c:pt idx="10527">
                  <c:v>586</c:v>
                </c:pt>
                <c:pt idx="10528">
                  <c:v>581</c:v>
                </c:pt>
                <c:pt idx="10529">
                  <c:v>569</c:v>
                </c:pt>
                <c:pt idx="10530">
                  <c:v>564</c:v>
                </c:pt>
                <c:pt idx="10531">
                  <c:v>553</c:v>
                </c:pt>
                <c:pt idx="10532">
                  <c:v>542</c:v>
                </c:pt>
                <c:pt idx="10533">
                  <c:v>526</c:v>
                </c:pt>
                <c:pt idx="10534">
                  <c:v>516</c:v>
                </c:pt>
                <c:pt idx="10535">
                  <c:v>511</c:v>
                </c:pt>
                <c:pt idx="10536">
                  <c:v>500</c:v>
                </c:pt>
                <c:pt idx="10537">
                  <c:v>490</c:v>
                </c:pt>
                <c:pt idx="10538">
                  <c:v>480</c:v>
                </c:pt>
                <c:pt idx="10539">
                  <c:v>465</c:v>
                </c:pt>
                <c:pt idx="10540">
                  <c:v>460</c:v>
                </c:pt>
                <c:pt idx="10541">
                  <c:v>460</c:v>
                </c:pt>
                <c:pt idx="10542">
                  <c:v>456</c:v>
                </c:pt>
                <c:pt idx="10543">
                  <c:v>446</c:v>
                </c:pt>
                <c:pt idx="10544">
                  <c:v>441</c:v>
                </c:pt>
                <c:pt idx="10545">
                  <c:v>441</c:v>
                </c:pt>
                <c:pt idx="10546">
                  <c:v>441</c:v>
                </c:pt>
                <c:pt idx="10547">
                  <c:v>441</c:v>
                </c:pt>
                <c:pt idx="10548">
                  <c:v>436</c:v>
                </c:pt>
                <c:pt idx="10549">
                  <c:v>436</c:v>
                </c:pt>
                <c:pt idx="10550">
                  <c:v>441</c:v>
                </c:pt>
                <c:pt idx="10551">
                  <c:v>441</c:v>
                </c:pt>
                <c:pt idx="10552">
                  <c:v>446</c:v>
                </c:pt>
                <c:pt idx="10553">
                  <c:v>446</c:v>
                </c:pt>
                <c:pt idx="10554">
                  <c:v>446</c:v>
                </c:pt>
                <c:pt idx="10555">
                  <c:v>446</c:v>
                </c:pt>
                <c:pt idx="10556">
                  <c:v>451</c:v>
                </c:pt>
                <c:pt idx="10557">
                  <c:v>451</c:v>
                </c:pt>
                <c:pt idx="10558">
                  <c:v>456</c:v>
                </c:pt>
                <c:pt idx="10559">
                  <c:v>465</c:v>
                </c:pt>
                <c:pt idx="10560">
                  <c:v>470</c:v>
                </c:pt>
                <c:pt idx="10561">
                  <c:v>470</c:v>
                </c:pt>
                <c:pt idx="10562">
                  <c:v>465</c:v>
                </c:pt>
                <c:pt idx="10563">
                  <c:v>465</c:v>
                </c:pt>
                <c:pt idx="10564">
                  <c:v>460</c:v>
                </c:pt>
                <c:pt idx="10565">
                  <c:v>456</c:v>
                </c:pt>
                <c:pt idx="10566">
                  <c:v>451</c:v>
                </c:pt>
                <c:pt idx="10567">
                  <c:v>446</c:v>
                </c:pt>
                <c:pt idx="10568">
                  <c:v>436</c:v>
                </c:pt>
                <c:pt idx="10569">
                  <c:v>427</c:v>
                </c:pt>
                <c:pt idx="10570">
                  <c:v>418</c:v>
                </c:pt>
                <c:pt idx="10571">
                  <c:v>409</c:v>
                </c:pt>
                <c:pt idx="10572">
                  <c:v>399</c:v>
                </c:pt>
                <c:pt idx="10573">
                  <c:v>391</c:v>
                </c:pt>
                <c:pt idx="10574">
                  <c:v>382</c:v>
                </c:pt>
                <c:pt idx="10575">
                  <c:v>377</c:v>
                </c:pt>
                <c:pt idx="10576">
                  <c:v>369</c:v>
                </c:pt>
                <c:pt idx="10577">
                  <c:v>364</c:v>
                </c:pt>
                <c:pt idx="10578">
                  <c:v>360</c:v>
                </c:pt>
                <c:pt idx="10579">
                  <c:v>356</c:v>
                </c:pt>
                <c:pt idx="10580">
                  <c:v>352</c:v>
                </c:pt>
                <c:pt idx="10581">
                  <c:v>347</c:v>
                </c:pt>
                <c:pt idx="10582">
                  <c:v>347</c:v>
                </c:pt>
                <c:pt idx="10583">
                  <c:v>343</c:v>
                </c:pt>
                <c:pt idx="10584">
                  <c:v>339</c:v>
                </c:pt>
                <c:pt idx="10585">
                  <c:v>339</c:v>
                </c:pt>
                <c:pt idx="10586">
                  <c:v>335</c:v>
                </c:pt>
                <c:pt idx="10587">
                  <c:v>335</c:v>
                </c:pt>
                <c:pt idx="10588">
                  <c:v>331</c:v>
                </c:pt>
                <c:pt idx="10589">
                  <c:v>331</c:v>
                </c:pt>
                <c:pt idx="10590">
                  <c:v>331</c:v>
                </c:pt>
                <c:pt idx="10591">
                  <c:v>331</c:v>
                </c:pt>
                <c:pt idx="10592">
                  <c:v>327</c:v>
                </c:pt>
                <c:pt idx="10593">
                  <c:v>327</c:v>
                </c:pt>
                <c:pt idx="10594">
                  <c:v>327</c:v>
                </c:pt>
                <c:pt idx="10595">
                  <c:v>327</c:v>
                </c:pt>
                <c:pt idx="10596">
                  <c:v>327</c:v>
                </c:pt>
                <c:pt idx="10597">
                  <c:v>327</c:v>
                </c:pt>
                <c:pt idx="10598">
                  <c:v>331</c:v>
                </c:pt>
                <c:pt idx="10599">
                  <c:v>335</c:v>
                </c:pt>
                <c:pt idx="10600">
                  <c:v>339</c:v>
                </c:pt>
                <c:pt idx="10601">
                  <c:v>343</c:v>
                </c:pt>
                <c:pt idx="10602">
                  <c:v>347</c:v>
                </c:pt>
                <c:pt idx="10603">
                  <c:v>352</c:v>
                </c:pt>
                <c:pt idx="10604">
                  <c:v>352</c:v>
                </c:pt>
                <c:pt idx="10605">
                  <c:v>360</c:v>
                </c:pt>
                <c:pt idx="10606">
                  <c:v>364</c:v>
                </c:pt>
                <c:pt idx="10607">
                  <c:v>373</c:v>
                </c:pt>
                <c:pt idx="10608">
                  <c:v>377</c:v>
                </c:pt>
                <c:pt idx="10609">
                  <c:v>382</c:v>
                </c:pt>
                <c:pt idx="10610">
                  <c:v>386</c:v>
                </c:pt>
                <c:pt idx="10611">
                  <c:v>386</c:v>
                </c:pt>
                <c:pt idx="10612">
                  <c:v>386</c:v>
                </c:pt>
                <c:pt idx="10613">
                  <c:v>386</c:v>
                </c:pt>
                <c:pt idx="10614">
                  <c:v>386</c:v>
                </c:pt>
                <c:pt idx="10615">
                  <c:v>386</c:v>
                </c:pt>
                <c:pt idx="10616">
                  <c:v>386</c:v>
                </c:pt>
                <c:pt idx="10617">
                  <c:v>386</c:v>
                </c:pt>
                <c:pt idx="10618">
                  <c:v>382</c:v>
                </c:pt>
                <c:pt idx="10619">
                  <c:v>382</c:v>
                </c:pt>
                <c:pt idx="10620">
                  <c:v>377</c:v>
                </c:pt>
                <c:pt idx="10621">
                  <c:v>373</c:v>
                </c:pt>
                <c:pt idx="10622">
                  <c:v>369</c:v>
                </c:pt>
                <c:pt idx="10623">
                  <c:v>364</c:v>
                </c:pt>
                <c:pt idx="10624">
                  <c:v>356</c:v>
                </c:pt>
                <c:pt idx="10625">
                  <c:v>356</c:v>
                </c:pt>
                <c:pt idx="10626">
                  <c:v>352</c:v>
                </c:pt>
                <c:pt idx="10627">
                  <c:v>347</c:v>
                </c:pt>
                <c:pt idx="10628">
                  <c:v>347</c:v>
                </c:pt>
                <c:pt idx="10629">
                  <c:v>347</c:v>
                </c:pt>
                <c:pt idx="10630">
                  <c:v>343</c:v>
                </c:pt>
                <c:pt idx="10631">
                  <c:v>343</c:v>
                </c:pt>
                <c:pt idx="10632">
                  <c:v>343</c:v>
                </c:pt>
                <c:pt idx="10633">
                  <c:v>343</c:v>
                </c:pt>
                <c:pt idx="10634">
                  <c:v>343</c:v>
                </c:pt>
                <c:pt idx="10635">
                  <c:v>347</c:v>
                </c:pt>
                <c:pt idx="10636">
                  <c:v>352</c:v>
                </c:pt>
                <c:pt idx="10637">
                  <c:v>360</c:v>
                </c:pt>
                <c:pt idx="10638">
                  <c:v>364</c:v>
                </c:pt>
                <c:pt idx="10639">
                  <c:v>373</c:v>
                </c:pt>
                <c:pt idx="10640">
                  <c:v>377</c:v>
                </c:pt>
                <c:pt idx="10641">
                  <c:v>386</c:v>
                </c:pt>
                <c:pt idx="10642">
                  <c:v>386</c:v>
                </c:pt>
                <c:pt idx="10643">
                  <c:v>391</c:v>
                </c:pt>
                <c:pt idx="10644">
                  <c:v>395</c:v>
                </c:pt>
                <c:pt idx="10645">
                  <c:v>399</c:v>
                </c:pt>
                <c:pt idx="10646">
                  <c:v>404</c:v>
                </c:pt>
                <c:pt idx="10647">
                  <c:v>404</c:v>
                </c:pt>
                <c:pt idx="10648">
                  <c:v>404</c:v>
                </c:pt>
                <c:pt idx="10649">
                  <c:v>409</c:v>
                </c:pt>
                <c:pt idx="10650">
                  <c:v>409</c:v>
                </c:pt>
                <c:pt idx="10651">
                  <c:v>409</c:v>
                </c:pt>
                <c:pt idx="10652">
                  <c:v>404</c:v>
                </c:pt>
                <c:pt idx="10653">
                  <c:v>409</c:v>
                </c:pt>
                <c:pt idx="10654">
                  <c:v>413</c:v>
                </c:pt>
                <c:pt idx="10655">
                  <c:v>418</c:v>
                </c:pt>
                <c:pt idx="10656">
                  <c:v>418</c:v>
                </c:pt>
                <c:pt idx="10657">
                  <c:v>418</c:v>
                </c:pt>
                <c:pt idx="10658">
                  <c:v>409</c:v>
                </c:pt>
                <c:pt idx="10659">
                  <c:v>404</c:v>
                </c:pt>
                <c:pt idx="10660">
                  <c:v>395</c:v>
                </c:pt>
                <c:pt idx="10661">
                  <c:v>391</c:v>
                </c:pt>
                <c:pt idx="10662">
                  <c:v>382</c:v>
                </c:pt>
                <c:pt idx="10663">
                  <c:v>377</c:v>
                </c:pt>
                <c:pt idx="10664">
                  <c:v>373</c:v>
                </c:pt>
                <c:pt idx="10665">
                  <c:v>364</c:v>
                </c:pt>
                <c:pt idx="10666">
                  <c:v>360</c:v>
                </c:pt>
                <c:pt idx="10667">
                  <c:v>356</c:v>
                </c:pt>
                <c:pt idx="10668">
                  <c:v>347</c:v>
                </c:pt>
                <c:pt idx="10669">
                  <c:v>343</c:v>
                </c:pt>
                <c:pt idx="10670">
                  <c:v>339</c:v>
                </c:pt>
                <c:pt idx="10671">
                  <c:v>335</c:v>
                </c:pt>
                <c:pt idx="10672">
                  <c:v>335</c:v>
                </c:pt>
                <c:pt idx="10673">
                  <c:v>331</c:v>
                </c:pt>
                <c:pt idx="10674">
                  <c:v>331</c:v>
                </c:pt>
                <c:pt idx="10675">
                  <c:v>331</c:v>
                </c:pt>
                <c:pt idx="10676">
                  <c:v>331</c:v>
                </c:pt>
                <c:pt idx="10677">
                  <c:v>331</c:v>
                </c:pt>
                <c:pt idx="10678">
                  <c:v>335</c:v>
                </c:pt>
                <c:pt idx="10679">
                  <c:v>335</c:v>
                </c:pt>
                <c:pt idx="10680">
                  <c:v>335</c:v>
                </c:pt>
                <c:pt idx="10681">
                  <c:v>331</c:v>
                </c:pt>
                <c:pt idx="10682">
                  <c:v>331</c:v>
                </c:pt>
                <c:pt idx="10683">
                  <c:v>331</c:v>
                </c:pt>
                <c:pt idx="10684">
                  <c:v>331</c:v>
                </c:pt>
                <c:pt idx="10685">
                  <c:v>327</c:v>
                </c:pt>
                <c:pt idx="10686">
                  <c:v>327</c:v>
                </c:pt>
                <c:pt idx="10687">
                  <c:v>331</c:v>
                </c:pt>
                <c:pt idx="10688">
                  <c:v>331</c:v>
                </c:pt>
                <c:pt idx="10689">
                  <c:v>331</c:v>
                </c:pt>
                <c:pt idx="10690">
                  <c:v>331</c:v>
                </c:pt>
                <c:pt idx="10691">
                  <c:v>327</c:v>
                </c:pt>
                <c:pt idx="10692">
                  <c:v>323</c:v>
                </c:pt>
                <c:pt idx="10693">
                  <c:v>323</c:v>
                </c:pt>
                <c:pt idx="10694">
                  <c:v>323</c:v>
                </c:pt>
                <c:pt idx="10695">
                  <c:v>323</c:v>
                </c:pt>
                <c:pt idx="10696">
                  <c:v>323</c:v>
                </c:pt>
                <c:pt idx="10697">
                  <c:v>323</c:v>
                </c:pt>
                <c:pt idx="10698">
                  <c:v>323</c:v>
                </c:pt>
                <c:pt idx="10699">
                  <c:v>323</c:v>
                </c:pt>
                <c:pt idx="10700">
                  <c:v>323</c:v>
                </c:pt>
                <c:pt idx="10701">
                  <c:v>319</c:v>
                </c:pt>
                <c:pt idx="10702">
                  <c:v>319</c:v>
                </c:pt>
                <c:pt idx="10703">
                  <c:v>315</c:v>
                </c:pt>
                <c:pt idx="10704">
                  <c:v>315</c:v>
                </c:pt>
                <c:pt idx="10705">
                  <c:v>315</c:v>
                </c:pt>
                <c:pt idx="10707">
                  <c:v>315</c:v>
                </c:pt>
                <c:pt idx="10708">
                  <c:v>315</c:v>
                </c:pt>
                <c:pt idx="10709">
                  <c:v>315</c:v>
                </c:pt>
                <c:pt idx="10710">
                  <c:v>315</c:v>
                </c:pt>
                <c:pt idx="10711">
                  <c:v>315</c:v>
                </c:pt>
                <c:pt idx="10712">
                  <c:v>315</c:v>
                </c:pt>
                <c:pt idx="10713">
                  <c:v>315</c:v>
                </c:pt>
                <c:pt idx="10714">
                  <c:v>311</c:v>
                </c:pt>
                <c:pt idx="10715">
                  <c:v>307</c:v>
                </c:pt>
                <c:pt idx="10716">
                  <c:v>303</c:v>
                </c:pt>
                <c:pt idx="10717">
                  <c:v>303</c:v>
                </c:pt>
                <c:pt idx="10718">
                  <c:v>300</c:v>
                </c:pt>
                <c:pt idx="10719">
                  <c:v>300</c:v>
                </c:pt>
                <c:pt idx="10720">
                  <c:v>303</c:v>
                </c:pt>
                <c:pt idx="10721">
                  <c:v>307</c:v>
                </c:pt>
                <c:pt idx="10722">
                  <c:v>311</c:v>
                </c:pt>
                <c:pt idx="10723">
                  <c:v>311</c:v>
                </c:pt>
                <c:pt idx="10724">
                  <c:v>307</c:v>
                </c:pt>
                <c:pt idx="10725">
                  <c:v>303</c:v>
                </c:pt>
                <c:pt idx="10726">
                  <c:v>300</c:v>
                </c:pt>
                <c:pt idx="10727">
                  <c:v>292</c:v>
                </c:pt>
                <c:pt idx="10728">
                  <c:v>284</c:v>
                </c:pt>
                <c:pt idx="10729">
                  <c:v>277</c:v>
                </c:pt>
                <c:pt idx="10730">
                  <c:v>273</c:v>
                </c:pt>
                <c:pt idx="10731">
                  <c:v>266</c:v>
                </c:pt>
                <c:pt idx="10732">
                  <c:v>263</c:v>
                </c:pt>
                <c:pt idx="10733">
                  <c:v>259</c:v>
                </c:pt>
                <c:pt idx="10734">
                  <c:v>256</c:v>
                </c:pt>
                <c:pt idx="10735">
                  <c:v>256</c:v>
                </c:pt>
                <c:pt idx="10736">
                  <c:v>252</c:v>
                </c:pt>
                <c:pt idx="10737">
                  <c:v>252</c:v>
                </c:pt>
                <c:pt idx="10738">
                  <c:v>252</c:v>
                </c:pt>
                <c:pt idx="10739">
                  <c:v>249</c:v>
                </c:pt>
                <c:pt idx="10740">
                  <c:v>252</c:v>
                </c:pt>
                <c:pt idx="10741">
                  <c:v>259</c:v>
                </c:pt>
                <c:pt idx="10742">
                  <c:v>270</c:v>
                </c:pt>
                <c:pt idx="10743">
                  <c:v>281</c:v>
                </c:pt>
                <c:pt idx="10744">
                  <c:v>296</c:v>
                </c:pt>
                <c:pt idx="10745">
                  <c:v>307</c:v>
                </c:pt>
                <c:pt idx="10746">
                  <c:v>323</c:v>
                </c:pt>
                <c:pt idx="10747">
                  <c:v>331</c:v>
                </c:pt>
                <c:pt idx="10748">
                  <c:v>339</c:v>
                </c:pt>
                <c:pt idx="10749">
                  <c:v>347</c:v>
                </c:pt>
                <c:pt idx="10750">
                  <c:v>356</c:v>
                </c:pt>
                <c:pt idx="10751">
                  <c:v>356</c:v>
                </c:pt>
                <c:pt idx="10752">
                  <c:v>360</c:v>
                </c:pt>
                <c:pt idx="10753">
                  <c:v>364</c:v>
                </c:pt>
                <c:pt idx="10754">
                  <c:v>369</c:v>
                </c:pt>
                <c:pt idx="10755">
                  <c:v>373</c:v>
                </c:pt>
                <c:pt idx="10756">
                  <c:v>373</c:v>
                </c:pt>
                <c:pt idx="10757">
                  <c:v>373</c:v>
                </c:pt>
                <c:pt idx="10758">
                  <c:v>373</c:v>
                </c:pt>
                <c:pt idx="10759">
                  <c:v>373</c:v>
                </c:pt>
                <c:pt idx="10760">
                  <c:v>373</c:v>
                </c:pt>
                <c:pt idx="10761">
                  <c:v>373</c:v>
                </c:pt>
                <c:pt idx="10762">
                  <c:v>369</c:v>
                </c:pt>
                <c:pt idx="10763">
                  <c:v>369</c:v>
                </c:pt>
                <c:pt idx="10764">
                  <c:v>364</c:v>
                </c:pt>
                <c:pt idx="10765">
                  <c:v>364</c:v>
                </c:pt>
                <c:pt idx="10766">
                  <c:v>360</c:v>
                </c:pt>
                <c:pt idx="10767">
                  <c:v>356</c:v>
                </c:pt>
                <c:pt idx="10768">
                  <c:v>352</c:v>
                </c:pt>
                <c:pt idx="10769">
                  <c:v>347</c:v>
                </c:pt>
                <c:pt idx="10770">
                  <c:v>343</c:v>
                </c:pt>
                <c:pt idx="10771">
                  <c:v>339</c:v>
                </c:pt>
                <c:pt idx="10772">
                  <c:v>335</c:v>
                </c:pt>
                <c:pt idx="10773">
                  <c:v>331</c:v>
                </c:pt>
                <c:pt idx="10774">
                  <c:v>331</c:v>
                </c:pt>
                <c:pt idx="10775">
                  <c:v>327</c:v>
                </c:pt>
                <c:pt idx="10776">
                  <c:v>323</c:v>
                </c:pt>
                <c:pt idx="10777">
                  <c:v>315</c:v>
                </c:pt>
                <c:pt idx="10778">
                  <c:v>311</c:v>
                </c:pt>
                <c:pt idx="10779">
                  <c:v>307</c:v>
                </c:pt>
                <c:pt idx="10780">
                  <c:v>300</c:v>
                </c:pt>
                <c:pt idx="10781">
                  <c:v>296</c:v>
                </c:pt>
                <c:pt idx="10782">
                  <c:v>292</c:v>
                </c:pt>
                <c:pt idx="10783">
                  <c:v>288</c:v>
                </c:pt>
                <c:pt idx="10784">
                  <c:v>284</c:v>
                </c:pt>
                <c:pt idx="10785">
                  <c:v>281</c:v>
                </c:pt>
                <c:pt idx="10786">
                  <c:v>277</c:v>
                </c:pt>
                <c:pt idx="10787">
                  <c:v>270</c:v>
                </c:pt>
                <c:pt idx="10788">
                  <c:v>266</c:v>
                </c:pt>
                <c:pt idx="10789">
                  <c:v>263</c:v>
                </c:pt>
                <c:pt idx="10790">
                  <c:v>263</c:v>
                </c:pt>
                <c:pt idx="10791">
                  <c:v>259</c:v>
                </c:pt>
                <c:pt idx="10792">
                  <c:v>256</c:v>
                </c:pt>
                <c:pt idx="10793">
                  <c:v>256</c:v>
                </c:pt>
                <c:pt idx="10794">
                  <c:v>256</c:v>
                </c:pt>
                <c:pt idx="10795">
                  <c:v>256</c:v>
                </c:pt>
                <c:pt idx="10796">
                  <c:v>256</c:v>
                </c:pt>
                <c:pt idx="10797">
                  <c:v>259</c:v>
                </c:pt>
                <c:pt idx="10798">
                  <c:v>263</c:v>
                </c:pt>
                <c:pt idx="10799">
                  <c:v>266</c:v>
                </c:pt>
                <c:pt idx="10800">
                  <c:v>270</c:v>
                </c:pt>
                <c:pt idx="10801">
                  <c:v>273</c:v>
                </c:pt>
                <c:pt idx="10802">
                  <c:v>277</c:v>
                </c:pt>
                <c:pt idx="10803">
                  <c:v>281</c:v>
                </c:pt>
                <c:pt idx="10804">
                  <c:v>284</c:v>
                </c:pt>
                <c:pt idx="10805">
                  <c:v>284</c:v>
                </c:pt>
                <c:pt idx="10806">
                  <c:v>288</c:v>
                </c:pt>
                <c:pt idx="10807">
                  <c:v>288</c:v>
                </c:pt>
                <c:pt idx="10808">
                  <c:v>288</c:v>
                </c:pt>
                <c:pt idx="10809">
                  <c:v>292</c:v>
                </c:pt>
                <c:pt idx="10810">
                  <c:v>292</c:v>
                </c:pt>
                <c:pt idx="10811">
                  <c:v>292</c:v>
                </c:pt>
                <c:pt idx="10812">
                  <c:v>292</c:v>
                </c:pt>
                <c:pt idx="10813">
                  <c:v>296</c:v>
                </c:pt>
                <c:pt idx="10814">
                  <c:v>292</c:v>
                </c:pt>
                <c:pt idx="10815">
                  <c:v>292</c:v>
                </c:pt>
                <c:pt idx="10816">
                  <c:v>292</c:v>
                </c:pt>
                <c:pt idx="10817">
                  <c:v>292</c:v>
                </c:pt>
                <c:pt idx="10818">
                  <c:v>292</c:v>
                </c:pt>
                <c:pt idx="10819">
                  <c:v>288</c:v>
                </c:pt>
                <c:pt idx="10820">
                  <c:v>288</c:v>
                </c:pt>
                <c:pt idx="10821">
                  <c:v>284</c:v>
                </c:pt>
                <c:pt idx="10822">
                  <c:v>284</c:v>
                </c:pt>
                <c:pt idx="10823">
                  <c:v>284</c:v>
                </c:pt>
                <c:pt idx="10824">
                  <c:v>281</c:v>
                </c:pt>
                <c:pt idx="10825">
                  <c:v>277</c:v>
                </c:pt>
                <c:pt idx="10826">
                  <c:v>273</c:v>
                </c:pt>
                <c:pt idx="10827">
                  <c:v>270</c:v>
                </c:pt>
                <c:pt idx="10828">
                  <c:v>266</c:v>
                </c:pt>
                <c:pt idx="10829">
                  <c:v>266</c:v>
                </c:pt>
                <c:pt idx="10830">
                  <c:v>263</c:v>
                </c:pt>
                <c:pt idx="10831">
                  <c:v>263</c:v>
                </c:pt>
                <c:pt idx="10832">
                  <c:v>263</c:v>
                </c:pt>
                <c:pt idx="10833">
                  <c:v>270</c:v>
                </c:pt>
                <c:pt idx="10834">
                  <c:v>273</c:v>
                </c:pt>
                <c:pt idx="10835">
                  <c:v>284</c:v>
                </c:pt>
                <c:pt idx="10836">
                  <c:v>292</c:v>
                </c:pt>
                <c:pt idx="10837">
                  <c:v>303</c:v>
                </c:pt>
                <c:pt idx="10838">
                  <c:v>311</c:v>
                </c:pt>
                <c:pt idx="10839">
                  <c:v>319</c:v>
                </c:pt>
                <c:pt idx="10840">
                  <c:v>323</c:v>
                </c:pt>
                <c:pt idx="10841">
                  <c:v>331</c:v>
                </c:pt>
                <c:pt idx="10842">
                  <c:v>331</c:v>
                </c:pt>
                <c:pt idx="10843">
                  <c:v>335</c:v>
                </c:pt>
                <c:pt idx="10844">
                  <c:v>331</c:v>
                </c:pt>
                <c:pt idx="10845">
                  <c:v>331</c:v>
                </c:pt>
                <c:pt idx="10846">
                  <c:v>331</c:v>
                </c:pt>
                <c:pt idx="10847">
                  <c:v>331</c:v>
                </c:pt>
                <c:pt idx="10848">
                  <c:v>327</c:v>
                </c:pt>
                <c:pt idx="10849">
                  <c:v>327</c:v>
                </c:pt>
                <c:pt idx="10850">
                  <c:v>327</c:v>
                </c:pt>
                <c:pt idx="10851">
                  <c:v>327</c:v>
                </c:pt>
                <c:pt idx="10852">
                  <c:v>323</c:v>
                </c:pt>
                <c:pt idx="10853">
                  <c:v>323</c:v>
                </c:pt>
                <c:pt idx="10854">
                  <c:v>323</c:v>
                </c:pt>
                <c:pt idx="10855">
                  <c:v>323</c:v>
                </c:pt>
                <c:pt idx="10856">
                  <c:v>319</c:v>
                </c:pt>
                <c:pt idx="10857">
                  <c:v>319</c:v>
                </c:pt>
                <c:pt idx="10858">
                  <c:v>319</c:v>
                </c:pt>
                <c:pt idx="10859">
                  <c:v>319</c:v>
                </c:pt>
                <c:pt idx="10860">
                  <c:v>319</c:v>
                </c:pt>
                <c:pt idx="10861">
                  <c:v>315</c:v>
                </c:pt>
                <c:pt idx="10862">
                  <c:v>311</c:v>
                </c:pt>
                <c:pt idx="10863">
                  <c:v>307</c:v>
                </c:pt>
                <c:pt idx="10864">
                  <c:v>303</c:v>
                </c:pt>
                <c:pt idx="10865">
                  <c:v>300</c:v>
                </c:pt>
                <c:pt idx="10866">
                  <c:v>300</c:v>
                </c:pt>
                <c:pt idx="10867">
                  <c:v>296</c:v>
                </c:pt>
                <c:pt idx="10868">
                  <c:v>292</c:v>
                </c:pt>
                <c:pt idx="10869">
                  <c:v>288</c:v>
                </c:pt>
                <c:pt idx="10870">
                  <c:v>284</c:v>
                </c:pt>
                <c:pt idx="10871">
                  <c:v>281</c:v>
                </c:pt>
                <c:pt idx="10872">
                  <c:v>277</c:v>
                </c:pt>
                <c:pt idx="10873">
                  <c:v>273</c:v>
                </c:pt>
                <c:pt idx="10874">
                  <c:v>270</c:v>
                </c:pt>
                <c:pt idx="10875">
                  <c:v>270</c:v>
                </c:pt>
                <c:pt idx="10876">
                  <c:v>266</c:v>
                </c:pt>
                <c:pt idx="10877">
                  <c:v>266</c:v>
                </c:pt>
                <c:pt idx="10878">
                  <c:v>263</c:v>
                </c:pt>
                <c:pt idx="10879">
                  <c:v>263</c:v>
                </c:pt>
                <c:pt idx="10880">
                  <c:v>263</c:v>
                </c:pt>
                <c:pt idx="10881">
                  <c:v>263</c:v>
                </c:pt>
                <c:pt idx="10882">
                  <c:v>266</c:v>
                </c:pt>
                <c:pt idx="10883">
                  <c:v>270</c:v>
                </c:pt>
                <c:pt idx="10884">
                  <c:v>273</c:v>
                </c:pt>
                <c:pt idx="10885">
                  <c:v>273</c:v>
                </c:pt>
                <c:pt idx="10886">
                  <c:v>277</c:v>
                </c:pt>
                <c:pt idx="10887">
                  <c:v>277</c:v>
                </c:pt>
                <c:pt idx="10888">
                  <c:v>281</c:v>
                </c:pt>
                <c:pt idx="10889">
                  <c:v>281</c:v>
                </c:pt>
                <c:pt idx="10890">
                  <c:v>284</c:v>
                </c:pt>
                <c:pt idx="10891">
                  <c:v>284</c:v>
                </c:pt>
                <c:pt idx="10892">
                  <c:v>284</c:v>
                </c:pt>
                <c:pt idx="10893">
                  <c:v>284</c:v>
                </c:pt>
                <c:pt idx="10894">
                  <c:v>284</c:v>
                </c:pt>
                <c:pt idx="10895">
                  <c:v>288</c:v>
                </c:pt>
                <c:pt idx="10896">
                  <c:v>288</c:v>
                </c:pt>
                <c:pt idx="10897">
                  <c:v>284</c:v>
                </c:pt>
                <c:pt idx="10898">
                  <c:v>284</c:v>
                </c:pt>
                <c:pt idx="10899">
                  <c:v>288</c:v>
                </c:pt>
                <c:pt idx="10900">
                  <c:v>288</c:v>
                </c:pt>
                <c:pt idx="10901">
                  <c:v>288</c:v>
                </c:pt>
                <c:pt idx="10902">
                  <c:v>288</c:v>
                </c:pt>
                <c:pt idx="10903">
                  <c:v>288</c:v>
                </c:pt>
                <c:pt idx="10904">
                  <c:v>284</c:v>
                </c:pt>
                <c:pt idx="10905">
                  <c:v>281</c:v>
                </c:pt>
                <c:pt idx="10906">
                  <c:v>281</c:v>
                </c:pt>
                <c:pt idx="10907">
                  <c:v>281</c:v>
                </c:pt>
                <c:pt idx="10908">
                  <c:v>281</c:v>
                </c:pt>
                <c:pt idx="10909">
                  <c:v>281</c:v>
                </c:pt>
                <c:pt idx="10910">
                  <c:v>281</c:v>
                </c:pt>
                <c:pt idx="10911">
                  <c:v>281</c:v>
                </c:pt>
                <c:pt idx="10912">
                  <c:v>281</c:v>
                </c:pt>
                <c:pt idx="10913">
                  <c:v>281</c:v>
                </c:pt>
                <c:pt idx="10914">
                  <c:v>281</c:v>
                </c:pt>
                <c:pt idx="10915">
                  <c:v>281</c:v>
                </c:pt>
                <c:pt idx="10916">
                  <c:v>277</c:v>
                </c:pt>
                <c:pt idx="10917">
                  <c:v>273</c:v>
                </c:pt>
                <c:pt idx="10918">
                  <c:v>270</c:v>
                </c:pt>
                <c:pt idx="10919">
                  <c:v>266</c:v>
                </c:pt>
                <c:pt idx="10920">
                  <c:v>263</c:v>
                </c:pt>
                <c:pt idx="10921">
                  <c:v>259</c:v>
                </c:pt>
                <c:pt idx="10922">
                  <c:v>259</c:v>
                </c:pt>
                <c:pt idx="10923">
                  <c:v>256</c:v>
                </c:pt>
                <c:pt idx="10924">
                  <c:v>252</c:v>
                </c:pt>
                <c:pt idx="10925">
                  <c:v>249</c:v>
                </c:pt>
                <c:pt idx="10926">
                  <c:v>245</c:v>
                </c:pt>
                <c:pt idx="10927">
                  <c:v>245</c:v>
                </c:pt>
                <c:pt idx="10928">
                  <c:v>245</c:v>
                </c:pt>
                <c:pt idx="10929">
                  <c:v>242</c:v>
                </c:pt>
                <c:pt idx="10930">
                  <c:v>242</c:v>
                </c:pt>
                <c:pt idx="10931">
                  <c:v>238</c:v>
                </c:pt>
                <c:pt idx="10932">
                  <c:v>235</c:v>
                </c:pt>
                <c:pt idx="10933">
                  <c:v>232</c:v>
                </c:pt>
                <c:pt idx="10934">
                  <c:v>232</c:v>
                </c:pt>
                <c:pt idx="10935">
                  <c:v>232</c:v>
                </c:pt>
                <c:pt idx="10936">
                  <c:v>232</c:v>
                </c:pt>
                <c:pt idx="10937">
                  <c:v>232</c:v>
                </c:pt>
                <c:pt idx="10938">
                  <c:v>232</c:v>
                </c:pt>
                <c:pt idx="10939">
                  <c:v>232</c:v>
                </c:pt>
                <c:pt idx="10940">
                  <c:v>235</c:v>
                </c:pt>
                <c:pt idx="10941">
                  <c:v>235</c:v>
                </c:pt>
                <c:pt idx="10942">
                  <c:v>235</c:v>
                </c:pt>
                <c:pt idx="10943">
                  <c:v>232</c:v>
                </c:pt>
                <c:pt idx="10944">
                  <c:v>232</c:v>
                </c:pt>
                <c:pt idx="10945">
                  <c:v>232</c:v>
                </c:pt>
                <c:pt idx="10946">
                  <c:v>232</c:v>
                </c:pt>
                <c:pt idx="10947">
                  <c:v>232</c:v>
                </c:pt>
                <c:pt idx="10948">
                  <c:v>232</c:v>
                </c:pt>
                <c:pt idx="10949">
                  <c:v>232</c:v>
                </c:pt>
                <c:pt idx="10950">
                  <c:v>232</c:v>
                </c:pt>
                <c:pt idx="10951">
                  <c:v>232</c:v>
                </c:pt>
                <c:pt idx="10952">
                  <c:v>232</c:v>
                </c:pt>
                <c:pt idx="10953">
                  <c:v>232</c:v>
                </c:pt>
                <c:pt idx="10954">
                  <c:v>232</c:v>
                </c:pt>
                <c:pt idx="10955">
                  <c:v>228</c:v>
                </c:pt>
                <c:pt idx="10956">
                  <c:v>228</c:v>
                </c:pt>
                <c:pt idx="10957">
                  <c:v>225</c:v>
                </c:pt>
                <c:pt idx="10958">
                  <c:v>225</c:v>
                </c:pt>
                <c:pt idx="10959">
                  <c:v>222</c:v>
                </c:pt>
                <c:pt idx="10960">
                  <c:v>222</c:v>
                </c:pt>
                <c:pt idx="10961">
                  <c:v>222</c:v>
                </c:pt>
                <c:pt idx="10962">
                  <c:v>222</c:v>
                </c:pt>
                <c:pt idx="10963">
                  <c:v>222</c:v>
                </c:pt>
                <c:pt idx="10964">
                  <c:v>222</c:v>
                </c:pt>
                <c:pt idx="10965">
                  <c:v>219</c:v>
                </c:pt>
                <c:pt idx="10966">
                  <c:v>222</c:v>
                </c:pt>
                <c:pt idx="10967">
                  <c:v>219</c:v>
                </c:pt>
                <c:pt idx="10968">
                  <c:v>219</c:v>
                </c:pt>
                <c:pt idx="10969">
                  <c:v>219</c:v>
                </c:pt>
                <c:pt idx="10970">
                  <c:v>219</c:v>
                </c:pt>
                <c:pt idx="10971">
                  <c:v>219</c:v>
                </c:pt>
                <c:pt idx="10972">
                  <c:v>216</c:v>
                </c:pt>
                <c:pt idx="10973">
                  <c:v>216</c:v>
                </c:pt>
                <c:pt idx="10974">
                  <c:v>219</c:v>
                </c:pt>
                <c:pt idx="10975">
                  <c:v>219</c:v>
                </c:pt>
                <c:pt idx="10976">
                  <c:v>219</c:v>
                </c:pt>
                <c:pt idx="10977">
                  <c:v>222</c:v>
                </c:pt>
                <c:pt idx="10978">
                  <c:v>225</c:v>
                </c:pt>
                <c:pt idx="10979">
                  <c:v>228</c:v>
                </c:pt>
                <c:pt idx="10980">
                  <c:v>235</c:v>
                </c:pt>
                <c:pt idx="10981">
                  <c:v>242</c:v>
                </c:pt>
                <c:pt idx="10982">
                  <c:v>245</c:v>
                </c:pt>
                <c:pt idx="10983">
                  <c:v>249</c:v>
                </c:pt>
                <c:pt idx="10984">
                  <c:v>252</c:v>
                </c:pt>
                <c:pt idx="10985">
                  <c:v>256</c:v>
                </c:pt>
                <c:pt idx="10986">
                  <c:v>259</c:v>
                </c:pt>
                <c:pt idx="10987">
                  <c:v>263</c:v>
                </c:pt>
                <c:pt idx="10988">
                  <c:v>263</c:v>
                </c:pt>
                <c:pt idx="10989">
                  <c:v>263</c:v>
                </c:pt>
                <c:pt idx="10990">
                  <c:v>266</c:v>
                </c:pt>
                <c:pt idx="10991">
                  <c:v>266</c:v>
                </c:pt>
                <c:pt idx="10992">
                  <c:v>266</c:v>
                </c:pt>
                <c:pt idx="10993">
                  <c:v>266</c:v>
                </c:pt>
                <c:pt idx="10994">
                  <c:v>270</c:v>
                </c:pt>
                <c:pt idx="10995">
                  <c:v>270</c:v>
                </c:pt>
                <c:pt idx="10996">
                  <c:v>266</c:v>
                </c:pt>
                <c:pt idx="10997">
                  <c:v>266</c:v>
                </c:pt>
                <c:pt idx="10998">
                  <c:v>266</c:v>
                </c:pt>
                <c:pt idx="10999">
                  <c:v>266</c:v>
                </c:pt>
                <c:pt idx="11000">
                  <c:v>266</c:v>
                </c:pt>
                <c:pt idx="11001">
                  <c:v>266</c:v>
                </c:pt>
                <c:pt idx="11002">
                  <c:v>263</c:v>
                </c:pt>
                <c:pt idx="11003">
                  <c:v>266</c:v>
                </c:pt>
                <c:pt idx="11004">
                  <c:v>263</c:v>
                </c:pt>
                <c:pt idx="11005">
                  <c:v>263</c:v>
                </c:pt>
                <c:pt idx="11006">
                  <c:v>259</c:v>
                </c:pt>
                <c:pt idx="11007">
                  <c:v>259</c:v>
                </c:pt>
                <c:pt idx="11008">
                  <c:v>256</c:v>
                </c:pt>
                <c:pt idx="11009">
                  <c:v>252</c:v>
                </c:pt>
                <c:pt idx="11010">
                  <c:v>249</c:v>
                </c:pt>
                <c:pt idx="11011">
                  <c:v>245</c:v>
                </c:pt>
                <c:pt idx="11012">
                  <c:v>242</c:v>
                </c:pt>
                <c:pt idx="11013">
                  <c:v>242</c:v>
                </c:pt>
                <c:pt idx="11014">
                  <c:v>238</c:v>
                </c:pt>
                <c:pt idx="11015">
                  <c:v>235</c:v>
                </c:pt>
                <c:pt idx="11016">
                  <c:v>232</c:v>
                </c:pt>
                <c:pt idx="11017">
                  <c:v>232</c:v>
                </c:pt>
                <c:pt idx="11018">
                  <c:v>242</c:v>
                </c:pt>
                <c:pt idx="11019">
                  <c:v>270</c:v>
                </c:pt>
                <c:pt idx="11020">
                  <c:v>307</c:v>
                </c:pt>
                <c:pt idx="11021">
                  <c:v>327</c:v>
                </c:pt>
                <c:pt idx="11022">
                  <c:v>323</c:v>
                </c:pt>
                <c:pt idx="11023">
                  <c:v>311</c:v>
                </c:pt>
                <c:pt idx="11024">
                  <c:v>300</c:v>
                </c:pt>
                <c:pt idx="11025">
                  <c:v>300</c:v>
                </c:pt>
                <c:pt idx="11026">
                  <c:v>303</c:v>
                </c:pt>
                <c:pt idx="11027">
                  <c:v>307</c:v>
                </c:pt>
                <c:pt idx="11028">
                  <c:v>311</c:v>
                </c:pt>
                <c:pt idx="11029">
                  <c:v>315</c:v>
                </c:pt>
                <c:pt idx="11030">
                  <c:v>331</c:v>
                </c:pt>
                <c:pt idx="11031">
                  <c:v>356</c:v>
                </c:pt>
                <c:pt idx="11032">
                  <c:v>373</c:v>
                </c:pt>
                <c:pt idx="11034">
                  <c:v>386</c:v>
                </c:pt>
                <c:pt idx="11035">
                  <c:v>391</c:v>
                </c:pt>
                <c:pt idx="11036">
                  <c:v>386</c:v>
                </c:pt>
                <c:pt idx="11037">
                  <c:v>382</c:v>
                </c:pt>
                <c:pt idx="11038">
                  <c:v>382</c:v>
                </c:pt>
                <c:pt idx="11039">
                  <c:v>382</c:v>
                </c:pt>
                <c:pt idx="11040">
                  <c:v>386</c:v>
                </c:pt>
                <c:pt idx="11041">
                  <c:v>395</c:v>
                </c:pt>
                <c:pt idx="11042">
                  <c:v>404</c:v>
                </c:pt>
                <c:pt idx="11043">
                  <c:v>418</c:v>
                </c:pt>
                <c:pt idx="11044">
                  <c:v>427</c:v>
                </c:pt>
                <c:pt idx="11045">
                  <c:v>436</c:v>
                </c:pt>
                <c:pt idx="11046">
                  <c:v>446</c:v>
                </c:pt>
                <c:pt idx="11047">
                  <c:v>446</c:v>
                </c:pt>
                <c:pt idx="11048">
                  <c:v>451</c:v>
                </c:pt>
                <c:pt idx="11049">
                  <c:v>456</c:v>
                </c:pt>
                <c:pt idx="11050">
                  <c:v>465</c:v>
                </c:pt>
                <c:pt idx="11051">
                  <c:v>475</c:v>
                </c:pt>
                <c:pt idx="11052">
                  <c:v>485</c:v>
                </c:pt>
                <c:pt idx="11053">
                  <c:v>490</c:v>
                </c:pt>
                <c:pt idx="11054">
                  <c:v>500</c:v>
                </c:pt>
                <c:pt idx="11055">
                  <c:v>532</c:v>
                </c:pt>
                <c:pt idx="11056">
                  <c:v>586</c:v>
                </c:pt>
                <c:pt idx="11057">
                  <c:v>620</c:v>
                </c:pt>
                <c:pt idx="11058">
                  <c:v>632</c:v>
                </c:pt>
                <c:pt idx="11059">
                  <c:v>632</c:v>
                </c:pt>
                <c:pt idx="11060">
                  <c:v>632</c:v>
                </c:pt>
                <c:pt idx="11061">
                  <c:v>638</c:v>
                </c:pt>
                <c:pt idx="11062">
                  <c:v>649</c:v>
                </c:pt>
                <c:pt idx="11063">
                  <c:v>649</c:v>
                </c:pt>
                <c:pt idx="11064">
                  <c:v>649</c:v>
                </c:pt>
                <c:pt idx="11065">
                  <c:v>649</c:v>
                </c:pt>
                <c:pt idx="11066">
                  <c:v>649</c:v>
                </c:pt>
                <c:pt idx="11067">
                  <c:v>655</c:v>
                </c:pt>
                <c:pt idx="11068">
                  <c:v>661</c:v>
                </c:pt>
                <c:pt idx="11069">
                  <c:v>667</c:v>
                </c:pt>
                <c:pt idx="11070">
                  <c:v>673</c:v>
                </c:pt>
                <c:pt idx="11071">
                  <c:v>679</c:v>
                </c:pt>
                <c:pt idx="11072">
                  <c:v>692</c:v>
                </c:pt>
                <c:pt idx="11073">
                  <c:v>704</c:v>
                </c:pt>
                <c:pt idx="11074">
                  <c:v>717</c:v>
                </c:pt>
                <c:pt idx="11075">
                  <c:v>723</c:v>
                </c:pt>
                <c:pt idx="11076">
                  <c:v>723</c:v>
                </c:pt>
                <c:pt idx="11077">
                  <c:v>723</c:v>
                </c:pt>
                <c:pt idx="11078">
                  <c:v>723</c:v>
                </c:pt>
                <c:pt idx="11079">
                  <c:v>723</c:v>
                </c:pt>
                <c:pt idx="11080">
                  <c:v>723</c:v>
                </c:pt>
                <c:pt idx="11081">
                  <c:v>723</c:v>
                </c:pt>
                <c:pt idx="11082">
                  <c:v>723</c:v>
                </c:pt>
                <c:pt idx="11083">
                  <c:v>723</c:v>
                </c:pt>
                <c:pt idx="11084">
                  <c:v>723</c:v>
                </c:pt>
                <c:pt idx="11085">
                  <c:v>729</c:v>
                </c:pt>
                <c:pt idx="11086">
                  <c:v>735</c:v>
                </c:pt>
                <c:pt idx="11087">
                  <c:v>742</c:v>
                </c:pt>
                <c:pt idx="11088">
                  <c:v>742</c:v>
                </c:pt>
                <c:pt idx="11089">
                  <c:v>742</c:v>
                </c:pt>
                <c:pt idx="11090">
                  <c:v>735</c:v>
                </c:pt>
                <c:pt idx="11091">
                  <c:v>735</c:v>
                </c:pt>
                <c:pt idx="11092">
                  <c:v>729</c:v>
                </c:pt>
                <c:pt idx="11093">
                  <c:v>723</c:v>
                </c:pt>
                <c:pt idx="11094">
                  <c:v>717</c:v>
                </c:pt>
                <c:pt idx="11095">
                  <c:v>710</c:v>
                </c:pt>
                <c:pt idx="11096">
                  <c:v>704</c:v>
                </c:pt>
                <c:pt idx="11097">
                  <c:v>698</c:v>
                </c:pt>
                <c:pt idx="11098">
                  <c:v>692</c:v>
                </c:pt>
                <c:pt idx="11099">
                  <c:v>686</c:v>
                </c:pt>
                <c:pt idx="11100">
                  <c:v>673</c:v>
                </c:pt>
                <c:pt idx="11101">
                  <c:v>661</c:v>
                </c:pt>
                <c:pt idx="11102">
                  <c:v>644</c:v>
                </c:pt>
                <c:pt idx="11103">
                  <c:v>626</c:v>
                </c:pt>
                <c:pt idx="11104">
                  <c:v>614</c:v>
                </c:pt>
                <c:pt idx="11105">
                  <c:v>609</c:v>
                </c:pt>
                <c:pt idx="11106">
                  <c:v>609</c:v>
                </c:pt>
                <c:pt idx="11107">
                  <c:v>603</c:v>
                </c:pt>
                <c:pt idx="11108">
                  <c:v>597</c:v>
                </c:pt>
                <c:pt idx="11109">
                  <c:v>592</c:v>
                </c:pt>
                <c:pt idx="11110">
                  <c:v>581</c:v>
                </c:pt>
                <c:pt idx="11111">
                  <c:v>575</c:v>
                </c:pt>
                <c:pt idx="11112">
                  <c:v>569</c:v>
                </c:pt>
                <c:pt idx="11113">
                  <c:v>569</c:v>
                </c:pt>
                <c:pt idx="11114">
                  <c:v>564</c:v>
                </c:pt>
                <c:pt idx="11115">
                  <c:v>564</c:v>
                </c:pt>
                <c:pt idx="11116">
                  <c:v>564</c:v>
                </c:pt>
                <c:pt idx="11117">
                  <c:v>559</c:v>
                </c:pt>
                <c:pt idx="11118">
                  <c:v>553</c:v>
                </c:pt>
                <c:pt idx="11119">
                  <c:v>553</c:v>
                </c:pt>
                <c:pt idx="11120">
                  <c:v>559</c:v>
                </c:pt>
                <c:pt idx="11121">
                  <c:v>559</c:v>
                </c:pt>
                <c:pt idx="11123">
                  <c:v>564</c:v>
                </c:pt>
                <c:pt idx="11124">
                  <c:v>564</c:v>
                </c:pt>
                <c:pt idx="11125">
                  <c:v>564</c:v>
                </c:pt>
                <c:pt idx="11126">
                  <c:v>564</c:v>
                </c:pt>
                <c:pt idx="11127">
                  <c:v>564</c:v>
                </c:pt>
                <c:pt idx="11128">
                  <c:v>564</c:v>
                </c:pt>
                <c:pt idx="11129">
                  <c:v>564</c:v>
                </c:pt>
                <c:pt idx="11130">
                  <c:v>564</c:v>
                </c:pt>
                <c:pt idx="11131">
                  <c:v>559</c:v>
                </c:pt>
                <c:pt idx="11132">
                  <c:v>559</c:v>
                </c:pt>
                <c:pt idx="11133">
                  <c:v>548</c:v>
                </c:pt>
                <c:pt idx="11134">
                  <c:v>542</c:v>
                </c:pt>
                <c:pt idx="11135">
                  <c:v>537</c:v>
                </c:pt>
                <c:pt idx="11136">
                  <c:v>526</c:v>
                </c:pt>
                <c:pt idx="11137">
                  <c:v>521</c:v>
                </c:pt>
                <c:pt idx="11138">
                  <c:v>516</c:v>
                </c:pt>
                <c:pt idx="11139">
                  <c:v>506</c:v>
                </c:pt>
                <c:pt idx="11140">
                  <c:v>500</c:v>
                </c:pt>
                <c:pt idx="11141">
                  <c:v>500</c:v>
                </c:pt>
                <c:pt idx="11142">
                  <c:v>490</c:v>
                </c:pt>
                <c:pt idx="11143">
                  <c:v>485</c:v>
                </c:pt>
                <c:pt idx="11144">
                  <c:v>485</c:v>
                </c:pt>
                <c:pt idx="11145">
                  <c:v>480</c:v>
                </c:pt>
                <c:pt idx="11146">
                  <c:v>475</c:v>
                </c:pt>
                <c:pt idx="11147">
                  <c:v>470</c:v>
                </c:pt>
                <c:pt idx="11148">
                  <c:v>470</c:v>
                </c:pt>
                <c:pt idx="11149">
                  <c:v>465</c:v>
                </c:pt>
                <c:pt idx="11150">
                  <c:v>465</c:v>
                </c:pt>
                <c:pt idx="11151">
                  <c:v>460</c:v>
                </c:pt>
                <c:pt idx="11152">
                  <c:v>456</c:v>
                </c:pt>
                <c:pt idx="11153">
                  <c:v>456</c:v>
                </c:pt>
                <c:pt idx="11154">
                  <c:v>451</c:v>
                </c:pt>
                <c:pt idx="11155">
                  <c:v>451</c:v>
                </c:pt>
                <c:pt idx="11156">
                  <c:v>446</c:v>
                </c:pt>
                <c:pt idx="11157">
                  <c:v>446</c:v>
                </c:pt>
                <c:pt idx="11158">
                  <c:v>446</c:v>
                </c:pt>
                <c:pt idx="11159">
                  <c:v>441</c:v>
                </c:pt>
                <c:pt idx="11160">
                  <c:v>441</c:v>
                </c:pt>
                <c:pt idx="11161">
                  <c:v>436</c:v>
                </c:pt>
                <c:pt idx="11162">
                  <c:v>436</c:v>
                </c:pt>
                <c:pt idx="11163">
                  <c:v>436</c:v>
                </c:pt>
                <c:pt idx="11164">
                  <c:v>432</c:v>
                </c:pt>
                <c:pt idx="11165">
                  <c:v>427</c:v>
                </c:pt>
                <c:pt idx="11166">
                  <c:v>427</c:v>
                </c:pt>
                <c:pt idx="11167">
                  <c:v>427</c:v>
                </c:pt>
                <c:pt idx="11168">
                  <c:v>422</c:v>
                </c:pt>
                <c:pt idx="11169">
                  <c:v>418</c:v>
                </c:pt>
                <c:pt idx="11170">
                  <c:v>413</c:v>
                </c:pt>
                <c:pt idx="11171">
                  <c:v>413</c:v>
                </c:pt>
                <c:pt idx="11172">
                  <c:v>409</c:v>
                </c:pt>
                <c:pt idx="11173">
                  <c:v>399</c:v>
                </c:pt>
                <c:pt idx="11174">
                  <c:v>399</c:v>
                </c:pt>
                <c:pt idx="11175">
                  <c:v>395</c:v>
                </c:pt>
                <c:pt idx="11176">
                  <c:v>391</c:v>
                </c:pt>
                <c:pt idx="11177">
                  <c:v>386</c:v>
                </c:pt>
                <c:pt idx="11178">
                  <c:v>382</c:v>
                </c:pt>
                <c:pt idx="11179">
                  <c:v>377</c:v>
                </c:pt>
                <c:pt idx="11180">
                  <c:v>377</c:v>
                </c:pt>
                <c:pt idx="11181">
                  <c:v>377</c:v>
                </c:pt>
                <c:pt idx="11182">
                  <c:v>382</c:v>
                </c:pt>
                <c:pt idx="11183">
                  <c:v>382</c:v>
                </c:pt>
                <c:pt idx="11184">
                  <c:v>382</c:v>
                </c:pt>
                <c:pt idx="11185">
                  <c:v>382</c:v>
                </c:pt>
                <c:pt idx="11186">
                  <c:v>386</c:v>
                </c:pt>
                <c:pt idx="11187">
                  <c:v>386</c:v>
                </c:pt>
                <c:pt idx="11188">
                  <c:v>386</c:v>
                </c:pt>
                <c:pt idx="11189">
                  <c:v>391</c:v>
                </c:pt>
                <c:pt idx="11190">
                  <c:v>391</c:v>
                </c:pt>
                <c:pt idx="11191">
                  <c:v>391</c:v>
                </c:pt>
                <c:pt idx="11192">
                  <c:v>391</c:v>
                </c:pt>
                <c:pt idx="11193">
                  <c:v>391</c:v>
                </c:pt>
                <c:pt idx="11194">
                  <c:v>391</c:v>
                </c:pt>
                <c:pt idx="11195">
                  <c:v>391</c:v>
                </c:pt>
                <c:pt idx="11196">
                  <c:v>391</c:v>
                </c:pt>
                <c:pt idx="11197">
                  <c:v>391</c:v>
                </c:pt>
                <c:pt idx="11198">
                  <c:v>391</c:v>
                </c:pt>
                <c:pt idx="11199">
                  <c:v>386</c:v>
                </c:pt>
                <c:pt idx="11200">
                  <c:v>386</c:v>
                </c:pt>
                <c:pt idx="11201">
                  <c:v>386</c:v>
                </c:pt>
                <c:pt idx="11202">
                  <c:v>386</c:v>
                </c:pt>
                <c:pt idx="11203">
                  <c:v>386</c:v>
                </c:pt>
                <c:pt idx="11204">
                  <c:v>386</c:v>
                </c:pt>
                <c:pt idx="11205">
                  <c:v>382</c:v>
                </c:pt>
                <c:pt idx="11206">
                  <c:v>377</c:v>
                </c:pt>
                <c:pt idx="11207">
                  <c:v>377</c:v>
                </c:pt>
                <c:pt idx="11208">
                  <c:v>373</c:v>
                </c:pt>
                <c:pt idx="11209">
                  <c:v>373</c:v>
                </c:pt>
                <c:pt idx="11210">
                  <c:v>369</c:v>
                </c:pt>
                <c:pt idx="11211">
                  <c:v>360</c:v>
                </c:pt>
                <c:pt idx="11212">
                  <c:v>352</c:v>
                </c:pt>
                <c:pt idx="11213">
                  <c:v>343</c:v>
                </c:pt>
                <c:pt idx="11214">
                  <c:v>335</c:v>
                </c:pt>
                <c:pt idx="11215">
                  <c:v>331</c:v>
                </c:pt>
                <c:pt idx="11216">
                  <c:v>323</c:v>
                </c:pt>
                <c:pt idx="11217">
                  <c:v>319</c:v>
                </c:pt>
                <c:pt idx="11218">
                  <c:v>315</c:v>
                </c:pt>
                <c:pt idx="11219">
                  <c:v>311</c:v>
                </c:pt>
                <c:pt idx="11220">
                  <c:v>307</c:v>
                </c:pt>
                <c:pt idx="11221">
                  <c:v>307</c:v>
                </c:pt>
                <c:pt idx="11222">
                  <c:v>303</c:v>
                </c:pt>
                <c:pt idx="11223">
                  <c:v>303</c:v>
                </c:pt>
                <c:pt idx="11224">
                  <c:v>303</c:v>
                </c:pt>
                <c:pt idx="11225">
                  <c:v>300</c:v>
                </c:pt>
                <c:pt idx="11226">
                  <c:v>300</c:v>
                </c:pt>
                <c:pt idx="11227">
                  <c:v>296</c:v>
                </c:pt>
                <c:pt idx="11228">
                  <c:v>296</c:v>
                </c:pt>
                <c:pt idx="11229">
                  <c:v>292</c:v>
                </c:pt>
                <c:pt idx="11230">
                  <c:v>292</c:v>
                </c:pt>
                <c:pt idx="11231">
                  <c:v>292</c:v>
                </c:pt>
                <c:pt idx="11232">
                  <c:v>292</c:v>
                </c:pt>
                <c:pt idx="11233">
                  <c:v>296</c:v>
                </c:pt>
                <c:pt idx="11234">
                  <c:v>303</c:v>
                </c:pt>
                <c:pt idx="11235">
                  <c:v>307</c:v>
                </c:pt>
                <c:pt idx="11236">
                  <c:v>307</c:v>
                </c:pt>
                <c:pt idx="11237">
                  <c:v>311</c:v>
                </c:pt>
                <c:pt idx="11238">
                  <c:v>315</c:v>
                </c:pt>
                <c:pt idx="11239">
                  <c:v>315</c:v>
                </c:pt>
                <c:pt idx="11240">
                  <c:v>315</c:v>
                </c:pt>
                <c:pt idx="11241">
                  <c:v>311</c:v>
                </c:pt>
                <c:pt idx="11242">
                  <c:v>311</c:v>
                </c:pt>
                <c:pt idx="11243">
                  <c:v>307</c:v>
                </c:pt>
                <c:pt idx="11244">
                  <c:v>307</c:v>
                </c:pt>
                <c:pt idx="11245">
                  <c:v>303</c:v>
                </c:pt>
                <c:pt idx="11246">
                  <c:v>300</c:v>
                </c:pt>
                <c:pt idx="11247">
                  <c:v>296</c:v>
                </c:pt>
                <c:pt idx="11248">
                  <c:v>292</c:v>
                </c:pt>
                <c:pt idx="11249">
                  <c:v>288</c:v>
                </c:pt>
                <c:pt idx="11250">
                  <c:v>288</c:v>
                </c:pt>
                <c:pt idx="11251">
                  <c:v>288</c:v>
                </c:pt>
                <c:pt idx="11252">
                  <c:v>288</c:v>
                </c:pt>
                <c:pt idx="11253">
                  <c:v>288</c:v>
                </c:pt>
                <c:pt idx="11254">
                  <c:v>292</c:v>
                </c:pt>
                <c:pt idx="11255">
                  <c:v>296</c:v>
                </c:pt>
                <c:pt idx="11256">
                  <c:v>300</c:v>
                </c:pt>
                <c:pt idx="11257">
                  <c:v>303</c:v>
                </c:pt>
                <c:pt idx="11258">
                  <c:v>307</c:v>
                </c:pt>
                <c:pt idx="11259">
                  <c:v>311</c:v>
                </c:pt>
                <c:pt idx="11260">
                  <c:v>311</c:v>
                </c:pt>
                <c:pt idx="11261">
                  <c:v>315</c:v>
                </c:pt>
                <c:pt idx="11262">
                  <c:v>315</c:v>
                </c:pt>
                <c:pt idx="11263">
                  <c:v>319</c:v>
                </c:pt>
                <c:pt idx="11264">
                  <c:v>319</c:v>
                </c:pt>
                <c:pt idx="11265">
                  <c:v>323</c:v>
                </c:pt>
                <c:pt idx="11266">
                  <c:v>331</c:v>
                </c:pt>
                <c:pt idx="11267">
                  <c:v>335</c:v>
                </c:pt>
                <c:pt idx="11268">
                  <c:v>335</c:v>
                </c:pt>
                <c:pt idx="11269">
                  <c:v>331</c:v>
                </c:pt>
                <c:pt idx="11270">
                  <c:v>327</c:v>
                </c:pt>
                <c:pt idx="11271">
                  <c:v>323</c:v>
                </c:pt>
                <c:pt idx="11272">
                  <c:v>319</c:v>
                </c:pt>
                <c:pt idx="11273">
                  <c:v>315</c:v>
                </c:pt>
                <c:pt idx="11274">
                  <c:v>311</c:v>
                </c:pt>
                <c:pt idx="11275">
                  <c:v>307</c:v>
                </c:pt>
                <c:pt idx="11276">
                  <c:v>303</c:v>
                </c:pt>
                <c:pt idx="11277">
                  <c:v>300</c:v>
                </c:pt>
                <c:pt idx="11278">
                  <c:v>296</c:v>
                </c:pt>
                <c:pt idx="11279">
                  <c:v>296</c:v>
                </c:pt>
                <c:pt idx="11280">
                  <c:v>292</c:v>
                </c:pt>
                <c:pt idx="11281">
                  <c:v>296</c:v>
                </c:pt>
                <c:pt idx="11282">
                  <c:v>300</c:v>
                </c:pt>
                <c:pt idx="11283">
                  <c:v>303</c:v>
                </c:pt>
                <c:pt idx="11284">
                  <c:v>303</c:v>
                </c:pt>
                <c:pt idx="11285">
                  <c:v>303</c:v>
                </c:pt>
                <c:pt idx="11286">
                  <c:v>303</c:v>
                </c:pt>
                <c:pt idx="11287">
                  <c:v>303</c:v>
                </c:pt>
                <c:pt idx="11288">
                  <c:v>303</c:v>
                </c:pt>
                <c:pt idx="11289">
                  <c:v>307</c:v>
                </c:pt>
                <c:pt idx="11290">
                  <c:v>307</c:v>
                </c:pt>
                <c:pt idx="11291">
                  <c:v>307</c:v>
                </c:pt>
                <c:pt idx="11292">
                  <c:v>307</c:v>
                </c:pt>
                <c:pt idx="11293">
                  <c:v>307</c:v>
                </c:pt>
                <c:pt idx="11295">
                  <c:v>307</c:v>
                </c:pt>
                <c:pt idx="11296">
                  <c:v>311</c:v>
                </c:pt>
                <c:pt idx="11297">
                  <c:v>311</c:v>
                </c:pt>
                <c:pt idx="11298">
                  <c:v>315</c:v>
                </c:pt>
                <c:pt idx="11299">
                  <c:v>319</c:v>
                </c:pt>
                <c:pt idx="11300">
                  <c:v>323</c:v>
                </c:pt>
                <c:pt idx="11301">
                  <c:v>327</c:v>
                </c:pt>
                <c:pt idx="11302">
                  <c:v>323</c:v>
                </c:pt>
                <c:pt idx="11303">
                  <c:v>319</c:v>
                </c:pt>
                <c:pt idx="11304">
                  <c:v>315</c:v>
                </c:pt>
                <c:pt idx="11305">
                  <c:v>311</c:v>
                </c:pt>
                <c:pt idx="11306">
                  <c:v>307</c:v>
                </c:pt>
                <c:pt idx="11307">
                  <c:v>300</c:v>
                </c:pt>
                <c:pt idx="11308">
                  <c:v>296</c:v>
                </c:pt>
                <c:pt idx="11309">
                  <c:v>292</c:v>
                </c:pt>
                <c:pt idx="11310">
                  <c:v>288</c:v>
                </c:pt>
                <c:pt idx="11311">
                  <c:v>284</c:v>
                </c:pt>
                <c:pt idx="11312">
                  <c:v>281</c:v>
                </c:pt>
                <c:pt idx="11313">
                  <c:v>277</c:v>
                </c:pt>
                <c:pt idx="11314">
                  <c:v>273</c:v>
                </c:pt>
                <c:pt idx="11315">
                  <c:v>270</c:v>
                </c:pt>
                <c:pt idx="11316">
                  <c:v>266</c:v>
                </c:pt>
                <c:pt idx="11317">
                  <c:v>263</c:v>
                </c:pt>
                <c:pt idx="11318">
                  <c:v>259</c:v>
                </c:pt>
                <c:pt idx="11319">
                  <c:v>256</c:v>
                </c:pt>
                <c:pt idx="11320">
                  <c:v>256</c:v>
                </c:pt>
                <c:pt idx="11321">
                  <c:v>252</c:v>
                </c:pt>
                <c:pt idx="11322">
                  <c:v>252</c:v>
                </c:pt>
                <c:pt idx="11323">
                  <c:v>249</c:v>
                </c:pt>
                <c:pt idx="11324">
                  <c:v>249</c:v>
                </c:pt>
                <c:pt idx="11325">
                  <c:v>249</c:v>
                </c:pt>
                <c:pt idx="11326">
                  <c:v>245</c:v>
                </c:pt>
                <c:pt idx="11327">
                  <c:v>245</c:v>
                </c:pt>
                <c:pt idx="11328">
                  <c:v>245</c:v>
                </c:pt>
                <c:pt idx="11329">
                  <c:v>245</c:v>
                </c:pt>
                <c:pt idx="11330">
                  <c:v>249</c:v>
                </c:pt>
                <c:pt idx="11331">
                  <c:v>252</c:v>
                </c:pt>
                <c:pt idx="11332">
                  <c:v>256</c:v>
                </c:pt>
                <c:pt idx="11333">
                  <c:v>259</c:v>
                </c:pt>
                <c:pt idx="11334">
                  <c:v>259</c:v>
                </c:pt>
                <c:pt idx="11335">
                  <c:v>256</c:v>
                </c:pt>
                <c:pt idx="11336">
                  <c:v>252</c:v>
                </c:pt>
                <c:pt idx="11337">
                  <c:v>249</c:v>
                </c:pt>
                <c:pt idx="11338">
                  <c:v>245</c:v>
                </c:pt>
                <c:pt idx="11339">
                  <c:v>245</c:v>
                </c:pt>
                <c:pt idx="11340">
                  <c:v>242</c:v>
                </c:pt>
                <c:pt idx="11341">
                  <c:v>238</c:v>
                </c:pt>
                <c:pt idx="11342">
                  <c:v>238</c:v>
                </c:pt>
                <c:pt idx="11343">
                  <c:v>238</c:v>
                </c:pt>
                <c:pt idx="11344">
                  <c:v>238</c:v>
                </c:pt>
                <c:pt idx="11345">
                  <c:v>238</c:v>
                </c:pt>
                <c:pt idx="11346">
                  <c:v>238</c:v>
                </c:pt>
                <c:pt idx="11347">
                  <c:v>238</c:v>
                </c:pt>
                <c:pt idx="11348">
                  <c:v>235</c:v>
                </c:pt>
                <c:pt idx="11349">
                  <c:v>235</c:v>
                </c:pt>
                <c:pt idx="11350">
                  <c:v>235</c:v>
                </c:pt>
                <c:pt idx="11351">
                  <c:v>235</c:v>
                </c:pt>
                <c:pt idx="11352">
                  <c:v>235</c:v>
                </c:pt>
                <c:pt idx="11353">
                  <c:v>235</c:v>
                </c:pt>
                <c:pt idx="11354">
                  <c:v>235</c:v>
                </c:pt>
                <c:pt idx="11355">
                  <c:v>235</c:v>
                </c:pt>
                <c:pt idx="11356">
                  <c:v>232</c:v>
                </c:pt>
                <c:pt idx="11357">
                  <c:v>235</c:v>
                </c:pt>
                <c:pt idx="11358">
                  <c:v>235</c:v>
                </c:pt>
                <c:pt idx="11359">
                  <c:v>235</c:v>
                </c:pt>
                <c:pt idx="11360">
                  <c:v>232</c:v>
                </c:pt>
                <c:pt idx="11361">
                  <c:v>232</c:v>
                </c:pt>
                <c:pt idx="11362">
                  <c:v>232</c:v>
                </c:pt>
                <c:pt idx="11363">
                  <c:v>232</c:v>
                </c:pt>
                <c:pt idx="11364">
                  <c:v>235</c:v>
                </c:pt>
                <c:pt idx="11365">
                  <c:v>235</c:v>
                </c:pt>
                <c:pt idx="11366">
                  <c:v>235</c:v>
                </c:pt>
                <c:pt idx="11367">
                  <c:v>235</c:v>
                </c:pt>
                <c:pt idx="11368">
                  <c:v>238</c:v>
                </c:pt>
                <c:pt idx="11369">
                  <c:v>242</c:v>
                </c:pt>
                <c:pt idx="11370">
                  <c:v>245</c:v>
                </c:pt>
                <c:pt idx="11371">
                  <c:v>249</c:v>
                </c:pt>
                <c:pt idx="11372">
                  <c:v>252</c:v>
                </c:pt>
                <c:pt idx="11373">
                  <c:v>259</c:v>
                </c:pt>
                <c:pt idx="11374">
                  <c:v>263</c:v>
                </c:pt>
                <c:pt idx="11375">
                  <c:v>270</c:v>
                </c:pt>
                <c:pt idx="11376">
                  <c:v>273</c:v>
                </c:pt>
                <c:pt idx="11377">
                  <c:v>277</c:v>
                </c:pt>
                <c:pt idx="11378">
                  <c:v>284</c:v>
                </c:pt>
                <c:pt idx="11379">
                  <c:v>296</c:v>
                </c:pt>
                <c:pt idx="11380">
                  <c:v>303</c:v>
                </c:pt>
                <c:pt idx="11381">
                  <c:v>311</c:v>
                </c:pt>
                <c:pt idx="11382">
                  <c:v>315</c:v>
                </c:pt>
                <c:pt idx="11383">
                  <c:v>315</c:v>
                </c:pt>
                <c:pt idx="11384">
                  <c:v>315</c:v>
                </c:pt>
                <c:pt idx="11385">
                  <c:v>315</c:v>
                </c:pt>
                <c:pt idx="11386">
                  <c:v>311</c:v>
                </c:pt>
                <c:pt idx="11387">
                  <c:v>307</c:v>
                </c:pt>
                <c:pt idx="11388">
                  <c:v>303</c:v>
                </c:pt>
                <c:pt idx="11389">
                  <c:v>300</c:v>
                </c:pt>
                <c:pt idx="11390">
                  <c:v>296</c:v>
                </c:pt>
                <c:pt idx="11391">
                  <c:v>296</c:v>
                </c:pt>
                <c:pt idx="11392">
                  <c:v>292</c:v>
                </c:pt>
                <c:pt idx="11393">
                  <c:v>292</c:v>
                </c:pt>
                <c:pt idx="11394">
                  <c:v>288</c:v>
                </c:pt>
                <c:pt idx="11395">
                  <c:v>288</c:v>
                </c:pt>
                <c:pt idx="11396">
                  <c:v>288</c:v>
                </c:pt>
                <c:pt idx="11397">
                  <c:v>288</c:v>
                </c:pt>
                <c:pt idx="11398">
                  <c:v>284</c:v>
                </c:pt>
                <c:pt idx="11399">
                  <c:v>284</c:v>
                </c:pt>
                <c:pt idx="11400">
                  <c:v>284</c:v>
                </c:pt>
                <c:pt idx="11401">
                  <c:v>284</c:v>
                </c:pt>
                <c:pt idx="11402">
                  <c:v>284</c:v>
                </c:pt>
                <c:pt idx="11403">
                  <c:v>284</c:v>
                </c:pt>
                <c:pt idx="11404">
                  <c:v>281</c:v>
                </c:pt>
                <c:pt idx="11405">
                  <c:v>281</c:v>
                </c:pt>
                <c:pt idx="11406">
                  <c:v>277</c:v>
                </c:pt>
                <c:pt idx="11407">
                  <c:v>273</c:v>
                </c:pt>
                <c:pt idx="11408">
                  <c:v>270</c:v>
                </c:pt>
                <c:pt idx="11409">
                  <c:v>270</c:v>
                </c:pt>
                <c:pt idx="11410">
                  <c:v>266</c:v>
                </c:pt>
                <c:pt idx="11411">
                  <c:v>263</c:v>
                </c:pt>
                <c:pt idx="11412">
                  <c:v>259</c:v>
                </c:pt>
                <c:pt idx="11413">
                  <c:v>256</c:v>
                </c:pt>
                <c:pt idx="11414">
                  <c:v>252</c:v>
                </c:pt>
                <c:pt idx="11415">
                  <c:v>249</c:v>
                </c:pt>
                <c:pt idx="11416">
                  <c:v>249</c:v>
                </c:pt>
                <c:pt idx="11417">
                  <c:v>245</c:v>
                </c:pt>
                <c:pt idx="11418">
                  <c:v>242</c:v>
                </c:pt>
                <c:pt idx="11419">
                  <c:v>242</c:v>
                </c:pt>
                <c:pt idx="11420">
                  <c:v>238</c:v>
                </c:pt>
                <c:pt idx="11421">
                  <c:v>235</c:v>
                </c:pt>
                <c:pt idx="11422">
                  <c:v>235</c:v>
                </c:pt>
                <c:pt idx="11423">
                  <c:v>232</c:v>
                </c:pt>
                <c:pt idx="11424">
                  <c:v>232</c:v>
                </c:pt>
                <c:pt idx="11425">
                  <c:v>228</c:v>
                </c:pt>
                <c:pt idx="11426">
                  <c:v>228</c:v>
                </c:pt>
                <c:pt idx="11427">
                  <c:v>225</c:v>
                </c:pt>
                <c:pt idx="11428">
                  <c:v>225</c:v>
                </c:pt>
                <c:pt idx="11429">
                  <c:v>225</c:v>
                </c:pt>
                <c:pt idx="11430">
                  <c:v>222</c:v>
                </c:pt>
                <c:pt idx="11431">
                  <c:v>222</c:v>
                </c:pt>
                <c:pt idx="11432">
                  <c:v>222</c:v>
                </c:pt>
                <c:pt idx="11433">
                  <c:v>222</c:v>
                </c:pt>
                <c:pt idx="11434">
                  <c:v>222</c:v>
                </c:pt>
                <c:pt idx="11435">
                  <c:v>219</c:v>
                </c:pt>
                <c:pt idx="11436">
                  <c:v>219</c:v>
                </c:pt>
                <c:pt idx="11437">
                  <c:v>219</c:v>
                </c:pt>
                <c:pt idx="11438">
                  <c:v>219</c:v>
                </c:pt>
                <c:pt idx="11439">
                  <c:v>219</c:v>
                </c:pt>
                <c:pt idx="11440">
                  <c:v>219</c:v>
                </c:pt>
                <c:pt idx="11441">
                  <c:v>219</c:v>
                </c:pt>
                <c:pt idx="11442">
                  <c:v>219</c:v>
                </c:pt>
                <c:pt idx="11443">
                  <c:v>216</c:v>
                </c:pt>
                <c:pt idx="11444">
                  <c:v>216</c:v>
                </c:pt>
                <c:pt idx="11445">
                  <c:v>219</c:v>
                </c:pt>
                <c:pt idx="11446">
                  <c:v>216</c:v>
                </c:pt>
                <c:pt idx="11447">
                  <c:v>216</c:v>
                </c:pt>
                <c:pt idx="11448">
                  <c:v>216</c:v>
                </c:pt>
                <c:pt idx="11449">
                  <c:v>216</c:v>
                </c:pt>
                <c:pt idx="11450">
                  <c:v>216</c:v>
                </c:pt>
                <c:pt idx="11451">
                  <c:v>216</c:v>
                </c:pt>
                <c:pt idx="11452">
                  <c:v>216</c:v>
                </c:pt>
                <c:pt idx="11453">
                  <c:v>216</c:v>
                </c:pt>
                <c:pt idx="11454">
                  <c:v>216</c:v>
                </c:pt>
                <c:pt idx="11455">
                  <c:v>212</c:v>
                </c:pt>
                <c:pt idx="11456">
                  <c:v>212</c:v>
                </c:pt>
                <c:pt idx="11457">
                  <c:v>212</c:v>
                </c:pt>
                <c:pt idx="11458">
                  <c:v>216</c:v>
                </c:pt>
                <c:pt idx="11459">
                  <c:v>216</c:v>
                </c:pt>
                <c:pt idx="11460">
                  <c:v>216</c:v>
                </c:pt>
                <c:pt idx="11461">
                  <c:v>216</c:v>
                </c:pt>
                <c:pt idx="11462">
                  <c:v>216</c:v>
                </c:pt>
                <c:pt idx="11463">
                  <c:v>216</c:v>
                </c:pt>
                <c:pt idx="11464">
                  <c:v>216</c:v>
                </c:pt>
                <c:pt idx="11465">
                  <c:v>219</c:v>
                </c:pt>
                <c:pt idx="11466">
                  <c:v>222</c:v>
                </c:pt>
                <c:pt idx="11467">
                  <c:v>225</c:v>
                </c:pt>
                <c:pt idx="11468">
                  <c:v>228</c:v>
                </c:pt>
                <c:pt idx="11469">
                  <c:v>235</c:v>
                </c:pt>
                <c:pt idx="11470">
                  <c:v>242</c:v>
                </c:pt>
                <c:pt idx="11471">
                  <c:v>245</c:v>
                </c:pt>
                <c:pt idx="11472">
                  <c:v>249</c:v>
                </c:pt>
                <c:pt idx="11473">
                  <c:v>252</c:v>
                </c:pt>
                <c:pt idx="11474">
                  <c:v>256</c:v>
                </c:pt>
                <c:pt idx="11475">
                  <c:v>259</c:v>
                </c:pt>
                <c:pt idx="11476">
                  <c:v>259</c:v>
                </c:pt>
                <c:pt idx="11477">
                  <c:v>263</c:v>
                </c:pt>
                <c:pt idx="11478">
                  <c:v>259</c:v>
                </c:pt>
                <c:pt idx="11479">
                  <c:v>259</c:v>
                </c:pt>
                <c:pt idx="11480">
                  <c:v>259</c:v>
                </c:pt>
                <c:pt idx="11481">
                  <c:v>256</c:v>
                </c:pt>
                <c:pt idx="11482">
                  <c:v>252</c:v>
                </c:pt>
                <c:pt idx="11483">
                  <c:v>252</c:v>
                </c:pt>
                <c:pt idx="11484">
                  <c:v>249</c:v>
                </c:pt>
                <c:pt idx="11485">
                  <c:v>245</c:v>
                </c:pt>
                <c:pt idx="11486">
                  <c:v>242</c:v>
                </c:pt>
                <c:pt idx="11487">
                  <c:v>242</c:v>
                </c:pt>
                <c:pt idx="11488">
                  <c:v>238</c:v>
                </c:pt>
                <c:pt idx="11489">
                  <c:v>235</c:v>
                </c:pt>
                <c:pt idx="11490">
                  <c:v>235</c:v>
                </c:pt>
                <c:pt idx="11491">
                  <c:v>232</c:v>
                </c:pt>
                <c:pt idx="11492">
                  <c:v>232</c:v>
                </c:pt>
                <c:pt idx="11493">
                  <c:v>232</c:v>
                </c:pt>
                <c:pt idx="11494">
                  <c:v>232</c:v>
                </c:pt>
                <c:pt idx="11495">
                  <c:v>235</c:v>
                </c:pt>
                <c:pt idx="11496">
                  <c:v>238</c:v>
                </c:pt>
                <c:pt idx="11497">
                  <c:v>242</c:v>
                </c:pt>
                <c:pt idx="11498">
                  <c:v>245</c:v>
                </c:pt>
                <c:pt idx="11499">
                  <c:v>252</c:v>
                </c:pt>
                <c:pt idx="11500">
                  <c:v>256</c:v>
                </c:pt>
                <c:pt idx="11501">
                  <c:v>256</c:v>
                </c:pt>
                <c:pt idx="11502">
                  <c:v>259</c:v>
                </c:pt>
                <c:pt idx="11503">
                  <c:v>263</c:v>
                </c:pt>
                <c:pt idx="11504">
                  <c:v>266</c:v>
                </c:pt>
                <c:pt idx="11505">
                  <c:v>266</c:v>
                </c:pt>
                <c:pt idx="11506">
                  <c:v>270</c:v>
                </c:pt>
                <c:pt idx="11507">
                  <c:v>270</c:v>
                </c:pt>
                <c:pt idx="11508">
                  <c:v>270</c:v>
                </c:pt>
                <c:pt idx="11509">
                  <c:v>266</c:v>
                </c:pt>
                <c:pt idx="11510">
                  <c:v>266</c:v>
                </c:pt>
                <c:pt idx="11511">
                  <c:v>266</c:v>
                </c:pt>
                <c:pt idx="11512">
                  <c:v>263</c:v>
                </c:pt>
                <c:pt idx="11513">
                  <c:v>259</c:v>
                </c:pt>
                <c:pt idx="11514">
                  <c:v>259</c:v>
                </c:pt>
                <c:pt idx="11515">
                  <c:v>256</c:v>
                </c:pt>
                <c:pt idx="11516">
                  <c:v>252</c:v>
                </c:pt>
                <c:pt idx="11517">
                  <c:v>249</c:v>
                </c:pt>
                <c:pt idx="11518">
                  <c:v>249</c:v>
                </c:pt>
                <c:pt idx="11519">
                  <c:v>245</c:v>
                </c:pt>
                <c:pt idx="11520">
                  <c:v>242</c:v>
                </c:pt>
                <c:pt idx="11521">
                  <c:v>238</c:v>
                </c:pt>
                <c:pt idx="11522">
                  <c:v>235</c:v>
                </c:pt>
                <c:pt idx="11523">
                  <c:v>232</c:v>
                </c:pt>
                <c:pt idx="11524">
                  <c:v>228</c:v>
                </c:pt>
                <c:pt idx="11525">
                  <c:v>228</c:v>
                </c:pt>
                <c:pt idx="11526">
                  <c:v>225</c:v>
                </c:pt>
                <c:pt idx="11527">
                  <c:v>222</c:v>
                </c:pt>
                <c:pt idx="11528">
                  <c:v>222</c:v>
                </c:pt>
                <c:pt idx="11529">
                  <c:v>219</c:v>
                </c:pt>
                <c:pt idx="11530">
                  <c:v>216</c:v>
                </c:pt>
                <c:pt idx="11531">
                  <c:v>216</c:v>
                </c:pt>
                <c:pt idx="11532">
                  <c:v>216</c:v>
                </c:pt>
                <c:pt idx="11533">
                  <c:v>212</c:v>
                </c:pt>
                <c:pt idx="11534">
                  <c:v>212</c:v>
                </c:pt>
                <c:pt idx="11535">
                  <c:v>212</c:v>
                </c:pt>
                <c:pt idx="11536">
                  <c:v>212</c:v>
                </c:pt>
                <c:pt idx="11537">
                  <c:v>209</c:v>
                </c:pt>
                <c:pt idx="11538">
                  <c:v>209</c:v>
                </c:pt>
                <c:pt idx="11539">
                  <c:v>209</c:v>
                </c:pt>
                <c:pt idx="11540">
                  <c:v>209</c:v>
                </c:pt>
                <c:pt idx="11541">
                  <c:v>206</c:v>
                </c:pt>
                <c:pt idx="11542">
                  <c:v>206</c:v>
                </c:pt>
                <c:pt idx="11543">
                  <c:v>206</c:v>
                </c:pt>
                <c:pt idx="11544">
                  <c:v>206</c:v>
                </c:pt>
                <c:pt idx="11545">
                  <c:v>206</c:v>
                </c:pt>
                <c:pt idx="11546">
                  <c:v>206</c:v>
                </c:pt>
                <c:pt idx="11547">
                  <c:v>206</c:v>
                </c:pt>
                <c:pt idx="11548">
                  <c:v>206</c:v>
                </c:pt>
                <c:pt idx="11549">
                  <c:v>206</c:v>
                </c:pt>
                <c:pt idx="11550">
                  <c:v>206</c:v>
                </c:pt>
                <c:pt idx="11551">
                  <c:v>206</c:v>
                </c:pt>
                <c:pt idx="11552">
                  <c:v>206</c:v>
                </c:pt>
                <c:pt idx="11553">
                  <c:v>206</c:v>
                </c:pt>
                <c:pt idx="11554">
                  <c:v>206</c:v>
                </c:pt>
                <c:pt idx="11555">
                  <c:v>206</c:v>
                </c:pt>
                <c:pt idx="11556">
                  <c:v>206</c:v>
                </c:pt>
                <c:pt idx="11557">
                  <c:v>203</c:v>
                </c:pt>
                <c:pt idx="11558">
                  <c:v>203</c:v>
                </c:pt>
                <c:pt idx="11559">
                  <c:v>203</c:v>
                </c:pt>
                <c:pt idx="11560">
                  <c:v>203</c:v>
                </c:pt>
                <c:pt idx="11561">
                  <c:v>203</c:v>
                </c:pt>
                <c:pt idx="11562">
                  <c:v>203</c:v>
                </c:pt>
                <c:pt idx="11563">
                  <c:v>206</c:v>
                </c:pt>
                <c:pt idx="11564">
                  <c:v>206</c:v>
                </c:pt>
                <c:pt idx="11565">
                  <c:v>206</c:v>
                </c:pt>
                <c:pt idx="11566">
                  <c:v>206</c:v>
                </c:pt>
                <c:pt idx="11567">
                  <c:v>206</c:v>
                </c:pt>
                <c:pt idx="11568">
                  <c:v>209</c:v>
                </c:pt>
                <c:pt idx="11569">
                  <c:v>212</c:v>
                </c:pt>
                <c:pt idx="11570">
                  <c:v>219</c:v>
                </c:pt>
                <c:pt idx="11571">
                  <c:v>225</c:v>
                </c:pt>
                <c:pt idx="11572">
                  <c:v>232</c:v>
                </c:pt>
                <c:pt idx="11573">
                  <c:v>238</c:v>
                </c:pt>
                <c:pt idx="11574">
                  <c:v>245</c:v>
                </c:pt>
                <c:pt idx="11575">
                  <c:v>249</c:v>
                </c:pt>
                <c:pt idx="11576">
                  <c:v>252</c:v>
                </c:pt>
                <c:pt idx="11577">
                  <c:v>256</c:v>
                </c:pt>
                <c:pt idx="11578">
                  <c:v>256</c:v>
                </c:pt>
                <c:pt idx="11579">
                  <c:v>259</c:v>
                </c:pt>
                <c:pt idx="11580">
                  <c:v>263</c:v>
                </c:pt>
                <c:pt idx="11581">
                  <c:v>263</c:v>
                </c:pt>
                <c:pt idx="11582">
                  <c:v>263</c:v>
                </c:pt>
                <c:pt idx="11583">
                  <c:v>266</c:v>
                </c:pt>
                <c:pt idx="11584">
                  <c:v>266</c:v>
                </c:pt>
                <c:pt idx="11585">
                  <c:v>266</c:v>
                </c:pt>
                <c:pt idx="11586">
                  <c:v>266</c:v>
                </c:pt>
                <c:pt idx="11587">
                  <c:v>266</c:v>
                </c:pt>
                <c:pt idx="11588">
                  <c:v>266</c:v>
                </c:pt>
                <c:pt idx="11589">
                  <c:v>263</c:v>
                </c:pt>
                <c:pt idx="11590">
                  <c:v>263</c:v>
                </c:pt>
                <c:pt idx="11591">
                  <c:v>259</c:v>
                </c:pt>
                <c:pt idx="11592">
                  <c:v>256</c:v>
                </c:pt>
                <c:pt idx="11593">
                  <c:v>256</c:v>
                </c:pt>
                <c:pt idx="11594">
                  <c:v>252</c:v>
                </c:pt>
                <c:pt idx="11595">
                  <c:v>249</c:v>
                </c:pt>
                <c:pt idx="11596">
                  <c:v>249</c:v>
                </c:pt>
                <c:pt idx="11597">
                  <c:v>245</c:v>
                </c:pt>
                <c:pt idx="11598">
                  <c:v>242</c:v>
                </c:pt>
                <c:pt idx="11599">
                  <c:v>238</c:v>
                </c:pt>
                <c:pt idx="11600">
                  <c:v>235</c:v>
                </c:pt>
                <c:pt idx="11601">
                  <c:v>232</c:v>
                </c:pt>
                <c:pt idx="11602">
                  <c:v>228</c:v>
                </c:pt>
                <c:pt idx="11603">
                  <c:v>225</c:v>
                </c:pt>
                <c:pt idx="11604">
                  <c:v>222</c:v>
                </c:pt>
                <c:pt idx="11605">
                  <c:v>222</c:v>
                </c:pt>
                <c:pt idx="11606">
                  <c:v>219</c:v>
                </c:pt>
                <c:pt idx="11607">
                  <c:v>216</c:v>
                </c:pt>
                <c:pt idx="11608">
                  <c:v>216</c:v>
                </c:pt>
                <c:pt idx="11609">
                  <c:v>212</c:v>
                </c:pt>
                <c:pt idx="11610">
                  <c:v>209</c:v>
                </c:pt>
                <c:pt idx="11611">
                  <c:v>209</c:v>
                </c:pt>
                <c:pt idx="11612">
                  <c:v>209</c:v>
                </c:pt>
                <c:pt idx="11613">
                  <c:v>206</c:v>
                </c:pt>
                <c:pt idx="11614">
                  <c:v>206</c:v>
                </c:pt>
                <c:pt idx="11615">
                  <c:v>203</c:v>
                </c:pt>
                <c:pt idx="11616">
                  <c:v>203</c:v>
                </c:pt>
                <c:pt idx="11617">
                  <c:v>203</c:v>
                </c:pt>
                <c:pt idx="11618">
                  <c:v>203</c:v>
                </c:pt>
                <c:pt idx="11619">
                  <c:v>203</c:v>
                </c:pt>
                <c:pt idx="11620">
                  <c:v>200</c:v>
                </c:pt>
                <c:pt idx="11621">
                  <c:v>200</c:v>
                </c:pt>
                <c:pt idx="11622">
                  <c:v>200</c:v>
                </c:pt>
                <c:pt idx="11623">
                  <c:v>197</c:v>
                </c:pt>
                <c:pt idx="11624">
                  <c:v>197</c:v>
                </c:pt>
                <c:pt idx="11625">
                  <c:v>197</c:v>
                </c:pt>
                <c:pt idx="11626">
                  <c:v>197</c:v>
                </c:pt>
                <c:pt idx="11627">
                  <c:v>197</c:v>
                </c:pt>
                <c:pt idx="11628">
                  <c:v>197</c:v>
                </c:pt>
                <c:pt idx="11629">
                  <c:v>197</c:v>
                </c:pt>
                <c:pt idx="11630">
                  <c:v>197</c:v>
                </c:pt>
                <c:pt idx="11631">
                  <c:v>197</c:v>
                </c:pt>
                <c:pt idx="11632">
                  <c:v>194</c:v>
                </c:pt>
                <c:pt idx="11633">
                  <c:v>194</c:v>
                </c:pt>
                <c:pt idx="11634">
                  <c:v>194</c:v>
                </c:pt>
                <c:pt idx="11635">
                  <c:v>194</c:v>
                </c:pt>
                <c:pt idx="11636">
                  <c:v>194</c:v>
                </c:pt>
                <c:pt idx="11637">
                  <c:v>194</c:v>
                </c:pt>
                <c:pt idx="11638">
                  <c:v>197</c:v>
                </c:pt>
                <c:pt idx="11639">
                  <c:v>197</c:v>
                </c:pt>
                <c:pt idx="11640">
                  <c:v>197</c:v>
                </c:pt>
                <c:pt idx="11641">
                  <c:v>197</c:v>
                </c:pt>
                <c:pt idx="11642">
                  <c:v>197</c:v>
                </c:pt>
                <c:pt idx="11643">
                  <c:v>197</c:v>
                </c:pt>
                <c:pt idx="11644">
                  <c:v>197</c:v>
                </c:pt>
                <c:pt idx="11645">
                  <c:v>197</c:v>
                </c:pt>
                <c:pt idx="11646">
                  <c:v>197</c:v>
                </c:pt>
                <c:pt idx="11647">
                  <c:v>197</c:v>
                </c:pt>
                <c:pt idx="11648">
                  <c:v>197</c:v>
                </c:pt>
                <c:pt idx="11649">
                  <c:v>197</c:v>
                </c:pt>
                <c:pt idx="11650">
                  <c:v>194</c:v>
                </c:pt>
                <c:pt idx="11651">
                  <c:v>194</c:v>
                </c:pt>
                <c:pt idx="11652">
                  <c:v>194</c:v>
                </c:pt>
                <c:pt idx="11653">
                  <c:v>194</c:v>
                </c:pt>
                <c:pt idx="11654">
                  <c:v>194</c:v>
                </c:pt>
                <c:pt idx="11655">
                  <c:v>194</c:v>
                </c:pt>
                <c:pt idx="11656">
                  <c:v>194</c:v>
                </c:pt>
                <c:pt idx="11657">
                  <c:v>194</c:v>
                </c:pt>
                <c:pt idx="11658">
                  <c:v>194</c:v>
                </c:pt>
                <c:pt idx="11659">
                  <c:v>197</c:v>
                </c:pt>
                <c:pt idx="11660">
                  <c:v>197</c:v>
                </c:pt>
                <c:pt idx="11661">
                  <c:v>197</c:v>
                </c:pt>
                <c:pt idx="11662">
                  <c:v>197</c:v>
                </c:pt>
                <c:pt idx="11663">
                  <c:v>197</c:v>
                </c:pt>
                <c:pt idx="11664">
                  <c:v>197</c:v>
                </c:pt>
                <c:pt idx="11665">
                  <c:v>197</c:v>
                </c:pt>
                <c:pt idx="11666">
                  <c:v>200</c:v>
                </c:pt>
                <c:pt idx="11667">
                  <c:v>203</c:v>
                </c:pt>
                <c:pt idx="11668">
                  <c:v>206</c:v>
                </c:pt>
                <c:pt idx="11669">
                  <c:v>209</c:v>
                </c:pt>
                <c:pt idx="11670">
                  <c:v>212</c:v>
                </c:pt>
                <c:pt idx="11671">
                  <c:v>219</c:v>
                </c:pt>
                <c:pt idx="11672">
                  <c:v>225</c:v>
                </c:pt>
                <c:pt idx="11673">
                  <c:v>232</c:v>
                </c:pt>
                <c:pt idx="11674">
                  <c:v>235</c:v>
                </c:pt>
                <c:pt idx="11675">
                  <c:v>238</c:v>
                </c:pt>
                <c:pt idx="11676">
                  <c:v>245</c:v>
                </c:pt>
                <c:pt idx="11677">
                  <c:v>249</c:v>
                </c:pt>
                <c:pt idx="11678">
                  <c:v>252</c:v>
                </c:pt>
                <c:pt idx="11679">
                  <c:v>252</c:v>
                </c:pt>
                <c:pt idx="11680">
                  <c:v>252</c:v>
                </c:pt>
                <c:pt idx="11681">
                  <c:v>252</c:v>
                </c:pt>
                <c:pt idx="11682">
                  <c:v>256</c:v>
                </c:pt>
                <c:pt idx="11683">
                  <c:v>256</c:v>
                </c:pt>
                <c:pt idx="11684">
                  <c:v>256</c:v>
                </c:pt>
                <c:pt idx="11685">
                  <c:v>256</c:v>
                </c:pt>
                <c:pt idx="11686">
                  <c:v>256</c:v>
                </c:pt>
                <c:pt idx="11687">
                  <c:v>256</c:v>
                </c:pt>
                <c:pt idx="11688">
                  <c:v>256</c:v>
                </c:pt>
                <c:pt idx="11689">
                  <c:v>256</c:v>
                </c:pt>
                <c:pt idx="11690">
                  <c:v>256</c:v>
                </c:pt>
                <c:pt idx="11691">
                  <c:v>256</c:v>
                </c:pt>
                <c:pt idx="11692">
                  <c:v>252</c:v>
                </c:pt>
                <c:pt idx="11693">
                  <c:v>252</c:v>
                </c:pt>
                <c:pt idx="11694">
                  <c:v>249</c:v>
                </c:pt>
                <c:pt idx="11695">
                  <c:v>249</c:v>
                </c:pt>
                <c:pt idx="11696">
                  <c:v>245</c:v>
                </c:pt>
                <c:pt idx="11697">
                  <c:v>242</c:v>
                </c:pt>
                <c:pt idx="11698">
                  <c:v>238</c:v>
                </c:pt>
                <c:pt idx="11699">
                  <c:v>235</c:v>
                </c:pt>
                <c:pt idx="11700">
                  <c:v>232</c:v>
                </c:pt>
                <c:pt idx="11701">
                  <c:v>228</c:v>
                </c:pt>
                <c:pt idx="11702">
                  <c:v>225</c:v>
                </c:pt>
                <c:pt idx="11703">
                  <c:v>222</c:v>
                </c:pt>
                <c:pt idx="11704">
                  <c:v>219</c:v>
                </c:pt>
                <c:pt idx="11705">
                  <c:v>216</c:v>
                </c:pt>
                <c:pt idx="11706">
                  <c:v>216</c:v>
                </c:pt>
                <c:pt idx="11707">
                  <c:v>212</c:v>
                </c:pt>
                <c:pt idx="11708">
                  <c:v>209</c:v>
                </c:pt>
                <c:pt idx="11709">
                  <c:v>209</c:v>
                </c:pt>
                <c:pt idx="11710">
                  <c:v>206</c:v>
                </c:pt>
                <c:pt idx="11711">
                  <c:v>203</c:v>
                </c:pt>
                <c:pt idx="11712">
                  <c:v>203</c:v>
                </c:pt>
                <c:pt idx="11713">
                  <c:v>200</c:v>
                </c:pt>
                <c:pt idx="11714">
                  <c:v>200</c:v>
                </c:pt>
                <c:pt idx="11715">
                  <c:v>197</c:v>
                </c:pt>
                <c:pt idx="11716">
                  <c:v>197</c:v>
                </c:pt>
                <c:pt idx="11717">
                  <c:v>194</c:v>
                </c:pt>
                <c:pt idx="11718">
                  <c:v>194</c:v>
                </c:pt>
                <c:pt idx="11719">
                  <c:v>194</c:v>
                </c:pt>
                <c:pt idx="11720">
                  <c:v>191</c:v>
                </c:pt>
                <c:pt idx="11721">
                  <c:v>191</c:v>
                </c:pt>
                <c:pt idx="11722">
                  <c:v>191</c:v>
                </c:pt>
                <c:pt idx="11723">
                  <c:v>191</c:v>
                </c:pt>
                <c:pt idx="11724">
                  <c:v>188</c:v>
                </c:pt>
                <c:pt idx="11725">
                  <c:v>188</c:v>
                </c:pt>
                <c:pt idx="11726">
                  <c:v>188</c:v>
                </c:pt>
                <c:pt idx="11727">
                  <c:v>188</c:v>
                </c:pt>
                <c:pt idx="11728">
                  <c:v>188</c:v>
                </c:pt>
                <c:pt idx="11729">
                  <c:v>188</c:v>
                </c:pt>
                <c:pt idx="11730">
                  <c:v>188</c:v>
                </c:pt>
                <c:pt idx="11731">
                  <c:v>188</c:v>
                </c:pt>
                <c:pt idx="11732">
                  <c:v>185</c:v>
                </c:pt>
                <c:pt idx="11733">
                  <c:v>185</c:v>
                </c:pt>
                <c:pt idx="11734">
                  <c:v>185</c:v>
                </c:pt>
                <c:pt idx="11735">
                  <c:v>185</c:v>
                </c:pt>
                <c:pt idx="11736">
                  <c:v>185</c:v>
                </c:pt>
                <c:pt idx="11737">
                  <c:v>185</c:v>
                </c:pt>
                <c:pt idx="11738">
                  <c:v>185</c:v>
                </c:pt>
                <c:pt idx="11739">
                  <c:v>185</c:v>
                </c:pt>
                <c:pt idx="11740">
                  <c:v>185</c:v>
                </c:pt>
                <c:pt idx="11741">
                  <c:v>185</c:v>
                </c:pt>
                <c:pt idx="11742">
                  <c:v>188</c:v>
                </c:pt>
                <c:pt idx="11743">
                  <c:v>188</c:v>
                </c:pt>
                <c:pt idx="11744">
                  <c:v>188</c:v>
                </c:pt>
                <c:pt idx="11745">
                  <c:v>191</c:v>
                </c:pt>
                <c:pt idx="11746">
                  <c:v>191</c:v>
                </c:pt>
                <c:pt idx="11747">
                  <c:v>191</c:v>
                </c:pt>
                <c:pt idx="11748">
                  <c:v>194</c:v>
                </c:pt>
                <c:pt idx="11749">
                  <c:v>194</c:v>
                </c:pt>
                <c:pt idx="11750">
                  <c:v>194</c:v>
                </c:pt>
                <c:pt idx="11751">
                  <c:v>197</c:v>
                </c:pt>
                <c:pt idx="11752">
                  <c:v>197</c:v>
                </c:pt>
                <c:pt idx="11753">
                  <c:v>197</c:v>
                </c:pt>
                <c:pt idx="11754">
                  <c:v>197</c:v>
                </c:pt>
                <c:pt idx="11755">
                  <c:v>197</c:v>
                </c:pt>
                <c:pt idx="11756">
                  <c:v>197</c:v>
                </c:pt>
                <c:pt idx="11757">
                  <c:v>197</c:v>
                </c:pt>
                <c:pt idx="11758">
                  <c:v>197</c:v>
                </c:pt>
                <c:pt idx="11759">
                  <c:v>200</c:v>
                </c:pt>
                <c:pt idx="11760">
                  <c:v>200</c:v>
                </c:pt>
                <c:pt idx="11761">
                  <c:v>203</c:v>
                </c:pt>
                <c:pt idx="11762">
                  <c:v>209</c:v>
                </c:pt>
                <c:pt idx="11763">
                  <c:v>212</c:v>
                </c:pt>
                <c:pt idx="11764">
                  <c:v>219</c:v>
                </c:pt>
                <c:pt idx="11765">
                  <c:v>225</c:v>
                </c:pt>
                <c:pt idx="11766">
                  <c:v>232</c:v>
                </c:pt>
                <c:pt idx="11767">
                  <c:v>238</c:v>
                </c:pt>
                <c:pt idx="11768">
                  <c:v>242</c:v>
                </c:pt>
                <c:pt idx="11769">
                  <c:v>245</c:v>
                </c:pt>
                <c:pt idx="11770">
                  <c:v>249</c:v>
                </c:pt>
                <c:pt idx="11771">
                  <c:v>252</c:v>
                </c:pt>
                <c:pt idx="11772">
                  <c:v>256</c:v>
                </c:pt>
                <c:pt idx="11773">
                  <c:v>256</c:v>
                </c:pt>
                <c:pt idx="11774">
                  <c:v>256</c:v>
                </c:pt>
                <c:pt idx="11775">
                  <c:v>259</c:v>
                </c:pt>
                <c:pt idx="11776">
                  <c:v>259</c:v>
                </c:pt>
                <c:pt idx="11777">
                  <c:v>259</c:v>
                </c:pt>
                <c:pt idx="11778">
                  <c:v>259</c:v>
                </c:pt>
                <c:pt idx="11779">
                  <c:v>256</c:v>
                </c:pt>
                <c:pt idx="11780">
                  <c:v>256</c:v>
                </c:pt>
                <c:pt idx="11781">
                  <c:v>256</c:v>
                </c:pt>
                <c:pt idx="11782">
                  <c:v>256</c:v>
                </c:pt>
                <c:pt idx="11783">
                  <c:v>252</c:v>
                </c:pt>
                <c:pt idx="11784">
                  <c:v>249</c:v>
                </c:pt>
                <c:pt idx="11785">
                  <c:v>249</c:v>
                </c:pt>
                <c:pt idx="11786">
                  <c:v>245</c:v>
                </c:pt>
                <c:pt idx="11787">
                  <c:v>242</c:v>
                </c:pt>
                <c:pt idx="11788">
                  <c:v>238</c:v>
                </c:pt>
                <c:pt idx="11789">
                  <c:v>235</c:v>
                </c:pt>
                <c:pt idx="11790">
                  <c:v>232</c:v>
                </c:pt>
                <c:pt idx="11791">
                  <c:v>228</c:v>
                </c:pt>
                <c:pt idx="11792">
                  <c:v>225</c:v>
                </c:pt>
                <c:pt idx="11793">
                  <c:v>222</c:v>
                </c:pt>
                <c:pt idx="11794">
                  <c:v>216</c:v>
                </c:pt>
                <c:pt idx="11795">
                  <c:v>212</c:v>
                </c:pt>
                <c:pt idx="11796">
                  <c:v>212</c:v>
                </c:pt>
                <c:pt idx="11797">
                  <c:v>209</c:v>
                </c:pt>
                <c:pt idx="11798">
                  <c:v>206</c:v>
                </c:pt>
                <c:pt idx="11799">
                  <c:v>203</c:v>
                </c:pt>
                <c:pt idx="11800">
                  <c:v>200</c:v>
                </c:pt>
                <c:pt idx="11801">
                  <c:v>200</c:v>
                </c:pt>
                <c:pt idx="11802">
                  <c:v>197</c:v>
                </c:pt>
                <c:pt idx="11803">
                  <c:v>194</c:v>
                </c:pt>
                <c:pt idx="11804">
                  <c:v>194</c:v>
                </c:pt>
                <c:pt idx="11805">
                  <c:v>191</c:v>
                </c:pt>
                <c:pt idx="11806">
                  <c:v>191</c:v>
                </c:pt>
                <c:pt idx="11807">
                  <c:v>191</c:v>
                </c:pt>
                <c:pt idx="11808">
                  <c:v>188</c:v>
                </c:pt>
                <c:pt idx="11809">
                  <c:v>188</c:v>
                </c:pt>
                <c:pt idx="11810">
                  <c:v>185</c:v>
                </c:pt>
                <c:pt idx="11811">
                  <c:v>185</c:v>
                </c:pt>
                <c:pt idx="11812">
                  <c:v>185</c:v>
                </c:pt>
                <c:pt idx="11813">
                  <c:v>185</c:v>
                </c:pt>
                <c:pt idx="11814">
                  <c:v>185</c:v>
                </c:pt>
                <c:pt idx="11815">
                  <c:v>182</c:v>
                </c:pt>
                <c:pt idx="11816">
                  <c:v>182</c:v>
                </c:pt>
                <c:pt idx="11817">
                  <c:v>182</c:v>
                </c:pt>
                <c:pt idx="11818">
                  <c:v>182</c:v>
                </c:pt>
                <c:pt idx="11819">
                  <c:v>179</c:v>
                </c:pt>
                <c:pt idx="11820">
                  <c:v>179</c:v>
                </c:pt>
                <c:pt idx="11821">
                  <c:v>179</c:v>
                </c:pt>
                <c:pt idx="11822">
                  <c:v>179</c:v>
                </c:pt>
                <c:pt idx="11823">
                  <c:v>179</c:v>
                </c:pt>
                <c:pt idx="11824">
                  <c:v>179</c:v>
                </c:pt>
                <c:pt idx="11825">
                  <c:v>179</c:v>
                </c:pt>
                <c:pt idx="11826">
                  <c:v>179</c:v>
                </c:pt>
                <c:pt idx="11827">
                  <c:v>179</c:v>
                </c:pt>
                <c:pt idx="11828">
                  <c:v>179</c:v>
                </c:pt>
                <c:pt idx="11829">
                  <c:v>179</c:v>
                </c:pt>
                <c:pt idx="11830">
                  <c:v>179</c:v>
                </c:pt>
                <c:pt idx="11831">
                  <c:v>179</c:v>
                </c:pt>
                <c:pt idx="11832">
                  <c:v>179</c:v>
                </c:pt>
                <c:pt idx="11833">
                  <c:v>179</c:v>
                </c:pt>
                <c:pt idx="11834">
                  <c:v>176</c:v>
                </c:pt>
                <c:pt idx="11835">
                  <c:v>176</c:v>
                </c:pt>
                <c:pt idx="11836">
                  <c:v>176</c:v>
                </c:pt>
                <c:pt idx="11837">
                  <c:v>176</c:v>
                </c:pt>
                <c:pt idx="11838">
                  <c:v>176</c:v>
                </c:pt>
                <c:pt idx="11839">
                  <c:v>176</c:v>
                </c:pt>
                <c:pt idx="11840">
                  <c:v>176</c:v>
                </c:pt>
                <c:pt idx="11841">
                  <c:v>176</c:v>
                </c:pt>
                <c:pt idx="11842">
                  <c:v>176</c:v>
                </c:pt>
                <c:pt idx="11843">
                  <c:v>176</c:v>
                </c:pt>
                <c:pt idx="11844">
                  <c:v>176</c:v>
                </c:pt>
                <c:pt idx="11845">
                  <c:v>176</c:v>
                </c:pt>
                <c:pt idx="11846">
                  <c:v>176</c:v>
                </c:pt>
                <c:pt idx="11847">
                  <c:v>176</c:v>
                </c:pt>
                <c:pt idx="11848">
                  <c:v>176</c:v>
                </c:pt>
                <c:pt idx="11849">
                  <c:v>176</c:v>
                </c:pt>
                <c:pt idx="11850">
                  <c:v>176</c:v>
                </c:pt>
                <c:pt idx="11851">
                  <c:v>176</c:v>
                </c:pt>
                <c:pt idx="11852">
                  <c:v>176</c:v>
                </c:pt>
                <c:pt idx="11853">
                  <c:v>176</c:v>
                </c:pt>
                <c:pt idx="11854">
                  <c:v>176</c:v>
                </c:pt>
                <c:pt idx="11855">
                  <c:v>176</c:v>
                </c:pt>
                <c:pt idx="11856">
                  <c:v>176</c:v>
                </c:pt>
                <c:pt idx="11857">
                  <c:v>179</c:v>
                </c:pt>
                <c:pt idx="11858">
                  <c:v>182</c:v>
                </c:pt>
                <c:pt idx="11859">
                  <c:v>185</c:v>
                </c:pt>
                <c:pt idx="11860">
                  <c:v>191</c:v>
                </c:pt>
                <c:pt idx="11861">
                  <c:v>197</c:v>
                </c:pt>
                <c:pt idx="11862">
                  <c:v>203</c:v>
                </c:pt>
                <c:pt idx="11863">
                  <c:v>209</c:v>
                </c:pt>
                <c:pt idx="11864">
                  <c:v>212</c:v>
                </c:pt>
                <c:pt idx="11865">
                  <c:v>216</c:v>
                </c:pt>
                <c:pt idx="11866">
                  <c:v>222</c:v>
                </c:pt>
                <c:pt idx="11867">
                  <c:v>225</c:v>
                </c:pt>
                <c:pt idx="11868">
                  <c:v>228</c:v>
                </c:pt>
                <c:pt idx="11869">
                  <c:v>228</c:v>
                </c:pt>
                <c:pt idx="11870">
                  <c:v>232</c:v>
                </c:pt>
                <c:pt idx="11871">
                  <c:v>232</c:v>
                </c:pt>
                <c:pt idx="11872">
                  <c:v>235</c:v>
                </c:pt>
                <c:pt idx="11873">
                  <c:v>235</c:v>
                </c:pt>
                <c:pt idx="11874">
                  <c:v>235</c:v>
                </c:pt>
                <c:pt idx="11875">
                  <c:v>235</c:v>
                </c:pt>
                <c:pt idx="11876">
                  <c:v>235</c:v>
                </c:pt>
                <c:pt idx="11877">
                  <c:v>235</c:v>
                </c:pt>
                <c:pt idx="11878">
                  <c:v>235</c:v>
                </c:pt>
                <c:pt idx="11879">
                  <c:v>235</c:v>
                </c:pt>
                <c:pt idx="11880">
                  <c:v>232</c:v>
                </c:pt>
                <c:pt idx="11881">
                  <c:v>228</c:v>
                </c:pt>
                <c:pt idx="11882">
                  <c:v>228</c:v>
                </c:pt>
                <c:pt idx="11883">
                  <c:v>225</c:v>
                </c:pt>
                <c:pt idx="11884">
                  <c:v>225</c:v>
                </c:pt>
                <c:pt idx="11885">
                  <c:v>222</c:v>
                </c:pt>
                <c:pt idx="11886">
                  <c:v>219</c:v>
                </c:pt>
                <c:pt idx="11887">
                  <c:v>216</c:v>
                </c:pt>
                <c:pt idx="11888">
                  <c:v>216</c:v>
                </c:pt>
                <c:pt idx="11889">
                  <c:v>212</c:v>
                </c:pt>
                <c:pt idx="11890">
                  <c:v>209</c:v>
                </c:pt>
                <c:pt idx="11891">
                  <c:v>206</c:v>
                </c:pt>
                <c:pt idx="11892">
                  <c:v>203</c:v>
                </c:pt>
                <c:pt idx="11893">
                  <c:v>200</c:v>
                </c:pt>
                <c:pt idx="11894">
                  <c:v>197</c:v>
                </c:pt>
                <c:pt idx="11895">
                  <c:v>194</c:v>
                </c:pt>
                <c:pt idx="11896">
                  <c:v>191</c:v>
                </c:pt>
                <c:pt idx="11897">
                  <c:v>191</c:v>
                </c:pt>
                <c:pt idx="11898">
                  <c:v>188</c:v>
                </c:pt>
                <c:pt idx="11899">
                  <c:v>185</c:v>
                </c:pt>
                <c:pt idx="11900">
                  <c:v>182</c:v>
                </c:pt>
                <c:pt idx="11901">
                  <c:v>182</c:v>
                </c:pt>
                <c:pt idx="11902">
                  <c:v>179</c:v>
                </c:pt>
                <c:pt idx="11903">
                  <c:v>179</c:v>
                </c:pt>
                <c:pt idx="11904">
                  <c:v>176</c:v>
                </c:pt>
                <c:pt idx="11905">
                  <c:v>176</c:v>
                </c:pt>
                <c:pt idx="11906">
                  <c:v>174</c:v>
                </c:pt>
                <c:pt idx="11907">
                  <c:v>174</c:v>
                </c:pt>
                <c:pt idx="11908">
                  <c:v>171</c:v>
                </c:pt>
                <c:pt idx="11909">
                  <c:v>171</c:v>
                </c:pt>
                <c:pt idx="11910">
                  <c:v>171</c:v>
                </c:pt>
                <c:pt idx="11911">
                  <c:v>168</c:v>
                </c:pt>
                <c:pt idx="11912">
                  <c:v>168</c:v>
                </c:pt>
                <c:pt idx="11913">
                  <c:v>168</c:v>
                </c:pt>
                <c:pt idx="11914">
                  <c:v>168</c:v>
                </c:pt>
                <c:pt idx="11915">
                  <c:v>168</c:v>
                </c:pt>
                <c:pt idx="11916">
                  <c:v>168</c:v>
                </c:pt>
                <c:pt idx="11917">
                  <c:v>168</c:v>
                </c:pt>
                <c:pt idx="11918">
                  <c:v>168</c:v>
                </c:pt>
                <c:pt idx="11919">
                  <c:v>168</c:v>
                </c:pt>
                <c:pt idx="11920">
                  <c:v>168</c:v>
                </c:pt>
                <c:pt idx="11921">
                  <c:v>168</c:v>
                </c:pt>
                <c:pt idx="11922">
                  <c:v>168</c:v>
                </c:pt>
                <c:pt idx="11923">
                  <c:v>168</c:v>
                </c:pt>
                <c:pt idx="11924">
                  <c:v>168</c:v>
                </c:pt>
                <c:pt idx="11925">
                  <c:v>168</c:v>
                </c:pt>
                <c:pt idx="11926">
                  <c:v>168</c:v>
                </c:pt>
                <c:pt idx="11927">
                  <c:v>168</c:v>
                </c:pt>
                <c:pt idx="11928">
                  <c:v>168</c:v>
                </c:pt>
                <c:pt idx="11929">
                  <c:v>168</c:v>
                </c:pt>
                <c:pt idx="11930">
                  <c:v>168</c:v>
                </c:pt>
                <c:pt idx="11931">
                  <c:v>168</c:v>
                </c:pt>
                <c:pt idx="11932">
                  <c:v>168</c:v>
                </c:pt>
                <c:pt idx="11933">
                  <c:v>168</c:v>
                </c:pt>
                <c:pt idx="11934">
                  <c:v>168</c:v>
                </c:pt>
                <c:pt idx="11935">
                  <c:v>168</c:v>
                </c:pt>
                <c:pt idx="11936">
                  <c:v>165</c:v>
                </c:pt>
                <c:pt idx="11937">
                  <c:v>163</c:v>
                </c:pt>
                <c:pt idx="11938">
                  <c:v>160</c:v>
                </c:pt>
                <c:pt idx="11939">
                  <c:v>157</c:v>
                </c:pt>
                <c:pt idx="11940">
                  <c:v>155</c:v>
                </c:pt>
                <c:pt idx="11941">
                  <c:v>155</c:v>
                </c:pt>
                <c:pt idx="11942">
                  <c:v>157</c:v>
                </c:pt>
                <c:pt idx="11943">
                  <c:v>160</c:v>
                </c:pt>
                <c:pt idx="11944">
                  <c:v>160</c:v>
                </c:pt>
                <c:pt idx="11945">
                  <c:v>163</c:v>
                </c:pt>
                <c:pt idx="11946">
                  <c:v>165</c:v>
                </c:pt>
                <c:pt idx="11947">
                  <c:v>168</c:v>
                </c:pt>
                <c:pt idx="11948">
                  <c:v>168</c:v>
                </c:pt>
                <c:pt idx="11949">
                  <c:v>168</c:v>
                </c:pt>
                <c:pt idx="11950">
                  <c:v>163</c:v>
                </c:pt>
                <c:pt idx="11951">
                  <c:v>163</c:v>
                </c:pt>
                <c:pt idx="11952">
                  <c:v>163</c:v>
                </c:pt>
                <c:pt idx="11953">
                  <c:v>165</c:v>
                </c:pt>
                <c:pt idx="11954">
                  <c:v>165</c:v>
                </c:pt>
                <c:pt idx="11955">
                  <c:v>165</c:v>
                </c:pt>
                <c:pt idx="11956">
                  <c:v>163</c:v>
                </c:pt>
                <c:pt idx="11957">
                  <c:v>163</c:v>
                </c:pt>
                <c:pt idx="11958">
                  <c:v>165</c:v>
                </c:pt>
                <c:pt idx="11959">
                  <c:v>168</c:v>
                </c:pt>
                <c:pt idx="11960">
                  <c:v>174</c:v>
                </c:pt>
                <c:pt idx="11961">
                  <c:v>179</c:v>
                </c:pt>
                <c:pt idx="11962">
                  <c:v>182</c:v>
                </c:pt>
                <c:pt idx="11963">
                  <c:v>188</c:v>
                </c:pt>
                <c:pt idx="11964">
                  <c:v>194</c:v>
                </c:pt>
                <c:pt idx="11965">
                  <c:v>200</c:v>
                </c:pt>
                <c:pt idx="11966">
                  <c:v>203</c:v>
                </c:pt>
                <c:pt idx="11967">
                  <c:v>206</c:v>
                </c:pt>
                <c:pt idx="11968">
                  <c:v>212</c:v>
                </c:pt>
                <c:pt idx="11969">
                  <c:v>212</c:v>
                </c:pt>
                <c:pt idx="11970">
                  <c:v>216</c:v>
                </c:pt>
                <c:pt idx="11971">
                  <c:v>216</c:v>
                </c:pt>
                <c:pt idx="11972">
                  <c:v>219</c:v>
                </c:pt>
                <c:pt idx="11973">
                  <c:v>222</c:v>
                </c:pt>
                <c:pt idx="11974">
                  <c:v>222</c:v>
                </c:pt>
                <c:pt idx="11975">
                  <c:v>222</c:v>
                </c:pt>
                <c:pt idx="11976">
                  <c:v>222</c:v>
                </c:pt>
                <c:pt idx="11977">
                  <c:v>222</c:v>
                </c:pt>
                <c:pt idx="11978">
                  <c:v>222</c:v>
                </c:pt>
                <c:pt idx="11979">
                  <c:v>222</c:v>
                </c:pt>
                <c:pt idx="11980">
                  <c:v>222</c:v>
                </c:pt>
                <c:pt idx="11981">
                  <c:v>222</c:v>
                </c:pt>
                <c:pt idx="11982">
                  <c:v>219</c:v>
                </c:pt>
                <c:pt idx="11983">
                  <c:v>216</c:v>
                </c:pt>
                <c:pt idx="11984">
                  <c:v>216</c:v>
                </c:pt>
                <c:pt idx="11985">
                  <c:v>212</c:v>
                </c:pt>
                <c:pt idx="11986">
                  <c:v>209</c:v>
                </c:pt>
                <c:pt idx="11987">
                  <c:v>209</c:v>
                </c:pt>
                <c:pt idx="11988">
                  <c:v>206</c:v>
                </c:pt>
                <c:pt idx="11989">
                  <c:v>203</c:v>
                </c:pt>
                <c:pt idx="11990">
                  <c:v>200</c:v>
                </c:pt>
                <c:pt idx="11991">
                  <c:v>197</c:v>
                </c:pt>
                <c:pt idx="11992">
                  <c:v>194</c:v>
                </c:pt>
                <c:pt idx="11993">
                  <c:v>191</c:v>
                </c:pt>
                <c:pt idx="11994">
                  <c:v>188</c:v>
                </c:pt>
                <c:pt idx="11995">
                  <c:v>185</c:v>
                </c:pt>
                <c:pt idx="11996">
                  <c:v>182</c:v>
                </c:pt>
                <c:pt idx="11997">
                  <c:v>182</c:v>
                </c:pt>
                <c:pt idx="11998">
                  <c:v>179</c:v>
                </c:pt>
                <c:pt idx="11999">
                  <c:v>176</c:v>
                </c:pt>
                <c:pt idx="12000">
                  <c:v>174</c:v>
                </c:pt>
                <c:pt idx="12001">
                  <c:v>174</c:v>
                </c:pt>
                <c:pt idx="12002">
                  <c:v>171</c:v>
                </c:pt>
                <c:pt idx="12003">
                  <c:v>171</c:v>
                </c:pt>
                <c:pt idx="12004">
                  <c:v>171</c:v>
                </c:pt>
                <c:pt idx="12005">
                  <c:v>168</c:v>
                </c:pt>
                <c:pt idx="12006">
                  <c:v>168</c:v>
                </c:pt>
                <c:pt idx="12007">
                  <c:v>168</c:v>
                </c:pt>
                <c:pt idx="12008">
                  <c:v>165</c:v>
                </c:pt>
                <c:pt idx="12009">
                  <c:v>165</c:v>
                </c:pt>
                <c:pt idx="12010">
                  <c:v>165</c:v>
                </c:pt>
                <c:pt idx="12011">
                  <c:v>165</c:v>
                </c:pt>
                <c:pt idx="12012">
                  <c:v>165</c:v>
                </c:pt>
                <c:pt idx="12013">
                  <c:v>165</c:v>
                </c:pt>
                <c:pt idx="12014">
                  <c:v>165</c:v>
                </c:pt>
                <c:pt idx="12015">
                  <c:v>165</c:v>
                </c:pt>
                <c:pt idx="12016">
                  <c:v>165</c:v>
                </c:pt>
                <c:pt idx="12017">
                  <c:v>163</c:v>
                </c:pt>
                <c:pt idx="12018">
                  <c:v>163</c:v>
                </c:pt>
                <c:pt idx="12019">
                  <c:v>163</c:v>
                </c:pt>
                <c:pt idx="12020">
                  <c:v>160</c:v>
                </c:pt>
                <c:pt idx="12021">
                  <c:v>157</c:v>
                </c:pt>
                <c:pt idx="12022">
                  <c:v>155</c:v>
                </c:pt>
                <c:pt idx="12023">
                  <c:v>152</c:v>
                </c:pt>
                <c:pt idx="12024">
                  <c:v>152</c:v>
                </c:pt>
                <c:pt idx="12025">
                  <c:v>155</c:v>
                </c:pt>
                <c:pt idx="12026">
                  <c:v>157</c:v>
                </c:pt>
                <c:pt idx="12027">
                  <c:v>163</c:v>
                </c:pt>
                <c:pt idx="12028">
                  <c:v>165</c:v>
                </c:pt>
                <c:pt idx="12029">
                  <c:v>165</c:v>
                </c:pt>
                <c:pt idx="12030">
                  <c:v>163</c:v>
                </c:pt>
                <c:pt idx="12031">
                  <c:v>160</c:v>
                </c:pt>
                <c:pt idx="12032">
                  <c:v>163</c:v>
                </c:pt>
                <c:pt idx="12033">
                  <c:v>163</c:v>
                </c:pt>
                <c:pt idx="12034">
                  <c:v>165</c:v>
                </c:pt>
                <c:pt idx="12035">
                  <c:v>163</c:v>
                </c:pt>
                <c:pt idx="12036">
                  <c:v>160</c:v>
                </c:pt>
                <c:pt idx="12037">
                  <c:v>157</c:v>
                </c:pt>
                <c:pt idx="12038">
                  <c:v>157</c:v>
                </c:pt>
                <c:pt idx="12039">
                  <c:v>160</c:v>
                </c:pt>
                <c:pt idx="12040">
                  <c:v>163</c:v>
                </c:pt>
                <c:pt idx="12041">
                  <c:v>160</c:v>
                </c:pt>
                <c:pt idx="12042">
                  <c:v>157</c:v>
                </c:pt>
                <c:pt idx="12043">
                  <c:v>157</c:v>
                </c:pt>
                <c:pt idx="12044">
                  <c:v>157</c:v>
                </c:pt>
                <c:pt idx="12045">
                  <c:v>160</c:v>
                </c:pt>
                <c:pt idx="12046">
                  <c:v>160</c:v>
                </c:pt>
                <c:pt idx="12047">
                  <c:v>160</c:v>
                </c:pt>
                <c:pt idx="12048">
                  <c:v>157</c:v>
                </c:pt>
                <c:pt idx="12049">
                  <c:v>155</c:v>
                </c:pt>
                <c:pt idx="12050">
                  <c:v>152</c:v>
                </c:pt>
                <c:pt idx="12051">
                  <c:v>155</c:v>
                </c:pt>
                <c:pt idx="12052">
                  <c:v>157</c:v>
                </c:pt>
                <c:pt idx="12053">
                  <c:v>160</c:v>
                </c:pt>
                <c:pt idx="12054">
                  <c:v>160</c:v>
                </c:pt>
                <c:pt idx="12055">
                  <c:v>163</c:v>
                </c:pt>
                <c:pt idx="12056">
                  <c:v>163</c:v>
                </c:pt>
                <c:pt idx="12057">
                  <c:v>163</c:v>
                </c:pt>
                <c:pt idx="12058">
                  <c:v>163</c:v>
                </c:pt>
                <c:pt idx="12059">
                  <c:v>163</c:v>
                </c:pt>
                <c:pt idx="12060">
                  <c:v>160</c:v>
                </c:pt>
                <c:pt idx="12061">
                  <c:v>160</c:v>
                </c:pt>
                <c:pt idx="12062">
                  <c:v>160</c:v>
                </c:pt>
                <c:pt idx="12063">
                  <c:v>157</c:v>
                </c:pt>
                <c:pt idx="12064">
                  <c:v>155</c:v>
                </c:pt>
                <c:pt idx="12065">
                  <c:v>152</c:v>
                </c:pt>
                <c:pt idx="12066">
                  <c:v>155</c:v>
                </c:pt>
                <c:pt idx="12067">
                  <c:v>157</c:v>
                </c:pt>
                <c:pt idx="12068">
                  <c:v>160</c:v>
                </c:pt>
                <c:pt idx="12069">
                  <c:v>160</c:v>
                </c:pt>
                <c:pt idx="12070">
                  <c:v>157</c:v>
                </c:pt>
                <c:pt idx="12071">
                  <c:v>157</c:v>
                </c:pt>
                <c:pt idx="12072">
                  <c:v>160</c:v>
                </c:pt>
                <c:pt idx="12073">
                  <c:v>163</c:v>
                </c:pt>
                <c:pt idx="12074">
                  <c:v>163</c:v>
                </c:pt>
                <c:pt idx="12075">
                  <c:v>163</c:v>
                </c:pt>
                <c:pt idx="12076">
                  <c:v>163</c:v>
                </c:pt>
                <c:pt idx="12077">
                  <c:v>165</c:v>
                </c:pt>
                <c:pt idx="12078">
                  <c:v>171</c:v>
                </c:pt>
                <c:pt idx="12079">
                  <c:v>176</c:v>
                </c:pt>
                <c:pt idx="12080">
                  <c:v>188</c:v>
                </c:pt>
                <c:pt idx="12081">
                  <c:v>200</c:v>
                </c:pt>
                <c:pt idx="12082">
                  <c:v>216</c:v>
                </c:pt>
                <c:pt idx="12083">
                  <c:v>232</c:v>
                </c:pt>
                <c:pt idx="12084">
                  <c:v>245</c:v>
                </c:pt>
                <c:pt idx="12085">
                  <c:v>256</c:v>
                </c:pt>
                <c:pt idx="12086">
                  <c:v>263</c:v>
                </c:pt>
                <c:pt idx="12087">
                  <c:v>270</c:v>
                </c:pt>
                <c:pt idx="12088">
                  <c:v>284</c:v>
                </c:pt>
                <c:pt idx="12089">
                  <c:v>307</c:v>
                </c:pt>
                <c:pt idx="12090">
                  <c:v>315</c:v>
                </c:pt>
                <c:pt idx="12091">
                  <c:v>315</c:v>
                </c:pt>
                <c:pt idx="12092">
                  <c:v>315</c:v>
                </c:pt>
                <c:pt idx="12093">
                  <c:v>315</c:v>
                </c:pt>
                <c:pt idx="12094">
                  <c:v>315</c:v>
                </c:pt>
                <c:pt idx="12095">
                  <c:v>315</c:v>
                </c:pt>
                <c:pt idx="12096">
                  <c:v>315</c:v>
                </c:pt>
                <c:pt idx="12097">
                  <c:v>315</c:v>
                </c:pt>
                <c:pt idx="12098">
                  <c:v>311</c:v>
                </c:pt>
                <c:pt idx="12099">
                  <c:v>311</c:v>
                </c:pt>
                <c:pt idx="12100">
                  <c:v>307</c:v>
                </c:pt>
                <c:pt idx="12101">
                  <c:v>303</c:v>
                </c:pt>
                <c:pt idx="12102">
                  <c:v>303</c:v>
                </c:pt>
                <c:pt idx="12103">
                  <c:v>300</c:v>
                </c:pt>
                <c:pt idx="12104">
                  <c:v>296</c:v>
                </c:pt>
                <c:pt idx="12105">
                  <c:v>292</c:v>
                </c:pt>
                <c:pt idx="12106">
                  <c:v>288</c:v>
                </c:pt>
                <c:pt idx="12107">
                  <c:v>284</c:v>
                </c:pt>
                <c:pt idx="12108">
                  <c:v>277</c:v>
                </c:pt>
                <c:pt idx="12109">
                  <c:v>273</c:v>
                </c:pt>
                <c:pt idx="12110">
                  <c:v>270</c:v>
                </c:pt>
                <c:pt idx="12111">
                  <c:v>263</c:v>
                </c:pt>
                <c:pt idx="12112">
                  <c:v>259</c:v>
                </c:pt>
                <c:pt idx="12113">
                  <c:v>256</c:v>
                </c:pt>
                <c:pt idx="12114">
                  <c:v>252</c:v>
                </c:pt>
                <c:pt idx="12115">
                  <c:v>249</c:v>
                </c:pt>
                <c:pt idx="12116">
                  <c:v>245</c:v>
                </c:pt>
                <c:pt idx="12117">
                  <c:v>242</c:v>
                </c:pt>
                <c:pt idx="12118">
                  <c:v>238</c:v>
                </c:pt>
                <c:pt idx="12119">
                  <c:v>235</c:v>
                </c:pt>
                <c:pt idx="12120">
                  <c:v>228</c:v>
                </c:pt>
                <c:pt idx="12121">
                  <c:v>228</c:v>
                </c:pt>
                <c:pt idx="12122">
                  <c:v>222</c:v>
                </c:pt>
                <c:pt idx="12123">
                  <c:v>222</c:v>
                </c:pt>
                <c:pt idx="12124">
                  <c:v>216</c:v>
                </c:pt>
                <c:pt idx="12125">
                  <c:v>216</c:v>
                </c:pt>
                <c:pt idx="12126">
                  <c:v>212</c:v>
                </c:pt>
                <c:pt idx="12127">
                  <c:v>209</c:v>
                </c:pt>
                <c:pt idx="12128">
                  <c:v>206</c:v>
                </c:pt>
                <c:pt idx="12129">
                  <c:v>203</c:v>
                </c:pt>
                <c:pt idx="12130">
                  <c:v>203</c:v>
                </c:pt>
                <c:pt idx="12131">
                  <c:v>200</c:v>
                </c:pt>
                <c:pt idx="12132">
                  <c:v>197</c:v>
                </c:pt>
                <c:pt idx="12133">
                  <c:v>194</c:v>
                </c:pt>
                <c:pt idx="12134">
                  <c:v>194</c:v>
                </c:pt>
                <c:pt idx="12135">
                  <c:v>191</c:v>
                </c:pt>
                <c:pt idx="12136">
                  <c:v>191</c:v>
                </c:pt>
                <c:pt idx="12137">
                  <c:v>188</c:v>
                </c:pt>
                <c:pt idx="12138">
                  <c:v>185</c:v>
                </c:pt>
                <c:pt idx="12139">
                  <c:v>185</c:v>
                </c:pt>
                <c:pt idx="12140">
                  <c:v>185</c:v>
                </c:pt>
                <c:pt idx="12141">
                  <c:v>182</c:v>
                </c:pt>
                <c:pt idx="12142">
                  <c:v>182</c:v>
                </c:pt>
                <c:pt idx="12143">
                  <c:v>182</c:v>
                </c:pt>
                <c:pt idx="12144">
                  <c:v>179</c:v>
                </c:pt>
                <c:pt idx="12145">
                  <c:v>179</c:v>
                </c:pt>
                <c:pt idx="12146">
                  <c:v>176</c:v>
                </c:pt>
                <c:pt idx="12147">
                  <c:v>176</c:v>
                </c:pt>
                <c:pt idx="12148">
                  <c:v>176</c:v>
                </c:pt>
                <c:pt idx="12149">
                  <c:v>176</c:v>
                </c:pt>
                <c:pt idx="12150">
                  <c:v>174</c:v>
                </c:pt>
                <c:pt idx="12151">
                  <c:v>174</c:v>
                </c:pt>
                <c:pt idx="12152">
                  <c:v>174</c:v>
                </c:pt>
                <c:pt idx="12153">
                  <c:v>174</c:v>
                </c:pt>
                <c:pt idx="12154">
                  <c:v>174</c:v>
                </c:pt>
                <c:pt idx="12155">
                  <c:v>174</c:v>
                </c:pt>
                <c:pt idx="12156">
                  <c:v>174</c:v>
                </c:pt>
                <c:pt idx="12157">
                  <c:v>174</c:v>
                </c:pt>
                <c:pt idx="12158">
                  <c:v>179</c:v>
                </c:pt>
                <c:pt idx="12159">
                  <c:v>185</c:v>
                </c:pt>
                <c:pt idx="12160">
                  <c:v>197</c:v>
                </c:pt>
                <c:pt idx="12161">
                  <c:v>212</c:v>
                </c:pt>
                <c:pt idx="12162">
                  <c:v>228</c:v>
                </c:pt>
                <c:pt idx="12163">
                  <c:v>242</c:v>
                </c:pt>
                <c:pt idx="12164">
                  <c:v>252</c:v>
                </c:pt>
                <c:pt idx="12165">
                  <c:v>259</c:v>
                </c:pt>
                <c:pt idx="12166">
                  <c:v>277</c:v>
                </c:pt>
                <c:pt idx="12167">
                  <c:v>300</c:v>
                </c:pt>
                <c:pt idx="12168">
                  <c:v>311</c:v>
                </c:pt>
                <c:pt idx="12169">
                  <c:v>311</c:v>
                </c:pt>
                <c:pt idx="12170">
                  <c:v>311</c:v>
                </c:pt>
                <c:pt idx="12171">
                  <c:v>307</c:v>
                </c:pt>
                <c:pt idx="12172">
                  <c:v>311</c:v>
                </c:pt>
                <c:pt idx="12173">
                  <c:v>315</c:v>
                </c:pt>
                <c:pt idx="12174">
                  <c:v>315</c:v>
                </c:pt>
                <c:pt idx="12175">
                  <c:v>315</c:v>
                </c:pt>
                <c:pt idx="12176">
                  <c:v>319</c:v>
                </c:pt>
                <c:pt idx="12177">
                  <c:v>319</c:v>
                </c:pt>
                <c:pt idx="12178">
                  <c:v>319</c:v>
                </c:pt>
                <c:pt idx="12179">
                  <c:v>319</c:v>
                </c:pt>
                <c:pt idx="12180">
                  <c:v>319</c:v>
                </c:pt>
                <c:pt idx="12181">
                  <c:v>319</c:v>
                </c:pt>
                <c:pt idx="12182">
                  <c:v>323</c:v>
                </c:pt>
                <c:pt idx="12183">
                  <c:v>323</c:v>
                </c:pt>
                <c:pt idx="12184">
                  <c:v>323</c:v>
                </c:pt>
                <c:pt idx="12185">
                  <c:v>327</c:v>
                </c:pt>
                <c:pt idx="12186">
                  <c:v>327</c:v>
                </c:pt>
                <c:pt idx="12187">
                  <c:v>327</c:v>
                </c:pt>
                <c:pt idx="12188">
                  <c:v>327</c:v>
                </c:pt>
                <c:pt idx="12189">
                  <c:v>327</c:v>
                </c:pt>
                <c:pt idx="12190">
                  <c:v>327</c:v>
                </c:pt>
                <c:pt idx="12191">
                  <c:v>323</c:v>
                </c:pt>
                <c:pt idx="12192">
                  <c:v>323</c:v>
                </c:pt>
                <c:pt idx="12193">
                  <c:v>319</c:v>
                </c:pt>
                <c:pt idx="12194">
                  <c:v>315</c:v>
                </c:pt>
                <c:pt idx="12195">
                  <c:v>315</c:v>
                </c:pt>
                <c:pt idx="12196">
                  <c:v>311</c:v>
                </c:pt>
                <c:pt idx="12197">
                  <c:v>307</c:v>
                </c:pt>
                <c:pt idx="12198">
                  <c:v>300</c:v>
                </c:pt>
                <c:pt idx="12199">
                  <c:v>300</c:v>
                </c:pt>
                <c:pt idx="12200">
                  <c:v>292</c:v>
                </c:pt>
                <c:pt idx="12201">
                  <c:v>288</c:v>
                </c:pt>
                <c:pt idx="12202">
                  <c:v>284</c:v>
                </c:pt>
                <c:pt idx="12203">
                  <c:v>281</c:v>
                </c:pt>
                <c:pt idx="12204">
                  <c:v>273</c:v>
                </c:pt>
                <c:pt idx="12205">
                  <c:v>270</c:v>
                </c:pt>
                <c:pt idx="12206">
                  <c:v>266</c:v>
                </c:pt>
                <c:pt idx="12207">
                  <c:v>259</c:v>
                </c:pt>
                <c:pt idx="12208">
                  <c:v>256</c:v>
                </c:pt>
                <c:pt idx="12209">
                  <c:v>252</c:v>
                </c:pt>
                <c:pt idx="12210">
                  <c:v>249</c:v>
                </c:pt>
                <c:pt idx="12211">
                  <c:v>245</c:v>
                </c:pt>
                <c:pt idx="12212">
                  <c:v>242</c:v>
                </c:pt>
                <c:pt idx="12213">
                  <c:v>238</c:v>
                </c:pt>
                <c:pt idx="12214">
                  <c:v>232</c:v>
                </c:pt>
                <c:pt idx="12215">
                  <c:v>228</c:v>
                </c:pt>
                <c:pt idx="12216">
                  <c:v>225</c:v>
                </c:pt>
                <c:pt idx="12217">
                  <c:v>222</c:v>
                </c:pt>
                <c:pt idx="12218">
                  <c:v>219</c:v>
                </c:pt>
                <c:pt idx="12219">
                  <c:v>219</c:v>
                </c:pt>
                <c:pt idx="12220">
                  <c:v>225</c:v>
                </c:pt>
                <c:pt idx="12221">
                  <c:v>232</c:v>
                </c:pt>
                <c:pt idx="12222">
                  <c:v>228</c:v>
                </c:pt>
                <c:pt idx="12223">
                  <c:v>219</c:v>
                </c:pt>
                <c:pt idx="12224">
                  <c:v>209</c:v>
                </c:pt>
                <c:pt idx="12225">
                  <c:v>197</c:v>
                </c:pt>
                <c:pt idx="12226">
                  <c:v>191</c:v>
                </c:pt>
                <c:pt idx="12227">
                  <c:v>185</c:v>
                </c:pt>
                <c:pt idx="12228">
                  <c:v>185</c:v>
                </c:pt>
                <c:pt idx="12229">
                  <c:v>185</c:v>
                </c:pt>
                <c:pt idx="12230">
                  <c:v>185</c:v>
                </c:pt>
                <c:pt idx="12231">
                  <c:v>185</c:v>
                </c:pt>
                <c:pt idx="12232">
                  <c:v>185</c:v>
                </c:pt>
                <c:pt idx="12233">
                  <c:v>185</c:v>
                </c:pt>
                <c:pt idx="12234">
                  <c:v>182</c:v>
                </c:pt>
                <c:pt idx="12235">
                  <c:v>182</c:v>
                </c:pt>
                <c:pt idx="12236">
                  <c:v>182</c:v>
                </c:pt>
                <c:pt idx="12237">
                  <c:v>179</c:v>
                </c:pt>
                <c:pt idx="12238">
                  <c:v>179</c:v>
                </c:pt>
                <c:pt idx="12239">
                  <c:v>179</c:v>
                </c:pt>
                <c:pt idx="12240">
                  <c:v>179</c:v>
                </c:pt>
                <c:pt idx="12241">
                  <c:v>179</c:v>
                </c:pt>
                <c:pt idx="12242">
                  <c:v>176</c:v>
                </c:pt>
                <c:pt idx="12243">
                  <c:v>176</c:v>
                </c:pt>
                <c:pt idx="12244">
                  <c:v>176</c:v>
                </c:pt>
                <c:pt idx="12245">
                  <c:v>174</c:v>
                </c:pt>
                <c:pt idx="12246">
                  <c:v>174</c:v>
                </c:pt>
                <c:pt idx="12247">
                  <c:v>174</c:v>
                </c:pt>
                <c:pt idx="12248">
                  <c:v>174</c:v>
                </c:pt>
                <c:pt idx="12249">
                  <c:v>174</c:v>
                </c:pt>
                <c:pt idx="12250">
                  <c:v>171</c:v>
                </c:pt>
                <c:pt idx="12251">
                  <c:v>171</c:v>
                </c:pt>
                <c:pt idx="12252">
                  <c:v>171</c:v>
                </c:pt>
                <c:pt idx="12253">
                  <c:v>171</c:v>
                </c:pt>
                <c:pt idx="12254">
                  <c:v>171</c:v>
                </c:pt>
                <c:pt idx="12255">
                  <c:v>171</c:v>
                </c:pt>
                <c:pt idx="12256">
                  <c:v>171</c:v>
                </c:pt>
                <c:pt idx="12257">
                  <c:v>171</c:v>
                </c:pt>
                <c:pt idx="12258">
                  <c:v>171</c:v>
                </c:pt>
                <c:pt idx="12259">
                  <c:v>171</c:v>
                </c:pt>
                <c:pt idx="12260">
                  <c:v>171</c:v>
                </c:pt>
                <c:pt idx="12261">
                  <c:v>171</c:v>
                </c:pt>
                <c:pt idx="12262">
                  <c:v>174</c:v>
                </c:pt>
                <c:pt idx="12263">
                  <c:v>174</c:v>
                </c:pt>
                <c:pt idx="12264">
                  <c:v>174</c:v>
                </c:pt>
                <c:pt idx="12265">
                  <c:v>176</c:v>
                </c:pt>
                <c:pt idx="12266">
                  <c:v>179</c:v>
                </c:pt>
                <c:pt idx="12267">
                  <c:v>179</c:v>
                </c:pt>
                <c:pt idx="12268">
                  <c:v>182</c:v>
                </c:pt>
                <c:pt idx="12269">
                  <c:v>182</c:v>
                </c:pt>
                <c:pt idx="12270">
                  <c:v>185</c:v>
                </c:pt>
                <c:pt idx="12271">
                  <c:v>185</c:v>
                </c:pt>
                <c:pt idx="12272">
                  <c:v>188</c:v>
                </c:pt>
                <c:pt idx="12273">
                  <c:v>188</c:v>
                </c:pt>
                <c:pt idx="12274">
                  <c:v>191</c:v>
                </c:pt>
                <c:pt idx="12275">
                  <c:v>191</c:v>
                </c:pt>
                <c:pt idx="12276">
                  <c:v>194</c:v>
                </c:pt>
                <c:pt idx="12277">
                  <c:v>200</c:v>
                </c:pt>
                <c:pt idx="12278">
                  <c:v>209</c:v>
                </c:pt>
                <c:pt idx="12279">
                  <c:v>219</c:v>
                </c:pt>
                <c:pt idx="12280">
                  <c:v>232</c:v>
                </c:pt>
                <c:pt idx="12281">
                  <c:v>245</c:v>
                </c:pt>
                <c:pt idx="12282">
                  <c:v>252</c:v>
                </c:pt>
                <c:pt idx="12283">
                  <c:v>259</c:v>
                </c:pt>
                <c:pt idx="12284">
                  <c:v>263</c:v>
                </c:pt>
                <c:pt idx="12285">
                  <c:v>273</c:v>
                </c:pt>
                <c:pt idx="12286">
                  <c:v>296</c:v>
                </c:pt>
                <c:pt idx="12287">
                  <c:v>311</c:v>
                </c:pt>
                <c:pt idx="12288">
                  <c:v>315</c:v>
                </c:pt>
                <c:pt idx="12289">
                  <c:v>315</c:v>
                </c:pt>
                <c:pt idx="12290">
                  <c:v>315</c:v>
                </c:pt>
                <c:pt idx="12291">
                  <c:v>311</c:v>
                </c:pt>
                <c:pt idx="12292">
                  <c:v>307</c:v>
                </c:pt>
                <c:pt idx="12293">
                  <c:v>303</c:v>
                </c:pt>
                <c:pt idx="12294">
                  <c:v>300</c:v>
                </c:pt>
                <c:pt idx="12295">
                  <c:v>296</c:v>
                </c:pt>
                <c:pt idx="12296">
                  <c:v>292</c:v>
                </c:pt>
                <c:pt idx="12297">
                  <c:v>288</c:v>
                </c:pt>
                <c:pt idx="12298">
                  <c:v>284</c:v>
                </c:pt>
                <c:pt idx="12299">
                  <c:v>281</c:v>
                </c:pt>
                <c:pt idx="12300">
                  <c:v>273</c:v>
                </c:pt>
                <c:pt idx="12301">
                  <c:v>270</c:v>
                </c:pt>
                <c:pt idx="12302">
                  <c:v>266</c:v>
                </c:pt>
                <c:pt idx="12303">
                  <c:v>263</c:v>
                </c:pt>
                <c:pt idx="12304">
                  <c:v>256</c:v>
                </c:pt>
                <c:pt idx="12305">
                  <c:v>252</c:v>
                </c:pt>
                <c:pt idx="12306">
                  <c:v>249</c:v>
                </c:pt>
                <c:pt idx="12307">
                  <c:v>245</c:v>
                </c:pt>
                <c:pt idx="12308">
                  <c:v>242</c:v>
                </c:pt>
                <c:pt idx="12309">
                  <c:v>238</c:v>
                </c:pt>
                <c:pt idx="12310">
                  <c:v>235</c:v>
                </c:pt>
                <c:pt idx="12311">
                  <c:v>232</c:v>
                </c:pt>
                <c:pt idx="12312">
                  <c:v>228</c:v>
                </c:pt>
                <c:pt idx="12313">
                  <c:v>225</c:v>
                </c:pt>
                <c:pt idx="12314">
                  <c:v>222</c:v>
                </c:pt>
                <c:pt idx="12315">
                  <c:v>219</c:v>
                </c:pt>
                <c:pt idx="12316">
                  <c:v>216</c:v>
                </c:pt>
                <c:pt idx="12317">
                  <c:v>212</c:v>
                </c:pt>
                <c:pt idx="12318">
                  <c:v>209</c:v>
                </c:pt>
                <c:pt idx="12319">
                  <c:v>206</c:v>
                </c:pt>
                <c:pt idx="12320">
                  <c:v>206</c:v>
                </c:pt>
                <c:pt idx="12321">
                  <c:v>203</c:v>
                </c:pt>
                <c:pt idx="12322">
                  <c:v>200</c:v>
                </c:pt>
                <c:pt idx="12323">
                  <c:v>200</c:v>
                </c:pt>
                <c:pt idx="12324">
                  <c:v>197</c:v>
                </c:pt>
                <c:pt idx="12325">
                  <c:v>194</c:v>
                </c:pt>
                <c:pt idx="12326">
                  <c:v>191</c:v>
                </c:pt>
                <c:pt idx="12327">
                  <c:v>191</c:v>
                </c:pt>
                <c:pt idx="12328">
                  <c:v>188</c:v>
                </c:pt>
                <c:pt idx="12329">
                  <c:v>188</c:v>
                </c:pt>
                <c:pt idx="12330">
                  <c:v>185</c:v>
                </c:pt>
                <c:pt idx="12331">
                  <c:v>185</c:v>
                </c:pt>
                <c:pt idx="12332">
                  <c:v>182</c:v>
                </c:pt>
                <c:pt idx="12333">
                  <c:v>182</c:v>
                </c:pt>
                <c:pt idx="12334">
                  <c:v>182</c:v>
                </c:pt>
                <c:pt idx="12335">
                  <c:v>179</c:v>
                </c:pt>
                <c:pt idx="12336">
                  <c:v>179</c:v>
                </c:pt>
                <c:pt idx="12337">
                  <c:v>176</c:v>
                </c:pt>
                <c:pt idx="12338">
                  <c:v>176</c:v>
                </c:pt>
                <c:pt idx="12339">
                  <c:v>176</c:v>
                </c:pt>
                <c:pt idx="12340">
                  <c:v>176</c:v>
                </c:pt>
                <c:pt idx="12341">
                  <c:v>174</c:v>
                </c:pt>
                <c:pt idx="12342">
                  <c:v>174</c:v>
                </c:pt>
                <c:pt idx="12343">
                  <c:v>174</c:v>
                </c:pt>
                <c:pt idx="12344">
                  <c:v>174</c:v>
                </c:pt>
                <c:pt idx="12345">
                  <c:v>174</c:v>
                </c:pt>
                <c:pt idx="12346">
                  <c:v>174</c:v>
                </c:pt>
                <c:pt idx="12347">
                  <c:v>171</c:v>
                </c:pt>
                <c:pt idx="12348">
                  <c:v>171</c:v>
                </c:pt>
                <c:pt idx="12349">
                  <c:v>171</c:v>
                </c:pt>
                <c:pt idx="12350">
                  <c:v>171</c:v>
                </c:pt>
                <c:pt idx="12351">
                  <c:v>171</c:v>
                </c:pt>
                <c:pt idx="12352">
                  <c:v>171</c:v>
                </c:pt>
                <c:pt idx="12353">
                  <c:v>171</c:v>
                </c:pt>
                <c:pt idx="12354">
                  <c:v>171</c:v>
                </c:pt>
                <c:pt idx="12355">
                  <c:v>171</c:v>
                </c:pt>
                <c:pt idx="12356">
                  <c:v>168</c:v>
                </c:pt>
                <c:pt idx="12357">
                  <c:v>168</c:v>
                </c:pt>
                <c:pt idx="12358">
                  <c:v>168</c:v>
                </c:pt>
                <c:pt idx="12359">
                  <c:v>168</c:v>
                </c:pt>
                <c:pt idx="12360">
                  <c:v>168</c:v>
                </c:pt>
                <c:pt idx="12361">
                  <c:v>168</c:v>
                </c:pt>
                <c:pt idx="12362">
                  <c:v>168</c:v>
                </c:pt>
                <c:pt idx="12363">
                  <c:v>168</c:v>
                </c:pt>
                <c:pt idx="12364">
                  <c:v>168</c:v>
                </c:pt>
                <c:pt idx="12365">
                  <c:v>168</c:v>
                </c:pt>
                <c:pt idx="12366">
                  <c:v>168</c:v>
                </c:pt>
                <c:pt idx="12367">
                  <c:v>168</c:v>
                </c:pt>
                <c:pt idx="12368">
                  <c:v>168</c:v>
                </c:pt>
                <c:pt idx="12369">
                  <c:v>165</c:v>
                </c:pt>
                <c:pt idx="12370">
                  <c:v>165</c:v>
                </c:pt>
                <c:pt idx="12371">
                  <c:v>165</c:v>
                </c:pt>
                <c:pt idx="12372">
                  <c:v>165</c:v>
                </c:pt>
                <c:pt idx="12373">
                  <c:v>165</c:v>
                </c:pt>
                <c:pt idx="12374">
                  <c:v>165</c:v>
                </c:pt>
                <c:pt idx="12375">
                  <c:v>165</c:v>
                </c:pt>
                <c:pt idx="12376">
                  <c:v>165</c:v>
                </c:pt>
                <c:pt idx="12377">
                  <c:v>165</c:v>
                </c:pt>
                <c:pt idx="12378">
                  <c:v>165</c:v>
                </c:pt>
                <c:pt idx="12379">
                  <c:v>165</c:v>
                </c:pt>
                <c:pt idx="12380">
                  <c:v>165</c:v>
                </c:pt>
                <c:pt idx="12381">
                  <c:v>165</c:v>
                </c:pt>
                <c:pt idx="12382">
                  <c:v>165</c:v>
                </c:pt>
                <c:pt idx="12383">
                  <c:v>163</c:v>
                </c:pt>
                <c:pt idx="12384">
                  <c:v>163</c:v>
                </c:pt>
                <c:pt idx="12385">
                  <c:v>163</c:v>
                </c:pt>
                <c:pt idx="12386">
                  <c:v>163</c:v>
                </c:pt>
                <c:pt idx="12387">
                  <c:v>163</c:v>
                </c:pt>
                <c:pt idx="12388">
                  <c:v>163</c:v>
                </c:pt>
                <c:pt idx="12389">
                  <c:v>163</c:v>
                </c:pt>
                <c:pt idx="12390">
                  <c:v>163</c:v>
                </c:pt>
                <c:pt idx="12391">
                  <c:v>163</c:v>
                </c:pt>
                <c:pt idx="12392">
                  <c:v>163</c:v>
                </c:pt>
                <c:pt idx="12393">
                  <c:v>163</c:v>
                </c:pt>
                <c:pt idx="12394">
                  <c:v>163</c:v>
                </c:pt>
                <c:pt idx="12395">
                  <c:v>163</c:v>
                </c:pt>
                <c:pt idx="12396">
                  <c:v>163</c:v>
                </c:pt>
                <c:pt idx="12397">
                  <c:v>163</c:v>
                </c:pt>
                <c:pt idx="12398">
                  <c:v>163</c:v>
                </c:pt>
                <c:pt idx="12399">
                  <c:v>163</c:v>
                </c:pt>
                <c:pt idx="12400">
                  <c:v>163</c:v>
                </c:pt>
                <c:pt idx="12401">
                  <c:v>163</c:v>
                </c:pt>
                <c:pt idx="12402">
                  <c:v>163</c:v>
                </c:pt>
                <c:pt idx="12403">
                  <c:v>163</c:v>
                </c:pt>
                <c:pt idx="12404">
                  <c:v>163</c:v>
                </c:pt>
                <c:pt idx="12405">
                  <c:v>163</c:v>
                </c:pt>
                <c:pt idx="12406">
                  <c:v>163</c:v>
                </c:pt>
                <c:pt idx="12407">
                  <c:v>163</c:v>
                </c:pt>
                <c:pt idx="12408">
                  <c:v>163</c:v>
                </c:pt>
                <c:pt idx="12409">
                  <c:v>163</c:v>
                </c:pt>
                <c:pt idx="12410">
                  <c:v>163</c:v>
                </c:pt>
                <c:pt idx="12411">
                  <c:v>163</c:v>
                </c:pt>
                <c:pt idx="12412">
                  <c:v>163</c:v>
                </c:pt>
                <c:pt idx="12413">
                  <c:v>163</c:v>
                </c:pt>
                <c:pt idx="12414">
                  <c:v>163</c:v>
                </c:pt>
                <c:pt idx="12415">
                  <c:v>163</c:v>
                </c:pt>
                <c:pt idx="12416">
                  <c:v>163</c:v>
                </c:pt>
                <c:pt idx="12417">
                  <c:v>163</c:v>
                </c:pt>
                <c:pt idx="12418">
                  <c:v>163</c:v>
                </c:pt>
                <c:pt idx="12419">
                  <c:v>163</c:v>
                </c:pt>
                <c:pt idx="12420">
                  <c:v>163</c:v>
                </c:pt>
                <c:pt idx="12421">
                  <c:v>165</c:v>
                </c:pt>
                <c:pt idx="12422">
                  <c:v>168</c:v>
                </c:pt>
                <c:pt idx="12423">
                  <c:v>174</c:v>
                </c:pt>
                <c:pt idx="12424">
                  <c:v>179</c:v>
                </c:pt>
                <c:pt idx="12425">
                  <c:v>188</c:v>
                </c:pt>
                <c:pt idx="12426">
                  <c:v>194</c:v>
                </c:pt>
                <c:pt idx="12427">
                  <c:v>197</c:v>
                </c:pt>
                <c:pt idx="12428">
                  <c:v>197</c:v>
                </c:pt>
                <c:pt idx="12429">
                  <c:v>191</c:v>
                </c:pt>
                <c:pt idx="12430">
                  <c:v>188</c:v>
                </c:pt>
                <c:pt idx="12431">
                  <c:v>185</c:v>
                </c:pt>
                <c:pt idx="12432">
                  <c:v>185</c:v>
                </c:pt>
                <c:pt idx="12433">
                  <c:v>182</c:v>
                </c:pt>
                <c:pt idx="12434">
                  <c:v>185</c:v>
                </c:pt>
                <c:pt idx="12435">
                  <c:v>185</c:v>
                </c:pt>
                <c:pt idx="12436">
                  <c:v>185</c:v>
                </c:pt>
                <c:pt idx="12437">
                  <c:v>188</c:v>
                </c:pt>
                <c:pt idx="12438">
                  <c:v>191</c:v>
                </c:pt>
                <c:pt idx="12439">
                  <c:v>194</c:v>
                </c:pt>
                <c:pt idx="12440">
                  <c:v>197</c:v>
                </c:pt>
                <c:pt idx="12441">
                  <c:v>200</c:v>
                </c:pt>
                <c:pt idx="12442">
                  <c:v>200</c:v>
                </c:pt>
                <c:pt idx="12443">
                  <c:v>200</c:v>
                </c:pt>
                <c:pt idx="12444">
                  <c:v>197</c:v>
                </c:pt>
                <c:pt idx="12445">
                  <c:v>197</c:v>
                </c:pt>
                <c:pt idx="12446">
                  <c:v>197</c:v>
                </c:pt>
                <c:pt idx="12447">
                  <c:v>197</c:v>
                </c:pt>
                <c:pt idx="12448">
                  <c:v>200</c:v>
                </c:pt>
                <c:pt idx="12449">
                  <c:v>200</c:v>
                </c:pt>
                <c:pt idx="12450">
                  <c:v>203</c:v>
                </c:pt>
                <c:pt idx="12451">
                  <c:v>203</c:v>
                </c:pt>
                <c:pt idx="12452">
                  <c:v>203</c:v>
                </c:pt>
                <c:pt idx="12453">
                  <c:v>203</c:v>
                </c:pt>
                <c:pt idx="12454">
                  <c:v>203</c:v>
                </c:pt>
                <c:pt idx="12455">
                  <c:v>203</c:v>
                </c:pt>
                <c:pt idx="12456">
                  <c:v>203</c:v>
                </c:pt>
                <c:pt idx="12457">
                  <c:v>203</c:v>
                </c:pt>
                <c:pt idx="12458">
                  <c:v>203</c:v>
                </c:pt>
                <c:pt idx="12459">
                  <c:v>203</c:v>
                </c:pt>
                <c:pt idx="12460">
                  <c:v>203</c:v>
                </c:pt>
                <c:pt idx="12461">
                  <c:v>203</c:v>
                </c:pt>
                <c:pt idx="12462">
                  <c:v>203</c:v>
                </c:pt>
                <c:pt idx="12463">
                  <c:v>203</c:v>
                </c:pt>
                <c:pt idx="12464">
                  <c:v>206</c:v>
                </c:pt>
                <c:pt idx="12465">
                  <c:v>206</c:v>
                </c:pt>
                <c:pt idx="12466">
                  <c:v>206</c:v>
                </c:pt>
                <c:pt idx="12467">
                  <c:v>206</c:v>
                </c:pt>
                <c:pt idx="12468">
                  <c:v>206</c:v>
                </c:pt>
                <c:pt idx="12469">
                  <c:v>206</c:v>
                </c:pt>
                <c:pt idx="12470">
                  <c:v>209</c:v>
                </c:pt>
                <c:pt idx="12471">
                  <c:v>209</c:v>
                </c:pt>
                <c:pt idx="12472">
                  <c:v>209</c:v>
                </c:pt>
                <c:pt idx="12473">
                  <c:v>209</c:v>
                </c:pt>
                <c:pt idx="12474">
                  <c:v>209</c:v>
                </c:pt>
                <c:pt idx="12475">
                  <c:v>209</c:v>
                </c:pt>
                <c:pt idx="12476">
                  <c:v>209</c:v>
                </c:pt>
                <c:pt idx="12477">
                  <c:v>212</c:v>
                </c:pt>
                <c:pt idx="12478">
                  <c:v>212</c:v>
                </c:pt>
                <c:pt idx="12479">
                  <c:v>212</c:v>
                </c:pt>
                <c:pt idx="12480">
                  <c:v>212</c:v>
                </c:pt>
                <c:pt idx="12481">
                  <c:v>212</c:v>
                </c:pt>
                <c:pt idx="12482">
                  <c:v>212</c:v>
                </c:pt>
                <c:pt idx="12483">
                  <c:v>212</c:v>
                </c:pt>
                <c:pt idx="12484">
                  <c:v>216</c:v>
                </c:pt>
                <c:pt idx="12485">
                  <c:v>216</c:v>
                </c:pt>
                <c:pt idx="12486">
                  <c:v>216</c:v>
                </c:pt>
                <c:pt idx="12487">
                  <c:v>219</c:v>
                </c:pt>
                <c:pt idx="12488">
                  <c:v>219</c:v>
                </c:pt>
                <c:pt idx="12489">
                  <c:v>219</c:v>
                </c:pt>
                <c:pt idx="12490">
                  <c:v>216</c:v>
                </c:pt>
                <c:pt idx="12491">
                  <c:v>216</c:v>
                </c:pt>
                <c:pt idx="12492">
                  <c:v>216</c:v>
                </c:pt>
                <c:pt idx="12493">
                  <c:v>219</c:v>
                </c:pt>
                <c:pt idx="12494">
                  <c:v>219</c:v>
                </c:pt>
                <c:pt idx="12495">
                  <c:v>219</c:v>
                </c:pt>
                <c:pt idx="12496">
                  <c:v>219</c:v>
                </c:pt>
                <c:pt idx="12497">
                  <c:v>219</c:v>
                </c:pt>
                <c:pt idx="12498">
                  <c:v>222</c:v>
                </c:pt>
                <c:pt idx="12499">
                  <c:v>222</c:v>
                </c:pt>
                <c:pt idx="12500">
                  <c:v>222</c:v>
                </c:pt>
                <c:pt idx="12501">
                  <c:v>222</c:v>
                </c:pt>
                <c:pt idx="12502">
                  <c:v>222</c:v>
                </c:pt>
                <c:pt idx="12503">
                  <c:v>222</c:v>
                </c:pt>
                <c:pt idx="12504">
                  <c:v>222</c:v>
                </c:pt>
                <c:pt idx="12505">
                  <c:v>222</c:v>
                </c:pt>
                <c:pt idx="12506">
                  <c:v>225</c:v>
                </c:pt>
                <c:pt idx="12507">
                  <c:v>222</c:v>
                </c:pt>
                <c:pt idx="12508">
                  <c:v>222</c:v>
                </c:pt>
                <c:pt idx="12509">
                  <c:v>222</c:v>
                </c:pt>
                <c:pt idx="12510">
                  <c:v>222</c:v>
                </c:pt>
                <c:pt idx="12511">
                  <c:v>222</c:v>
                </c:pt>
                <c:pt idx="12512">
                  <c:v>222</c:v>
                </c:pt>
                <c:pt idx="12514">
                  <c:v>222</c:v>
                </c:pt>
                <c:pt idx="12515">
                  <c:v>222</c:v>
                </c:pt>
                <c:pt idx="12516">
                  <c:v>222</c:v>
                </c:pt>
                <c:pt idx="12517">
                  <c:v>222</c:v>
                </c:pt>
                <c:pt idx="12518">
                  <c:v>222</c:v>
                </c:pt>
                <c:pt idx="12519">
                  <c:v>222</c:v>
                </c:pt>
                <c:pt idx="12520">
                  <c:v>225</c:v>
                </c:pt>
                <c:pt idx="12521">
                  <c:v>249</c:v>
                </c:pt>
                <c:pt idx="12522">
                  <c:v>303</c:v>
                </c:pt>
                <c:pt idx="12523">
                  <c:v>369</c:v>
                </c:pt>
                <c:pt idx="12524">
                  <c:v>386</c:v>
                </c:pt>
                <c:pt idx="12525">
                  <c:v>377</c:v>
                </c:pt>
                <c:pt idx="12526">
                  <c:v>369</c:v>
                </c:pt>
                <c:pt idx="12527">
                  <c:v>377</c:v>
                </c:pt>
                <c:pt idx="12528">
                  <c:v>391</c:v>
                </c:pt>
                <c:pt idx="12529">
                  <c:v>404</c:v>
                </c:pt>
                <c:pt idx="12530">
                  <c:v>409</c:v>
                </c:pt>
                <c:pt idx="12531">
                  <c:v>413</c:v>
                </c:pt>
                <c:pt idx="12532">
                  <c:v>432</c:v>
                </c:pt>
                <c:pt idx="12533">
                  <c:v>460</c:v>
                </c:pt>
                <c:pt idx="12534">
                  <c:v>480</c:v>
                </c:pt>
                <c:pt idx="12535">
                  <c:v>495</c:v>
                </c:pt>
                <c:pt idx="12536">
                  <c:v>495</c:v>
                </c:pt>
                <c:pt idx="12537">
                  <c:v>495</c:v>
                </c:pt>
                <c:pt idx="12538">
                  <c:v>495</c:v>
                </c:pt>
                <c:pt idx="12539">
                  <c:v>495</c:v>
                </c:pt>
                <c:pt idx="12540">
                  <c:v>495</c:v>
                </c:pt>
                <c:pt idx="12541">
                  <c:v>500</c:v>
                </c:pt>
                <c:pt idx="12542">
                  <c:v>506</c:v>
                </c:pt>
                <c:pt idx="12543">
                  <c:v>526</c:v>
                </c:pt>
                <c:pt idx="12544">
                  <c:v>559</c:v>
                </c:pt>
                <c:pt idx="12545">
                  <c:v>581</c:v>
                </c:pt>
                <c:pt idx="12547">
                  <c:v>575</c:v>
                </c:pt>
                <c:pt idx="12548">
                  <c:v>575</c:v>
                </c:pt>
                <c:pt idx="12549">
                  <c:v>575</c:v>
                </c:pt>
                <c:pt idx="12550">
                  <c:v>569</c:v>
                </c:pt>
                <c:pt idx="12551">
                  <c:v>569</c:v>
                </c:pt>
                <c:pt idx="12552">
                  <c:v>569</c:v>
                </c:pt>
                <c:pt idx="12553">
                  <c:v>569</c:v>
                </c:pt>
                <c:pt idx="12554">
                  <c:v>569</c:v>
                </c:pt>
                <c:pt idx="12555">
                  <c:v>569</c:v>
                </c:pt>
                <c:pt idx="12556">
                  <c:v>575</c:v>
                </c:pt>
                <c:pt idx="12557">
                  <c:v>581</c:v>
                </c:pt>
                <c:pt idx="12558">
                  <c:v>586</c:v>
                </c:pt>
                <c:pt idx="12559">
                  <c:v>597</c:v>
                </c:pt>
                <c:pt idx="12560">
                  <c:v>614</c:v>
                </c:pt>
                <c:pt idx="12561">
                  <c:v>632</c:v>
                </c:pt>
                <c:pt idx="12562">
                  <c:v>655</c:v>
                </c:pt>
                <c:pt idx="12563">
                  <c:v>673</c:v>
                </c:pt>
                <c:pt idx="12564">
                  <c:v>704</c:v>
                </c:pt>
                <c:pt idx="12565">
                  <c:v>723</c:v>
                </c:pt>
                <c:pt idx="12566">
                  <c:v>742</c:v>
                </c:pt>
                <c:pt idx="12567">
                  <c:v>768</c:v>
                </c:pt>
                <c:pt idx="12568">
                  <c:v>801</c:v>
                </c:pt>
                <c:pt idx="12569">
                  <c:v>848</c:v>
                </c:pt>
                <c:pt idx="12570">
                  <c:v>883</c:v>
                </c:pt>
                <c:pt idx="12571">
                  <c:v>904</c:v>
                </c:pt>
                <c:pt idx="12572">
                  <c:v>919</c:v>
                </c:pt>
                <c:pt idx="12573">
                  <c:v>926</c:v>
                </c:pt>
                <c:pt idx="12574">
                  <c:v>933</c:v>
                </c:pt>
                <c:pt idx="12575">
                  <c:v>940</c:v>
                </c:pt>
                <c:pt idx="12576">
                  <c:v>933</c:v>
                </c:pt>
                <c:pt idx="12577">
                  <c:v>933</c:v>
                </c:pt>
                <c:pt idx="12578">
                  <c:v>926</c:v>
                </c:pt>
                <c:pt idx="12579">
                  <c:v>919</c:v>
                </c:pt>
                <c:pt idx="12581">
                  <c:v>904</c:v>
                </c:pt>
                <c:pt idx="12582">
                  <c:v>876</c:v>
                </c:pt>
                <c:pt idx="12583">
                  <c:v>848</c:v>
                </c:pt>
                <c:pt idx="12584">
                  <c:v>848</c:v>
                </c:pt>
                <c:pt idx="12585">
                  <c:v>855</c:v>
                </c:pt>
                <c:pt idx="12586">
                  <c:v>862</c:v>
                </c:pt>
                <c:pt idx="12587">
                  <c:v>855</c:v>
                </c:pt>
                <c:pt idx="12588">
                  <c:v>855</c:v>
                </c:pt>
                <c:pt idx="12589">
                  <c:v>848</c:v>
                </c:pt>
                <c:pt idx="12590">
                  <c:v>841</c:v>
                </c:pt>
                <c:pt idx="12591">
                  <c:v>834</c:v>
                </c:pt>
                <c:pt idx="12592">
                  <c:v>821</c:v>
                </c:pt>
                <c:pt idx="12593">
                  <c:v>841</c:v>
                </c:pt>
                <c:pt idx="12594">
                  <c:v>841</c:v>
                </c:pt>
                <c:pt idx="12595">
                  <c:v>821</c:v>
                </c:pt>
                <c:pt idx="12596">
                  <c:v>801</c:v>
                </c:pt>
                <c:pt idx="12597">
                  <c:v>787</c:v>
                </c:pt>
                <c:pt idx="12598">
                  <c:v>774</c:v>
                </c:pt>
                <c:pt idx="12599">
                  <c:v>761</c:v>
                </c:pt>
                <c:pt idx="12600">
                  <c:v>748</c:v>
                </c:pt>
                <c:pt idx="12601">
                  <c:v>729</c:v>
                </c:pt>
                <c:pt idx="12602">
                  <c:v>717</c:v>
                </c:pt>
                <c:pt idx="12603">
                  <c:v>704</c:v>
                </c:pt>
                <c:pt idx="12604">
                  <c:v>692</c:v>
                </c:pt>
                <c:pt idx="12605">
                  <c:v>679</c:v>
                </c:pt>
                <c:pt idx="12606">
                  <c:v>673</c:v>
                </c:pt>
                <c:pt idx="12607">
                  <c:v>667</c:v>
                </c:pt>
                <c:pt idx="12608">
                  <c:v>661</c:v>
                </c:pt>
                <c:pt idx="12609">
                  <c:v>655</c:v>
                </c:pt>
                <c:pt idx="12610">
                  <c:v>649</c:v>
                </c:pt>
                <c:pt idx="12611">
                  <c:v>644</c:v>
                </c:pt>
                <c:pt idx="12612">
                  <c:v>644</c:v>
                </c:pt>
                <c:pt idx="12613">
                  <c:v>638</c:v>
                </c:pt>
                <c:pt idx="12614">
                  <c:v>626</c:v>
                </c:pt>
                <c:pt idx="12615">
                  <c:v>620</c:v>
                </c:pt>
                <c:pt idx="12616">
                  <c:v>614</c:v>
                </c:pt>
                <c:pt idx="12617">
                  <c:v>609</c:v>
                </c:pt>
                <c:pt idx="12618">
                  <c:v>609</c:v>
                </c:pt>
                <c:pt idx="12619">
                  <c:v>609</c:v>
                </c:pt>
                <c:pt idx="12620">
                  <c:v>603</c:v>
                </c:pt>
                <c:pt idx="12621">
                  <c:v>597</c:v>
                </c:pt>
                <c:pt idx="12622">
                  <c:v>592</c:v>
                </c:pt>
                <c:pt idx="12623">
                  <c:v>586</c:v>
                </c:pt>
                <c:pt idx="12624">
                  <c:v>581</c:v>
                </c:pt>
                <c:pt idx="12625">
                  <c:v>575</c:v>
                </c:pt>
                <c:pt idx="12626">
                  <c:v>569</c:v>
                </c:pt>
                <c:pt idx="12627">
                  <c:v>559</c:v>
                </c:pt>
                <c:pt idx="12628">
                  <c:v>559</c:v>
                </c:pt>
                <c:pt idx="12629">
                  <c:v>553</c:v>
                </c:pt>
                <c:pt idx="12630">
                  <c:v>548</c:v>
                </c:pt>
                <c:pt idx="12631">
                  <c:v>542</c:v>
                </c:pt>
                <c:pt idx="12632">
                  <c:v>542</c:v>
                </c:pt>
                <c:pt idx="12633">
                  <c:v>537</c:v>
                </c:pt>
                <c:pt idx="12634">
                  <c:v>537</c:v>
                </c:pt>
                <c:pt idx="12635">
                  <c:v>537</c:v>
                </c:pt>
                <c:pt idx="12637">
                  <c:v>537</c:v>
                </c:pt>
                <c:pt idx="12638">
                  <c:v>532</c:v>
                </c:pt>
                <c:pt idx="12639">
                  <c:v>526</c:v>
                </c:pt>
                <c:pt idx="12640">
                  <c:v>521</c:v>
                </c:pt>
                <c:pt idx="12641">
                  <c:v>516</c:v>
                </c:pt>
                <c:pt idx="12642">
                  <c:v>516</c:v>
                </c:pt>
                <c:pt idx="12643">
                  <c:v>511</c:v>
                </c:pt>
                <c:pt idx="12644">
                  <c:v>511</c:v>
                </c:pt>
                <c:pt idx="12645">
                  <c:v>506</c:v>
                </c:pt>
                <c:pt idx="12646">
                  <c:v>506</c:v>
                </c:pt>
                <c:pt idx="12647">
                  <c:v>500</c:v>
                </c:pt>
                <c:pt idx="12648">
                  <c:v>500</c:v>
                </c:pt>
                <c:pt idx="12649">
                  <c:v>495</c:v>
                </c:pt>
                <c:pt idx="12650">
                  <c:v>495</c:v>
                </c:pt>
                <c:pt idx="12651">
                  <c:v>495</c:v>
                </c:pt>
                <c:pt idx="12652">
                  <c:v>490</c:v>
                </c:pt>
                <c:pt idx="12653">
                  <c:v>485</c:v>
                </c:pt>
                <c:pt idx="12654">
                  <c:v>480</c:v>
                </c:pt>
                <c:pt idx="12655">
                  <c:v>470</c:v>
                </c:pt>
                <c:pt idx="12656">
                  <c:v>465</c:v>
                </c:pt>
                <c:pt idx="12657">
                  <c:v>456</c:v>
                </c:pt>
                <c:pt idx="12658">
                  <c:v>451</c:v>
                </c:pt>
                <c:pt idx="12659">
                  <c:v>451</c:v>
                </c:pt>
                <c:pt idx="12660">
                  <c:v>451</c:v>
                </c:pt>
                <c:pt idx="12661">
                  <c:v>451</c:v>
                </c:pt>
                <c:pt idx="12662">
                  <c:v>451</c:v>
                </c:pt>
                <c:pt idx="12663">
                  <c:v>451</c:v>
                </c:pt>
                <c:pt idx="12664">
                  <c:v>456</c:v>
                </c:pt>
                <c:pt idx="12665">
                  <c:v>456</c:v>
                </c:pt>
                <c:pt idx="12666">
                  <c:v>456</c:v>
                </c:pt>
                <c:pt idx="12667">
                  <c:v>460</c:v>
                </c:pt>
                <c:pt idx="12668">
                  <c:v>460</c:v>
                </c:pt>
                <c:pt idx="12669">
                  <c:v>460</c:v>
                </c:pt>
                <c:pt idx="12670">
                  <c:v>460</c:v>
                </c:pt>
                <c:pt idx="12671">
                  <c:v>465</c:v>
                </c:pt>
                <c:pt idx="12672">
                  <c:v>465</c:v>
                </c:pt>
                <c:pt idx="12673">
                  <c:v>465</c:v>
                </c:pt>
                <c:pt idx="12674">
                  <c:v>465</c:v>
                </c:pt>
                <c:pt idx="12675">
                  <c:v>465</c:v>
                </c:pt>
                <c:pt idx="12676">
                  <c:v>465</c:v>
                </c:pt>
                <c:pt idx="12677">
                  <c:v>470</c:v>
                </c:pt>
                <c:pt idx="12678">
                  <c:v>470</c:v>
                </c:pt>
                <c:pt idx="12679">
                  <c:v>470</c:v>
                </c:pt>
                <c:pt idx="12680">
                  <c:v>470</c:v>
                </c:pt>
                <c:pt idx="12681">
                  <c:v>470</c:v>
                </c:pt>
                <c:pt idx="12682">
                  <c:v>470</c:v>
                </c:pt>
                <c:pt idx="12683">
                  <c:v>470</c:v>
                </c:pt>
                <c:pt idx="12684">
                  <c:v>470</c:v>
                </c:pt>
                <c:pt idx="12685">
                  <c:v>465</c:v>
                </c:pt>
                <c:pt idx="12686">
                  <c:v>465</c:v>
                </c:pt>
                <c:pt idx="12687">
                  <c:v>460</c:v>
                </c:pt>
                <c:pt idx="12688">
                  <c:v>460</c:v>
                </c:pt>
                <c:pt idx="12689">
                  <c:v>456</c:v>
                </c:pt>
                <c:pt idx="12690">
                  <c:v>451</c:v>
                </c:pt>
                <c:pt idx="12691">
                  <c:v>441</c:v>
                </c:pt>
                <c:pt idx="12692">
                  <c:v>436</c:v>
                </c:pt>
                <c:pt idx="12693">
                  <c:v>427</c:v>
                </c:pt>
                <c:pt idx="12694">
                  <c:v>422</c:v>
                </c:pt>
                <c:pt idx="12695">
                  <c:v>413</c:v>
                </c:pt>
                <c:pt idx="12696">
                  <c:v>409</c:v>
                </c:pt>
                <c:pt idx="12697">
                  <c:v>409</c:v>
                </c:pt>
                <c:pt idx="12698">
                  <c:v>404</c:v>
                </c:pt>
                <c:pt idx="12699">
                  <c:v>399</c:v>
                </c:pt>
                <c:pt idx="12700">
                  <c:v>399</c:v>
                </c:pt>
                <c:pt idx="12701">
                  <c:v>399</c:v>
                </c:pt>
                <c:pt idx="12702">
                  <c:v>399</c:v>
                </c:pt>
                <c:pt idx="12703">
                  <c:v>399</c:v>
                </c:pt>
                <c:pt idx="12704">
                  <c:v>395</c:v>
                </c:pt>
                <c:pt idx="12705">
                  <c:v>391</c:v>
                </c:pt>
                <c:pt idx="12706">
                  <c:v>391</c:v>
                </c:pt>
                <c:pt idx="12707">
                  <c:v>386</c:v>
                </c:pt>
                <c:pt idx="12708">
                  <c:v>386</c:v>
                </c:pt>
                <c:pt idx="12709">
                  <c:v>382</c:v>
                </c:pt>
                <c:pt idx="12710">
                  <c:v>382</c:v>
                </c:pt>
                <c:pt idx="12711">
                  <c:v>377</c:v>
                </c:pt>
                <c:pt idx="12712">
                  <c:v>373</c:v>
                </c:pt>
                <c:pt idx="12713">
                  <c:v>373</c:v>
                </c:pt>
                <c:pt idx="12714">
                  <c:v>369</c:v>
                </c:pt>
                <c:pt idx="12715">
                  <c:v>364</c:v>
                </c:pt>
                <c:pt idx="12716">
                  <c:v>360</c:v>
                </c:pt>
                <c:pt idx="12717">
                  <c:v>356</c:v>
                </c:pt>
                <c:pt idx="12718">
                  <c:v>352</c:v>
                </c:pt>
                <c:pt idx="12719">
                  <c:v>347</c:v>
                </c:pt>
                <c:pt idx="12720">
                  <c:v>343</c:v>
                </c:pt>
                <c:pt idx="12721">
                  <c:v>339</c:v>
                </c:pt>
                <c:pt idx="12722">
                  <c:v>335</c:v>
                </c:pt>
                <c:pt idx="12723">
                  <c:v>331</c:v>
                </c:pt>
                <c:pt idx="12724">
                  <c:v>327</c:v>
                </c:pt>
                <c:pt idx="12725">
                  <c:v>323</c:v>
                </c:pt>
                <c:pt idx="12726">
                  <c:v>319</c:v>
                </c:pt>
                <c:pt idx="12727">
                  <c:v>319</c:v>
                </c:pt>
                <c:pt idx="12728">
                  <c:v>315</c:v>
                </c:pt>
                <c:pt idx="12729">
                  <c:v>315</c:v>
                </c:pt>
                <c:pt idx="12730">
                  <c:v>315</c:v>
                </c:pt>
                <c:pt idx="12731">
                  <c:v>315</c:v>
                </c:pt>
                <c:pt idx="12732">
                  <c:v>315</c:v>
                </c:pt>
                <c:pt idx="12733">
                  <c:v>319</c:v>
                </c:pt>
                <c:pt idx="12734">
                  <c:v>323</c:v>
                </c:pt>
                <c:pt idx="12735">
                  <c:v>327</c:v>
                </c:pt>
                <c:pt idx="12736">
                  <c:v>327</c:v>
                </c:pt>
                <c:pt idx="12737">
                  <c:v>331</c:v>
                </c:pt>
                <c:pt idx="12738">
                  <c:v>331</c:v>
                </c:pt>
                <c:pt idx="12739">
                  <c:v>335</c:v>
                </c:pt>
                <c:pt idx="12740">
                  <c:v>335</c:v>
                </c:pt>
                <c:pt idx="12741">
                  <c:v>335</c:v>
                </c:pt>
                <c:pt idx="12742">
                  <c:v>339</c:v>
                </c:pt>
                <c:pt idx="12743">
                  <c:v>339</c:v>
                </c:pt>
                <c:pt idx="12744">
                  <c:v>339</c:v>
                </c:pt>
                <c:pt idx="12745">
                  <c:v>335</c:v>
                </c:pt>
                <c:pt idx="12746">
                  <c:v>335</c:v>
                </c:pt>
                <c:pt idx="12747">
                  <c:v>335</c:v>
                </c:pt>
                <c:pt idx="12748">
                  <c:v>331</c:v>
                </c:pt>
                <c:pt idx="12749">
                  <c:v>331</c:v>
                </c:pt>
                <c:pt idx="12750">
                  <c:v>327</c:v>
                </c:pt>
                <c:pt idx="12751">
                  <c:v>323</c:v>
                </c:pt>
                <c:pt idx="12752">
                  <c:v>323</c:v>
                </c:pt>
                <c:pt idx="12753">
                  <c:v>315</c:v>
                </c:pt>
                <c:pt idx="12754">
                  <c:v>315</c:v>
                </c:pt>
                <c:pt idx="12755">
                  <c:v>311</c:v>
                </c:pt>
                <c:pt idx="12756">
                  <c:v>307</c:v>
                </c:pt>
                <c:pt idx="12757">
                  <c:v>307</c:v>
                </c:pt>
                <c:pt idx="12758">
                  <c:v>303</c:v>
                </c:pt>
                <c:pt idx="12759">
                  <c:v>303</c:v>
                </c:pt>
                <c:pt idx="12760">
                  <c:v>303</c:v>
                </c:pt>
                <c:pt idx="12761">
                  <c:v>303</c:v>
                </c:pt>
                <c:pt idx="12762">
                  <c:v>307</c:v>
                </c:pt>
                <c:pt idx="12763">
                  <c:v>307</c:v>
                </c:pt>
                <c:pt idx="12764">
                  <c:v>311</c:v>
                </c:pt>
                <c:pt idx="12765">
                  <c:v>315</c:v>
                </c:pt>
                <c:pt idx="12766">
                  <c:v>319</c:v>
                </c:pt>
                <c:pt idx="12767">
                  <c:v>319</c:v>
                </c:pt>
                <c:pt idx="12768">
                  <c:v>331</c:v>
                </c:pt>
                <c:pt idx="12769">
                  <c:v>352</c:v>
                </c:pt>
                <c:pt idx="12770">
                  <c:v>360</c:v>
                </c:pt>
                <c:pt idx="12771">
                  <c:v>347</c:v>
                </c:pt>
                <c:pt idx="12772">
                  <c:v>335</c:v>
                </c:pt>
                <c:pt idx="12773">
                  <c:v>339</c:v>
                </c:pt>
                <c:pt idx="12774">
                  <c:v>347</c:v>
                </c:pt>
                <c:pt idx="12775">
                  <c:v>347</c:v>
                </c:pt>
                <c:pt idx="12776">
                  <c:v>343</c:v>
                </c:pt>
                <c:pt idx="12777">
                  <c:v>343</c:v>
                </c:pt>
                <c:pt idx="12778">
                  <c:v>352</c:v>
                </c:pt>
                <c:pt idx="12779">
                  <c:v>356</c:v>
                </c:pt>
                <c:pt idx="12780">
                  <c:v>347</c:v>
                </c:pt>
                <c:pt idx="12781">
                  <c:v>339</c:v>
                </c:pt>
                <c:pt idx="12782">
                  <c:v>339</c:v>
                </c:pt>
                <c:pt idx="12783">
                  <c:v>343</c:v>
                </c:pt>
                <c:pt idx="12784">
                  <c:v>343</c:v>
                </c:pt>
                <c:pt idx="12785">
                  <c:v>335</c:v>
                </c:pt>
                <c:pt idx="12786">
                  <c:v>331</c:v>
                </c:pt>
                <c:pt idx="12787">
                  <c:v>331</c:v>
                </c:pt>
                <c:pt idx="12788">
                  <c:v>331</c:v>
                </c:pt>
                <c:pt idx="12789">
                  <c:v>323</c:v>
                </c:pt>
                <c:pt idx="12790">
                  <c:v>315</c:v>
                </c:pt>
                <c:pt idx="12791">
                  <c:v>303</c:v>
                </c:pt>
                <c:pt idx="12792">
                  <c:v>296</c:v>
                </c:pt>
                <c:pt idx="12793">
                  <c:v>288</c:v>
                </c:pt>
                <c:pt idx="12794">
                  <c:v>281</c:v>
                </c:pt>
                <c:pt idx="12795">
                  <c:v>273</c:v>
                </c:pt>
                <c:pt idx="12796">
                  <c:v>270</c:v>
                </c:pt>
                <c:pt idx="12797">
                  <c:v>263</c:v>
                </c:pt>
                <c:pt idx="12798">
                  <c:v>263</c:v>
                </c:pt>
                <c:pt idx="12799">
                  <c:v>259</c:v>
                </c:pt>
                <c:pt idx="12800">
                  <c:v>256</c:v>
                </c:pt>
                <c:pt idx="12801">
                  <c:v>252</c:v>
                </c:pt>
                <c:pt idx="12802">
                  <c:v>252</c:v>
                </c:pt>
                <c:pt idx="12803">
                  <c:v>249</c:v>
                </c:pt>
                <c:pt idx="12804">
                  <c:v>245</c:v>
                </c:pt>
                <c:pt idx="12805">
                  <c:v>245</c:v>
                </c:pt>
                <c:pt idx="12806">
                  <c:v>242</c:v>
                </c:pt>
                <c:pt idx="12807">
                  <c:v>242</c:v>
                </c:pt>
                <c:pt idx="12808">
                  <c:v>242</c:v>
                </c:pt>
                <c:pt idx="12809">
                  <c:v>238</c:v>
                </c:pt>
                <c:pt idx="12810">
                  <c:v>238</c:v>
                </c:pt>
                <c:pt idx="12811">
                  <c:v>235</c:v>
                </c:pt>
                <c:pt idx="12812">
                  <c:v>235</c:v>
                </c:pt>
                <c:pt idx="12813">
                  <c:v>238</c:v>
                </c:pt>
                <c:pt idx="12814">
                  <c:v>245</c:v>
                </c:pt>
                <c:pt idx="12815">
                  <c:v>249</c:v>
                </c:pt>
                <c:pt idx="12816">
                  <c:v>252</c:v>
                </c:pt>
                <c:pt idx="12817">
                  <c:v>256</c:v>
                </c:pt>
                <c:pt idx="12818">
                  <c:v>256</c:v>
                </c:pt>
                <c:pt idx="12819">
                  <c:v>259</c:v>
                </c:pt>
                <c:pt idx="12820">
                  <c:v>259</c:v>
                </c:pt>
                <c:pt idx="12821">
                  <c:v>259</c:v>
                </c:pt>
                <c:pt idx="12822">
                  <c:v>263</c:v>
                </c:pt>
                <c:pt idx="12823">
                  <c:v>263</c:v>
                </c:pt>
                <c:pt idx="12824">
                  <c:v>266</c:v>
                </c:pt>
                <c:pt idx="12825">
                  <c:v>270</c:v>
                </c:pt>
                <c:pt idx="12826">
                  <c:v>270</c:v>
                </c:pt>
                <c:pt idx="12827">
                  <c:v>273</c:v>
                </c:pt>
                <c:pt idx="12828">
                  <c:v>273</c:v>
                </c:pt>
                <c:pt idx="12829">
                  <c:v>281</c:v>
                </c:pt>
                <c:pt idx="12830">
                  <c:v>284</c:v>
                </c:pt>
                <c:pt idx="12831">
                  <c:v>292</c:v>
                </c:pt>
                <c:pt idx="12832">
                  <c:v>300</c:v>
                </c:pt>
                <c:pt idx="12833">
                  <c:v>303</c:v>
                </c:pt>
                <c:pt idx="12834">
                  <c:v>307</c:v>
                </c:pt>
                <c:pt idx="12835">
                  <c:v>307</c:v>
                </c:pt>
                <c:pt idx="12836">
                  <c:v>307</c:v>
                </c:pt>
                <c:pt idx="12837">
                  <c:v>311</c:v>
                </c:pt>
                <c:pt idx="12838">
                  <c:v>311</c:v>
                </c:pt>
                <c:pt idx="12839">
                  <c:v>311</c:v>
                </c:pt>
                <c:pt idx="12840">
                  <c:v>311</c:v>
                </c:pt>
                <c:pt idx="12841">
                  <c:v>311</c:v>
                </c:pt>
                <c:pt idx="12842">
                  <c:v>311</c:v>
                </c:pt>
                <c:pt idx="12843">
                  <c:v>307</c:v>
                </c:pt>
                <c:pt idx="12844">
                  <c:v>307</c:v>
                </c:pt>
                <c:pt idx="12845">
                  <c:v>303</c:v>
                </c:pt>
                <c:pt idx="12846">
                  <c:v>300</c:v>
                </c:pt>
                <c:pt idx="12847">
                  <c:v>292</c:v>
                </c:pt>
                <c:pt idx="12848">
                  <c:v>288</c:v>
                </c:pt>
                <c:pt idx="12849">
                  <c:v>284</c:v>
                </c:pt>
                <c:pt idx="12850">
                  <c:v>281</c:v>
                </c:pt>
                <c:pt idx="12851">
                  <c:v>277</c:v>
                </c:pt>
                <c:pt idx="12852">
                  <c:v>273</c:v>
                </c:pt>
                <c:pt idx="12853">
                  <c:v>270</c:v>
                </c:pt>
                <c:pt idx="12854">
                  <c:v>270</c:v>
                </c:pt>
                <c:pt idx="12855">
                  <c:v>270</c:v>
                </c:pt>
                <c:pt idx="12856">
                  <c:v>273</c:v>
                </c:pt>
                <c:pt idx="12857">
                  <c:v>277</c:v>
                </c:pt>
                <c:pt idx="12858">
                  <c:v>281</c:v>
                </c:pt>
                <c:pt idx="12859">
                  <c:v>288</c:v>
                </c:pt>
                <c:pt idx="12860">
                  <c:v>292</c:v>
                </c:pt>
                <c:pt idx="12861">
                  <c:v>300</c:v>
                </c:pt>
                <c:pt idx="12862">
                  <c:v>303</c:v>
                </c:pt>
                <c:pt idx="12863">
                  <c:v>303</c:v>
                </c:pt>
                <c:pt idx="12864">
                  <c:v>311</c:v>
                </c:pt>
                <c:pt idx="12865">
                  <c:v>331</c:v>
                </c:pt>
                <c:pt idx="12866">
                  <c:v>343</c:v>
                </c:pt>
                <c:pt idx="12867">
                  <c:v>347</c:v>
                </c:pt>
                <c:pt idx="12868">
                  <c:v>347</c:v>
                </c:pt>
                <c:pt idx="12869">
                  <c:v>343</c:v>
                </c:pt>
                <c:pt idx="12870">
                  <c:v>339</c:v>
                </c:pt>
                <c:pt idx="12871">
                  <c:v>335</c:v>
                </c:pt>
                <c:pt idx="12872">
                  <c:v>335</c:v>
                </c:pt>
                <c:pt idx="12873">
                  <c:v>335</c:v>
                </c:pt>
                <c:pt idx="12874">
                  <c:v>331</c:v>
                </c:pt>
                <c:pt idx="12875">
                  <c:v>327</c:v>
                </c:pt>
                <c:pt idx="12876">
                  <c:v>315</c:v>
                </c:pt>
                <c:pt idx="12877">
                  <c:v>303</c:v>
                </c:pt>
                <c:pt idx="12878">
                  <c:v>307</c:v>
                </c:pt>
                <c:pt idx="12879">
                  <c:v>319</c:v>
                </c:pt>
                <c:pt idx="12880">
                  <c:v>331</c:v>
                </c:pt>
                <c:pt idx="12881">
                  <c:v>335</c:v>
                </c:pt>
                <c:pt idx="12882">
                  <c:v>335</c:v>
                </c:pt>
                <c:pt idx="12883">
                  <c:v>331</c:v>
                </c:pt>
                <c:pt idx="12884">
                  <c:v>323</c:v>
                </c:pt>
                <c:pt idx="12885">
                  <c:v>311</c:v>
                </c:pt>
                <c:pt idx="12886">
                  <c:v>303</c:v>
                </c:pt>
                <c:pt idx="12887">
                  <c:v>296</c:v>
                </c:pt>
                <c:pt idx="12888">
                  <c:v>288</c:v>
                </c:pt>
                <c:pt idx="12889">
                  <c:v>281</c:v>
                </c:pt>
                <c:pt idx="12890">
                  <c:v>273</c:v>
                </c:pt>
                <c:pt idx="12891">
                  <c:v>266</c:v>
                </c:pt>
                <c:pt idx="12892">
                  <c:v>259</c:v>
                </c:pt>
                <c:pt idx="12893">
                  <c:v>256</c:v>
                </c:pt>
                <c:pt idx="12894">
                  <c:v>252</c:v>
                </c:pt>
                <c:pt idx="12895">
                  <c:v>249</c:v>
                </c:pt>
                <c:pt idx="12896">
                  <c:v>249</c:v>
                </c:pt>
                <c:pt idx="12897">
                  <c:v>245</c:v>
                </c:pt>
                <c:pt idx="12898">
                  <c:v>242</c:v>
                </c:pt>
                <c:pt idx="12899">
                  <c:v>238</c:v>
                </c:pt>
                <c:pt idx="12900">
                  <c:v>235</c:v>
                </c:pt>
                <c:pt idx="12901">
                  <c:v>235</c:v>
                </c:pt>
                <c:pt idx="12902">
                  <c:v>232</c:v>
                </c:pt>
                <c:pt idx="12903">
                  <c:v>228</c:v>
                </c:pt>
                <c:pt idx="12904">
                  <c:v>228</c:v>
                </c:pt>
                <c:pt idx="12905">
                  <c:v>225</c:v>
                </c:pt>
                <c:pt idx="12906">
                  <c:v>222</c:v>
                </c:pt>
                <c:pt idx="12907">
                  <c:v>222</c:v>
                </c:pt>
                <c:pt idx="12908">
                  <c:v>222</c:v>
                </c:pt>
                <c:pt idx="12909">
                  <c:v>219</c:v>
                </c:pt>
                <c:pt idx="12910">
                  <c:v>219</c:v>
                </c:pt>
                <c:pt idx="12911">
                  <c:v>216</c:v>
                </c:pt>
                <c:pt idx="12912">
                  <c:v>216</c:v>
                </c:pt>
                <c:pt idx="12913">
                  <c:v>216</c:v>
                </c:pt>
                <c:pt idx="12914">
                  <c:v>216</c:v>
                </c:pt>
                <c:pt idx="12915">
                  <c:v>219</c:v>
                </c:pt>
                <c:pt idx="12916">
                  <c:v>219</c:v>
                </c:pt>
                <c:pt idx="12917">
                  <c:v>225</c:v>
                </c:pt>
                <c:pt idx="12918">
                  <c:v>228</c:v>
                </c:pt>
                <c:pt idx="12919">
                  <c:v>235</c:v>
                </c:pt>
                <c:pt idx="12920">
                  <c:v>238</c:v>
                </c:pt>
                <c:pt idx="12921">
                  <c:v>245</c:v>
                </c:pt>
                <c:pt idx="12922">
                  <c:v>249</c:v>
                </c:pt>
                <c:pt idx="12923">
                  <c:v>252</c:v>
                </c:pt>
                <c:pt idx="12924">
                  <c:v>256</c:v>
                </c:pt>
                <c:pt idx="12925">
                  <c:v>263</c:v>
                </c:pt>
                <c:pt idx="12926">
                  <c:v>270</c:v>
                </c:pt>
                <c:pt idx="12927">
                  <c:v>277</c:v>
                </c:pt>
                <c:pt idx="12928">
                  <c:v>284</c:v>
                </c:pt>
                <c:pt idx="12929">
                  <c:v>288</c:v>
                </c:pt>
                <c:pt idx="12930">
                  <c:v>292</c:v>
                </c:pt>
                <c:pt idx="12931">
                  <c:v>296</c:v>
                </c:pt>
                <c:pt idx="12932">
                  <c:v>296</c:v>
                </c:pt>
                <c:pt idx="12933">
                  <c:v>296</c:v>
                </c:pt>
                <c:pt idx="12934">
                  <c:v>296</c:v>
                </c:pt>
                <c:pt idx="12935">
                  <c:v>296</c:v>
                </c:pt>
                <c:pt idx="12936">
                  <c:v>292</c:v>
                </c:pt>
                <c:pt idx="12937">
                  <c:v>292</c:v>
                </c:pt>
                <c:pt idx="12938">
                  <c:v>284</c:v>
                </c:pt>
                <c:pt idx="12939">
                  <c:v>281</c:v>
                </c:pt>
                <c:pt idx="12940">
                  <c:v>277</c:v>
                </c:pt>
                <c:pt idx="12941">
                  <c:v>270</c:v>
                </c:pt>
                <c:pt idx="12942">
                  <c:v>266</c:v>
                </c:pt>
                <c:pt idx="12943">
                  <c:v>259</c:v>
                </c:pt>
                <c:pt idx="12944">
                  <c:v>256</c:v>
                </c:pt>
                <c:pt idx="12945">
                  <c:v>252</c:v>
                </c:pt>
                <c:pt idx="12946">
                  <c:v>249</c:v>
                </c:pt>
                <c:pt idx="12947">
                  <c:v>249</c:v>
                </c:pt>
                <c:pt idx="12948">
                  <c:v>242</c:v>
                </c:pt>
                <c:pt idx="12949">
                  <c:v>242</c:v>
                </c:pt>
                <c:pt idx="12950">
                  <c:v>235</c:v>
                </c:pt>
                <c:pt idx="12951">
                  <c:v>232</c:v>
                </c:pt>
                <c:pt idx="12952">
                  <c:v>228</c:v>
                </c:pt>
                <c:pt idx="12953">
                  <c:v>228</c:v>
                </c:pt>
                <c:pt idx="12954">
                  <c:v>225</c:v>
                </c:pt>
                <c:pt idx="12955">
                  <c:v>222</c:v>
                </c:pt>
                <c:pt idx="12956">
                  <c:v>219</c:v>
                </c:pt>
                <c:pt idx="12957">
                  <c:v>216</c:v>
                </c:pt>
                <c:pt idx="12958">
                  <c:v>216</c:v>
                </c:pt>
                <c:pt idx="12959">
                  <c:v>212</c:v>
                </c:pt>
                <c:pt idx="12960">
                  <c:v>209</c:v>
                </c:pt>
                <c:pt idx="12961">
                  <c:v>209</c:v>
                </c:pt>
                <c:pt idx="12962">
                  <c:v>206</c:v>
                </c:pt>
                <c:pt idx="12963">
                  <c:v>206</c:v>
                </c:pt>
                <c:pt idx="12964">
                  <c:v>203</c:v>
                </c:pt>
                <c:pt idx="12965">
                  <c:v>203</c:v>
                </c:pt>
                <c:pt idx="12966">
                  <c:v>203</c:v>
                </c:pt>
                <c:pt idx="12967">
                  <c:v>200</c:v>
                </c:pt>
                <c:pt idx="12968">
                  <c:v>200</c:v>
                </c:pt>
                <c:pt idx="12969">
                  <c:v>200</c:v>
                </c:pt>
                <c:pt idx="12970">
                  <c:v>197</c:v>
                </c:pt>
                <c:pt idx="12971">
                  <c:v>197</c:v>
                </c:pt>
                <c:pt idx="12972">
                  <c:v>197</c:v>
                </c:pt>
                <c:pt idx="12973">
                  <c:v>197</c:v>
                </c:pt>
                <c:pt idx="12974">
                  <c:v>197</c:v>
                </c:pt>
                <c:pt idx="12975">
                  <c:v>194</c:v>
                </c:pt>
                <c:pt idx="12976">
                  <c:v>194</c:v>
                </c:pt>
                <c:pt idx="12977">
                  <c:v>194</c:v>
                </c:pt>
                <c:pt idx="12978">
                  <c:v>194</c:v>
                </c:pt>
                <c:pt idx="12979">
                  <c:v>194</c:v>
                </c:pt>
                <c:pt idx="12980">
                  <c:v>194</c:v>
                </c:pt>
                <c:pt idx="12981">
                  <c:v>194</c:v>
                </c:pt>
                <c:pt idx="12982">
                  <c:v>194</c:v>
                </c:pt>
                <c:pt idx="12983">
                  <c:v>194</c:v>
                </c:pt>
                <c:pt idx="12984">
                  <c:v>191</c:v>
                </c:pt>
                <c:pt idx="12985">
                  <c:v>191</c:v>
                </c:pt>
                <c:pt idx="12986">
                  <c:v>191</c:v>
                </c:pt>
                <c:pt idx="12987">
                  <c:v>191</c:v>
                </c:pt>
                <c:pt idx="12988">
                  <c:v>191</c:v>
                </c:pt>
                <c:pt idx="12989">
                  <c:v>191</c:v>
                </c:pt>
                <c:pt idx="12990">
                  <c:v>191</c:v>
                </c:pt>
                <c:pt idx="12991">
                  <c:v>194</c:v>
                </c:pt>
                <c:pt idx="12992">
                  <c:v>194</c:v>
                </c:pt>
                <c:pt idx="12993">
                  <c:v>194</c:v>
                </c:pt>
                <c:pt idx="12994">
                  <c:v>194</c:v>
                </c:pt>
                <c:pt idx="12995">
                  <c:v>197</c:v>
                </c:pt>
                <c:pt idx="12996">
                  <c:v>197</c:v>
                </c:pt>
                <c:pt idx="12997">
                  <c:v>197</c:v>
                </c:pt>
                <c:pt idx="12998">
                  <c:v>197</c:v>
                </c:pt>
                <c:pt idx="12999">
                  <c:v>197</c:v>
                </c:pt>
                <c:pt idx="13000">
                  <c:v>194</c:v>
                </c:pt>
                <c:pt idx="13001">
                  <c:v>194</c:v>
                </c:pt>
                <c:pt idx="13002">
                  <c:v>194</c:v>
                </c:pt>
                <c:pt idx="13003">
                  <c:v>194</c:v>
                </c:pt>
                <c:pt idx="13004">
                  <c:v>194</c:v>
                </c:pt>
                <c:pt idx="13005">
                  <c:v>191</c:v>
                </c:pt>
                <c:pt idx="13006">
                  <c:v>194</c:v>
                </c:pt>
                <c:pt idx="13007">
                  <c:v>194</c:v>
                </c:pt>
                <c:pt idx="13008">
                  <c:v>191</c:v>
                </c:pt>
                <c:pt idx="13009">
                  <c:v>191</c:v>
                </c:pt>
                <c:pt idx="13010">
                  <c:v>191</c:v>
                </c:pt>
                <c:pt idx="13011">
                  <c:v>191</c:v>
                </c:pt>
                <c:pt idx="13012">
                  <c:v>191</c:v>
                </c:pt>
                <c:pt idx="13013">
                  <c:v>191</c:v>
                </c:pt>
                <c:pt idx="13014">
                  <c:v>194</c:v>
                </c:pt>
                <c:pt idx="13015">
                  <c:v>194</c:v>
                </c:pt>
                <c:pt idx="13016">
                  <c:v>197</c:v>
                </c:pt>
                <c:pt idx="13017">
                  <c:v>203</c:v>
                </c:pt>
                <c:pt idx="13018">
                  <c:v>206</c:v>
                </c:pt>
                <c:pt idx="13019">
                  <c:v>212</c:v>
                </c:pt>
                <c:pt idx="13020">
                  <c:v>219</c:v>
                </c:pt>
                <c:pt idx="13021">
                  <c:v>228</c:v>
                </c:pt>
                <c:pt idx="13022">
                  <c:v>238</c:v>
                </c:pt>
                <c:pt idx="13023">
                  <c:v>249</c:v>
                </c:pt>
                <c:pt idx="13024">
                  <c:v>256</c:v>
                </c:pt>
                <c:pt idx="13025">
                  <c:v>263</c:v>
                </c:pt>
                <c:pt idx="13026">
                  <c:v>263</c:v>
                </c:pt>
                <c:pt idx="13027">
                  <c:v>263</c:v>
                </c:pt>
                <c:pt idx="13028">
                  <c:v>259</c:v>
                </c:pt>
                <c:pt idx="13029">
                  <c:v>256</c:v>
                </c:pt>
                <c:pt idx="13030">
                  <c:v>256</c:v>
                </c:pt>
                <c:pt idx="13031">
                  <c:v>256</c:v>
                </c:pt>
                <c:pt idx="13032">
                  <c:v>256</c:v>
                </c:pt>
                <c:pt idx="13033">
                  <c:v>256</c:v>
                </c:pt>
                <c:pt idx="13034">
                  <c:v>252</c:v>
                </c:pt>
                <c:pt idx="13035">
                  <c:v>252</c:v>
                </c:pt>
                <c:pt idx="13036">
                  <c:v>252</c:v>
                </c:pt>
                <c:pt idx="13037">
                  <c:v>252</c:v>
                </c:pt>
                <c:pt idx="13038">
                  <c:v>252</c:v>
                </c:pt>
                <c:pt idx="13039">
                  <c:v>252</c:v>
                </c:pt>
                <c:pt idx="13040">
                  <c:v>252</c:v>
                </c:pt>
                <c:pt idx="13041">
                  <c:v>252</c:v>
                </c:pt>
                <c:pt idx="13042">
                  <c:v>249</c:v>
                </c:pt>
                <c:pt idx="13043">
                  <c:v>249</c:v>
                </c:pt>
                <c:pt idx="13044">
                  <c:v>245</c:v>
                </c:pt>
                <c:pt idx="13045">
                  <c:v>242</c:v>
                </c:pt>
                <c:pt idx="13046">
                  <c:v>238</c:v>
                </c:pt>
                <c:pt idx="13047">
                  <c:v>235</c:v>
                </c:pt>
                <c:pt idx="13048">
                  <c:v>232</c:v>
                </c:pt>
                <c:pt idx="13049">
                  <c:v>225</c:v>
                </c:pt>
                <c:pt idx="13050">
                  <c:v>222</c:v>
                </c:pt>
                <c:pt idx="13051">
                  <c:v>219</c:v>
                </c:pt>
                <c:pt idx="13052">
                  <c:v>216</c:v>
                </c:pt>
                <c:pt idx="13053">
                  <c:v>212</c:v>
                </c:pt>
                <c:pt idx="13054">
                  <c:v>209</c:v>
                </c:pt>
                <c:pt idx="13055">
                  <c:v>209</c:v>
                </c:pt>
                <c:pt idx="13056">
                  <c:v>206</c:v>
                </c:pt>
                <c:pt idx="13057">
                  <c:v>203</c:v>
                </c:pt>
                <c:pt idx="13058">
                  <c:v>203</c:v>
                </c:pt>
                <c:pt idx="13059">
                  <c:v>200</c:v>
                </c:pt>
                <c:pt idx="13060">
                  <c:v>197</c:v>
                </c:pt>
                <c:pt idx="13061">
                  <c:v>197</c:v>
                </c:pt>
                <c:pt idx="13062">
                  <c:v>194</c:v>
                </c:pt>
                <c:pt idx="13063">
                  <c:v>194</c:v>
                </c:pt>
                <c:pt idx="13064">
                  <c:v>191</c:v>
                </c:pt>
                <c:pt idx="13065">
                  <c:v>191</c:v>
                </c:pt>
                <c:pt idx="13066">
                  <c:v>191</c:v>
                </c:pt>
                <c:pt idx="13067">
                  <c:v>191</c:v>
                </c:pt>
                <c:pt idx="13068">
                  <c:v>188</c:v>
                </c:pt>
                <c:pt idx="13069">
                  <c:v>188</c:v>
                </c:pt>
                <c:pt idx="13070">
                  <c:v>188</c:v>
                </c:pt>
                <c:pt idx="13071">
                  <c:v>188</c:v>
                </c:pt>
                <c:pt idx="13072">
                  <c:v>185</c:v>
                </c:pt>
                <c:pt idx="13073">
                  <c:v>185</c:v>
                </c:pt>
                <c:pt idx="13074">
                  <c:v>185</c:v>
                </c:pt>
                <c:pt idx="13075">
                  <c:v>185</c:v>
                </c:pt>
                <c:pt idx="13076">
                  <c:v>185</c:v>
                </c:pt>
                <c:pt idx="13077">
                  <c:v>185</c:v>
                </c:pt>
                <c:pt idx="13078">
                  <c:v>185</c:v>
                </c:pt>
                <c:pt idx="13079">
                  <c:v>185</c:v>
                </c:pt>
                <c:pt idx="13080">
                  <c:v>185</c:v>
                </c:pt>
                <c:pt idx="13081">
                  <c:v>182</c:v>
                </c:pt>
                <c:pt idx="13082">
                  <c:v>182</c:v>
                </c:pt>
                <c:pt idx="13083">
                  <c:v>182</c:v>
                </c:pt>
                <c:pt idx="13084">
                  <c:v>185</c:v>
                </c:pt>
                <c:pt idx="13085">
                  <c:v>185</c:v>
                </c:pt>
                <c:pt idx="13086">
                  <c:v>182</c:v>
                </c:pt>
                <c:pt idx="13087">
                  <c:v>185</c:v>
                </c:pt>
                <c:pt idx="13088">
                  <c:v>185</c:v>
                </c:pt>
                <c:pt idx="13089">
                  <c:v>185</c:v>
                </c:pt>
                <c:pt idx="13090">
                  <c:v>185</c:v>
                </c:pt>
                <c:pt idx="13091">
                  <c:v>182</c:v>
                </c:pt>
                <c:pt idx="13092">
                  <c:v>185</c:v>
                </c:pt>
                <c:pt idx="13093">
                  <c:v>182</c:v>
                </c:pt>
                <c:pt idx="13094">
                  <c:v>185</c:v>
                </c:pt>
                <c:pt idx="13095">
                  <c:v>185</c:v>
                </c:pt>
                <c:pt idx="13096">
                  <c:v>185</c:v>
                </c:pt>
                <c:pt idx="13097">
                  <c:v>182</c:v>
                </c:pt>
                <c:pt idx="13098">
                  <c:v>185</c:v>
                </c:pt>
                <c:pt idx="13099">
                  <c:v>182</c:v>
                </c:pt>
                <c:pt idx="13100">
                  <c:v>185</c:v>
                </c:pt>
                <c:pt idx="13101">
                  <c:v>182</c:v>
                </c:pt>
                <c:pt idx="13102">
                  <c:v>182</c:v>
                </c:pt>
                <c:pt idx="13103">
                  <c:v>182</c:v>
                </c:pt>
                <c:pt idx="13104">
                  <c:v>182</c:v>
                </c:pt>
                <c:pt idx="13105">
                  <c:v>182</c:v>
                </c:pt>
                <c:pt idx="13106">
                  <c:v>182</c:v>
                </c:pt>
                <c:pt idx="13107">
                  <c:v>179</c:v>
                </c:pt>
                <c:pt idx="13108">
                  <c:v>179</c:v>
                </c:pt>
                <c:pt idx="13109">
                  <c:v>174</c:v>
                </c:pt>
                <c:pt idx="13110">
                  <c:v>171</c:v>
                </c:pt>
                <c:pt idx="13111">
                  <c:v>171</c:v>
                </c:pt>
                <c:pt idx="13112">
                  <c:v>171</c:v>
                </c:pt>
                <c:pt idx="13113">
                  <c:v>174</c:v>
                </c:pt>
                <c:pt idx="13114">
                  <c:v>174</c:v>
                </c:pt>
                <c:pt idx="13115">
                  <c:v>179</c:v>
                </c:pt>
                <c:pt idx="13116">
                  <c:v>182</c:v>
                </c:pt>
                <c:pt idx="13117">
                  <c:v>185</c:v>
                </c:pt>
                <c:pt idx="13118">
                  <c:v>194</c:v>
                </c:pt>
                <c:pt idx="13119">
                  <c:v>200</c:v>
                </c:pt>
                <c:pt idx="13120">
                  <c:v>209</c:v>
                </c:pt>
                <c:pt idx="13121">
                  <c:v>219</c:v>
                </c:pt>
                <c:pt idx="13122">
                  <c:v>228</c:v>
                </c:pt>
                <c:pt idx="13123">
                  <c:v>235</c:v>
                </c:pt>
                <c:pt idx="13124">
                  <c:v>238</c:v>
                </c:pt>
                <c:pt idx="13125">
                  <c:v>238</c:v>
                </c:pt>
                <c:pt idx="13126">
                  <c:v>238</c:v>
                </c:pt>
                <c:pt idx="13127">
                  <c:v>238</c:v>
                </c:pt>
                <c:pt idx="13128">
                  <c:v>238</c:v>
                </c:pt>
                <c:pt idx="13129">
                  <c:v>238</c:v>
                </c:pt>
                <c:pt idx="13130">
                  <c:v>238</c:v>
                </c:pt>
                <c:pt idx="13131">
                  <c:v>238</c:v>
                </c:pt>
                <c:pt idx="13132">
                  <c:v>238</c:v>
                </c:pt>
                <c:pt idx="13133">
                  <c:v>238</c:v>
                </c:pt>
                <c:pt idx="13134">
                  <c:v>242</c:v>
                </c:pt>
                <c:pt idx="13135">
                  <c:v>242</c:v>
                </c:pt>
                <c:pt idx="13136">
                  <c:v>242</c:v>
                </c:pt>
                <c:pt idx="13137">
                  <c:v>238</c:v>
                </c:pt>
                <c:pt idx="13138">
                  <c:v>238</c:v>
                </c:pt>
                <c:pt idx="13139">
                  <c:v>238</c:v>
                </c:pt>
                <c:pt idx="13140">
                  <c:v>238</c:v>
                </c:pt>
                <c:pt idx="13141">
                  <c:v>235</c:v>
                </c:pt>
                <c:pt idx="13142">
                  <c:v>232</c:v>
                </c:pt>
                <c:pt idx="13143">
                  <c:v>232</c:v>
                </c:pt>
                <c:pt idx="13144">
                  <c:v>228</c:v>
                </c:pt>
                <c:pt idx="13145">
                  <c:v>225</c:v>
                </c:pt>
                <c:pt idx="13146">
                  <c:v>222</c:v>
                </c:pt>
                <c:pt idx="13147">
                  <c:v>219</c:v>
                </c:pt>
                <c:pt idx="13148">
                  <c:v>219</c:v>
                </c:pt>
                <c:pt idx="13149">
                  <c:v>216</c:v>
                </c:pt>
                <c:pt idx="13150">
                  <c:v>212</c:v>
                </c:pt>
                <c:pt idx="13151">
                  <c:v>209</c:v>
                </c:pt>
                <c:pt idx="13152">
                  <c:v>206</c:v>
                </c:pt>
                <c:pt idx="13153">
                  <c:v>203</c:v>
                </c:pt>
                <c:pt idx="13154">
                  <c:v>203</c:v>
                </c:pt>
                <c:pt idx="13155">
                  <c:v>200</c:v>
                </c:pt>
                <c:pt idx="13156">
                  <c:v>197</c:v>
                </c:pt>
                <c:pt idx="13157">
                  <c:v>194</c:v>
                </c:pt>
                <c:pt idx="13158">
                  <c:v>194</c:v>
                </c:pt>
                <c:pt idx="13159">
                  <c:v>191</c:v>
                </c:pt>
                <c:pt idx="13160">
                  <c:v>191</c:v>
                </c:pt>
                <c:pt idx="13161">
                  <c:v>188</c:v>
                </c:pt>
                <c:pt idx="13162">
                  <c:v>185</c:v>
                </c:pt>
                <c:pt idx="13163">
                  <c:v>185</c:v>
                </c:pt>
                <c:pt idx="13164">
                  <c:v>185</c:v>
                </c:pt>
                <c:pt idx="13165">
                  <c:v>185</c:v>
                </c:pt>
                <c:pt idx="13166">
                  <c:v>182</c:v>
                </c:pt>
                <c:pt idx="13167">
                  <c:v>182</c:v>
                </c:pt>
                <c:pt idx="13168">
                  <c:v>182</c:v>
                </c:pt>
                <c:pt idx="13169">
                  <c:v>182</c:v>
                </c:pt>
                <c:pt idx="13170">
                  <c:v>182</c:v>
                </c:pt>
                <c:pt idx="13171">
                  <c:v>182</c:v>
                </c:pt>
                <c:pt idx="13172">
                  <c:v>182</c:v>
                </c:pt>
                <c:pt idx="13173">
                  <c:v>182</c:v>
                </c:pt>
                <c:pt idx="13174">
                  <c:v>182</c:v>
                </c:pt>
                <c:pt idx="13175">
                  <c:v>182</c:v>
                </c:pt>
                <c:pt idx="13176">
                  <c:v>182</c:v>
                </c:pt>
                <c:pt idx="13177">
                  <c:v>182</c:v>
                </c:pt>
                <c:pt idx="13178">
                  <c:v>182</c:v>
                </c:pt>
                <c:pt idx="13179">
                  <c:v>182</c:v>
                </c:pt>
                <c:pt idx="13180">
                  <c:v>179</c:v>
                </c:pt>
                <c:pt idx="13181">
                  <c:v>176</c:v>
                </c:pt>
                <c:pt idx="13182">
                  <c:v>174</c:v>
                </c:pt>
                <c:pt idx="13183">
                  <c:v>171</c:v>
                </c:pt>
                <c:pt idx="13184">
                  <c:v>168</c:v>
                </c:pt>
                <c:pt idx="13185">
                  <c:v>168</c:v>
                </c:pt>
                <c:pt idx="13186">
                  <c:v>171</c:v>
                </c:pt>
                <c:pt idx="13187">
                  <c:v>171</c:v>
                </c:pt>
                <c:pt idx="13188">
                  <c:v>174</c:v>
                </c:pt>
                <c:pt idx="13189">
                  <c:v>174</c:v>
                </c:pt>
                <c:pt idx="13190">
                  <c:v>176</c:v>
                </c:pt>
                <c:pt idx="13191">
                  <c:v>176</c:v>
                </c:pt>
                <c:pt idx="13192">
                  <c:v>179</c:v>
                </c:pt>
                <c:pt idx="13193">
                  <c:v>179</c:v>
                </c:pt>
                <c:pt idx="13194">
                  <c:v>179</c:v>
                </c:pt>
                <c:pt idx="13195">
                  <c:v>179</c:v>
                </c:pt>
                <c:pt idx="13196">
                  <c:v>179</c:v>
                </c:pt>
                <c:pt idx="13197">
                  <c:v>179</c:v>
                </c:pt>
                <c:pt idx="13198">
                  <c:v>179</c:v>
                </c:pt>
                <c:pt idx="13199">
                  <c:v>179</c:v>
                </c:pt>
                <c:pt idx="13200">
                  <c:v>182</c:v>
                </c:pt>
                <c:pt idx="13201">
                  <c:v>182</c:v>
                </c:pt>
                <c:pt idx="13202">
                  <c:v>182</c:v>
                </c:pt>
                <c:pt idx="13203">
                  <c:v>185</c:v>
                </c:pt>
                <c:pt idx="13204">
                  <c:v>188</c:v>
                </c:pt>
                <c:pt idx="13205">
                  <c:v>188</c:v>
                </c:pt>
                <c:pt idx="13206">
                  <c:v>191</c:v>
                </c:pt>
                <c:pt idx="13207">
                  <c:v>194</c:v>
                </c:pt>
                <c:pt idx="13208">
                  <c:v>200</c:v>
                </c:pt>
                <c:pt idx="13209">
                  <c:v>206</c:v>
                </c:pt>
                <c:pt idx="13210">
                  <c:v>212</c:v>
                </c:pt>
                <c:pt idx="13211">
                  <c:v>216</c:v>
                </c:pt>
                <c:pt idx="13212">
                  <c:v>225</c:v>
                </c:pt>
                <c:pt idx="13213">
                  <c:v>235</c:v>
                </c:pt>
                <c:pt idx="13214">
                  <c:v>245</c:v>
                </c:pt>
                <c:pt idx="13215">
                  <c:v>249</c:v>
                </c:pt>
                <c:pt idx="13216">
                  <c:v>249</c:v>
                </c:pt>
                <c:pt idx="13217">
                  <c:v>249</c:v>
                </c:pt>
                <c:pt idx="13218">
                  <c:v>249</c:v>
                </c:pt>
                <c:pt idx="13219">
                  <c:v>249</c:v>
                </c:pt>
                <c:pt idx="13220">
                  <c:v>249</c:v>
                </c:pt>
                <c:pt idx="13221">
                  <c:v>249</c:v>
                </c:pt>
                <c:pt idx="13222">
                  <c:v>249</c:v>
                </c:pt>
                <c:pt idx="13223">
                  <c:v>249</c:v>
                </c:pt>
                <c:pt idx="13224">
                  <c:v>249</c:v>
                </c:pt>
                <c:pt idx="13225">
                  <c:v>249</c:v>
                </c:pt>
                <c:pt idx="13226">
                  <c:v>249</c:v>
                </c:pt>
                <c:pt idx="13227">
                  <c:v>249</c:v>
                </c:pt>
                <c:pt idx="13228">
                  <c:v>245</c:v>
                </c:pt>
                <c:pt idx="13229">
                  <c:v>242</c:v>
                </c:pt>
                <c:pt idx="13230">
                  <c:v>242</c:v>
                </c:pt>
                <c:pt idx="13231">
                  <c:v>238</c:v>
                </c:pt>
                <c:pt idx="13232">
                  <c:v>238</c:v>
                </c:pt>
                <c:pt idx="13233">
                  <c:v>235</c:v>
                </c:pt>
                <c:pt idx="13234">
                  <c:v>232</c:v>
                </c:pt>
                <c:pt idx="13235">
                  <c:v>228</c:v>
                </c:pt>
                <c:pt idx="13236">
                  <c:v>225</c:v>
                </c:pt>
                <c:pt idx="13237">
                  <c:v>222</c:v>
                </c:pt>
                <c:pt idx="13238">
                  <c:v>219</c:v>
                </c:pt>
                <c:pt idx="13239">
                  <c:v>216</c:v>
                </c:pt>
                <c:pt idx="13240">
                  <c:v>216</c:v>
                </c:pt>
                <c:pt idx="13241">
                  <c:v>212</c:v>
                </c:pt>
                <c:pt idx="13242">
                  <c:v>209</c:v>
                </c:pt>
                <c:pt idx="13243">
                  <c:v>206</c:v>
                </c:pt>
                <c:pt idx="13244">
                  <c:v>206</c:v>
                </c:pt>
                <c:pt idx="13245">
                  <c:v>203</c:v>
                </c:pt>
                <c:pt idx="13246">
                  <c:v>203</c:v>
                </c:pt>
                <c:pt idx="13247">
                  <c:v>200</c:v>
                </c:pt>
                <c:pt idx="13248">
                  <c:v>200</c:v>
                </c:pt>
                <c:pt idx="13249">
                  <c:v>197</c:v>
                </c:pt>
                <c:pt idx="13250">
                  <c:v>197</c:v>
                </c:pt>
                <c:pt idx="13251">
                  <c:v>194</c:v>
                </c:pt>
                <c:pt idx="13252">
                  <c:v>194</c:v>
                </c:pt>
                <c:pt idx="13253">
                  <c:v>194</c:v>
                </c:pt>
                <c:pt idx="13254">
                  <c:v>191</c:v>
                </c:pt>
                <c:pt idx="13255">
                  <c:v>191</c:v>
                </c:pt>
                <c:pt idx="13256">
                  <c:v>191</c:v>
                </c:pt>
                <c:pt idx="13257">
                  <c:v>191</c:v>
                </c:pt>
                <c:pt idx="13258">
                  <c:v>191</c:v>
                </c:pt>
                <c:pt idx="13259">
                  <c:v>191</c:v>
                </c:pt>
                <c:pt idx="13260">
                  <c:v>191</c:v>
                </c:pt>
                <c:pt idx="13261">
                  <c:v>191</c:v>
                </c:pt>
                <c:pt idx="13262">
                  <c:v>191</c:v>
                </c:pt>
                <c:pt idx="13263">
                  <c:v>191</c:v>
                </c:pt>
                <c:pt idx="13264">
                  <c:v>191</c:v>
                </c:pt>
                <c:pt idx="13265">
                  <c:v>188</c:v>
                </c:pt>
                <c:pt idx="13266">
                  <c:v>188</c:v>
                </c:pt>
                <c:pt idx="13267">
                  <c:v>188</c:v>
                </c:pt>
                <c:pt idx="13268">
                  <c:v>188</c:v>
                </c:pt>
                <c:pt idx="13269">
                  <c:v>188</c:v>
                </c:pt>
                <c:pt idx="13270">
                  <c:v>188</c:v>
                </c:pt>
                <c:pt idx="13271">
                  <c:v>188</c:v>
                </c:pt>
                <c:pt idx="13272">
                  <c:v>188</c:v>
                </c:pt>
                <c:pt idx="13273">
                  <c:v>188</c:v>
                </c:pt>
                <c:pt idx="13274">
                  <c:v>188</c:v>
                </c:pt>
                <c:pt idx="13275">
                  <c:v>188</c:v>
                </c:pt>
                <c:pt idx="13276">
                  <c:v>188</c:v>
                </c:pt>
                <c:pt idx="13277">
                  <c:v>191</c:v>
                </c:pt>
                <c:pt idx="13278">
                  <c:v>191</c:v>
                </c:pt>
                <c:pt idx="13279">
                  <c:v>191</c:v>
                </c:pt>
                <c:pt idx="13280">
                  <c:v>191</c:v>
                </c:pt>
                <c:pt idx="13281">
                  <c:v>191</c:v>
                </c:pt>
                <c:pt idx="13282">
                  <c:v>191</c:v>
                </c:pt>
                <c:pt idx="13283">
                  <c:v>191</c:v>
                </c:pt>
                <c:pt idx="13284">
                  <c:v>191</c:v>
                </c:pt>
                <c:pt idx="13285">
                  <c:v>191</c:v>
                </c:pt>
                <c:pt idx="13286">
                  <c:v>191</c:v>
                </c:pt>
                <c:pt idx="13287">
                  <c:v>191</c:v>
                </c:pt>
                <c:pt idx="13288">
                  <c:v>191</c:v>
                </c:pt>
                <c:pt idx="13289">
                  <c:v>191</c:v>
                </c:pt>
                <c:pt idx="13290">
                  <c:v>191</c:v>
                </c:pt>
                <c:pt idx="13291">
                  <c:v>191</c:v>
                </c:pt>
                <c:pt idx="13292">
                  <c:v>191</c:v>
                </c:pt>
                <c:pt idx="13293">
                  <c:v>191</c:v>
                </c:pt>
                <c:pt idx="13294">
                  <c:v>191</c:v>
                </c:pt>
                <c:pt idx="13295">
                  <c:v>191</c:v>
                </c:pt>
                <c:pt idx="13296">
                  <c:v>194</c:v>
                </c:pt>
                <c:pt idx="13297">
                  <c:v>197</c:v>
                </c:pt>
                <c:pt idx="13298">
                  <c:v>200</c:v>
                </c:pt>
                <c:pt idx="13299">
                  <c:v>206</c:v>
                </c:pt>
                <c:pt idx="13300">
                  <c:v>212</c:v>
                </c:pt>
                <c:pt idx="13301">
                  <c:v>219</c:v>
                </c:pt>
                <c:pt idx="13302">
                  <c:v>228</c:v>
                </c:pt>
                <c:pt idx="13303">
                  <c:v>232</c:v>
                </c:pt>
                <c:pt idx="13304">
                  <c:v>238</c:v>
                </c:pt>
                <c:pt idx="13305">
                  <c:v>242</c:v>
                </c:pt>
                <c:pt idx="13306">
                  <c:v>245</c:v>
                </c:pt>
                <c:pt idx="13307">
                  <c:v>249</c:v>
                </c:pt>
                <c:pt idx="13308">
                  <c:v>252</c:v>
                </c:pt>
                <c:pt idx="13309">
                  <c:v>252</c:v>
                </c:pt>
                <c:pt idx="13310">
                  <c:v>252</c:v>
                </c:pt>
                <c:pt idx="13311">
                  <c:v>252</c:v>
                </c:pt>
                <c:pt idx="13312">
                  <c:v>256</c:v>
                </c:pt>
                <c:pt idx="13313">
                  <c:v>252</c:v>
                </c:pt>
                <c:pt idx="13314">
                  <c:v>252</c:v>
                </c:pt>
                <c:pt idx="13315">
                  <c:v>252</c:v>
                </c:pt>
                <c:pt idx="13316">
                  <c:v>252</c:v>
                </c:pt>
                <c:pt idx="13317">
                  <c:v>252</c:v>
                </c:pt>
                <c:pt idx="13318">
                  <c:v>252</c:v>
                </c:pt>
                <c:pt idx="13319">
                  <c:v>252</c:v>
                </c:pt>
                <c:pt idx="13320">
                  <c:v>249</c:v>
                </c:pt>
                <c:pt idx="13321">
                  <c:v>249</c:v>
                </c:pt>
                <c:pt idx="13322">
                  <c:v>249</c:v>
                </c:pt>
                <c:pt idx="13323">
                  <c:v>245</c:v>
                </c:pt>
                <c:pt idx="13324">
                  <c:v>242</c:v>
                </c:pt>
                <c:pt idx="13325">
                  <c:v>238</c:v>
                </c:pt>
                <c:pt idx="13326">
                  <c:v>235</c:v>
                </c:pt>
                <c:pt idx="13327">
                  <c:v>232</c:v>
                </c:pt>
                <c:pt idx="13328">
                  <c:v>228</c:v>
                </c:pt>
                <c:pt idx="13329">
                  <c:v>225</c:v>
                </c:pt>
                <c:pt idx="13330">
                  <c:v>222</c:v>
                </c:pt>
                <c:pt idx="13331">
                  <c:v>219</c:v>
                </c:pt>
                <c:pt idx="13332">
                  <c:v>216</c:v>
                </c:pt>
                <c:pt idx="13333">
                  <c:v>212</c:v>
                </c:pt>
                <c:pt idx="13334">
                  <c:v>212</c:v>
                </c:pt>
                <c:pt idx="13335">
                  <c:v>209</c:v>
                </c:pt>
                <c:pt idx="13336">
                  <c:v>206</c:v>
                </c:pt>
                <c:pt idx="13337">
                  <c:v>203</c:v>
                </c:pt>
                <c:pt idx="13338">
                  <c:v>203</c:v>
                </c:pt>
                <c:pt idx="13339">
                  <c:v>200</c:v>
                </c:pt>
                <c:pt idx="13340">
                  <c:v>200</c:v>
                </c:pt>
                <c:pt idx="13341">
                  <c:v>197</c:v>
                </c:pt>
                <c:pt idx="13342">
                  <c:v>197</c:v>
                </c:pt>
                <c:pt idx="13343">
                  <c:v>197</c:v>
                </c:pt>
                <c:pt idx="13344">
                  <c:v>197</c:v>
                </c:pt>
                <c:pt idx="13345">
                  <c:v>200</c:v>
                </c:pt>
                <c:pt idx="13346">
                  <c:v>206</c:v>
                </c:pt>
                <c:pt idx="13347">
                  <c:v>212</c:v>
                </c:pt>
                <c:pt idx="13348">
                  <c:v>225</c:v>
                </c:pt>
                <c:pt idx="13349">
                  <c:v>238</c:v>
                </c:pt>
                <c:pt idx="13350">
                  <c:v>252</c:v>
                </c:pt>
                <c:pt idx="13351">
                  <c:v>263</c:v>
                </c:pt>
                <c:pt idx="13352">
                  <c:v>270</c:v>
                </c:pt>
                <c:pt idx="13353">
                  <c:v>277</c:v>
                </c:pt>
                <c:pt idx="13354">
                  <c:v>281</c:v>
                </c:pt>
                <c:pt idx="13355">
                  <c:v>281</c:v>
                </c:pt>
                <c:pt idx="13356">
                  <c:v>284</c:v>
                </c:pt>
                <c:pt idx="13357">
                  <c:v>281</c:v>
                </c:pt>
                <c:pt idx="13358">
                  <c:v>281</c:v>
                </c:pt>
                <c:pt idx="13359">
                  <c:v>281</c:v>
                </c:pt>
                <c:pt idx="13360">
                  <c:v>277</c:v>
                </c:pt>
                <c:pt idx="13361">
                  <c:v>273</c:v>
                </c:pt>
                <c:pt idx="13362">
                  <c:v>270</c:v>
                </c:pt>
                <c:pt idx="13363">
                  <c:v>270</c:v>
                </c:pt>
                <c:pt idx="13364">
                  <c:v>263</c:v>
                </c:pt>
                <c:pt idx="13365">
                  <c:v>263</c:v>
                </c:pt>
                <c:pt idx="13366">
                  <c:v>256</c:v>
                </c:pt>
                <c:pt idx="13367">
                  <c:v>252</c:v>
                </c:pt>
                <c:pt idx="13368">
                  <c:v>252</c:v>
                </c:pt>
                <c:pt idx="13369">
                  <c:v>249</c:v>
                </c:pt>
                <c:pt idx="13370">
                  <c:v>245</c:v>
                </c:pt>
                <c:pt idx="13371">
                  <c:v>242</c:v>
                </c:pt>
                <c:pt idx="13372">
                  <c:v>235</c:v>
                </c:pt>
                <c:pt idx="13373">
                  <c:v>235</c:v>
                </c:pt>
                <c:pt idx="13374">
                  <c:v>232</c:v>
                </c:pt>
                <c:pt idx="13375">
                  <c:v>228</c:v>
                </c:pt>
                <c:pt idx="13376">
                  <c:v>225</c:v>
                </c:pt>
                <c:pt idx="13377">
                  <c:v>222</c:v>
                </c:pt>
                <c:pt idx="13378">
                  <c:v>219</c:v>
                </c:pt>
                <c:pt idx="13379">
                  <c:v>219</c:v>
                </c:pt>
                <c:pt idx="13380">
                  <c:v>216</c:v>
                </c:pt>
                <c:pt idx="13381">
                  <c:v>216</c:v>
                </c:pt>
                <c:pt idx="13382">
                  <c:v>212</c:v>
                </c:pt>
                <c:pt idx="13383">
                  <c:v>209</c:v>
                </c:pt>
                <c:pt idx="13384">
                  <c:v>209</c:v>
                </c:pt>
                <c:pt idx="13385">
                  <c:v>206</c:v>
                </c:pt>
                <c:pt idx="13386">
                  <c:v>206</c:v>
                </c:pt>
                <c:pt idx="13387">
                  <c:v>203</c:v>
                </c:pt>
                <c:pt idx="13388">
                  <c:v>203</c:v>
                </c:pt>
                <c:pt idx="13389">
                  <c:v>203</c:v>
                </c:pt>
                <c:pt idx="13390">
                  <c:v>206</c:v>
                </c:pt>
                <c:pt idx="13391">
                  <c:v>209</c:v>
                </c:pt>
                <c:pt idx="13392">
                  <c:v>212</c:v>
                </c:pt>
                <c:pt idx="13393">
                  <c:v>216</c:v>
                </c:pt>
                <c:pt idx="13394">
                  <c:v>222</c:v>
                </c:pt>
                <c:pt idx="13395">
                  <c:v>225</c:v>
                </c:pt>
                <c:pt idx="13396">
                  <c:v>232</c:v>
                </c:pt>
                <c:pt idx="13397">
                  <c:v>235</c:v>
                </c:pt>
                <c:pt idx="13398">
                  <c:v>238</c:v>
                </c:pt>
                <c:pt idx="13399">
                  <c:v>242</c:v>
                </c:pt>
                <c:pt idx="13400">
                  <c:v>245</c:v>
                </c:pt>
                <c:pt idx="13401">
                  <c:v>245</c:v>
                </c:pt>
                <c:pt idx="13402">
                  <c:v>249</c:v>
                </c:pt>
                <c:pt idx="13403">
                  <c:v>249</c:v>
                </c:pt>
                <c:pt idx="13404">
                  <c:v>249</c:v>
                </c:pt>
                <c:pt idx="13405">
                  <c:v>249</c:v>
                </c:pt>
                <c:pt idx="13406">
                  <c:v>249</c:v>
                </c:pt>
                <c:pt idx="13407">
                  <c:v>252</c:v>
                </c:pt>
                <c:pt idx="13408">
                  <c:v>252</c:v>
                </c:pt>
                <c:pt idx="13409">
                  <c:v>252</c:v>
                </c:pt>
                <c:pt idx="13410">
                  <c:v>249</c:v>
                </c:pt>
                <c:pt idx="13411">
                  <c:v>249</c:v>
                </c:pt>
                <c:pt idx="13412">
                  <c:v>249</c:v>
                </c:pt>
                <c:pt idx="13413">
                  <c:v>249</c:v>
                </c:pt>
                <c:pt idx="13414">
                  <c:v>249</c:v>
                </c:pt>
                <c:pt idx="13415">
                  <c:v>245</c:v>
                </c:pt>
                <c:pt idx="13416">
                  <c:v>245</c:v>
                </c:pt>
                <c:pt idx="13417">
                  <c:v>242</c:v>
                </c:pt>
                <c:pt idx="13418">
                  <c:v>238</c:v>
                </c:pt>
                <c:pt idx="13419">
                  <c:v>235</c:v>
                </c:pt>
                <c:pt idx="13420">
                  <c:v>232</c:v>
                </c:pt>
                <c:pt idx="13421">
                  <c:v>232</c:v>
                </c:pt>
                <c:pt idx="13422">
                  <c:v>228</c:v>
                </c:pt>
                <c:pt idx="13423">
                  <c:v>225</c:v>
                </c:pt>
                <c:pt idx="13424">
                  <c:v>222</c:v>
                </c:pt>
                <c:pt idx="13425">
                  <c:v>219</c:v>
                </c:pt>
                <c:pt idx="13426">
                  <c:v>216</c:v>
                </c:pt>
                <c:pt idx="13427">
                  <c:v>212</c:v>
                </c:pt>
                <c:pt idx="13428">
                  <c:v>212</c:v>
                </c:pt>
                <c:pt idx="13429">
                  <c:v>209</c:v>
                </c:pt>
                <c:pt idx="13430">
                  <c:v>206</c:v>
                </c:pt>
                <c:pt idx="13431">
                  <c:v>206</c:v>
                </c:pt>
                <c:pt idx="13432">
                  <c:v>203</c:v>
                </c:pt>
                <c:pt idx="13433">
                  <c:v>203</c:v>
                </c:pt>
                <c:pt idx="13434">
                  <c:v>203</c:v>
                </c:pt>
                <c:pt idx="13435">
                  <c:v>200</c:v>
                </c:pt>
                <c:pt idx="13436">
                  <c:v>200</c:v>
                </c:pt>
                <c:pt idx="13437">
                  <c:v>200</c:v>
                </c:pt>
                <c:pt idx="13438">
                  <c:v>197</c:v>
                </c:pt>
                <c:pt idx="13439">
                  <c:v>197</c:v>
                </c:pt>
                <c:pt idx="13440">
                  <c:v>197</c:v>
                </c:pt>
                <c:pt idx="13441">
                  <c:v>197</c:v>
                </c:pt>
                <c:pt idx="13442">
                  <c:v>194</c:v>
                </c:pt>
                <c:pt idx="13443">
                  <c:v>194</c:v>
                </c:pt>
                <c:pt idx="13444">
                  <c:v>191</c:v>
                </c:pt>
                <c:pt idx="13445">
                  <c:v>191</c:v>
                </c:pt>
                <c:pt idx="13446">
                  <c:v>191</c:v>
                </c:pt>
                <c:pt idx="13447">
                  <c:v>191</c:v>
                </c:pt>
                <c:pt idx="13448">
                  <c:v>191</c:v>
                </c:pt>
                <c:pt idx="13449">
                  <c:v>191</c:v>
                </c:pt>
                <c:pt idx="13450">
                  <c:v>188</c:v>
                </c:pt>
                <c:pt idx="13451">
                  <c:v>188</c:v>
                </c:pt>
                <c:pt idx="13452">
                  <c:v>188</c:v>
                </c:pt>
                <c:pt idx="13453">
                  <c:v>188</c:v>
                </c:pt>
                <c:pt idx="13454">
                  <c:v>188</c:v>
                </c:pt>
                <c:pt idx="13455">
                  <c:v>188</c:v>
                </c:pt>
                <c:pt idx="13456">
                  <c:v>188</c:v>
                </c:pt>
                <c:pt idx="13457">
                  <c:v>188</c:v>
                </c:pt>
                <c:pt idx="13458">
                  <c:v>188</c:v>
                </c:pt>
                <c:pt idx="13459">
                  <c:v>188</c:v>
                </c:pt>
                <c:pt idx="13460">
                  <c:v>188</c:v>
                </c:pt>
                <c:pt idx="13461">
                  <c:v>188</c:v>
                </c:pt>
                <c:pt idx="13462">
                  <c:v>188</c:v>
                </c:pt>
                <c:pt idx="13463">
                  <c:v>188</c:v>
                </c:pt>
                <c:pt idx="13464">
                  <c:v>188</c:v>
                </c:pt>
                <c:pt idx="13465">
                  <c:v>188</c:v>
                </c:pt>
                <c:pt idx="13466">
                  <c:v>188</c:v>
                </c:pt>
                <c:pt idx="13467">
                  <c:v>188</c:v>
                </c:pt>
                <c:pt idx="13468">
                  <c:v>188</c:v>
                </c:pt>
                <c:pt idx="13469">
                  <c:v>188</c:v>
                </c:pt>
                <c:pt idx="13470">
                  <c:v>188</c:v>
                </c:pt>
                <c:pt idx="13471">
                  <c:v>188</c:v>
                </c:pt>
                <c:pt idx="13472">
                  <c:v>188</c:v>
                </c:pt>
                <c:pt idx="13473">
                  <c:v>188</c:v>
                </c:pt>
                <c:pt idx="13474">
                  <c:v>188</c:v>
                </c:pt>
                <c:pt idx="13475">
                  <c:v>188</c:v>
                </c:pt>
                <c:pt idx="13476">
                  <c:v>188</c:v>
                </c:pt>
                <c:pt idx="13477">
                  <c:v>188</c:v>
                </c:pt>
                <c:pt idx="13478">
                  <c:v>188</c:v>
                </c:pt>
                <c:pt idx="13479">
                  <c:v>188</c:v>
                </c:pt>
                <c:pt idx="13480">
                  <c:v>185</c:v>
                </c:pt>
                <c:pt idx="13481">
                  <c:v>188</c:v>
                </c:pt>
                <c:pt idx="13482">
                  <c:v>188</c:v>
                </c:pt>
                <c:pt idx="13483">
                  <c:v>188</c:v>
                </c:pt>
                <c:pt idx="13484">
                  <c:v>185</c:v>
                </c:pt>
                <c:pt idx="13485">
                  <c:v>188</c:v>
                </c:pt>
                <c:pt idx="13486">
                  <c:v>188</c:v>
                </c:pt>
                <c:pt idx="13487">
                  <c:v>185</c:v>
                </c:pt>
                <c:pt idx="13488">
                  <c:v>188</c:v>
                </c:pt>
                <c:pt idx="13489">
                  <c:v>188</c:v>
                </c:pt>
                <c:pt idx="13490">
                  <c:v>191</c:v>
                </c:pt>
                <c:pt idx="13491">
                  <c:v>194</c:v>
                </c:pt>
                <c:pt idx="13492">
                  <c:v>200</c:v>
                </c:pt>
                <c:pt idx="13493">
                  <c:v>206</c:v>
                </c:pt>
                <c:pt idx="13494">
                  <c:v>212</c:v>
                </c:pt>
                <c:pt idx="13495">
                  <c:v>219</c:v>
                </c:pt>
                <c:pt idx="13496">
                  <c:v>225</c:v>
                </c:pt>
                <c:pt idx="13497">
                  <c:v>228</c:v>
                </c:pt>
                <c:pt idx="13498">
                  <c:v>235</c:v>
                </c:pt>
                <c:pt idx="13499">
                  <c:v>235</c:v>
                </c:pt>
                <c:pt idx="13500">
                  <c:v>242</c:v>
                </c:pt>
                <c:pt idx="13501">
                  <c:v>242</c:v>
                </c:pt>
                <c:pt idx="13502">
                  <c:v>245</c:v>
                </c:pt>
                <c:pt idx="13503">
                  <c:v>245</c:v>
                </c:pt>
                <c:pt idx="13504">
                  <c:v>245</c:v>
                </c:pt>
                <c:pt idx="13505">
                  <c:v>245</c:v>
                </c:pt>
                <c:pt idx="13506">
                  <c:v>249</c:v>
                </c:pt>
                <c:pt idx="13507">
                  <c:v>249</c:v>
                </c:pt>
                <c:pt idx="13508">
                  <c:v>249</c:v>
                </c:pt>
                <c:pt idx="13509">
                  <c:v>249</c:v>
                </c:pt>
                <c:pt idx="13510">
                  <c:v>249</c:v>
                </c:pt>
                <c:pt idx="13511">
                  <c:v>249</c:v>
                </c:pt>
                <c:pt idx="13512">
                  <c:v>249</c:v>
                </c:pt>
                <c:pt idx="13513">
                  <c:v>252</c:v>
                </c:pt>
                <c:pt idx="13514">
                  <c:v>259</c:v>
                </c:pt>
                <c:pt idx="13515">
                  <c:v>266</c:v>
                </c:pt>
                <c:pt idx="13516">
                  <c:v>266</c:v>
                </c:pt>
                <c:pt idx="13517">
                  <c:v>266</c:v>
                </c:pt>
                <c:pt idx="13518">
                  <c:v>263</c:v>
                </c:pt>
                <c:pt idx="13519">
                  <c:v>263</c:v>
                </c:pt>
                <c:pt idx="13520">
                  <c:v>270</c:v>
                </c:pt>
                <c:pt idx="13521">
                  <c:v>277</c:v>
                </c:pt>
                <c:pt idx="13522">
                  <c:v>284</c:v>
                </c:pt>
                <c:pt idx="13523">
                  <c:v>296</c:v>
                </c:pt>
                <c:pt idx="13524">
                  <c:v>303</c:v>
                </c:pt>
                <c:pt idx="13526">
                  <c:v>307</c:v>
                </c:pt>
                <c:pt idx="13527">
                  <c:v>307</c:v>
                </c:pt>
                <c:pt idx="13528">
                  <c:v>303</c:v>
                </c:pt>
                <c:pt idx="13529">
                  <c:v>300</c:v>
                </c:pt>
                <c:pt idx="13530">
                  <c:v>300</c:v>
                </c:pt>
                <c:pt idx="13531">
                  <c:v>307</c:v>
                </c:pt>
                <c:pt idx="13532">
                  <c:v>311</c:v>
                </c:pt>
                <c:pt idx="13533">
                  <c:v>323</c:v>
                </c:pt>
                <c:pt idx="13534">
                  <c:v>331</c:v>
                </c:pt>
                <c:pt idx="13535">
                  <c:v>339</c:v>
                </c:pt>
                <c:pt idx="13536">
                  <c:v>352</c:v>
                </c:pt>
                <c:pt idx="13537">
                  <c:v>364</c:v>
                </c:pt>
                <c:pt idx="13538">
                  <c:v>373</c:v>
                </c:pt>
                <c:pt idx="13539">
                  <c:v>382</c:v>
                </c:pt>
                <c:pt idx="13540">
                  <c:v>391</c:v>
                </c:pt>
                <c:pt idx="13541">
                  <c:v>399</c:v>
                </c:pt>
                <c:pt idx="13542">
                  <c:v>404</c:v>
                </c:pt>
                <c:pt idx="13543">
                  <c:v>409</c:v>
                </c:pt>
                <c:pt idx="13544">
                  <c:v>422</c:v>
                </c:pt>
                <c:pt idx="13545">
                  <c:v>446</c:v>
                </c:pt>
                <c:pt idx="13546">
                  <c:v>470</c:v>
                </c:pt>
                <c:pt idx="13547">
                  <c:v>475</c:v>
                </c:pt>
                <c:pt idx="13548">
                  <c:v>475</c:v>
                </c:pt>
                <c:pt idx="13549">
                  <c:v>480</c:v>
                </c:pt>
                <c:pt idx="13550">
                  <c:v>485</c:v>
                </c:pt>
                <c:pt idx="13551">
                  <c:v>490</c:v>
                </c:pt>
                <c:pt idx="13552">
                  <c:v>495</c:v>
                </c:pt>
                <c:pt idx="13553">
                  <c:v>506</c:v>
                </c:pt>
                <c:pt idx="13554">
                  <c:v>506</c:v>
                </c:pt>
                <c:pt idx="13555">
                  <c:v>511</c:v>
                </c:pt>
                <c:pt idx="13556">
                  <c:v>511</c:v>
                </c:pt>
                <c:pt idx="13557">
                  <c:v>521</c:v>
                </c:pt>
                <c:pt idx="13558">
                  <c:v>532</c:v>
                </c:pt>
                <c:pt idx="13559">
                  <c:v>542</c:v>
                </c:pt>
                <c:pt idx="13560">
                  <c:v>553</c:v>
                </c:pt>
                <c:pt idx="13561">
                  <c:v>559</c:v>
                </c:pt>
                <c:pt idx="13562">
                  <c:v>564</c:v>
                </c:pt>
                <c:pt idx="13563">
                  <c:v>569</c:v>
                </c:pt>
                <c:pt idx="13564">
                  <c:v>575</c:v>
                </c:pt>
                <c:pt idx="13565">
                  <c:v>586</c:v>
                </c:pt>
                <c:pt idx="13566">
                  <c:v>592</c:v>
                </c:pt>
                <c:pt idx="13567">
                  <c:v>597</c:v>
                </c:pt>
                <c:pt idx="13568">
                  <c:v>603</c:v>
                </c:pt>
                <c:pt idx="13569">
                  <c:v>609</c:v>
                </c:pt>
                <c:pt idx="13570">
                  <c:v>614</c:v>
                </c:pt>
                <c:pt idx="13571">
                  <c:v>614</c:v>
                </c:pt>
                <c:pt idx="13572">
                  <c:v>620</c:v>
                </c:pt>
                <c:pt idx="13573">
                  <c:v>614</c:v>
                </c:pt>
                <c:pt idx="13574">
                  <c:v>620</c:v>
                </c:pt>
                <c:pt idx="13575">
                  <c:v>620</c:v>
                </c:pt>
                <c:pt idx="13576">
                  <c:v>626</c:v>
                </c:pt>
                <c:pt idx="13577">
                  <c:v>626</c:v>
                </c:pt>
                <c:pt idx="13578">
                  <c:v>626</c:v>
                </c:pt>
                <c:pt idx="13579">
                  <c:v>632</c:v>
                </c:pt>
                <c:pt idx="13580">
                  <c:v>644</c:v>
                </c:pt>
                <c:pt idx="13581">
                  <c:v>661</c:v>
                </c:pt>
                <c:pt idx="13582">
                  <c:v>667</c:v>
                </c:pt>
                <c:pt idx="13583">
                  <c:v>673</c:v>
                </c:pt>
                <c:pt idx="13584">
                  <c:v>673</c:v>
                </c:pt>
                <c:pt idx="13585">
                  <c:v>679</c:v>
                </c:pt>
                <c:pt idx="13586">
                  <c:v>673</c:v>
                </c:pt>
                <c:pt idx="13587">
                  <c:v>667</c:v>
                </c:pt>
                <c:pt idx="13588">
                  <c:v>667</c:v>
                </c:pt>
                <c:pt idx="13589">
                  <c:v>661</c:v>
                </c:pt>
                <c:pt idx="13590">
                  <c:v>661</c:v>
                </c:pt>
                <c:pt idx="13591">
                  <c:v>655</c:v>
                </c:pt>
                <c:pt idx="13592">
                  <c:v>649</c:v>
                </c:pt>
                <c:pt idx="13593">
                  <c:v>649</c:v>
                </c:pt>
                <c:pt idx="13594">
                  <c:v>649</c:v>
                </c:pt>
                <c:pt idx="13595">
                  <c:v>649</c:v>
                </c:pt>
                <c:pt idx="13596">
                  <c:v>655</c:v>
                </c:pt>
                <c:pt idx="13597">
                  <c:v>649</c:v>
                </c:pt>
                <c:pt idx="13598">
                  <c:v>649</c:v>
                </c:pt>
                <c:pt idx="13599">
                  <c:v>649</c:v>
                </c:pt>
                <c:pt idx="13600">
                  <c:v>649</c:v>
                </c:pt>
                <c:pt idx="13601">
                  <c:v>649</c:v>
                </c:pt>
                <c:pt idx="13602">
                  <c:v>644</c:v>
                </c:pt>
                <c:pt idx="13603">
                  <c:v>632</c:v>
                </c:pt>
                <c:pt idx="13604">
                  <c:v>626</c:v>
                </c:pt>
                <c:pt idx="13605">
                  <c:v>620</c:v>
                </c:pt>
                <c:pt idx="13606">
                  <c:v>614</c:v>
                </c:pt>
                <c:pt idx="13607">
                  <c:v>614</c:v>
                </c:pt>
                <c:pt idx="13608">
                  <c:v>609</c:v>
                </c:pt>
                <c:pt idx="13609">
                  <c:v>603</c:v>
                </c:pt>
                <c:pt idx="13610">
                  <c:v>597</c:v>
                </c:pt>
                <c:pt idx="13611">
                  <c:v>592</c:v>
                </c:pt>
                <c:pt idx="13612">
                  <c:v>592</c:v>
                </c:pt>
                <c:pt idx="13613">
                  <c:v>586</c:v>
                </c:pt>
                <c:pt idx="13614">
                  <c:v>586</c:v>
                </c:pt>
                <c:pt idx="13615">
                  <c:v>581</c:v>
                </c:pt>
                <c:pt idx="13616">
                  <c:v>575</c:v>
                </c:pt>
                <c:pt idx="13617">
                  <c:v>569</c:v>
                </c:pt>
                <c:pt idx="13618">
                  <c:v>569</c:v>
                </c:pt>
                <c:pt idx="13619">
                  <c:v>564</c:v>
                </c:pt>
                <c:pt idx="13620">
                  <c:v>564</c:v>
                </c:pt>
                <c:pt idx="13621">
                  <c:v>564</c:v>
                </c:pt>
                <c:pt idx="13622">
                  <c:v>559</c:v>
                </c:pt>
                <c:pt idx="13623">
                  <c:v>559</c:v>
                </c:pt>
                <c:pt idx="13624">
                  <c:v>559</c:v>
                </c:pt>
                <c:pt idx="13625">
                  <c:v>564</c:v>
                </c:pt>
                <c:pt idx="13626">
                  <c:v>564</c:v>
                </c:pt>
                <c:pt idx="13627">
                  <c:v>559</c:v>
                </c:pt>
                <c:pt idx="13628">
                  <c:v>559</c:v>
                </c:pt>
                <c:pt idx="13629">
                  <c:v>559</c:v>
                </c:pt>
                <c:pt idx="13630">
                  <c:v>553</c:v>
                </c:pt>
                <c:pt idx="13631">
                  <c:v>553</c:v>
                </c:pt>
                <c:pt idx="13633">
                  <c:v>553</c:v>
                </c:pt>
                <c:pt idx="13634">
                  <c:v>553</c:v>
                </c:pt>
                <c:pt idx="13635">
                  <c:v>548</c:v>
                </c:pt>
                <c:pt idx="13636">
                  <c:v>548</c:v>
                </c:pt>
                <c:pt idx="13637">
                  <c:v>548</c:v>
                </c:pt>
                <c:pt idx="13638">
                  <c:v>548</c:v>
                </c:pt>
                <c:pt idx="13639">
                  <c:v>542</c:v>
                </c:pt>
                <c:pt idx="13640">
                  <c:v>537</c:v>
                </c:pt>
                <c:pt idx="13641">
                  <c:v>532</c:v>
                </c:pt>
                <c:pt idx="13642">
                  <c:v>526</c:v>
                </c:pt>
                <c:pt idx="13643">
                  <c:v>521</c:v>
                </c:pt>
                <c:pt idx="13644">
                  <c:v>516</c:v>
                </c:pt>
                <c:pt idx="13645">
                  <c:v>506</c:v>
                </c:pt>
                <c:pt idx="13646">
                  <c:v>500</c:v>
                </c:pt>
                <c:pt idx="13647">
                  <c:v>495</c:v>
                </c:pt>
                <c:pt idx="13648">
                  <c:v>490</c:v>
                </c:pt>
                <c:pt idx="13649">
                  <c:v>480</c:v>
                </c:pt>
                <c:pt idx="13650">
                  <c:v>475</c:v>
                </c:pt>
                <c:pt idx="13651">
                  <c:v>470</c:v>
                </c:pt>
                <c:pt idx="13652">
                  <c:v>460</c:v>
                </c:pt>
                <c:pt idx="13653">
                  <c:v>456</c:v>
                </c:pt>
                <c:pt idx="13654">
                  <c:v>446</c:v>
                </c:pt>
                <c:pt idx="13655">
                  <c:v>441</c:v>
                </c:pt>
                <c:pt idx="13656">
                  <c:v>436</c:v>
                </c:pt>
                <c:pt idx="13657">
                  <c:v>427</c:v>
                </c:pt>
                <c:pt idx="13658">
                  <c:v>422</c:v>
                </c:pt>
                <c:pt idx="13659">
                  <c:v>413</c:v>
                </c:pt>
                <c:pt idx="13660">
                  <c:v>409</c:v>
                </c:pt>
                <c:pt idx="13661">
                  <c:v>404</c:v>
                </c:pt>
                <c:pt idx="13662">
                  <c:v>399</c:v>
                </c:pt>
                <c:pt idx="13663">
                  <c:v>395</c:v>
                </c:pt>
                <c:pt idx="13664">
                  <c:v>391</c:v>
                </c:pt>
                <c:pt idx="13665">
                  <c:v>386</c:v>
                </c:pt>
                <c:pt idx="13666">
                  <c:v>382</c:v>
                </c:pt>
                <c:pt idx="13667">
                  <c:v>377</c:v>
                </c:pt>
                <c:pt idx="13668">
                  <c:v>373</c:v>
                </c:pt>
                <c:pt idx="13669">
                  <c:v>373</c:v>
                </c:pt>
                <c:pt idx="13670">
                  <c:v>373</c:v>
                </c:pt>
                <c:pt idx="13671">
                  <c:v>369</c:v>
                </c:pt>
                <c:pt idx="13672">
                  <c:v>369</c:v>
                </c:pt>
                <c:pt idx="13673">
                  <c:v>369</c:v>
                </c:pt>
                <c:pt idx="13674">
                  <c:v>369</c:v>
                </c:pt>
                <c:pt idx="13675">
                  <c:v>369</c:v>
                </c:pt>
                <c:pt idx="13676">
                  <c:v>373</c:v>
                </c:pt>
                <c:pt idx="13677">
                  <c:v>377</c:v>
                </c:pt>
                <c:pt idx="13678">
                  <c:v>382</c:v>
                </c:pt>
                <c:pt idx="13679">
                  <c:v>382</c:v>
                </c:pt>
                <c:pt idx="13680">
                  <c:v>386</c:v>
                </c:pt>
                <c:pt idx="13681">
                  <c:v>386</c:v>
                </c:pt>
                <c:pt idx="13682">
                  <c:v>391</c:v>
                </c:pt>
                <c:pt idx="13683">
                  <c:v>391</c:v>
                </c:pt>
                <c:pt idx="13684">
                  <c:v>391</c:v>
                </c:pt>
                <c:pt idx="13685">
                  <c:v>391</c:v>
                </c:pt>
                <c:pt idx="13686">
                  <c:v>391</c:v>
                </c:pt>
                <c:pt idx="13687">
                  <c:v>391</c:v>
                </c:pt>
                <c:pt idx="13688">
                  <c:v>391</c:v>
                </c:pt>
                <c:pt idx="13689">
                  <c:v>391</c:v>
                </c:pt>
                <c:pt idx="13690">
                  <c:v>391</c:v>
                </c:pt>
                <c:pt idx="13691">
                  <c:v>391</c:v>
                </c:pt>
                <c:pt idx="13692">
                  <c:v>391</c:v>
                </c:pt>
                <c:pt idx="13693">
                  <c:v>391</c:v>
                </c:pt>
                <c:pt idx="13694">
                  <c:v>386</c:v>
                </c:pt>
                <c:pt idx="13695">
                  <c:v>386</c:v>
                </c:pt>
                <c:pt idx="13696">
                  <c:v>386</c:v>
                </c:pt>
                <c:pt idx="13697">
                  <c:v>382</c:v>
                </c:pt>
                <c:pt idx="13698">
                  <c:v>382</c:v>
                </c:pt>
                <c:pt idx="13699">
                  <c:v>377</c:v>
                </c:pt>
                <c:pt idx="13700">
                  <c:v>373</c:v>
                </c:pt>
                <c:pt idx="13701">
                  <c:v>373</c:v>
                </c:pt>
                <c:pt idx="13702">
                  <c:v>369</c:v>
                </c:pt>
                <c:pt idx="13703">
                  <c:v>369</c:v>
                </c:pt>
                <c:pt idx="13704">
                  <c:v>369</c:v>
                </c:pt>
                <c:pt idx="13705">
                  <c:v>369</c:v>
                </c:pt>
                <c:pt idx="13706">
                  <c:v>369</c:v>
                </c:pt>
                <c:pt idx="13707">
                  <c:v>364</c:v>
                </c:pt>
                <c:pt idx="13708">
                  <c:v>364</c:v>
                </c:pt>
                <c:pt idx="13709">
                  <c:v>364</c:v>
                </c:pt>
                <c:pt idx="13710">
                  <c:v>364</c:v>
                </c:pt>
                <c:pt idx="13711">
                  <c:v>364</c:v>
                </c:pt>
                <c:pt idx="13712">
                  <c:v>364</c:v>
                </c:pt>
                <c:pt idx="13713">
                  <c:v>364</c:v>
                </c:pt>
                <c:pt idx="13714">
                  <c:v>360</c:v>
                </c:pt>
                <c:pt idx="13715">
                  <c:v>360</c:v>
                </c:pt>
                <c:pt idx="13716">
                  <c:v>352</c:v>
                </c:pt>
                <c:pt idx="13717">
                  <c:v>339</c:v>
                </c:pt>
                <c:pt idx="13718">
                  <c:v>331</c:v>
                </c:pt>
                <c:pt idx="13719">
                  <c:v>331</c:v>
                </c:pt>
                <c:pt idx="13720">
                  <c:v>339</c:v>
                </c:pt>
                <c:pt idx="13721">
                  <c:v>343</c:v>
                </c:pt>
                <c:pt idx="13722">
                  <c:v>339</c:v>
                </c:pt>
                <c:pt idx="13723">
                  <c:v>335</c:v>
                </c:pt>
                <c:pt idx="13724">
                  <c:v>331</c:v>
                </c:pt>
                <c:pt idx="13725">
                  <c:v>331</c:v>
                </c:pt>
                <c:pt idx="13726">
                  <c:v>331</c:v>
                </c:pt>
                <c:pt idx="13727">
                  <c:v>331</c:v>
                </c:pt>
                <c:pt idx="13728">
                  <c:v>339</c:v>
                </c:pt>
                <c:pt idx="13729">
                  <c:v>343</c:v>
                </c:pt>
                <c:pt idx="13730">
                  <c:v>347</c:v>
                </c:pt>
                <c:pt idx="13731">
                  <c:v>356</c:v>
                </c:pt>
                <c:pt idx="13732">
                  <c:v>360</c:v>
                </c:pt>
                <c:pt idx="13733">
                  <c:v>369</c:v>
                </c:pt>
                <c:pt idx="13734">
                  <c:v>386</c:v>
                </c:pt>
                <c:pt idx="13735">
                  <c:v>404</c:v>
                </c:pt>
                <c:pt idx="13736">
                  <c:v>409</c:v>
                </c:pt>
                <c:pt idx="13737">
                  <c:v>409</c:v>
                </c:pt>
                <c:pt idx="13738">
                  <c:v>404</c:v>
                </c:pt>
                <c:pt idx="13739">
                  <c:v>399</c:v>
                </c:pt>
                <c:pt idx="13740">
                  <c:v>395</c:v>
                </c:pt>
                <c:pt idx="13741">
                  <c:v>391</c:v>
                </c:pt>
                <c:pt idx="13742">
                  <c:v>391</c:v>
                </c:pt>
                <c:pt idx="13743">
                  <c:v>386</c:v>
                </c:pt>
                <c:pt idx="13744">
                  <c:v>382</c:v>
                </c:pt>
                <c:pt idx="13745">
                  <c:v>377</c:v>
                </c:pt>
                <c:pt idx="13746">
                  <c:v>373</c:v>
                </c:pt>
                <c:pt idx="13747">
                  <c:v>369</c:v>
                </c:pt>
                <c:pt idx="13748">
                  <c:v>364</c:v>
                </c:pt>
                <c:pt idx="13749">
                  <c:v>364</c:v>
                </c:pt>
                <c:pt idx="13750">
                  <c:v>360</c:v>
                </c:pt>
                <c:pt idx="13751">
                  <c:v>356</c:v>
                </c:pt>
                <c:pt idx="13752">
                  <c:v>352</c:v>
                </c:pt>
                <c:pt idx="13753">
                  <c:v>347</c:v>
                </c:pt>
                <c:pt idx="13754">
                  <c:v>343</c:v>
                </c:pt>
                <c:pt idx="13755">
                  <c:v>339</c:v>
                </c:pt>
                <c:pt idx="13756">
                  <c:v>335</c:v>
                </c:pt>
                <c:pt idx="13757">
                  <c:v>335</c:v>
                </c:pt>
                <c:pt idx="13758">
                  <c:v>335</c:v>
                </c:pt>
                <c:pt idx="13759">
                  <c:v>331</c:v>
                </c:pt>
                <c:pt idx="13760">
                  <c:v>331</c:v>
                </c:pt>
                <c:pt idx="13761">
                  <c:v>331</c:v>
                </c:pt>
                <c:pt idx="13762">
                  <c:v>339</c:v>
                </c:pt>
                <c:pt idx="13763">
                  <c:v>339</c:v>
                </c:pt>
                <c:pt idx="13764">
                  <c:v>343</c:v>
                </c:pt>
                <c:pt idx="13765">
                  <c:v>347</c:v>
                </c:pt>
                <c:pt idx="13766">
                  <c:v>347</c:v>
                </c:pt>
                <c:pt idx="13767">
                  <c:v>352</c:v>
                </c:pt>
                <c:pt idx="13768">
                  <c:v>352</c:v>
                </c:pt>
                <c:pt idx="13769">
                  <c:v>356</c:v>
                </c:pt>
                <c:pt idx="13770">
                  <c:v>356</c:v>
                </c:pt>
                <c:pt idx="13771">
                  <c:v>360</c:v>
                </c:pt>
                <c:pt idx="13772">
                  <c:v>356</c:v>
                </c:pt>
                <c:pt idx="13773">
                  <c:v>356</c:v>
                </c:pt>
                <c:pt idx="13774">
                  <c:v>360</c:v>
                </c:pt>
                <c:pt idx="13775">
                  <c:v>360</c:v>
                </c:pt>
                <c:pt idx="13776">
                  <c:v>360</c:v>
                </c:pt>
                <c:pt idx="13777">
                  <c:v>356</c:v>
                </c:pt>
                <c:pt idx="13778">
                  <c:v>356</c:v>
                </c:pt>
                <c:pt idx="13779">
                  <c:v>356</c:v>
                </c:pt>
                <c:pt idx="13780">
                  <c:v>356</c:v>
                </c:pt>
                <c:pt idx="13781">
                  <c:v>356</c:v>
                </c:pt>
                <c:pt idx="13782">
                  <c:v>356</c:v>
                </c:pt>
                <c:pt idx="13783">
                  <c:v>356</c:v>
                </c:pt>
                <c:pt idx="13784">
                  <c:v>356</c:v>
                </c:pt>
                <c:pt idx="13785">
                  <c:v>352</c:v>
                </c:pt>
                <c:pt idx="13786">
                  <c:v>352</c:v>
                </c:pt>
                <c:pt idx="13787">
                  <c:v>352</c:v>
                </c:pt>
                <c:pt idx="13788">
                  <c:v>352</c:v>
                </c:pt>
                <c:pt idx="13789">
                  <c:v>352</c:v>
                </c:pt>
                <c:pt idx="13790">
                  <c:v>352</c:v>
                </c:pt>
                <c:pt idx="13791">
                  <c:v>352</c:v>
                </c:pt>
                <c:pt idx="13792">
                  <c:v>352</c:v>
                </c:pt>
                <c:pt idx="13793">
                  <c:v>352</c:v>
                </c:pt>
                <c:pt idx="13794">
                  <c:v>347</c:v>
                </c:pt>
                <c:pt idx="13795">
                  <c:v>343</c:v>
                </c:pt>
                <c:pt idx="13796">
                  <c:v>343</c:v>
                </c:pt>
                <c:pt idx="13797">
                  <c:v>339</c:v>
                </c:pt>
                <c:pt idx="13798">
                  <c:v>335</c:v>
                </c:pt>
                <c:pt idx="13799">
                  <c:v>331</c:v>
                </c:pt>
                <c:pt idx="13800">
                  <c:v>331</c:v>
                </c:pt>
                <c:pt idx="13801">
                  <c:v>327</c:v>
                </c:pt>
                <c:pt idx="13802">
                  <c:v>323</c:v>
                </c:pt>
                <c:pt idx="13803">
                  <c:v>319</c:v>
                </c:pt>
                <c:pt idx="13804">
                  <c:v>315</c:v>
                </c:pt>
                <c:pt idx="13805">
                  <c:v>311</c:v>
                </c:pt>
                <c:pt idx="13806">
                  <c:v>311</c:v>
                </c:pt>
                <c:pt idx="13807">
                  <c:v>307</c:v>
                </c:pt>
                <c:pt idx="13809">
                  <c:v>303</c:v>
                </c:pt>
                <c:pt idx="13810">
                  <c:v>303</c:v>
                </c:pt>
                <c:pt idx="13811">
                  <c:v>300</c:v>
                </c:pt>
                <c:pt idx="13812">
                  <c:v>300</c:v>
                </c:pt>
                <c:pt idx="13813">
                  <c:v>296</c:v>
                </c:pt>
                <c:pt idx="13814">
                  <c:v>296</c:v>
                </c:pt>
                <c:pt idx="13815">
                  <c:v>292</c:v>
                </c:pt>
                <c:pt idx="13816">
                  <c:v>292</c:v>
                </c:pt>
                <c:pt idx="13817">
                  <c:v>288</c:v>
                </c:pt>
                <c:pt idx="13818">
                  <c:v>288</c:v>
                </c:pt>
                <c:pt idx="13819">
                  <c:v>288</c:v>
                </c:pt>
                <c:pt idx="13820">
                  <c:v>288</c:v>
                </c:pt>
                <c:pt idx="13821">
                  <c:v>288</c:v>
                </c:pt>
                <c:pt idx="13822">
                  <c:v>284</c:v>
                </c:pt>
                <c:pt idx="13823">
                  <c:v>281</c:v>
                </c:pt>
                <c:pt idx="13824">
                  <c:v>277</c:v>
                </c:pt>
                <c:pt idx="13825">
                  <c:v>270</c:v>
                </c:pt>
                <c:pt idx="13826">
                  <c:v>263</c:v>
                </c:pt>
                <c:pt idx="13827">
                  <c:v>259</c:v>
                </c:pt>
                <c:pt idx="13828">
                  <c:v>256</c:v>
                </c:pt>
                <c:pt idx="13829">
                  <c:v>252</c:v>
                </c:pt>
                <c:pt idx="13830">
                  <c:v>249</c:v>
                </c:pt>
                <c:pt idx="13831">
                  <c:v>249</c:v>
                </c:pt>
                <c:pt idx="13832">
                  <c:v>245</c:v>
                </c:pt>
                <c:pt idx="13833">
                  <c:v>245</c:v>
                </c:pt>
                <c:pt idx="13834">
                  <c:v>245</c:v>
                </c:pt>
                <c:pt idx="13835">
                  <c:v>245</c:v>
                </c:pt>
                <c:pt idx="13836">
                  <c:v>242</c:v>
                </c:pt>
                <c:pt idx="13837">
                  <c:v>242</c:v>
                </c:pt>
                <c:pt idx="13838">
                  <c:v>242</c:v>
                </c:pt>
                <c:pt idx="13839">
                  <c:v>242</c:v>
                </c:pt>
                <c:pt idx="13840">
                  <c:v>242</c:v>
                </c:pt>
                <c:pt idx="13841">
                  <c:v>249</c:v>
                </c:pt>
                <c:pt idx="13842">
                  <c:v>252</c:v>
                </c:pt>
                <c:pt idx="13843">
                  <c:v>256</c:v>
                </c:pt>
                <c:pt idx="13844">
                  <c:v>263</c:v>
                </c:pt>
                <c:pt idx="13845">
                  <c:v>266</c:v>
                </c:pt>
                <c:pt idx="13846">
                  <c:v>266</c:v>
                </c:pt>
                <c:pt idx="13847">
                  <c:v>270</c:v>
                </c:pt>
                <c:pt idx="13848">
                  <c:v>270</c:v>
                </c:pt>
                <c:pt idx="13849">
                  <c:v>270</c:v>
                </c:pt>
                <c:pt idx="13850">
                  <c:v>270</c:v>
                </c:pt>
                <c:pt idx="13851">
                  <c:v>266</c:v>
                </c:pt>
                <c:pt idx="13852">
                  <c:v>263</c:v>
                </c:pt>
                <c:pt idx="13853">
                  <c:v>259</c:v>
                </c:pt>
                <c:pt idx="13854">
                  <c:v>256</c:v>
                </c:pt>
                <c:pt idx="13855">
                  <c:v>252</c:v>
                </c:pt>
                <c:pt idx="13856">
                  <c:v>249</c:v>
                </c:pt>
                <c:pt idx="13857">
                  <c:v>245</c:v>
                </c:pt>
                <c:pt idx="13858">
                  <c:v>242</c:v>
                </c:pt>
                <c:pt idx="13859">
                  <c:v>242</c:v>
                </c:pt>
                <c:pt idx="13860">
                  <c:v>242</c:v>
                </c:pt>
                <c:pt idx="13861">
                  <c:v>242</c:v>
                </c:pt>
                <c:pt idx="13862">
                  <c:v>245</c:v>
                </c:pt>
                <c:pt idx="13863">
                  <c:v>249</c:v>
                </c:pt>
                <c:pt idx="13864">
                  <c:v>252</c:v>
                </c:pt>
                <c:pt idx="13865">
                  <c:v>256</c:v>
                </c:pt>
                <c:pt idx="13866">
                  <c:v>259</c:v>
                </c:pt>
                <c:pt idx="13867">
                  <c:v>266</c:v>
                </c:pt>
                <c:pt idx="13868">
                  <c:v>270</c:v>
                </c:pt>
                <c:pt idx="13869">
                  <c:v>273</c:v>
                </c:pt>
                <c:pt idx="13870">
                  <c:v>277</c:v>
                </c:pt>
                <c:pt idx="13871">
                  <c:v>281</c:v>
                </c:pt>
                <c:pt idx="13872">
                  <c:v>284</c:v>
                </c:pt>
                <c:pt idx="13873">
                  <c:v>292</c:v>
                </c:pt>
                <c:pt idx="13874">
                  <c:v>296</c:v>
                </c:pt>
                <c:pt idx="13875">
                  <c:v>303</c:v>
                </c:pt>
                <c:pt idx="13876">
                  <c:v>311</c:v>
                </c:pt>
                <c:pt idx="13877">
                  <c:v>315</c:v>
                </c:pt>
                <c:pt idx="13878">
                  <c:v>315</c:v>
                </c:pt>
                <c:pt idx="13879">
                  <c:v>319</c:v>
                </c:pt>
                <c:pt idx="13880">
                  <c:v>315</c:v>
                </c:pt>
                <c:pt idx="13881">
                  <c:v>315</c:v>
                </c:pt>
                <c:pt idx="13882">
                  <c:v>319</c:v>
                </c:pt>
                <c:pt idx="13883">
                  <c:v>319</c:v>
                </c:pt>
                <c:pt idx="13884">
                  <c:v>319</c:v>
                </c:pt>
                <c:pt idx="13885">
                  <c:v>319</c:v>
                </c:pt>
                <c:pt idx="13886">
                  <c:v>319</c:v>
                </c:pt>
                <c:pt idx="13887">
                  <c:v>319</c:v>
                </c:pt>
                <c:pt idx="13888">
                  <c:v>319</c:v>
                </c:pt>
                <c:pt idx="13889">
                  <c:v>319</c:v>
                </c:pt>
                <c:pt idx="13890">
                  <c:v>315</c:v>
                </c:pt>
                <c:pt idx="13891">
                  <c:v>311</c:v>
                </c:pt>
                <c:pt idx="13892">
                  <c:v>307</c:v>
                </c:pt>
                <c:pt idx="13893">
                  <c:v>303</c:v>
                </c:pt>
                <c:pt idx="13894">
                  <c:v>303</c:v>
                </c:pt>
                <c:pt idx="13895">
                  <c:v>303</c:v>
                </c:pt>
                <c:pt idx="13896">
                  <c:v>307</c:v>
                </c:pt>
                <c:pt idx="13897">
                  <c:v>311</c:v>
                </c:pt>
                <c:pt idx="13898">
                  <c:v>311</c:v>
                </c:pt>
                <c:pt idx="13899">
                  <c:v>311</c:v>
                </c:pt>
                <c:pt idx="13900">
                  <c:v>307</c:v>
                </c:pt>
                <c:pt idx="13901">
                  <c:v>307</c:v>
                </c:pt>
                <c:pt idx="13902">
                  <c:v>303</c:v>
                </c:pt>
                <c:pt idx="13903">
                  <c:v>300</c:v>
                </c:pt>
                <c:pt idx="13904">
                  <c:v>303</c:v>
                </c:pt>
                <c:pt idx="13905">
                  <c:v>303</c:v>
                </c:pt>
                <c:pt idx="13906">
                  <c:v>307</c:v>
                </c:pt>
                <c:pt idx="13907">
                  <c:v>307</c:v>
                </c:pt>
                <c:pt idx="13908">
                  <c:v>303</c:v>
                </c:pt>
                <c:pt idx="13909">
                  <c:v>300</c:v>
                </c:pt>
                <c:pt idx="13910">
                  <c:v>292</c:v>
                </c:pt>
                <c:pt idx="13911">
                  <c:v>284</c:v>
                </c:pt>
                <c:pt idx="13912">
                  <c:v>281</c:v>
                </c:pt>
                <c:pt idx="13913">
                  <c:v>273</c:v>
                </c:pt>
                <c:pt idx="13914">
                  <c:v>270</c:v>
                </c:pt>
                <c:pt idx="13915">
                  <c:v>263</c:v>
                </c:pt>
                <c:pt idx="13916">
                  <c:v>259</c:v>
                </c:pt>
                <c:pt idx="13917">
                  <c:v>256</c:v>
                </c:pt>
                <c:pt idx="13918">
                  <c:v>256</c:v>
                </c:pt>
                <c:pt idx="13919">
                  <c:v>252</c:v>
                </c:pt>
                <c:pt idx="13920">
                  <c:v>256</c:v>
                </c:pt>
                <c:pt idx="13921">
                  <c:v>259</c:v>
                </c:pt>
                <c:pt idx="13922">
                  <c:v>266</c:v>
                </c:pt>
                <c:pt idx="13923">
                  <c:v>273</c:v>
                </c:pt>
                <c:pt idx="13924">
                  <c:v>281</c:v>
                </c:pt>
                <c:pt idx="13925">
                  <c:v>292</c:v>
                </c:pt>
                <c:pt idx="13926">
                  <c:v>300</c:v>
                </c:pt>
                <c:pt idx="13927">
                  <c:v>311</c:v>
                </c:pt>
                <c:pt idx="13928">
                  <c:v>323</c:v>
                </c:pt>
                <c:pt idx="13929">
                  <c:v>335</c:v>
                </c:pt>
                <c:pt idx="13930">
                  <c:v>335</c:v>
                </c:pt>
                <c:pt idx="13931">
                  <c:v>335</c:v>
                </c:pt>
                <c:pt idx="13932">
                  <c:v>331</c:v>
                </c:pt>
                <c:pt idx="13933">
                  <c:v>327</c:v>
                </c:pt>
                <c:pt idx="13934">
                  <c:v>323</c:v>
                </c:pt>
                <c:pt idx="13935">
                  <c:v>319</c:v>
                </c:pt>
                <c:pt idx="13936">
                  <c:v>315</c:v>
                </c:pt>
                <c:pt idx="13937">
                  <c:v>311</c:v>
                </c:pt>
                <c:pt idx="13938">
                  <c:v>307</c:v>
                </c:pt>
                <c:pt idx="13939">
                  <c:v>303</c:v>
                </c:pt>
                <c:pt idx="13940">
                  <c:v>300</c:v>
                </c:pt>
                <c:pt idx="13941">
                  <c:v>296</c:v>
                </c:pt>
                <c:pt idx="13942">
                  <c:v>292</c:v>
                </c:pt>
                <c:pt idx="13943">
                  <c:v>284</c:v>
                </c:pt>
                <c:pt idx="13944">
                  <c:v>281</c:v>
                </c:pt>
                <c:pt idx="13945">
                  <c:v>277</c:v>
                </c:pt>
                <c:pt idx="13946">
                  <c:v>273</c:v>
                </c:pt>
                <c:pt idx="13947">
                  <c:v>270</c:v>
                </c:pt>
                <c:pt idx="13948">
                  <c:v>266</c:v>
                </c:pt>
                <c:pt idx="13949">
                  <c:v>263</c:v>
                </c:pt>
                <c:pt idx="13950">
                  <c:v>259</c:v>
                </c:pt>
                <c:pt idx="13951">
                  <c:v>259</c:v>
                </c:pt>
                <c:pt idx="13952">
                  <c:v>259</c:v>
                </c:pt>
                <c:pt idx="13953">
                  <c:v>259</c:v>
                </c:pt>
                <c:pt idx="13954">
                  <c:v>266</c:v>
                </c:pt>
                <c:pt idx="13955">
                  <c:v>270</c:v>
                </c:pt>
                <c:pt idx="13956">
                  <c:v>270</c:v>
                </c:pt>
                <c:pt idx="13957">
                  <c:v>270</c:v>
                </c:pt>
                <c:pt idx="13958">
                  <c:v>270</c:v>
                </c:pt>
                <c:pt idx="13959">
                  <c:v>270</c:v>
                </c:pt>
                <c:pt idx="13960">
                  <c:v>266</c:v>
                </c:pt>
                <c:pt idx="13961">
                  <c:v>266</c:v>
                </c:pt>
                <c:pt idx="13962">
                  <c:v>266</c:v>
                </c:pt>
                <c:pt idx="13963">
                  <c:v>263</c:v>
                </c:pt>
                <c:pt idx="13964">
                  <c:v>256</c:v>
                </c:pt>
                <c:pt idx="13965">
                  <c:v>249</c:v>
                </c:pt>
                <c:pt idx="13966">
                  <c:v>242</c:v>
                </c:pt>
                <c:pt idx="13967">
                  <c:v>235</c:v>
                </c:pt>
                <c:pt idx="13968">
                  <c:v>232</c:v>
                </c:pt>
                <c:pt idx="13969">
                  <c:v>232</c:v>
                </c:pt>
                <c:pt idx="13970">
                  <c:v>232</c:v>
                </c:pt>
                <c:pt idx="13971">
                  <c:v>232</c:v>
                </c:pt>
                <c:pt idx="13972">
                  <c:v>232</c:v>
                </c:pt>
                <c:pt idx="13973">
                  <c:v>228</c:v>
                </c:pt>
                <c:pt idx="13974">
                  <c:v>225</c:v>
                </c:pt>
                <c:pt idx="13975">
                  <c:v>222</c:v>
                </c:pt>
                <c:pt idx="13976">
                  <c:v>222</c:v>
                </c:pt>
                <c:pt idx="13977">
                  <c:v>219</c:v>
                </c:pt>
                <c:pt idx="13978">
                  <c:v>216</c:v>
                </c:pt>
                <c:pt idx="13979">
                  <c:v>216</c:v>
                </c:pt>
                <c:pt idx="13980">
                  <c:v>216</c:v>
                </c:pt>
                <c:pt idx="13981">
                  <c:v>216</c:v>
                </c:pt>
                <c:pt idx="13982">
                  <c:v>212</c:v>
                </c:pt>
                <c:pt idx="13983">
                  <c:v>216</c:v>
                </c:pt>
                <c:pt idx="13984">
                  <c:v>219</c:v>
                </c:pt>
                <c:pt idx="13985">
                  <c:v>235</c:v>
                </c:pt>
                <c:pt idx="13986">
                  <c:v>252</c:v>
                </c:pt>
                <c:pt idx="13987">
                  <c:v>284</c:v>
                </c:pt>
                <c:pt idx="13988">
                  <c:v>303</c:v>
                </c:pt>
                <c:pt idx="13989">
                  <c:v>315</c:v>
                </c:pt>
                <c:pt idx="13990">
                  <c:v>319</c:v>
                </c:pt>
                <c:pt idx="13991">
                  <c:v>315</c:v>
                </c:pt>
                <c:pt idx="13992">
                  <c:v>311</c:v>
                </c:pt>
                <c:pt idx="13993">
                  <c:v>307</c:v>
                </c:pt>
                <c:pt idx="13994">
                  <c:v>303</c:v>
                </c:pt>
                <c:pt idx="13995">
                  <c:v>303</c:v>
                </c:pt>
                <c:pt idx="13996">
                  <c:v>303</c:v>
                </c:pt>
                <c:pt idx="13997">
                  <c:v>300</c:v>
                </c:pt>
                <c:pt idx="13998">
                  <c:v>296</c:v>
                </c:pt>
                <c:pt idx="13999">
                  <c:v>292</c:v>
                </c:pt>
                <c:pt idx="14000">
                  <c:v>284</c:v>
                </c:pt>
                <c:pt idx="14001">
                  <c:v>281</c:v>
                </c:pt>
                <c:pt idx="14002">
                  <c:v>277</c:v>
                </c:pt>
                <c:pt idx="14003">
                  <c:v>273</c:v>
                </c:pt>
                <c:pt idx="14004">
                  <c:v>270</c:v>
                </c:pt>
                <c:pt idx="14005">
                  <c:v>263</c:v>
                </c:pt>
                <c:pt idx="14006">
                  <c:v>259</c:v>
                </c:pt>
                <c:pt idx="14007">
                  <c:v>256</c:v>
                </c:pt>
                <c:pt idx="14008">
                  <c:v>256</c:v>
                </c:pt>
                <c:pt idx="14009">
                  <c:v>252</c:v>
                </c:pt>
                <c:pt idx="14010">
                  <c:v>249</c:v>
                </c:pt>
                <c:pt idx="14011">
                  <c:v>245</c:v>
                </c:pt>
                <c:pt idx="14012">
                  <c:v>242</c:v>
                </c:pt>
                <c:pt idx="14013">
                  <c:v>238</c:v>
                </c:pt>
                <c:pt idx="14014">
                  <c:v>238</c:v>
                </c:pt>
                <c:pt idx="14015">
                  <c:v>235</c:v>
                </c:pt>
                <c:pt idx="14016">
                  <c:v>238</c:v>
                </c:pt>
                <c:pt idx="14017">
                  <c:v>242</c:v>
                </c:pt>
                <c:pt idx="14018">
                  <c:v>252</c:v>
                </c:pt>
                <c:pt idx="14019">
                  <c:v>263</c:v>
                </c:pt>
                <c:pt idx="14020">
                  <c:v>273</c:v>
                </c:pt>
                <c:pt idx="14021">
                  <c:v>288</c:v>
                </c:pt>
                <c:pt idx="14022">
                  <c:v>296</c:v>
                </c:pt>
                <c:pt idx="14023">
                  <c:v>307</c:v>
                </c:pt>
                <c:pt idx="14024">
                  <c:v>307</c:v>
                </c:pt>
                <c:pt idx="14025">
                  <c:v>311</c:v>
                </c:pt>
                <c:pt idx="14026">
                  <c:v>307</c:v>
                </c:pt>
                <c:pt idx="14027">
                  <c:v>303</c:v>
                </c:pt>
                <c:pt idx="14028">
                  <c:v>303</c:v>
                </c:pt>
                <c:pt idx="14029">
                  <c:v>315</c:v>
                </c:pt>
                <c:pt idx="14030">
                  <c:v>319</c:v>
                </c:pt>
                <c:pt idx="14031">
                  <c:v>319</c:v>
                </c:pt>
                <c:pt idx="14032">
                  <c:v>315</c:v>
                </c:pt>
                <c:pt idx="14033">
                  <c:v>315</c:v>
                </c:pt>
                <c:pt idx="14034">
                  <c:v>315</c:v>
                </c:pt>
                <c:pt idx="14035">
                  <c:v>311</c:v>
                </c:pt>
                <c:pt idx="14036">
                  <c:v>307</c:v>
                </c:pt>
                <c:pt idx="14037">
                  <c:v>303</c:v>
                </c:pt>
                <c:pt idx="14038">
                  <c:v>296</c:v>
                </c:pt>
                <c:pt idx="14039">
                  <c:v>288</c:v>
                </c:pt>
                <c:pt idx="14040">
                  <c:v>284</c:v>
                </c:pt>
                <c:pt idx="14041">
                  <c:v>277</c:v>
                </c:pt>
                <c:pt idx="14042">
                  <c:v>273</c:v>
                </c:pt>
                <c:pt idx="14043">
                  <c:v>266</c:v>
                </c:pt>
                <c:pt idx="14044">
                  <c:v>263</c:v>
                </c:pt>
                <c:pt idx="14045">
                  <c:v>259</c:v>
                </c:pt>
                <c:pt idx="14046">
                  <c:v>256</c:v>
                </c:pt>
                <c:pt idx="14047">
                  <c:v>252</c:v>
                </c:pt>
                <c:pt idx="14048">
                  <c:v>249</c:v>
                </c:pt>
                <c:pt idx="14049">
                  <c:v>245</c:v>
                </c:pt>
                <c:pt idx="14050">
                  <c:v>242</c:v>
                </c:pt>
                <c:pt idx="14051">
                  <c:v>242</c:v>
                </c:pt>
                <c:pt idx="14052">
                  <c:v>238</c:v>
                </c:pt>
                <c:pt idx="14053">
                  <c:v>235</c:v>
                </c:pt>
                <c:pt idx="14054">
                  <c:v>232</c:v>
                </c:pt>
                <c:pt idx="14055">
                  <c:v>232</c:v>
                </c:pt>
                <c:pt idx="14056">
                  <c:v>228</c:v>
                </c:pt>
                <c:pt idx="14057">
                  <c:v>225</c:v>
                </c:pt>
                <c:pt idx="14058">
                  <c:v>225</c:v>
                </c:pt>
                <c:pt idx="14059">
                  <c:v>228</c:v>
                </c:pt>
                <c:pt idx="14060">
                  <c:v>228</c:v>
                </c:pt>
                <c:pt idx="14061">
                  <c:v>228</c:v>
                </c:pt>
                <c:pt idx="14062">
                  <c:v>232</c:v>
                </c:pt>
                <c:pt idx="14063">
                  <c:v>235</c:v>
                </c:pt>
                <c:pt idx="14064">
                  <c:v>242</c:v>
                </c:pt>
                <c:pt idx="14065">
                  <c:v>252</c:v>
                </c:pt>
                <c:pt idx="14066">
                  <c:v>259</c:v>
                </c:pt>
                <c:pt idx="14067">
                  <c:v>266</c:v>
                </c:pt>
                <c:pt idx="14068">
                  <c:v>270</c:v>
                </c:pt>
                <c:pt idx="14069">
                  <c:v>273</c:v>
                </c:pt>
                <c:pt idx="14070">
                  <c:v>277</c:v>
                </c:pt>
                <c:pt idx="14071">
                  <c:v>277</c:v>
                </c:pt>
                <c:pt idx="14072">
                  <c:v>273</c:v>
                </c:pt>
                <c:pt idx="14073">
                  <c:v>273</c:v>
                </c:pt>
                <c:pt idx="14074">
                  <c:v>270</c:v>
                </c:pt>
                <c:pt idx="14075">
                  <c:v>270</c:v>
                </c:pt>
                <c:pt idx="14076">
                  <c:v>266</c:v>
                </c:pt>
                <c:pt idx="14077">
                  <c:v>266</c:v>
                </c:pt>
                <c:pt idx="14078">
                  <c:v>266</c:v>
                </c:pt>
                <c:pt idx="14079">
                  <c:v>270</c:v>
                </c:pt>
                <c:pt idx="14080">
                  <c:v>273</c:v>
                </c:pt>
                <c:pt idx="14081">
                  <c:v>277</c:v>
                </c:pt>
                <c:pt idx="14082">
                  <c:v>284</c:v>
                </c:pt>
                <c:pt idx="14083">
                  <c:v>292</c:v>
                </c:pt>
                <c:pt idx="14084">
                  <c:v>300</c:v>
                </c:pt>
                <c:pt idx="14085">
                  <c:v>307</c:v>
                </c:pt>
                <c:pt idx="14086">
                  <c:v>311</c:v>
                </c:pt>
                <c:pt idx="14087">
                  <c:v>311</c:v>
                </c:pt>
                <c:pt idx="14088">
                  <c:v>315</c:v>
                </c:pt>
                <c:pt idx="14089">
                  <c:v>315</c:v>
                </c:pt>
                <c:pt idx="14090">
                  <c:v>315</c:v>
                </c:pt>
                <c:pt idx="14091">
                  <c:v>311</c:v>
                </c:pt>
                <c:pt idx="14092">
                  <c:v>303</c:v>
                </c:pt>
                <c:pt idx="14093">
                  <c:v>300</c:v>
                </c:pt>
                <c:pt idx="14094">
                  <c:v>292</c:v>
                </c:pt>
                <c:pt idx="14095">
                  <c:v>288</c:v>
                </c:pt>
                <c:pt idx="14096">
                  <c:v>281</c:v>
                </c:pt>
                <c:pt idx="14097">
                  <c:v>273</c:v>
                </c:pt>
                <c:pt idx="14098">
                  <c:v>270</c:v>
                </c:pt>
                <c:pt idx="14099">
                  <c:v>266</c:v>
                </c:pt>
                <c:pt idx="14100">
                  <c:v>259</c:v>
                </c:pt>
                <c:pt idx="14101">
                  <c:v>256</c:v>
                </c:pt>
                <c:pt idx="14102">
                  <c:v>252</c:v>
                </c:pt>
                <c:pt idx="14103">
                  <c:v>249</c:v>
                </c:pt>
                <c:pt idx="14104">
                  <c:v>249</c:v>
                </c:pt>
                <c:pt idx="14105">
                  <c:v>245</c:v>
                </c:pt>
                <c:pt idx="14106">
                  <c:v>242</c:v>
                </c:pt>
                <c:pt idx="14107">
                  <c:v>242</c:v>
                </c:pt>
                <c:pt idx="14108">
                  <c:v>238</c:v>
                </c:pt>
                <c:pt idx="14109">
                  <c:v>235</c:v>
                </c:pt>
                <c:pt idx="14110">
                  <c:v>235</c:v>
                </c:pt>
                <c:pt idx="14111">
                  <c:v>235</c:v>
                </c:pt>
                <c:pt idx="14112">
                  <c:v>235</c:v>
                </c:pt>
                <c:pt idx="14113">
                  <c:v>238</c:v>
                </c:pt>
                <c:pt idx="14114">
                  <c:v>245</c:v>
                </c:pt>
                <c:pt idx="14115">
                  <c:v>252</c:v>
                </c:pt>
                <c:pt idx="14116">
                  <c:v>259</c:v>
                </c:pt>
                <c:pt idx="14117">
                  <c:v>270</c:v>
                </c:pt>
                <c:pt idx="14118">
                  <c:v>277</c:v>
                </c:pt>
                <c:pt idx="14119">
                  <c:v>288</c:v>
                </c:pt>
                <c:pt idx="14120">
                  <c:v>296</c:v>
                </c:pt>
                <c:pt idx="14121">
                  <c:v>303</c:v>
                </c:pt>
                <c:pt idx="14122">
                  <c:v>307</c:v>
                </c:pt>
                <c:pt idx="14123">
                  <c:v>311</c:v>
                </c:pt>
                <c:pt idx="14124">
                  <c:v>311</c:v>
                </c:pt>
                <c:pt idx="14125">
                  <c:v>311</c:v>
                </c:pt>
                <c:pt idx="14126">
                  <c:v>311</c:v>
                </c:pt>
                <c:pt idx="14127">
                  <c:v>315</c:v>
                </c:pt>
                <c:pt idx="14128">
                  <c:v>315</c:v>
                </c:pt>
                <c:pt idx="14129">
                  <c:v>319</c:v>
                </c:pt>
                <c:pt idx="14130">
                  <c:v>323</c:v>
                </c:pt>
                <c:pt idx="14131">
                  <c:v>319</c:v>
                </c:pt>
                <c:pt idx="14132">
                  <c:v>319</c:v>
                </c:pt>
                <c:pt idx="14133">
                  <c:v>311</c:v>
                </c:pt>
                <c:pt idx="14134">
                  <c:v>307</c:v>
                </c:pt>
                <c:pt idx="14135">
                  <c:v>300</c:v>
                </c:pt>
                <c:pt idx="14136">
                  <c:v>292</c:v>
                </c:pt>
                <c:pt idx="14137">
                  <c:v>288</c:v>
                </c:pt>
                <c:pt idx="14138">
                  <c:v>284</c:v>
                </c:pt>
                <c:pt idx="14139">
                  <c:v>277</c:v>
                </c:pt>
                <c:pt idx="14140">
                  <c:v>273</c:v>
                </c:pt>
                <c:pt idx="14141">
                  <c:v>270</c:v>
                </c:pt>
                <c:pt idx="14142">
                  <c:v>266</c:v>
                </c:pt>
                <c:pt idx="14143">
                  <c:v>263</c:v>
                </c:pt>
                <c:pt idx="14144">
                  <c:v>259</c:v>
                </c:pt>
                <c:pt idx="14145">
                  <c:v>256</c:v>
                </c:pt>
                <c:pt idx="14146">
                  <c:v>252</c:v>
                </c:pt>
                <c:pt idx="14147">
                  <c:v>249</c:v>
                </c:pt>
                <c:pt idx="14148">
                  <c:v>249</c:v>
                </c:pt>
                <c:pt idx="14149">
                  <c:v>245</c:v>
                </c:pt>
                <c:pt idx="14150">
                  <c:v>245</c:v>
                </c:pt>
                <c:pt idx="14151">
                  <c:v>242</c:v>
                </c:pt>
                <c:pt idx="14152">
                  <c:v>238</c:v>
                </c:pt>
                <c:pt idx="14153">
                  <c:v>238</c:v>
                </c:pt>
                <c:pt idx="14154">
                  <c:v>235</c:v>
                </c:pt>
                <c:pt idx="14155">
                  <c:v>235</c:v>
                </c:pt>
                <c:pt idx="14156">
                  <c:v>235</c:v>
                </c:pt>
                <c:pt idx="14157">
                  <c:v>238</c:v>
                </c:pt>
                <c:pt idx="14158">
                  <c:v>242</c:v>
                </c:pt>
                <c:pt idx="14159">
                  <c:v>245</c:v>
                </c:pt>
                <c:pt idx="14160">
                  <c:v>249</c:v>
                </c:pt>
                <c:pt idx="14161">
                  <c:v>252</c:v>
                </c:pt>
                <c:pt idx="14162">
                  <c:v>256</c:v>
                </c:pt>
                <c:pt idx="14163">
                  <c:v>259</c:v>
                </c:pt>
                <c:pt idx="14164">
                  <c:v>263</c:v>
                </c:pt>
                <c:pt idx="14165">
                  <c:v>266</c:v>
                </c:pt>
                <c:pt idx="14166">
                  <c:v>273</c:v>
                </c:pt>
                <c:pt idx="14167">
                  <c:v>277</c:v>
                </c:pt>
                <c:pt idx="14168">
                  <c:v>277</c:v>
                </c:pt>
                <c:pt idx="14169">
                  <c:v>281</c:v>
                </c:pt>
                <c:pt idx="14170">
                  <c:v>281</c:v>
                </c:pt>
                <c:pt idx="14171">
                  <c:v>281</c:v>
                </c:pt>
                <c:pt idx="14172">
                  <c:v>281</c:v>
                </c:pt>
                <c:pt idx="14173">
                  <c:v>284</c:v>
                </c:pt>
                <c:pt idx="14174">
                  <c:v>284</c:v>
                </c:pt>
                <c:pt idx="14175">
                  <c:v>288</c:v>
                </c:pt>
                <c:pt idx="14176">
                  <c:v>292</c:v>
                </c:pt>
                <c:pt idx="14177">
                  <c:v>296</c:v>
                </c:pt>
                <c:pt idx="14178">
                  <c:v>303</c:v>
                </c:pt>
                <c:pt idx="14179">
                  <c:v>311</c:v>
                </c:pt>
                <c:pt idx="14180">
                  <c:v>315</c:v>
                </c:pt>
                <c:pt idx="14181">
                  <c:v>315</c:v>
                </c:pt>
                <c:pt idx="14182">
                  <c:v>319</c:v>
                </c:pt>
                <c:pt idx="14183">
                  <c:v>319</c:v>
                </c:pt>
                <c:pt idx="14184">
                  <c:v>319</c:v>
                </c:pt>
                <c:pt idx="14185">
                  <c:v>319</c:v>
                </c:pt>
                <c:pt idx="14186">
                  <c:v>315</c:v>
                </c:pt>
                <c:pt idx="14187">
                  <c:v>311</c:v>
                </c:pt>
                <c:pt idx="14188">
                  <c:v>303</c:v>
                </c:pt>
                <c:pt idx="14189">
                  <c:v>300</c:v>
                </c:pt>
                <c:pt idx="14190">
                  <c:v>292</c:v>
                </c:pt>
                <c:pt idx="14191">
                  <c:v>284</c:v>
                </c:pt>
                <c:pt idx="14192">
                  <c:v>277</c:v>
                </c:pt>
                <c:pt idx="14193">
                  <c:v>270</c:v>
                </c:pt>
                <c:pt idx="14194">
                  <c:v>266</c:v>
                </c:pt>
                <c:pt idx="14195">
                  <c:v>259</c:v>
                </c:pt>
                <c:pt idx="14196">
                  <c:v>256</c:v>
                </c:pt>
                <c:pt idx="14197">
                  <c:v>252</c:v>
                </c:pt>
                <c:pt idx="14198">
                  <c:v>252</c:v>
                </c:pt>
                <c:pt idx="14199">
                  <c:v>249</c:v>
                </c:pt>
                <c:pt idx="14200">
                  <c:v>245</c:v>
                </c:pt>
                <c:pt idx="14201">
                  <c:v>242</c:v>
                </c:pt>
                <c:pt idx="14202">
                  <c:v>242</c:v>
                </c:pt>
                <c:pt idx="14203">
                  <c:v>238</c:v>
                </c:pt>
                <c:pt idx="14204">
                  <c:v>238</c:v>
                </c:pt>
                <c:pt idx="14205">
                  <c:v>235</c:v>
                </c:pt>
                <c:pt idx="14206">
                  <c:v>235</c:v>
                </c:pt>
                <c:pt idx="14207">
                  <c:v>235</c:v>
                </c:pt>
                <c:pt idx="14208">
                  <c:v>235</c:v>
                </c:pt>
                <c:pt idx="14209">
                  <c:v>238</c:v>
                </c:pt>
                <c:pt idx="14210">
                  <c:v>242</c:v>
                </c:pt>
                <c:pt idx="14211">
                  <c:v>249</c:v>
                </c:pt>
                <c:pt idx="14212">
                  <c:v>252</c:v>
                </c:pt>
                <c:pt idx="14213">
                  <c:v>256</c:v>
                </c:pt>
                <c:pt idx="14214">
                  <c:v>256</c:v>
                </c:pt>
                <c:pt idx="14215">
                  <c:v>259</c:v>
                </c:pt>
                <c:pt idx="14216">
                  <c:v>259</c:v>
                </c:pt>
                <c:pt idx="14217">
                  <c:v>263</c:v>
                </c:pt>
                <c:pt idx="14218">
                  <c:v>266</c:v>
                </c:pt>
                <c:pt idx="14219">
                  <c:v>270</c:v>
                </c:pt>
                <c:pt idx="14220">
                  <c:v>273</c:v>
                </c:pt>
                <c:pt idx="14221">
                  <c:v>281</c:v>
                </c:pt>
                <c:pt idx="14222">
                  <c:v>284</c:v>
                </c:pt>
                <c:pt idx="14223">
                  <c:v>292</c:v>
                </c:pt>
                <c:pt idx="14224">
                  <c:v>296</c:v>
                </c:pt>
                <c:pt idx="14225">
                  <c:v>303</c:v>
                </c:pt>
                <c:pt idx="14226">
                  <c:v>307</c:v>
                </c:pt>
                <c:pt idx="14227">
                  <c:v>315</c:v>
                </c:pt>
                <c:pt idx="14228">
                  <c:v>315</c:v>
                </c:pt>
                <c:pt idx="14229">
                  <c:v>311</c:v>
                </c:pt>
                <c:pt idx="14230">
                  <c:v>307</c:v>
                </c:pt>
                <c:pt idx="14231">
                  <c:v>303</c:v>
                </c:pt>
                <c:pt idx="14232">
                  <c:v>296</c:v>
                </c:pt>
                <c:pt idx="14233">
                  <c:v>292</c:v>
                </c:pt>
                <c:pt idx="14234">
                  <c:v>288</c:v>
                </c:pt>
                <c:pt idx="14235">
                  <c:v>284</c:v>
                </c:pt>
                <c:pt idx="14236">
                  <c:v>281</c:v>
                </c:pt>
                <c:pt idx="14237">
                  <c:v>277</c:v>
                </c:pt>
                <c:pt idx="14238">
                  <c:v>273</c:v>
                </c:pt>
                <c:pt idx="14239">
                  <c:v>270</c:v>
                </c:pt>
                <c:pt idx="14240">
                  <c:v>270</c:v>
                </c:pt>
                <c:pt idx="14241">
                  <c:v>270</c:v>
                </c:pt>
                <c:pt idx="14242">
                  <c:v>273</c:v>
                </c:pt>
                <c:pt idx="14243">
                  <c:v>277</c:v>
                </c:pt>
                <c:pt idx="14244">
                  <c:v>281</c:v>
                </c:pt>
                <c:pt idx="14245">
                  <c:v>281</c:v>
                </c:pt>
                <c:pt idx="14246">
                  <c:v>281</c:v>
                </c:pt>
                <c:pt idx="14247">
                  <c:v>277</c:v>
                </c:pt>
                <c:pt idx="14248">
                  <c:v>273</c:v>
                </c:pt>
                <c:pt idx="14249">
                  <c:v>266</c:v>
                </c:pt>
                <c:pt idx="14250">
                  <c:v>259</c:v>
                </c:pt>
                <c:pt idx="14251">
                  <c:v>256</c:v>
                </c:pt>
                <c:pt idx="14252">
                  <c:v>252</c:v>
                </c:pt>
                <c:pt idx="14253">
                  <c:v>249</c:v>
                </c:pt>
                <c:pt idx="14254">
                  <c:v>249</c:v>
                </c:pt>
                <c:pt idx="14255">
                  <c:v>245</c:v>
                </c:pt>
                <c:pt idx="14256">
                  <c:v>245</c:v>
                </c:pt>
                <c:pt idx="14257">
                  <c:v>249</c:v>
                </c:pt>
                <c:pt idx="14258">
                  <c:v>249</c:v>
                </c:pt>
                <c:pt idx="14259">
                  <c:v>252</c:v>
                </c:pt>
                <c:pt idx="14260">
                  <c:v>256</c:v>
                </c:pt>
                <c:pt idx="14261">
                  <c:v>259</c:v>
                </c:pt>
                <c:pt idx="14262">
                  <c:v>266</c:v>
                </c:pt>
                <c:pt idx="14263">
                  <c:v>270</c:v>
                </c:pt>
                <c:pt idx="14264">
                  <c:v>273</c:v>
                </c:pt>
                <c:pt idx="14265">
                  <c:v>277</c:v>
                </c:pt>
                <c:pt idx="14266">
                  <c:v>277</c:v>
                </c:pt>
                <c:pt idx="14267">
                  <c:v>277</c:v>
                </c:pt>
                <c:pt idx="14268">
                  <c:v>277</c:v>
                </c:pt>
                <c:pt idx="14269">
                  <c:v>277</c:v>
                </c:pt>
                <c:pt idx="14270">
                  <c:v>281</c:v>
                </c:pt>
                <c:pt idx="14271">
                  <c:v>281</c:v>
                </c:pt>
                <c:pt idx="14272">
                  <c:v>284</c:v>
                </c:pt>
                <c:pt idx="14273">
                  <c:v>292</c:v>
                </c:pt>
                <c:pt idx="14274">
                  <c:v>300</c:v>
                </c:pt>
                <c:pt idx="14275">
                  <c:v>303</c:v>
                </c:pt>
                <c:pt idx="14276">
                  <c:v>307</c:v>
                </c:pt>
                <c:pt idx="14277">
                  <c:v>311</c:v>
                </c:pt>
                <c:pt idx="14278">
                  <c:v>315</c:v>
                </c:pt>
                <c:pt idx="14279">
                  <c:v>315</c:v>
                </c:pt>
                <c:pt idx="14280">
                  <c:v>315</c:v>
                </c:pt>
                <c:pt idx="14281">
                  <c:v>315</c:v>
                </c:pt>
                <c:pt idx="14282">
                  <c:v>315</c:v>
                </c:pt>
                <c:pt idx="14283">
                  <c:v>315</c:v>
                </c:pt>
                <c:pt idx="14284">
                  <c:v>315</c:v>
                </c:pt>
                <c:pt idx="14285">
                  <c:v>315</c:v>
                </c:pt>
                <c:pt idx="14286">
                  <c:v>315</c:v>
                </c:pt>
                <c:pt idx="14287">
                  <c:v>311</c:v>
                </c:pt>
                <c:pt idx="14288">
                  <c:v>307</c:v>
                </c:pt>
                <c:pt idx="14289">
                  <c:v>303</c:v>
                </c:pt>
                <c:pt idx="14290">
                  <c:v>296</c:v>
                </c:pt>
                <c:pt idx="14291">
                  <c:v>288</c:v>
                </c:pt>
                <c:pt idx="14292">
                  <c:v>284</c:v>
                </c:pt>
                <c:pt idx="14293">
                  <c:v>277</c:v>
                </c:pt>
                <c:pt idx="14294">
                  <c:v>273</c:v>
                </c:pt>
                <c:pt idx="14295">
                  <c:v>270</c:v>
                </c:pt>
                <c:pt idx="14296">
                  <c:v>263</c:v>
                </c:pt>
                <c:pt idx="14297">
                  <c:v>259</c:v>
                </c:pt>
                <c:pt idx="14298">
                  <c:v>256</c:v>
                </c:pt>
                <c:pt idx="14299">
                  <c:v>252</c:v>
                </c:pt>
                <c:pt idx="14300">
                  <c:v>249</c:v>
                </c:pt>
                <c:pt idx="14301">
                  <c:v>249</c:v>
                </c:pt>
                <c:pt idx="14302">
                  <c:v>245</c:v>
                </c:pt>
                <c:pt idx="14303">
                  <c:v>242</c:v>
                </c:pt>
                <c:pt idx="14304">
                  <c:v>242</c:v>
                </c:pt>
                <c:pt idx="14305">
                  <c:v>242</c:v>
                </c:pt>
                <c:pt idx="14306">
                  <c:v>245</c:v>
                </c:pt>
                <c:pt idx="14307">
                  <c:v>245</c:v>
                </c:pt>
                <c:pt idx="14308">
                  <c:v>245</c:v>
                </c:pt>
                <c:pt idx="14309">
                  <c:v>245</c:v>
                </c:pt>
                <c:pt idx="14310">
                  <c:v>242</c:v>
                </c:pt>
                <c:pt idx="14311">
                  <c:v>238</c:v>
                </c:pt>
                <c:pt idx="14312">
                  <c:v>235</c:v>
                </c:pt>
                <c:pt idx="14313">
                  <c:v>228</c:v>
                </c:pt>
                <c:pt idx="14314">
                  <c:v>228</c:v>
                </c:pt>
                <c:pt idx="14315">
                  <c:v>225</c:v>
                </c:pt>
                <c:pt idx="14316">
                  <c:v>222</c:v>
                </c:pt>
                <c:pt idx="14317">
                  <c:v>222</c:v>
                </c:pt>
                <c:pt idx="14318">
                  <c:v>219</c:v>
                </c:pt>
                <c:pt idx="14319">
                  <c:v>219</c:v>
                </c:pt>
                <c:pt idx="14320">
                  <c:v>219</c:v>
                </c:pt>
                <c:pt idx="14321">
                  <c:v>222</c:v>
                </c:pt>
                <c:pt idx="14322">
                  <c:v>228</c:v>
                </c:pt>
                <c:pt idx="14323">
                  <c:v>232</c:v>
                </c:pt>
                <c:pt idx="14324">
                  <c:v>232</c:v>
                </c:pt>
                <c:pt idx="14325">
                  <c:v>232</c:v>
                </c:pt>
                <c:pt idx="14326">
                  <c:v>228</c:v>
                </c:pt>
                <c:pt idx="14327">
                  <c:v>225</c:v>
                </c:pt>
                <c:pt idx="14328">
                  <c:v>225</c:v>
                </c:pt>
                <c:pt idx="14329">
                  <c:v>222</c:v>
                </c:pt>
                <c:pt idx="14330">
                  <c:v>219</c:v>
                </c:pt>
                <c:pt idx="14331">
                  <c:v>219</c:v>
                </c:pt>
                <c:pt idx="14332">
                  <c:v>216</c:v>
                </c:pt>
                <c:pt idx="14333">
                  <c:v>216</c:v>
                </c:pt>
                <c:pt idx="14334">
                  <c:v>216</c:v>
                </c:pt>
                <c:pt idx="14335">
                  <c:v>216</c:v>
                </c:pt>
                <c:pt idx="14336">
                  <c:v>216</c:v>
                </c:pt>
                <c:pt idx="14337">
                  <c:v>219</c:v>
                </c:pt>
                <c:pt idx="14338">
                  <c:v>225</c:v>
                </c:pt>
                <c:pt idx="14339">
                  <c:v>228</c:v>
                </c:pt>
                <c:pt idx="14340">
                  <c:v>228</c:v>
                </c:pt>
                <c:pt idx="14341">
                  <c:v>228</c:v>
                </c:pt>
                <c:pt idx="14342">
                  <c:v>228</c:v>
                </c:pt>
                <c:pt idx="14343">
                  <c:v>225</c:v>
                </c:pt>
                <c:pt idx="14344">
                  <c:v>222</c:v>
                </c:pt>
                <c:pt idx="14345">
                  <c:v>219</c:v>
                </c:pt>
                <c:pt idx="14346">
                  <c:v>216</c:v>
                </c:pt>
                <c:pt idx="14347">
                  <c:v>216</c:v>
                </c:pt>
                <c:pt idx="14348">
                  <c:v>216</c:v>
                </c:pt>
                <c:pt idx="14349">
                  <c:v>212</c:v>
                </c:pt>
                <c:pt idx="14350">
                  <c:v>212</c:v>
                </c:pt>
                <c:pt idx="14351">
                  <c:v>212</c:v>
                </c:pt>
                <c:pt idx="14352">
                  <c:v>216</c:v>
                </c:pt>
                <c:pt idx="14353">
                  <c:v>219</c:v>
                </c:pt>
                <c:pt idx="14354">
                  <c:v>222</c:v>
                </c:pt>
                <c:pt idx="14355">
                  <c:v>225</c:v>
                </c:pt>
                <c:pt idx="14356">
                  <c:v>228</c:v>
                </c:pt>
                <c:pt idx="14357">
                  <c:v>232</c:v>
                </c:pt>
                <c:pt idx="14358">
                  <c:v>235</c:v>
                </c:pt>
                <c:pt idx="14359">
                  <c:v>238</c:v>
                </c:pt>
                <c:pt idx="14360">
                  <c:v>242</c:v>
                </c:pt>
                <c:pt idx="14361">
                  <c:v>245</c:v>
                </c:pt>
                <c:pt idx="14362">
                  <c:v>249</c:v>
                </c:pt>
                <c:pt idx="14363">
                  <c:v>252</c:v>
                </c:pt>
                <c:pt idx="14364">
                  <c:v>256</c:v>
                </c:pt>
                <c:pt idx="14365">
                  <c:v>263</c:v>
                </c:pt>
                <c:pt idx="14366">
                  <c:v>263</c:v>
                </c:pt>
                <c:pt idx="14367">
                  <c:v>270</c:v>
                </c:pt>
                <c:pt idx="14368">
                  <c:v>273</c:v>
                </c:pt>
                <c:pt idx="14369">
                  <c:v>277</c:v>
                </c:pt>
                <c:pt idx="14370">
                  <c:v>284</c:v>
                </c:pt>
                <c:pt idx="14371">
                  <c:v>292</c:v>
                </c:pt>
                <c:pt idx="14372">
                  <c:v>296</c:v>
                </c:pt>
                <c:pt idx="14373">
                  <c:v>300</c:v>
                </c:pt>
                <c:pt idx="14374">
                  <c:v>303</c:v>
                </c:pt>
                <c:pt idx="14375">
                  <c:v>303</c:v>
                </c:pt>
                <c:pt idx="14376">
                  <c:v>300</c:v>
                </c:pt>
                <c:pt idx="14377">
                  <c:v>296</c:v>
                </c:pt>
                <c:pt idx="14378">
                  <c:v>292</c:v>
                </c:pt>
                <c:pt idx="14379">
                  <c:v>288</c:v>
                </c:pt>
                <c:pt idx="14380">
                  <c:v>284</c:v>
                </c:pt>
                <c:pt idx="14381">
                  <c:v>281</c:v>
                </c:pt>
                <c:pt idx="14382">
                  <c:v>277</c:v>
                </c:pt>
                <c:pt idx="14383">
                  <c:v>273</c:v>
                </c:pt>
                <c:pt idx="14384">
                  <c:v>270</c:v>
                </c:pt>
                <c:pt idx="14385">
                  <c:v>270</c:v>
                </c:pt>
                <c:pt idx="14386">
                  <c:v>273</c:v>
                </c:pt>
                <c:pt idx="14387">
                  <c:v>270</c:v>
                </c:pt>
                <c:pt idx="14388">
                  <c:v>270</c:v>
                </c:pt>
                <c:pt idx="14389">
                  <c:v>266</c:v>
                </c:pt>
                <c:pt idx="14390">
                  <c:v>259</c:v>
                </c:pt>
                <c:pt idx="14391">
                  <c:v>256</c:v>
                </c:pt>
                <c:pt idx="14392">
                  <c:v>249</c:v>
                </c:pt>
                <c:pt idx="14393">
                  <c:v>245</c:v>
                </c:pt>
                <c:pt idx="14394">
                  <c:v>242</c:v>
                </c:pt>
                <c:pt idx="14395">
                  <c:v>235</c:v>
                </c:pt>
                <c:pt idx="14396">
                  <c:v>232</c:v>
                </c:pt>
                <c:pt idx="14397">
                  <c:v>228</c:v>
                </c:pt>
                <c:pt idx="14398">
                  <c:v>225</c:v>
                </c:pt>
                <c:pt idx="14399">
                  <c:v>225</c:v>
                </c:pt>
                <c:pt idx="14400">
                  <c:v>225</c:v>
                </c:pt>
                <c:pt idx="14401">
                  <c:v>225</c:v>
                </c:pt>
                <c:pt idx="14402">
                  <c:v>228</c:v>
                </c:pt>
                <c:pt idx="14403">
                  <c:v>235</c:v>
                </c:pt>
                <c:pt idx="14404">
                  <c:v>238</c:v>
                </c:pt>
                <c:pt idx="14405">
                  <c:v>242</c:v>
                </c:pt>
                <c:pt idx="14406">
                  <c:v>242</c:v>
                </c:pt>
                <c:pt idx="14407">
                  <c:v>242</c:v>
                </c:pt>
                <c:pt idx="14408">
                  <c:v>238</c:v>
                </c:pt>
                <c:pt idx="14409">
                  <c:v>232</c:v>
                </c:pt>
                <c:pt idx="14410">
                  <c:v>228</c:v>
                </c:pt>
                <c:pt idx="14411">
                  <c:v>222</c:v>
                </c:pt>
                <c:pt idx="14412">
                  <c:v>216</c:v>
                </c:pt>
                <c:pt idx="14413">
                  <c:v>216</c:v>
                </c:pt>
                <c:pt idx="14414">
                  <c:v>212</c:v>
                </c:pt>
                <c:pt idx="14415">
                  <c:v>209</c:v>
                </c:pt>
                <c:pt idx="14416">
                  <c:v>212</c:v>
                </c:pt>
                <c:pt idx="14417">
                  <c:v>212</c:v>
                </c:pt>
                <c:pt idx="14418">
                  <c:v>219</c:v>
                </c:pt>
                <c:pt idx="14419">
                  <c:v>225</c:v>
                </c:pt>
                <c:pt idx="14420">
                  <c:v>228</c:v>
                </c:pt>
                <c:pt idx="14421">
                  <c:v>232</c:v>
                </c:pt>
                <c:pt idx="14422">
                  <c:v>235</c:v>
                </c:pt>
                <c:pt idx="14423">
                  <c:v>235</c:v>
                </c:pt>
                <c:pt idx="14424">
                  <c:v>232</c:v>
                </c:pt>
                <c:pt idx="14425">
                  <c:v>228</c:v>
                </c:pt>
                <c:pt idx="14426">
                  <c:v>225</c:v>
                </c:pt>
                <c:pt idx="14427">
                  <c:v>219</c:v>
                </c:pt>
                <c:pt idx="14428">
                  <c:v>216</c:v>
                </c:pt>
                <c:pt idx="14429">
                  <c:v>212</c:v>
                </c:pt>
                <c:pt idx="14430">
                  <c:v>212</c:v>
                </c:pt>
                <c:pt idx="14431">
                  <c:v>206</c:v>
                </c:pt>
                <c:pt idx="14432">
                  <c:v>206</c:v>
                </c:pt>
                <c:pt idx="14433">
                  <c:v>206</c:v>
                </c:pt>
                <c:pt idx="14434">
                  <c:v>206</c:v>
                </c:pt>
                <c:pt idx="14435">
                  <c:v>206</c:v>
                </c:pt>
                <c:pt idx="14436">
                  <c:v>206</c:v>
                </c:pt>
                <c:pt idx="14437">
                  <c:v>206</c:v>
                </c:pt>
                <c:pt idx="14438">
                  <c:v>203</c:v>
                </c:pt>
                <c:pt idx="14439">
                  <c:v>203</c:v>
                </c:pt>
                <c:pt idx="14440">
                  <c:v>203</c:v>
                </c:pt>
                <c:pt idx="14441">
                  <c:v>203</c:v>
                </c:pt>
                <c:pt idx="14442">
                  <c:v>203</c:v>
                </c:pt>
                <c:pt idx="14443">
                  <c:v>203</c:v>
                </c:pt>
                <c:pt idx="14444">
                  <c:v>203</c:v>
                </c:pt>
                <c:pt idx="14445">
                  <c:v>203</c:v>
                </c:pt>
                <c:pt idx="14446">
                  <c:v>203</c:v>
                </c:pt>
                <c:pt idx="14447">
                  <c:v>206</c:v>
                </c:pt>
                <c:pt idx="14448">
                  <c:v>209</c:v>
                </c:pt>
                <c:pt idx="14449">
                  <c:v>219</c:v>
                </c:pt>
                <c:pt idx="14450">
                  <c:v>228</c:v>
                </c:pt>
                <c:pt idx="14451">
                  <c:v>242</c:v>
                </c:pt>
                <c:pt idx="14452">
                  <c:v>252</c:v>
                </c:pt>
                <c:pt idx="14453">
                  <c:v>266</c:v>
                </c:pt>
                <c:pt idx="14454">
                  <c:v>273</c:v>
                </c:pt>
                <c:pt idx="14455">
                  <c:v>281</c:v>
                </c:pt>
                <c:pt idx="14456">
                  <c:v>288</c:v>
                </c:pt>
                <c:pt idx="14457">
                  <c:v>288</c:v>
                </c:pt>
                <c:pt idx="14458">
                  <c:v>292</c:v>
                </c:pt>
                <c:pt idx="14459">
                  <c:v>292</c:v>
                </c:pt>
                <c:pt idx="14460">
                  <c:v>296</c:v>
                </c:pt>
                <c:pt idx="14461">
                  <c:v>300</c:v>
                </c:pt>
                <c:pt idx="14462">
                  <c:v>300</c:v>
                </c:pt>
                <c:pt idx="14463">
                  <c:v>303</c:v>
                </c:pt>
                <c:pt idx="14464">
                  <c:v>303</c:v>
                </c:pt>
                <c:pt idx="14465">
                  <c:v>303</c:v>
                </c:pt>
                <c:pt idx="14466">
                  <c:v>303</c:v>
                </c:pt>
                <c:pt idx="14467">
                  <c:v>303</c:v>
                </c:pt>
                <c:pt idx="14468">
                  <c:v>303</c:v>
                </c:pt>
                <c:pt idx="14469">
                  <c:v>300</c:v>
                </c:pt>
                <c:pt idx="14470">
                  <c:v>300</c:v>
                </c:pt>
                <c:pt idx="14471">
                  <c:v>292</c:v>
                </c:pt>
                <c:pt idx="14472">
                  <c:v>288</c:v>
                </c:pt>
                <c:pt idx="14473">
                  <c:v>281</c:v>
                </c:pt>
                <c:pt idx="14474">
                  <c:v>273</c:v>
                </c:pt>
                <c:pt idx="14475">
                  <c:v>270</c:v>
                </c:pt>
                <c:pt idx="14476">
                  <c:v>263</c:v>
                </c:pt>
                <c:pt idx="14477">
                  <c:v>256</c:v>
                </c:pt>
                <c:pt idx="14478">
                  <c:v>252</c:v>
                </c:pt>
                <c:pt idx="14479">
                  <c:v>249</c:v>
                </c:pt>
                <c:pt idx="14480">
                  <c:v>245</c:v>
                </c:pt>
                <c:pt idx="14481">
                  <c:v>249</c:v>
                </c:pt>
                <c:pt idx="14482">
                  <c:v>249</c:v>
                </c:pt>
                <c:pt idx="14483">
                  <c:v>249</c:v>
                </c:pt>
                <c:pt idx="14484">
                  <c:v>252</c:v>
                </c:pt>
                <c:pt idx="14485">
                  <c:v>252</c:v>
                </c:pt>
                <c:pt idx="14486">
                  <c:v>249</c:v>
                </c:pt>
                <c:pt idx="14487">
                  <c:v>249</c:v>
                </c:pt>
                <c:pt idx="14488">
                  <c:v>245</c:v>
                </c:pt>
                <c:pt idx="14489">
                  <c:v>238</c:v>
                </c:pt>
                <c:pt idx="14490">
                  <c:v>235</c:v>
                </c:pt>
                <c:pt idx="14491">
                  <c:v>228</c:v>
                </c:pt>
                <c:pt idx="14492">
                  <c:v>225</c:v>
                </c:pt>
                <c:pt idx="14493">
                  <c:v>219</c:v>
                </c:pt>
                <c:pt idx="14494">
                  <c:v>216</c:v>
                </c:pt>
                <c:pt idx="14495">
                  <c:v>212</c:v>
                </c:pt>
                <c:pt idx="14496">
                  <c:v>209</c:v>
                </c:pt>
                <c:pt idx="14497">
                  <c:v>206</c:v>
                </c:pt>
                <c:pt idx="14498">
                  <c:v>206</c:v>
                </c:pt>
                <c:pt idx="14499">
                  <c:v>206</c:v>
                </c:pt>
                <c:pt idx="14500">
                  <c:v>206</c:v>
                </c:pt>
                <c:pt idx="14501">
                  <c:v>203</c:v>
                </c:pt>
                <c:pt idx="14502">
                  <c:v>203</c:v>
                </c:pt>
                <c:pt idx="14503">
                  <c:v>203</c:v>
                </c:pt>
                <c:pt idx="14504">
                  <c:v>203</c:v>
                </c:pt>
                <c:pt idx="14505">
                  <c:v>203</c:v>
                </c:pt>
                <c:pt idx="14506">
                  <c:v>200</c:v>
                </c:pt>
                <c:pt idx="14507">
                  <c:v>200</c:v>
                </c:pt>
                <c:pt idx="14508">
                  <c:v>200</c:v>
                </c:pt>
                <c:pt idx="14509">
                  <c:v>200</c:v>
                </c:pt>
                <c:pt idx="14510">
                  <c:v>197</c:v>
                </c:pt>
                <c:pt idx="14511">
                  <c:v>197</c:v>
                </c:pt>
                <c:pt idx="14512">
                  <c:v>200</c:v>
                </c:pt>
                <c:pt idx="14513">
                  <c:v>203</c:v>
                </c:pt>
                <c:pt idx="14514">
                  <c:v>206</c:v>
                </c:pt>
                <c:pt idx="14515">
                  <c:v>212</c:v>
                </c:pt>
                <c:pt idx="14516">
                  <c:v>219</c:v>
                </c:pt>
                <c:pt idx="14517">
                  <c:v>225</c:v>
                </c:pt>
                <c:pt idx="14518">
                  <c:v>228</c:v>
                </c:pt>
                <c:pt idx="14519">
                  <c:v>232</c:v>
                </c:pt>
                <c:pt idx="14520">
                  <c:v>232</c:v>
                </c:pt>
                <c:pt idx="14521">
                  <c:v>228</c:v>
                </c:pt>
                <c:pt idx="14522">
                  <c:v>228</c:v>
                </c:pt>
                <c:pt idx="14523">
                  <c:v>232</c:v>
                </c:pt>
                <c:pt idx="14524">
                  <c:v>232</c:v>
                </c:pt>
                <c:pt idx="14525">
                  <c:v>232</c:v>
                </c:pt>
                <c:pt idx="14526">
                  <c:v>232</c:v>
                </c:pt>
                <c:pt idx="14527">
                  <c:v>232</c:v>
                </c:pt>
                <c:pt idx="14528">
                  <c:v>228</c:v>
                </c:pt>
                <c:pt idx="14529">
                  <c:v>222</c:v>
                </c:pt>
                <c:pt idx="14530">
                  <c:v>219</c:v>
                </c:pt>
                <c:pt idx="14531">
                  <c:v>216</c:v>
                </c:pt>
                <c:pt idx="14532">
                  <c:v>209</c:v>
                </c:pt>
                <c:pt idx="14533">
                  <c:v>206</c:v>
                </c:pt>
                <c:pt idx="14534">
                  <c:v>203</c:v>
                </c:pt>
                <c:pt idx="14535">
                  <c:v>203</c:v>
                </c:pt>
                <c:pt idx="14536">
                  <c:v>203</c:v>
                </c:pt>
                <c:pt idx="14537">
                  <c:v>206</c:v>
                </c:pt>
                <c:pt idx="14538">
                  <c:v>209</c:v>
                </c:pt>
                <c:pt idx="14539">
                  <c:v>212</c:v>
                </c:pt>
                <c:pt idx="14540">
                  <c:v>219</c:v>
                </c:pt>
                <c:pt idx="14541">
                  <c:v>228</c:v>
                </c:pt>
                <c:pt idx="14542">
                  <c:v>235</c:v>
                </c:pt>
                <c:pt idx="14543">
                  <c:v>238</c:v>
                </c:pt>
                <c:pt idx="14544">
                  <c:v>245</c:v>
                </c:pt>
                <c:pt idx="14545">
                  <c:v>252</c:v>
                </c:pt>
                <c:pt idx="14546">
                  <c:v>263</c:v>
                </c:pt>
                <c:pt idx="14547">
                  <c:v>273</c:v>
                </c:pt>
                <c:pt idx="14548">
                  <c:v>281</c:v>
                </c:pt>
                <c:pt idx="14549">
                  <c:v>284</c:v>
                </c:pt>
                <c:pt idx="14550">
                  <c:v>288</c:v>
                </c:pt>
                <c:pt idx="14551">
                  <c:v>292</c:v>
                </c:pt>
                <c:pt idx="14552">
                  <c:v>292</c:v>
                </c:pt>
                <c:pt idx="14553">
                  <c:v>292</c:v>
                </c:pt>
                <c:pt idx="14554">
                  <c:v>292</c:v>
                </c:pt>
                <c:pt idx="14555">
                  <c:v>292</c:v>
                </c:pt>
                <c:pt idx="14556">
                  <c:v>292</c:v>
                </c:pt>
                <c:pt idx="14557">
                  <c:v>292</c:v>
                </c:pt>
                <c:pt idx="14558">
                  <c:v>292</c:v>
                </c:pt>
                <c:pt idx="14559">
                  <c:v>292</c:v>
                </c:pt>
                <c:pt idx="14560">
                  <c:v>292</c:v>
                </c:pt>
                <c:pt idx="14561">
                  <c:v>288</c:v>
                </c:pt>
                <c:pt idx="14562">
                  <c:v>284</c:v>
                </c:pt>
                <c:pt idx="14563">
                  <c:v>281</c:v>
                </c:pt>
                <c:pt idx="14564">
                  <c:v>273</c:v>
                </c:pt>
                <c:pt idx="14565">
                  <c:v>266</c:v>
                </c:pt>
                <c:pt idx="14566">
                  <c:v>259</c:v>
                </c:pt>
                <c:pt idx="14567">
                  <c:v>252</c:v>
                </c:pt>
                <c:pt idx="14568">
                  <c:v>249</c:v>
                </c:pt>
                <c:pt idx="14569">
                  <c:v>242</c:v>
                </c:pt>
                <c:pt idx="14570">
                  <c:v>238</c:v>
                </c:pt>
                <c:pt idx="14571">
                  <c:v>235</c:v>
                </c:pt>
                <c:pt idx="14572">
                  <c:v>228</c:v>
                </c:pt>
                <c:pt idx="14573">
                  <c:v>225</c:v>
                </c:pt>
                <c:pt idx="14574">
                  <c:v>222</c:v>
                </c:pt>
                <c:pt idx="14575">
                  <c:v>219</c:v>
                </c:pt>
                <c:pt idx="14576">
                  <c:v>219</c:v>
                </c:pt>
                <c:pt idx="14577">
                  <c:v>219</c:v>
                </c:pt>
                <c:pt idx="14578">
                  <c:v>222</c:v>
                </c:pt>
                <c:pt idx="14579">
                  <c:v>225</c:v>
                </c:pt>
                <c:pt idx="14580">
                  <c:v>228</c:v>
                </c:pt>
                <c:pt idx="14581">
                  <c:v>232</c:v>
                </c:pt>
                <c:pt idx="14582">
                  <c:v>232</c:v>
                </c:pt>
                <c:pt idx="14583">
                  <c:v>235</c:v>
                </c:pt>
                <c:pt idx="14584">
                  <c:v>235</c:v>
                </c:pt>
                <c:pt idx="14585">
                  <c:v>232</c:v>
                </c:pt>
                <c:pt idx="14586">
                  <c:v>232</c:v>
                </c:pt>
                <c:pt idx="14587">
                  <c:v>228</c:v>
                </c:pt>
                <c:pt idx="14588">
                  <c:v>225</c:v>
                </c:pt>
                <c:pt idx="14589">
                  <c:v>219</c:v>
                </c:pt>
                <c:pt idx="14590">
                  <c:v>216</c:v>
                </c:pt>
                <c:pt idx="14591">
                  <c:v>209</c:v>
                </c:pt>
                <c:pt idx="14592">
                  <c:v>206</c:v>
                </c:pt>
                <c:pt idx="14593">
                  <c:v>203</c:v>
                </c:pt>
                <c:pt idx="14594">
                  <c:v>200</c:v>
                </c:pt>
                <c:pt idx="14595">
                  <c:v>197</c:v>
                </c:pt>
                <c:pt idx="14596">
                  <c:v>194</c:v>
                </c:pt>
                <c:pt idx="14597">
                  <c:v>194</c:v>
                </c:pt>
                <c:pt idx="14598">
                  <c:v>197</c:v>
                </c:pt>
                <c:pt idx="14599">
                  <c:v>203</c:v>
                </c:pt>
                <c:pt idx="14600">
                  <c:v>216</c:v>
                </c:pt>
                <c:pt idx="14601">
                  <c:v>225</c:v>
                </c:pt>
                <c:pt idx="14602">
                  <c:v>238</c:v>
                </c:pt>
                <c:pt idx="14603">
                  <c:v>249</c:v>
                </c:pt>
                <c:pt idx="14604">
                  <c:v>259</c:v>
                </c:pt>
                <c:pt idx="14605">
                  <c:v>266</c:v>
                </c:pt>
                <c:pt idx="14606">
                  <c:v>273</c:v>
                </c:pt>
                <c:pt idx="14607">
                  <c:v>277</c:v>
                </c:pt>
                <c:pt idx="14608">
                  <c:v>281</c:v>
                </c:pt>
                <c:pt idx="14609">
                  <c:v>284</c:v>
                </c:pt>
                <c:pt idx="14610">
                  <c:v>288</c:v>
                </c:pt>
                <c:pt idx="14611">
                  <c:v>292</c:v>
                </c:pt>
                <c:pt idx="14612">
                  <c:v>296</c:v>
                </c:pt>
                <c:pt idx="14613">
                  <c:v>296</c:v>
                </c:pt>
                <c:pt idx="14614">
                  <c:v>296</c:v>
                </c:pt>
                <c:pt idx="14615">
                  <c:v>296</c:v>
                </c:pt>
                <c:pt idx="14616">
                  <c:v>292</c:v>
                </c:pt>
                <c:pt idx="14617">
                  <c:v>288</c:v>
                </c:pt>
                <c:pt idx="14618">
                  <c:v>284</c:v>
                </c:pt>
                <c:pt idx="14619">
                  <c:v>281</c:v>
                </c:pt>
                <c:pt idx="14620">
                  <c:v>273</c:v>
                </c:pt>
                <c:pt idx="14621">
                  <c:v>266</c:v>
                </c:pt>
                <c:pt idx="14622">
                  <c:v>259</c:v>
                </c:pt>
                <c:pt idx="14623">
                  <c:v>252</c:v>
                </c:pt>
                <c:pt idx="14624">
                  <c:v>249</c:v>
                </c:pt>
                <c:pt idx="14625">
                  <c:v>242</c:v>
                </c:pt>
                <c:pt idx="14626">
                  <c:v>235</c:v>
                </c:pt>
                <c:pt idx="14627">
                  <c:v>232</c:v>
                </c:pt>
                <c:pt idx="14628">
                  <c:v>228</c:v>
                </c:pt>
                <c:pt idx="14629">
                  <c:v>222</c:v>
                </c:pt>
                <c:pt idx="14630">
                  <c:v>222</c:v>
                </c:pt>
                <c:pt idx="14631">
                  <c:v>216</c:v>
                </c:pt>
                <c:pt idx="14632">
                  <c:v>216</c:v>
                </c:pt>
                <c:pt idx="14633">
                  <c:v>212</c:v>
                </c:pt>
                <c:pt idx="14634">
                  <c:v>209</c:v>
                </c:pt>
                <c:pt idx="14635">
                  <c:v>209</c:v>
                </c:pt>
                <c:pt idx="14636">
                  <c:v>209</c:v>
                </c:pt>
                <c:pt idx="14637">
                  <c:v>209</c:v>
                </c:pt>
                <c:pt idx="14638">
                  <c:v>209</c:v>
                </c:pt>
                <c:pt idx="14639">
                  <c:v>209</c:v>
                </c:pt>
                <c:pt idx="14640">
                  <c:v>216</c:v>
                </c:pt>
                <c:pt idx="14641">
                  <c:v>222</c:v>
                </c:pt>
                <c:pt idx="14642">
                  <c:v>232</c:v>
                </c:pt>
                <c:pt idx="14643">
                  <c:v>242</c:v>
                </c:pt>
                <c:pt idx="14644">
                  <c:v>252</c:v>
                </c:pt>
                <c:pt idx="14645">
                  <c:v>259</c:v>
                </c:pt>
                <c:pt idx="14646">
                  <c:v>263</c:v>
                </c:pt>
                <c:pt idx="14647">
                  <c:v>263</c:v>
                </c:pt>
                <c:pt idx="14648">
                  <c:v>266</c:v>
                </c:pt>
                <c:pt idx="14649">
                  <c:v>263</c:v>
                </c:pt>
                <c:pt idx="14650">
                  <c:v>259</c:v>
                </c:pt>
                <c:pt idx="14651">
                  <c:v>259</c:v>
                </c:pt>
                <c:pt idx="14652">
                  <c:v>256</c:v>
                </c:pt>
                <c:pt idx="14653">
                  <c:v>256</c:v>
                </c:pt>
                <c:pt idx="14654">
                  <c:v>252</c:v>
                </c:pt>
                <c:pt idx="14655">
                  <c:v>252</c:v>
                </c:pt>
                <c:pt idx="14656">
                  <c:v>252</c:v>
                </c:pt>
                <c:pt idx="14657">
                  <c:v>256</c:v>
                </c:pt>
                <c:pt idx="14658">
                  <c:v>259</c:v>
                </c:pt>
                <c:pt idx="14659">
                  <c:v>263</c:v>
                </c:pt>
                <c:pt idx="14660">
                  <c:v>270</c:v>
                </c:pt>
                <c:pt idx="14661">
                  <c:v>270</c:v>
                </c:pt>
                <c:pt idx="14662">
                  <c:v>273</c:v>
                </c:pt>
                <c:pt idx="14663">
                  <c:v>273</c:v>
                </c:pt>
                <c:pt idx="14664">
                  <c:v>270</c:v>
                </c:pt>
                <c:pt idx="14665">
                  <c:v>266</c:v>
                </c:pt>
                <c:pt idx="14666">
                  <c:v>259</c:v>
                </c:pt>
                <c:pt idx="14667">
                  <c:v>256</c:v>
                </c:pt>
                <c:pt idx="14668">
                  <c:v>252</c:v>
                </c:pt>
                <c:pt idx="14669">
                  <c:v>249</c:v>
                </c:pt>
                <c:pt idx="14670">
                  <c:v>245</c:v>
                </c:pt>
                <c:pt idx="14671">
                  <c:v>238</c:v>
                </c:pt>
                <c:pt idx="14672">
                  <c:v>238</c:v>
                </c:pt>
                <c:pt idx="14673">
                  <c:v>238</c:v>
                </c:pt>
                <c:pt idx="14674">
                  <c:v>238</c:v>
                </c:pt>
                <c:pt idx="14675">
                  <c:v>242</c:v>
                </c:pt>
                <c:pt idx="14676">
                  <c:v>238</c:v>
                </c:pt>
                <c:pt idx="14677">
                  <c:v>235</c:v>
                </c:pt>
                <c:pt idx="14678">
                  <c:v>228</c:v>
                </c:pt>
                <c:pt idx="14679">
                  <c:v>225</c:v>
                </c:pt>
                <c:pt idx="14680">
                  <c:v>219</c:v>
                </c:pt>
                <c:pt idx="14681">
                  <c:v>216</c:v>
                </c:pt>
                <c:pt idx="14682">
                  <c:v>212</c:v>
                </c:pt>
                <c:pt idx="14683">
                  <c:v>209</c:v>
                </c:pt>
                <c:pt idx="14684">
                  <c:v>206</c:v>
                </c:pt>
                <c:pt idx="14685">
                  <c:v>200</c:v>
                </c:pt>
                <c:pt idx="14686">
                  <c:v>200</c:v>
                </c:pt>
                <c:pt idx="14687">
                  <c:v>197</c:v>
                </c:pt>
                <c:pt idx="14688">
                  <c:v>197</c:v>
                </c:pt>
                <c:pt idx="14689">
                  <c:v>200</c:v>
                </c:pt>
                <c:pt idx="14690">
                  <c:v>203</c:v>
                </c:pt>
                <c:pt idx="14691">
                  <c:v>206</c:v>
                </c:pt>
                <c:pt idx="14692">
                  <c:v>206</c:v>
                </c:pt>
                <c:pt idx="14693">
                  <c:v>209</c:v>
                </c:pt>
                <c:pt idx="14694">
                  <c:v>212</c:v>
                </c:pt>
                <c:pt idx="14695">
                  <c:v>219</c:v>
                </c:pt>
                <c:pt idx="14696">
                  <c:v>228</c:v>
                </c:pt>
                <c:pt idx="14697">
                  <c:v>235</c:v>
                </c:pt>
                <c:pt idx="14698">
                  <c:v>249</c:v>
                </c:pt>
                <c:pt idx="14699">
                  <c:v>259</c:v>
                </c:pt>
                <c:pt idx="14700">
                  <c:v>266</c:v>
                </c:pt>
                <c:pt idx="14701">
                  <c:v>270</c:v>
                </c:pt>
                <c:pt idx="14702">
                  <c:v>273</c:v>
                </c:pt>
                <c:pt idx="14703">
                  <c:v>273</c:v>
                </c:pt>
                <c:pt idx="14704">
                  <c:v>277</c:v>
                </c:pt>
                <c:pt idx="14705">
                  <c:v>281</c:v>
                </c:pt>
                <c:pt idx="14706">
                  <c:v>284</c:v>
                </c:pt>
                <c:pt idx="14707">
                  <c:v>288</c:v>
                </c:pt>
                <c:pt idx="14708">
                  <c:v>292</c:v>
                </c:pt>
                <c:pt idx="14709">
                  <c:v>292</c:v>
                </c:pt>
                <c:pt idx="14710">
                  <c:v>292</c:v>
                </c:pt>
                <c:pt idx="14711">
                  <c:v>288</c:v>
                </c:pt>
                <c:pt idx="14712">
                  <c:v>281</c:v>
                </c:pt>
                <c:pt idx="14713">
                  <c:v>273</c:v>
                </c:pt>
                <c:pt idx="14714">
                  <c:v>266</c:v>
                </c:pt>
                <c:pt idx="14715">
                  <c:v>259</c:v>
                </c:pt>
                <c:pt idx="14716">
                  <c:v>256</c:v>
                </c:pt>
                <c:pt idx="14717">
                  <c:v>249</c:v>
                </c:pt>
                <c:pt idx="14718">
                  <c:v>245</c:v>
                </c:pt>
                <c:pt idx="14719">
                  <c:v>242</c:v>
                </c:pt>
                <c:pt idx="14720">
                  <c:v>235</c:v>
                </c:pt>
                <c:pt idx="14721">
                  <c:v>232</c:v>
                </c:pt>
                <c:pt idx="14722">
                  <c:v>228</c:v>
                </c:pt>
                <c:pt idx="14723">
                  <c:v>225</c:v>
                </c:pt>
                <c:pt idx="14724">
                  <c:v>222</c:v>
                </c:pt>
                <c:pt idx="14725">
                  <c:v>219</c:v>
                </c:pt>
                <c:pt idx="14726">
                  <c:v>216</c:v>
                </c:pt>
                <c:pt idx="14727">
                  <c:v>216</c:v>
                </c:pt>
                <c:pt idx="14728">
                  <c:v>212</c:v>
                </c:pt>
                <c:pt idx="14729">
                  <c:v>209</c:v>
                </c:pt>
                <c:pt idx="14730">
                  <c:v>206</c:v>
                </c:pt>
                <c:pt idx="14731">
                  <c:v>206</c:v>
                </c:pt>
                <c:pt idx="14732">
                  <c:v>203</c:v>
                </c:pt>
                <c:pt idx="14733">
                  <c:v>203</c:v>
                </c:pt>
                <c:pt idx="14734">
                  <c:v>200</c:v>
                </c:pt>
                <c:pt idx="14735">
                  <c:v>200</c:v>
                </c:pt>
                <c:pt idx="14736">
                  <c:v>200</c:v>
                </c:pt>
                <c:pt idx="14737">
                  <c:v>203</c:v>
                </c:pt>
                <c:pt idx="14738">
                  <c:v>209</c:v>
                </c:pt>
                <c:pt idx="14739">
                  <c:v>212</c:v>
                </c:pt>
                <c:pt idx="14740">
                  <c:v>222</c:v>
                </c:pt>
                <c:pt idx="14741">
                  <c:v>228</c:v>
                </c:pt>
                <c:pt idx="14742">
                  <c:v>235</c:v>
                </c:pt>
                <c:pt idx="14743">
                  <c:v>242</c:v>
                </c:pt>
                <c:pt idx="14744">
                  <c:v>242</c:v>
                </c:pt>
                <c:pt idx="14745">
                  <c:v>242</c:v>
                </c:pt>
                <c:pt idx="14746">
                  <c:v>245</c:v>
                </c:pt>
                <c:pt idx="14747">
                  <c:v>245</c:v>
                </c:pt>
                <c:pt idx="14748">
                  <c:v>245</c:v>
                </c:pt>
                <c:pt idx="14749">
                  <c:v>245</c:v>
                </c:pt>
                <c:pt idx="14750">
                  <c:v>245</c:v>
                </c:pt>
                <c:pt idx="14751">
                  <c:v>245</c:v>
                </c:pt>
                <c:pt idx="14752">
                  <c:v>245</c:v>
                </c:pt>
                <c:pt idx="14753">
                  <c:v>249</c:v>
                </c:pt>
                <c:pt idx="14754">
                  <c:v>256</c:v>
                </c:pt>
                <c:pt idx="14755">
                  <c:v>263</c:v>
                </c:pt>
                <c:pt idx="14756">
                  <c:v>266</c:v>
                </c:pt>
                <c:pt idx="14757">
                  <c:v>270</c:v>
                </c:pt>
                <c:pt idx="14758">
                  <c:v>270</c:v>
                </c:pt>
                <c:pt idx="14759">
                  <c:v>270</c:v>
                </c:pt>
                <c:pt idx="14760">
                  <c:v>266</c:v>
                </c:pt>
                <c:pt idx="14761">
                  <c:v>259</c:v>
                </c:pt>
                <c:pt idx="14762">
                  <c:v>256</c:v>
                </c:pt>
                <c:pt idx="14763">
                  <c:v>252</c:v>
                </c:pt>
                <c:pt idx="14764">
                  <c:v>249</c:v>
                </c:pt>
                <c:pt idx="14765">
                  <c:v>245</c:v>
                </c:pt>
                <c:pt idx="14766">
                  <c:v>242</c:v>
                </c:pt>
                <c:pt idx="14767">
                  <c:v>235</c:v>
                </c:pt>
                <c:pt idx="14768">
                  <c:v>232</c:v>
                </c:pt>
                <c:pt idx="14769">
                  <c:v>228</c:v>
                </c:pt>
                <c:pt idx="14770">
                  <c:v>225</c:v>
                </c:pt>
                <c:pt idx="14771">
                  <c:v>222</c:v>
                </c:pt>
                <c:pt idx="14772">
                  <c:v>219</c:v>
                </c:pt>
                <c:pt idx="14773">
                  <c:v>216</c:v>
                </c:pt>
                <c:pt idx="14774">
                  <c:v>212</c:v>
                </c:pt>
                <c:pt idx="14775">
                  <c:v>209</c:v>
                </c:pt>
                <c:pt idx="14776">
                  <c:v>209</c:v>
                </c:pt>
                <c:pt idx="14777">
                  <c:v>206</c:v>
                </c:pt>
                <c:pt idx="14778">
                  <c:v>203</c:v>
                </c:pt>
                <c:pt idx="14779">
                  <c:v>200</c:v>
                </c:pt>
                <c:pt idx="14780">
                  <c:v>197</c:v>
                </c:pt>
                <c:pt idx="14781">
                  <c:v>194</c:v>
                </c:pt>
                <c:pt idx="14782">
                  <c:v>191</c:v>
                </c:pt>
                <c:pt idx="14783">
                  <c:v>191</c:v>
                </c:pt>
                <c:pt idx="14784">
                  <c:v>191</c:v>
                </c:pt>
                <c:pt idx="14785">
                  <c:v>191</c:v>
                </c:pt>
                <c:pt idx="14786">
                  <c:v>194</c:v>
                </c:pt>
                <c:pt idx="14787">
                  <c:v>197</c:v>
                </c:pt>
                <c:pt idx="14788">
                  <c:v>200</c:v>
                </c:pt>
                <c:pt idx="14789">
                  <c:v>197</c:v>
                </c:pt>
                <c:pt idx="14790">
                  <c:v>197</c:v>
                </c:pt>
                <c:pt idx="14791">
                  <c:v>194</c:v>
                </c:pt>
                <c:pt idx="14792">
                  <c:v>191</c:v>
                </c:pt>
                <c:pt idx="14793">
                  <c:v>188</c:v>
                </c:pt>
                <c:pt idx="14794">
                  <c:v>185</c:v>
                </c:pt>
                <c:pt idx="14795">
                  <c:v>182</c:v>
                </c:pt>
                <c:pt idx="14796">
                  <c:v>182</c:v>
                </c:pt>
                <c:pt idx="14797">
                  <c:v>179</c:v>
                </c:pt>
                <c:pt idx="14798">
                  <c:v>179</c:v>
                </c:pt>
                <c:pt idx="14799">
                  <c:v>179</c:v>
                </c:pt>
                <c:pt idx="14800">
                  <c:v>176</c:v>
                </c:pt>
                <c:pt idx="14801">
                  <c:v>176</c:v>
                </c:pt>
                <c:pt idx="14802">
                  <c:v>174</c:v>
                </c:pt>
                <c:pt idx="14803">
                  <c:v>174</c:v>
                </c:pt>
                <c:pt idx="14804">
                  <c:v>174</c:v>
                </c:pt>
                <c:pt idx="14805">
                  <c:v>174</c:v>
                </c:pt>
                <c:pt idx="14806">
                  <c:v>174</c:v>
                </c:pt>
                <c:pt idx="14807">
                  <c:v>174</c:v>
                </c:pt>
                <c:pt idx="14808">
                  <c:v>174</c:v>
                </c:pt>
                <c:pt idx="14809">
                  <c:v>174</c:v>
                </c:pt>
                <c:pt idx="14810">
                  <c:v>174</c:v>
                </c:pt>
                <c:pt idx="14812">
                  <c:v>174</c:v>
                </c:pt>
                <c:pt idx="14813">
                  <c:v>176</c:v>
                </c:pt>
                <c:pt idx="14814">
                  <c:v>176</c:v>
                </c:pt>
                <c:pt idx="14815">
                  <c:v>179</c:v>
                </c:pt>
                <c:pt idx="14816">
                  <c:v>182</c:v>
                </c:pt>
                <c:pt idx="14817">
                  <c:v>185</c:v>
                </c:pt>
                <c:pt idx="14818">
                  <c:v>191</c:v>
                </c:pt>
                <c:pt idx="14819">
                  <c:v>194</c:v>
                </c:pt>
                <c:pt idx="14820">
                  <c:v>194</c:v>
                </c:pt>
                <c:pt idx="14821">
                  <c:v>194</c:v>
                </c:pt>
                <c:pt idx="14822">
                  <c:v>194</c:v>
                </c:pt>
                <c:pt idx="14823">
                  <c:v>191</c:v>
                </c:pt>
                <c:pt idx="14824">
                  <c:v>191</c:v>
                </c:pt>
                <c:pt idx="14825">
                  <c:v>191</c:v>
                </c:pt>
                <c:pt idx="14826">
                  <c:v>191</c:v>
                </c:pt>
                <c:pt idx="14827">
                  <c:v>191</c:v>
                </c:pt>
                <c:pt idx="14828">
                  <c:v>191</c:v>
                </c:pt>
                <c:pt idx="14829">
                  <c:v>191</c:v>
                </c:pt>
                <c:pt idx="14830">
                  <c:v>191</c:v>
                </c:pt>
                <c:pt idx="14831">
                  <c:v>194</c:v>
                </c:pt>
                <c:pt idx="14832">
                  <c:v>200</c:v>
                </c:pt>
                <c:pt idx="14833">
                  <c:v>206</c:v>
                </c:pt>
                <c:pt idx="14834">
                  <c:v>212</c:v>
                </c:pt>
                <c:pt idx="14835">
                  <c:v>222</c:v>
                </c:pt>
                <c:pt idx="14836">
                  <c:v>228</c:v>
                </c:pt>
                <c:pt idx="14837">
                  <c:v>235</c:v>
                </c:pt>
                <c:pt idx="14838">
                  <c:v>245</c:v>
                </c:pt>
                <c:pt idx="14839">
                  <c:v>252</c:v>
                </c:pt>
                <c:pt idx="14840">
                  <c:v>263</c:v>
                </c:pt>
                <c:pt idx="14841">
                  <c:v>273</c:v>
                </c:pt>
                <c:pt idx="14842">
                  <c:v>281</c:v>
                </c:pt>
                <c:pt idx="14843">
                  <c:v>288</c:v>
                </c:pt>
                <c:pt idx="14844">
                  <c:v>292</c:v>
                </c:pt>
                <c:pt idx="14845">
                  <c:v>296</c:v>
                </c:pt>
                <c:pt idx="14846">
                  <c:v>296</c:v>
                </c:pt>
                <c:pt idx="14847">
                  <c:v>292</c:v>
                </c:pt>
                <c:pt idx="14848">
                  <c:v>292</c:v>
                </c:pt>
                <c:pt idx="14849">
                  <c:v>288</c:v>
                </c:pt>
                <c:pt idx="14850">
                  <c:v>284</c:v>
                </c:pt>
                <c:pt idx="14851">
                  <c:v>281</c:v>
                </c:pt>
                <c:pt idx="14852">
                  <c:v>281</c:v>
                </c:pt>
                <c:pt idx="14853">
                  <c:v>281</c:v>
                </c:pt>
                <c:pt idx="14854">
                  <c:v>284</c:v>
                </c:pt>
                <c:pt idx="14855">
                  <c:v>288</c:v>
                </c:pt>
                <c:pt idx="14856">
                  <c:v>288</c:v>
                </c:pt>
                <c:pt idx="14857">
                  <c:v>292</c:v>
                </c:pt>
                <c:pt idx="14858">
                  <c:v>292</c:v>
                </c:pt>
                <c:pt idx="14860">
                  <c:v>296</c:v>
                </c:pt>
                <c:pt idx="14861">
                  <c:v>296</c:v>
                </c:pt>
                <c:pt idx="14862">
                  <c:v>296</c:v>
                </c:pt>
                <c:pt idx="14863">
                  <c:v>296</c:v>
                </c:pt>
                <c:pt idx="14864">
                  <c:v>300</c:v>
                </c:pt>
                <c:pt idx="14865">
                  <c:v>303</c:v>
                </c:pt>
                <c:pt idx="14866">
                  <c:v>307</c:v>
                </c:pt>
                <c:pt idx="14867">
                  <c:v>311</c:v>
                </c:pt>
                <c:pt idx="14868">
                  <c:v>315</c:v>
                </c:pt>
                <c:pt idx="14869">
                  <c:v>319</c:v>
                </c:pt>
                <c:pt idx="14870">
                  <c:v>319</c:v>
                </c:pt>
                <c:pt idx="14871">
                  <c:v>319</c:v>
                </c:pt>
                <c:pt idx="14872">
                  <c:v>319</c:v>
                </c:pt>
                <c:pt idx="14873">
                  <c:v>319</c:v>
                </c:pt>
                <c:pt idx="14874">
                  <c:v>315</c:v>
                </c:pt>
                <c:pt idx="14875">
                  <c:v>319</c:v>
                </c:pt>
                <c:pt idx="14876">
                  <c:v>319</c:v>
                </c:pt>
                <c:pt idx="14877">
                  <c:v>323</c:v>
                </c:pt>
                <c:pt idx="14878">
                  <c:v>335</c:v>
                </c:pt>
                <c:pt idx="14879">
                  <c:v>360</c:v>
                </c:pt>
                <c:pt idx="14880">
                  <c:v>382</c:v>
                </c:pt>
                <c:pt idx="14881">
                  <c:v>395</c:v>
                </c:pt>
                <c:pt idx="14883">
                  <c:v>404</c:v>
                </c:pt>
                <c:pt idx="14884">
                  <c:v>409</c:v>
                </c:pt>
                <c:pt idx="14885">
                  <c:v>413</c:v>
                </c:pt>
                <c:pt idx="14886">
                  <c:v>413</c:v>
                </c:pt>
                <c:pt idx="14887">
                  <c:v>422</c:v>
                </c:pt>
                <c:pt idx="14888">
                  <c:v>427</c:v>
                </c:pt>
                <c:pt idx="14889">
                  <c:v>436</c:v>
                </c:pt>
                <c:pt idx="14890">
                  <c:v>446</c:v>
                </c:pt>
                <c:pt idx="14891">
                  <c:v>460</c:v>
                </c:pt>
                <c:pt idx="14892">
                  <c:v>485</c:v>
                </c:pt>
                <c:pt idx="14893">
                  <c:v>511</c:v>
                </c:pt>
                <c:pt idx="14894">
                  <c:v>537</c:v>
                </c:pt>
                <c:pt idx="14895">
                  <c:v>553</c:v>
                </c:pt>
                <c:pt idx="14896">
                  <c:v>569</c:v>
                </c:pt>
                <c:pt idx="14898">
                  <c:v>581</c:v>
                </c:pt>
                <c:pt idx="14899">
                  <c:v>586</c:v>
                </c:pt>
                <c:pt idx="14900">
                  <c:v>592</c:v>
                </c:pt>
                <c:pt idx="14901">
                  <c:v>597</c:v>
                </c:pt>
                <c:pt idx="14902">
                  <c:v>609</c:v>
                </c:pt>
                <c:pt idx="14903">
                  <c:v>620</c:v>
                </c:pt>
                <c:pt idx="14904">
                  <c:v>632</c:v>
                </c:pt>
                <c:pt idx="14905">
                  <c:v>638</c:v>
                </c:pt>
                <c:pt idx="14906">
                  <c:v>644</c:v>
                </c:pt>
                <c:pt idx="14907">
                  <c:v>655</c:v>
                </c:pt>
                <c:pt idx="14908">
                  <c:v>692</c:v>
                </c:pt>
                <c:pt idx="14909">
                  <c:v>735</c:v>
                </c:pt>
                <c:pt idx="14910">
                  <c:v>768</c:v>
                </c:pt>
                <c:pt idx="14911">
                  <c:v>787</c:v>
                </c:pt>
                <c:pt idx="14913">
                  <c:v>801</c:v>
                </c:pt>
                <c:pt idx="14914">
                  <c:v>814</c:v>
                </c:pt>
                <c:pt idx="14915">
                  <c:v>834</c:v>
                </c:pt>
                <c:pt idx="14916">
                  <c:v>862</c:v>
                </c:pt>
                <c:pt idx="14917">
                  <c:v>904</c:v>
                </c:pt>
                <c:pt idx="14918">
                  <c:v>940</c:v>
                </c:pt>
                <c:pt idx="14919">
                  <c:v>977</c:v>
                </c:pt>
                <c:pt idx="14920">
                  <c:v>1020</c:v>
                </c:pt>
                <c:pt idx="14921">
                  <c:v>1050</c:v>
                </c:pt>
                <c:pt idx="14922">
                  <c:v>1080</c:v>
                </c:pt>
                <c:pt idx="14923">
                  <c:v>1120</c:v>
                </c:pt>
                <c:pt idx="14924">
                  <c:v>1140</c:v>
                </c:pt>
                <c:pt idx="14925">
                  <c:v>1170</c:v>
                </c:pt>
                <c:pt idx="14926">
                  <c:v>1200</c:v>
                </c:pt>
                <c:pt idx="14927">
                  <c:v>1230</c:v>
                </c:pt>
                <c:pt idx="14928">
                  <c:v>1280</c:v>
                </c:pt>
                <c:pt idx="14929">
                  <c:v>1300</c:v>
                </c:pt>
                <c:pt idx="14930">
                  <c:v>1340</c:v>
                </c:pt>
                <c:pt idx="14931">
                  <c:v>1360</c:v>
                </c:pt>
                <c:pt idx="14932">
                  <c:v>1390</c:v>
                </c:pt>
                <c:pt idx="14933">
                  <c:v>1420</c:v>
                </c:pt>
                <c:pt idx="14934">
                  <c:v>1450</c:v>
                </c:pt>
                <c:pt idx="14935">
                  <c:v>1460</c:v>
                </c:pt>
                <c:pt idx="14936">
                  <c:v>1480</c:v>
                </c:pt>
                <c:pt idx="14937">
                  <c:v>1500</c:v>
                </c:pt>
                <c:pt idx="14938">
                  <c:v>1510</c:v>
                </c:pt>
                <c:pt idx="14939">
                  <c:v>1530</c:v>
                </c:pt>
                <c:pt idx="14940">
                  <c:v>1540</c:v>
                </c:pt>
                <c:pt idx="14941">
                  <c:v>1540</c:v>
                </c:pt>
                <c:pt idx="14942">
                  <c:v>1530</c:v>
                </c:pt>
                <c:pt idx="14943">
                  <c:v>1530</c:v>
                </c:pt>
                <c:pt idx="14944">
                  <c:v>1560</c:v>
                </c:pt>
                <c:pt idx="14945">
                  <c:v>1580</c:v>
                </c:pt>
                <c:pt idx="14946">
                  <c:v>1600</c:v>
                </c:pt>
                <c:pt idx="14947">
                  <c:v>1610</c:v>
                </c:pt>
                <c:pt idx="14949">
                  <c:v>1610</c:v>
                </c:pt>
                <c:pt idx="14950">
                  <c:v>1600</c:v>
                </c:pt>
                <c:pt idx="14951">
                  <c:v>1600</c:v>
                </c:pt>
                <c:pt idx="14952">
                  <c:v>1590</c:v>
                </c:pt>
                <c:pt idx="14953">
                  <c:v>1590</c:v>
                </c:pt>
                <c:pt idx="14954">
                  <c:v>1580</c:v>
                </c:pt>
                <c:pt idx="14955">
                  <c:v>1580</c:v>
                </c:pt>
                <c:pt idx="14956">
                  <c:v>1580</c:v>
                </c:pt>
                <c:pt idx="14957">
                  <c:v>1570</c:v>
                </c:pt>
                <c:pt idx="14958">
                  <c:v>1560</c:v>
                </c:pt>
                <c:pt idx="14959">
                  <c:v>1560</c:v>
                </c:pt>
                <c:pt idx="14960">
                  <c:v>1540</c:v>
                </c:pt>
                <c:pt idx="14961">
                  <c:v>1530</c:v>
                </c:pt>
                <c:pt idx="14962">
                  <c:v>1520</c:v>
                </c:pt>
                <c:pt idx="14963">
                  <c:v>1500</c:v>
                </c:pt>
                <c:pt idx="14964">
                  <c:v>1480</c:v>
                </c:pt>
                <c:pt idx="14965">
                  <c:v>1450</c:v>
                </c:pt>
                <c:pt idx="14966">
                  <c:v>1410</c:v>
                </c:pt>
                <c:pt idx="14967">
                  <c:v>1400</c:v>
                </c:pt>
                <c:pt idx="14968">
                  <c:v>1410</c:v>
                </c:pt>
                <c:pt idx="14969">
                  <c:v>1390</c:v>
                </c:pt>
                <c:pt idx="14970">
                  <c:v>1370</c:v>
                </c:pt>
                <c:pt idx="14971">
                  <c:v>1340</c:v>
                </c:pt>
                <c:pt idx="14972">
                  <c:v>1310</c:v>
                </c:pt>
                <c:pt idx="14973">
                  <c:v>1290</c:v>
                </c:pt>
                <c:pt idx="14974">
                  <c:v>1270</c:v>
                </c:pt>
                <c:pt idx="14976">
                  <c:v>1250</c:v>
                </c:pt>
                <c:pt idx="14977">
                  <c:v>1220</c:v>
                </c:pt>
                <c:pt idx="14978">
                  <c:v>1220</c:v>
                </c:pt>
                <c:pt idx="14979">
                  <c:v>1200</c:v>
                </c:pt>
                <c:pt idx="14980">
                  <c:v>1180</c:v>
                </c:pt>
                <c:pt idx="14981">
                  <c:v>1170</c:v>
                </c:pt>
                <c:pt idx="14982">
                  <c:v>1160</c:v>
                </c:pt>
                <c:pt idx="14983">
                  <c:v>1140</c:v>
                </c:pt>
                <c:pt idx="14984">
                  <c:v>1130</c:v>
                </c:pt>
                <c:pt idx="14985">
                  <c:v>1120</c:v>
                </c:pt>
                <c:pt idx="14986">
                  <c:v>1110</c:v>
                </c:pt>
                <c:pt idx="14987">
                  <c:v>1090</c:v>
                </c:pt>
                <c:pt idx="14988">
                  <c:v>1080</c:v>
                </c:pt>
                <c:pt idx="14989">
                  <c:v>1070</c:v>
                </c:pt>
                <c:pt idx="14990">
                  <c:v>1050</c:v>
                </c:pt>
                <c:pt idx="14991">
                  <c:v>1040</c:v>
                </c:pt>
                <c:pt idx="14992">
                  <c:v>1020</c:v>
                </c:pt>
                <c:pt idx="14993">
                  <c:v>1010</c:v>
                </c:pt>
                <c:pt idx="14994">
                  <c:v>1000</c:v>
                </c:pt>
                <c:pt idx="14995">
                  <c:v>985</c:v>
                </c:pt>
                <c:pt idx="14996">
                  <c:v>970</c:v>
                </c:pt>
                <c:pt idx="14997">
                  <c:v>962</c:v>
                </c:pt>
                <c:pt idx="14998">
                  <c:v>955</c:v>
                </c:pt>
                <c:pt idx="14999">
                  <c:v>940</c:v>
                </c:pt>
                <c:pt idx="15000">
                  <c:v>926</c:v>
                </c:pt>
                <c:pt idx="15001">
                  <c:v>911</c:v>
                </c:pt>
                <c:pt idx="15002">
                  <c:v>904</c:v>
                </c:pt>
                <c:pt idx="15003">
                  <c:v>897</c:v>
                </c:pt>
                <c:pt idx="15004">
                  <c:v>883</c:v>
                </c:pt>
                <c:pt idx="15005">
                  <c:v>869</c:v>
                </c:pt>
                <c:pt idx="15006">
                  <c:v>869</c:v>
                </c:pt>
                <c:pt idx="15007">
                  <c:v>862</c:v>
                </c:pt>
                <c:pt idx="15008">
                  <c:v>848</c:v>
                </c:pt>
                <c:pt idx="15009">
                  <c:v>841</c:v>
                </c:pt>
                <c:pt idx="15010">
                  <c:v>834</c:v>
                </c:pt>
                <c:pt idx="15011">
                  <c:v>828</c:v>
                </c:pt>
                <c:pt idx="15012">
                  <c:v>821</c:v>
                </c:pt>
                <c:pt idx="15013">
                  <c:v>814</c:v>
                </c:pt>
                <c:pt idx="15014">
                  <c:v>807</c:v>
                </c:pt>
                <c:pt idx="15015">
                  <c:v>801</c:v>
                </c:pt>
                <c:pt idx="15016">
                  <c:v>794</c:v>
                </c:pt>
                <c:pt idx="15017">
                  <c:v>787</c:v>
                </c:pt>
                <c:pt idx="15018">
                  <c:v>781</c:v>
                </c:pt>
                <c:pt idx="15019">
                  <c:v>774</c:v>
                </c:pt>
                <c:pt idx="15020">
                  <c:v>768</c:v>
                </c:pt>
                <c:pt idx="15021">
                  <c:v>761</c:v>
                </c:pt>
                <c:pt idx="15022">
                  <c:v>761</c:v>
                </c:pt>
                <c:pt idx="15023">
                  <c:v>755</c:v>
                </c:pt>
                <c:pt idx="15024">
                  <c:v>755</c:v>
                </c:pt>
                <c:pt idx="15025">
                  <c:v>755</c:v>
                </c:pt>
                <c:pt idx="15026">
                  <c:v>755</c:v>
                </c:pt>
                <c:pt idx="15027">
                  <c:v>755</c:v>
                </c:pt>
                <c:pt idx="15028">
                  <c:v>755</c:v>
                </c:pt>
                <c:pt idx="15029">
                  <c:v>755</c:v>
                </c:pt>
                <c:pt idx="15030">
                  <c:v>755</c:v>
                </c:pt>
                <c:pt idx="15031">
                  <c:v>755</c:v>
                </c:pt>
                <c:pt idx="15032">
                  <c:v>748</c:v>
                </c:pt>
                <c:pt idx="15033">
                  <c:v>748</c:v>
                </c:pt>
                <c:pt idx="15034">
                  <c:v>748</c:v>
                </c:pt>
                <c:pt idx="15035">
                  <c:v>748</c:v>
                </c:pt>
                <c:pt idx="15036">
                  <c:v>748</c:v>
                </c:pt>
                <c:pt idx="15037">
                  <c:v>742</c:v>
                </c:pt>
                <c:pt idx="15038">
                  <c:v>735</c:v>
                </c:pt>
                <c:pt idx="15039">
                  <c:v>729</c:v>
                </c:pt>
                <c:pt idx="15040">
                  <c:v>723</c:v>
                </c:pt>
                <c:pt idx="15041">
                  <c:v>723</c:v>
                </c:pt>
                <c:pt idx="15042">
                  <c:v>710</c:v>
                </c:pt>
                <c:pt idx="15043">
                  <c:v>704</c:v>
                </c:pt>
                <c:pt idx="15044">
                  <c:v>698</c:v>
                </c:pt>
                <c:pt idx="15045">
                  <c:v>692</c:v>
                </c:pt>
                <c:pt idx="15046">
                  <c:v>686</c:v>
                </c:pt>
                <c:pt idx="15047">
                  <c:v>686</c:v>
                </c:pt>
                <c:pt idx="15048">
                  <c:v>679</c:v>
                </c:pt>
                <c:pt idx="15049">
                  <c:v>673</c:v>
                </c:pt>
                <c:pt idx="15050">
                  <c:v>667</c:v>
                </c:pt>
                <c:pt idx="15051">
                  <c:v>661</c:v>
                </c:pt>
                <c:pt idx="15052">
                  <c:v>661</c:v>
                </c:pt>
                <c:pt idx="15053">
                  <c:v>661</c:v>
                </c:pt>
                <c:pt idx="15054">
                  <c:v>661</c:v>
                </c:pt>
                <c:pt idx="15055">
                  <c:v>667</c:v>
                </c:pt>
                <c:pt idx="15056">
                  <c:v>673</c:v>
                </c:pt>
                <c:pt idx="15057">
                  <c:v>679</c:v>
                </c:pt>
                <c:pt idx="15058">
                  <c:v>686</c:v>
                </c:pt>
                <c:pt idx="15059">
                  <c:v>692</c:v>
                </c:pt>
                <c:pt idx="15060">
                  <c:v>698</c:v>
                </c:pt>
                <c:pt idx="15061">
                  <c:v>710</c:v>
                </c:pt>
                <c:pt idx="15062">
                  <c:v>717</c:v>
                </c:pt>
                <c:pt idx="15063">
                  <c:v>723</c:v>
                </c:pt>
                <c:pt idx="15064">
                  <c:v>723</c:v>
                </c:pt>
                <c:pt idx="15065">
                  <c:v>723</c:v>
                </c:pt>
                <c:pt idx="15066">
                  <c:v>723</c:v>
                </c:pt>
                <c:pt idx="15067">
                  <c:v>717</c:v>
                </c:pt>
                <c:pt idx="15068">
                  <c:v>717</c:v>
                </c:pt>
                <c:pt idx="15069">
                  <c:v>710</c:v>
                </c:pt>
                <c:pt idx="15070">
                  <c:v>704</c:v>
                </c:pt>
                <c:pt idx="15071">
                  <c:v>704</c:v>
                </c:pt>
                <c:pt idx="15072">
                  <c:v>698</c:v>
                </c:pt>
                <c:pt idx="15073">
                  <c:v>692</c:v>
                </c:pt>
                <c:pt idx="15074">
                  <c:v>692</c:v>
                </c:pt>
                <c:pt idx="15075">
                  <c:v>686</c:v>
                </c:pt>
                <c:pt idx="15076">
                  <c:v>679</c:v>
                </c:pt>
                <c:pt idx="15077">
                  <c:v>679</c:v>
                </c:pt>
                <c:pt idx="15078">
                  <c:v>679</c:v>
                </c:pt>
                <c:pt idx="15079">
                  <c:v>679</c:v>
                </c:pt>
                <c:pt idx="15080">
                  <c:v>686</c:v>
                </c:pt>
                <c:pt idx="15081">
                  <c:v>686</c:v>
                </c:pt>
                <c:pt idx="15082">
                  <c:v>686</c:v>
                </c:pt>
                <c:pt idx="15083">
                  <c:v>692</c:v>
                </c:pt>
                <c:pt idx="15084">
                  <c:v>692</c:v>
                </c:pt>
                <c:pt idx="15085">
                  <c:v>698</c:v>
                </c:pt>
                <c:pt idx="15086">
                  <c:v>704</c:v>
                </c:pt>
                <c:pt idx="15087">
                  <c:v>704</c:v>
                </c:pt>
                <c:pt idx="15088">
                  <c:v>710</c:v>
                </c:pt>
                <c:pt idx="15089">
                  <c:v>710</c:v>
                </c:pt>
                <c:pt idx="15090">
                  <c:v>710</c:v>
                </c:pt>
                <c:pt idx="15091">
                  <c:v>710</c:v>
                </c:pt>
                <c:pt idx="15092">
                  <c:v>710</c:v>
                </c:pt>
                <c:pt idx="15093">
                  <c:v>710</c:v>
                </c:pt>
                <c:pt idx="15094">
                  <c:v>710</c:v>
                </c:pt>
                <c:pt idx="15095">
                  <c:v>710</c:v>
                </c:pt>
                <c:pt idx="15096">
                  <c:v>717</c:v>
                </c:pt>
                <c:pt idx="15097">
                  <c:v>710</c:v>
                </c:pt>
                <c:pt idx="15098">
                  <c:v>710</c:v>
                </c:pt>
                <c:pt idx="15099">
                  <c:v>710</c:v>
                </c:pt>
                <c:pt idx="15100">
                  <c:v>710</c:v>
                </c:pt>
                <c:pt idx="15101">
                  <c:v>710</c:v>
                </c:pt>
                <c:pt idx="15102">
                  <c:v>710</c:v>
                </c:pt>
                <c:pt idx="15103">
                  <c:v>710</c:v>
                </c:pt>
                <c:pt idx="15104">
                  <c:v>710</c:v>
                </c:pt>
                <c:pt idx="15105">
                  <c:v>710</c:v>
                </c:pt>
                <c:pt idx="15106">
                  <c:v>704</c:v>
                </c:pt>
                <c:pt idx="15107">
                  <c:v>704</c:v>
                </c:pt>
                <c:pt idx="15108">
                  <c:v>704</c:v>
                </c:pt>
                <c:pt idx="15109">
                  <c:v>704</c:v>
                </c:pt>
                <c:pt idx="15110">
                  <c:v>704</c:v>
                </c:pt>
                <c:pt idx="15111">
                  <c:v>698</c:v>
                </c:pt>
                <c:pt idx="15112">
                  <c:v>698</c:v>
                </c:pt>
                <c:pt idx="15113">
                  <c:v>698</c:v>
                </c:pt>
                <c:pt idx="15114">
                  <c:v>698</c:v>
                </c:pt>
                <c:pt idx="15115">
                  <c:v>698</c:v>
                </c:pt>
                <c:pt idx="15116">
                  <c:v>698</c:v>
                </c:pt>
                <c:pt idx="15117">
                  <c:v>698</c:v>
                </c:pt>
                <c:pt idx="15118">
                  <c:v>698</c:v>
                </c:pt>
                <c:pt idx="15119">
                  <c:v>698</c:v>
                </c:pt>
                <c:pt idx="15120">
                  <c:v>692</c:v>
                </c:pt>
                <c:pt idx="15121">
                  <c:v>692</c:v>
                </c:pt>
                <c:pt idx="15122">
                  <c:v>692</c:v>
                </c:pt>
                <c:pt idx="15123">
                  <c:v>692</c:v>
                </c:pt>
                <c:pt idx="15124">
                  <c:v>692</c:v>
                </c:pt>
                <c:pt idx="15125">
                  <c:v>692</c:v>
                </c:pt>
                <c:pt idx="15127">
                  <c:v>692</c:v>
                </c:pt>
                <c:pt idx="15128">
                  <c:v>692</c:v>
                </c:pt>
                <c:pt idx="15129">
                  <c:v>686</c:v>
                </c:pt>
                <c:pt idx="15130">
                  <c:v>692</c:v>
                </c:pt>
                <c:pt idx="15131">
                  <c:v>686</c:v>
                </c:pt>
                <c:pt idx="15132">
                  <c:v>686</c:v>
                </c:pt>
                <c:pt idx="15133">
                  <c:v>686</c:v>
                </c:pt>
                <c:pt idx="15134">
                  <c:v>686</c:v>
                </c:pt>
                <c:pt idx="15135">
                  <c:v>679</c:v>
                </c:pt>
                <c:pt idx="15136">
                  <c:v>679</c:v>
                </c:pt>
                <c:pt idx="15137">
                  <c:v>673</c:v>
                </c:pt>
                <c:pt idx="15138">
                  <c:v>667</c:v>
                </c:pt>
                <c:pt idx="15139">
                  <c:v>667</c:v>
                </c:pt>
                <c:pt idx="15140">
                  <c:v>661</c:v>
                </c:pt>
                <c:pt idx="15141">
                  <c:v>655</c:v>
                </c:pt>
                <c:pt idx="15142">
                  <c:v>649</c:v>
                </c:pt>
                <c:pt idx="15143">
                  <c:v>644</c:v>
                </c:pt>
                <c:pt idx="15144">
                  <c:v>632</c:v>
                </c:pt>
                <c:pt idx="15145">
                  <c:v>626</c:v>
                </c:pt>
                <c:pt idx="15146">
                  <c:v>620</c:v>
                </c:pt>
                <c:pt idx="15147">
                  <c:v>614</c:v>
                </c:pt>
                <c:pt idx="15148">
                  <c:v>609</c:v>
                </c:pt>
                <c:pt idx="15149">
                  <c:v>603</c:v>
                </c:pt>
                <c:pt idx="15150">
                  <c:v>597</c:v>
                </c:pt>
                <c:pt idx="15151">
                  <c:v>592</c:v>
                </c:pt>
                <c:pt idx="15152">
                  <c:v>586</c:v>
                </c:pt>
                <c:pt idx="15153">
                  <c:v>581</c:v>
                </c:pt>
                <c:pt idx="15154">
                  <c:v>575</c:v>
                </c:pt>
                <c:pt idx="15155">
                  <c:v>569</c:v>
                </c:pt>
                <c:pt idx="15156">
                  <c:v>564</c:v>
                </c:pt>
                <c:pt idx="15157">
                  <c:v>559</c:v>
                </c:pt>
                <c:pt idx="15158">
                  <c:v>553</c:v>
                </c:pt>
                <c:pt idx="15159">
                  <c:v>553</c:v>
                </c:pt>
                <c:pt idx="15160">
                  <c:v>553</c:v>
                </c:pt>
                <c:pt idx="15161">
                  <c:v>548</c:v>
                </c:pt>
                <c:pt idx="15162">
                  <c:v>542</c:v>
                </c:pt>
                <c:pt idx="15163">
                  <c:v>542</c:v>
                </c:pt>
                <c:pt idx="15164">
                  <c:v>537</c:v>
                </c:pt>
                <c:pt idx="15165">
                  <c:v>532</c:v>
                </c:pt>
                <c:pt idx="15166">
                  <c:v>526</c:v>
                </c:pt>
                <c:pt idx="15167">
                  <c:v>526</c:v>
                </c:pt>
                <c:pt idx="15168">
                  <c:v>521</c:v>
                </c:pt>
                <c:pt idx="15169">
                  <c:v>516</c:v>
                </c:pt>
                <c:pt idx="15170">
                  <c:v>516</c:v>
                </c:pt>
                <c:pt idx="15171">
                  <c:v>511</c:v>
                </c:pt>
                <c:pt idx="15172">
                  <c:v>506</c:v>
                </c:pt>
                <c:pt idx="15173">
                  <c:v>500</c:v>
                </c:pt>
                <c:pt idx="15174">
                  <c:v>495</c:v>
                </c:pt>
                <c:pt idx="15175">
                  <c:v>490</c:v>
                </c:pt>
                <c:pt idx="15176">
                  <c:v>485</c:v>
                </c:pt>
                <c:pt idx="15177">
                  <c:v>485</c:v>
                </c:pt>
                <c:pt idx="15178">
                  <c:v>480</c:v>
                </c:pt>
                <c:pt idx="15179">
                  <c:v>475</c:v>
                </c:pt>
                <c:pt idx="15180">
                  <c:v>470</c:v>
                </c:pt>
                <c:pt idx="15181">
                  <c:v>470</c:v>
                </c:pt>
                <c:pt idx="15182">
                  <c:v>465</c:v>
                </c:pt>
                <c:pt idx="15183">
                  <c:v>460</c:v>
                </c:pt>
                <c:pt idx="15184">
                  <c:v>456</c:v>
                </c:pt>
                <c:pt idx="15185">
                  <c:v>451</c:v>
                </c:pt>
                <c:pt idx="15186">
                  <c:v>446</c:v>
                </c:pt>
                <c:pt idx="15187">
                  <c:v>446</c:v>
                </c:pt>
                <c:pt idx="15188">
                  <c:v>446</c:v>
                </c:pt>
                <c:pt idx="15189">
                  <c:v>446</c:v>
                </c:pt>
                <c:pt idx="15190">
                  <c:v>446</c:v>
                </c:pt>
                <c:pt idx="15191">
                  <c:v>451</c:v>
                </c:pt>
                <c:pt idx="15192">
                  <c:v>456</c:v>
                </c:pt>
                <c:pt idx="15193">
                  <c:v>465</c:v>
                </c:pt>
                <c:pt idx="15194">
                  <c:v>475</c:v>
                </c:pt>
                <c:pt idx="15195">
                  <c:v>480</c:v>
                </c:pt>
                <c:pt idx="15196">
                  <c:v>480</c:v>
                </c:pt>
                <c:pt idx="15197">
                  <c:v>480</c:v>
                </c:pt>
                <c:pt idx="15198">
                  <c:v>480</c:v>
                </c:pt>
                <c:pt idx="15199">
                  <c:v>475</c:v>
                </c:pt>
                <c:pt idx="15200">
                  <c:v>475</c:v>
                </c:pt>
                <c:pt idx="15201">
                  <c:v>475</c:v>
                </c:pt>
                <c:pt idx="15202">
                  <c:v>470</c:v>
                </c:pt>
                <c:pt idx="15203">
                  <c:v>470</c:v>
                </c:pt>
                <c:pt idx="15204">
                  <c:v>470</c:v>
                </c:pt>
                <c:pt idx="15205">
                  <c:v>470</c:v>
                </c:pt>
                <c:pt idx="15206">
                  <c:v>475</c:v>
                </c:pt>
                <c:pt idx="15207">
                  <c:v>475</c:v>
                </c:pt>
                <c:pt idx="15208">
                  <c:v>475</c:v>
                </c:pt>
                <c:pt idx="15209">
                  <c:v>470</c:v>
                </c:pt>
                <c:pt idx="15210">
                  <c:v>465</c:v>
                </c:pt>
                <c:pt idx="15211">
                  <c:v>460</c:v>
                </c:pt>
                <c:pt idx="15212">
                  <c:v>456</c:v>
                </c:pt>
                <c:pt idx="15213">
                  <c:v>446</c:v>
                </c:pt>
                <c:pt idx="15214">
                  <c:v>446</c:v>
                </c:pt>
                <c:pt idx="15215">
                  <c:v>441</c:v>
                </c:pt>
                <c:pt idx="15216">
                  <c:v>441</c:v>
                </c:pt>
                <c:pt idx="15217">
                  <c:v>441</c:v>
                </c:pt>
                <c:pt idx="15218">
                  <c:v>436</c:v>
                </c:pt>
                <c:pt idx="15219">
                  <c:v>436</c:v>
                </c:pt>
                <c:pt idx="15220">
                  <c:v>436</c:v>
                </c:pt>
                <c:pt idx="15221">
                  <c:v>436</c:v>
                </c:pt>
                <c:pt idx="15222">
                  <c:v>432</c:v>
                </c:pt>
                <c:pt idx="15223">
                  <c:v>427</c:v>
                </c:pt>
                <c:pt idx="15224">
                  <c:v>427</c:v>
                </c:pt>
                <c:pt idx="15225">
                  <c:v>422</c:v>
                </c:pt>
                <c:pt idx="15226">
                  <c:v>418</c:v>
                </c:pt>
                <c:pt idx="15227">
                  <c:v>418</c:v>
                </c:pt>
                <c:pt idx="15228">
                  <c:v>418</c:v>
                </c:pt>
                <c:pt idx="15229">
                  <c:v>413</c:v>
                </c:pt>
                <c:pt idx="15230">
                  <c:v>413</c:v>
                </c:pt>
                <c:pt idx="15231">
                  <c:v>413</c:v>
                </c:pt>
                <c:pt idx="15232">
                  <c:v>413</c:v>
                </c:pt>
                <c:pt idx="15233">
                  <c:v>413</c:v>
                </c:pt>
                <c:pt idx="15234">
                  <c:v>409</c:v>
                </c:pt>
                <c:pt idx="15235">
                  <c:v>409</c:v>
                </c:pt>
                <c:pt idx="15236">
                  <c:v>409</c:v>
                </c:pt>
                <c:pt idx="15237">
                  <c:v>409</c:v>
                </c:pt>
                <c:pt idx="15238">
                  <c:v>409</c:v>
                </c:pt>
                <c:pt idx="15239">
                  <c:v>409</c:v>
                </c:pt>
                <c:pt idx="15240">
                  <c:v>404</c:v>
                </c:pt>
                <c:pt idx="15241">
                  <c:v>404</c:v>
                </c:pt>
                <c:pt idx="15242">
                  <c:v>404</c:v>
                </c:pt>
                <c:pt idx="15243">
                  <c:v>399</c:v>
                </c:pt>
                <c:pt idx="15244">
                  <c:v>391</c:v>
                </c:pt>
                <c:pt idx="15245">
                  <c:v>386</c:v>
                </c:pt>
                <c:pt idx="15246">
                  <c:v>377</c:v>
                </c:pt>
                <c:pt idx="15247">
                  <c:v>373</c:v>
                </c:pt>
                <c:pt idx="15248">
                  <c:v>369</c:v>
                </c:pt>
                <c:pt idx="15249">
                  <c:v>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EC-4807-A0C6-4C2485696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82960"/>
        <c:axId val="332568312"/>
      </c:scatterChart>
      <c:valAx>
        <c:axId val="1656829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Date</a:t>
                </a:r>
                <a:r>
                  <a:rPr lang="en-US" sz="2000" b="1" baseline="0" dirty="0"/>
                  <a:t> (2013) 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.40495169246085616"/>
              <c:y val="0.94022462308490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68312"/>
        <c:crosses val="autoZero"/>
        <c:crossBetween val="midCat"/>
      </c:valAx>
      <c:valAx>
        <c:axId val="3325683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>
                    <a:effectLst/>
                  </a:rPr>
                  <a:t>Discharge (ft</a:t>
                </a:r>
                <a:r>
                  <a:rPr lang="en-US" sz="2000" b="1" i="0" baseline="30000" dirty="0">
                    <a:effectLst/>
                  </a:rPr>
                  <a:t>3</a:t>
                </a:r>
                <a:r>
                  <a:rPr lang="en-US" sz="2000" b="1" i="0" baseline="0" dirty="0">
                    <a:effectLst/>
                  </a:rPr>
                  <a:t>/s)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562720608199842E-3"/>
              <c:y val="0.31666208875053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82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Single Isolated Peak</a:t>
            </a:r>
          </a:p>
        </c:rich>
      </c:tx>
      <c:layout>
        <c:manualLayout>
          <c:xMode val="edge"/>
          <c:yMode val="edge"/>
          <c:x val="0.298235829073997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0053828017259"/>
          <c:y val="6.9310260636025134E-2"/>
          <c:w val="0.77956646866510104"/>
          <c:h val="0.70557452847463831"/>
        </c:manualLayout>
      </c:layout>
      <c:scatterChart>
        <c:scatterStyle val="lineMarker"/>
        <c:varyColors val="0"/>
        <c:ser>
          <c:idx val="0"/>
          <c:order val="0"/>
          <c:tx>
            <c:v>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'9-12-15--9-16-15'!$A$2:$A$394</c:f>
              <c:numCache>
                <c:formatCode>m/d/yy\ h:mm;@</c:formatCode>
                <c:ptCount val="393"/>
                <c:pt idx="0">
                  <c:v>42259.552083333336</c:v>
                </c:pt>
                <c:pt idx="1">
                  <c:v>42259.5625</c:v>
                </c:pt>
                <c:pt idx="2">
                  <c:v>42259.572916666664</c:v>
                </c:pt>
                <c:pt idx="3">
                  <c:v>42259.583333333336</c:v>
                </c:pt>
                <c:pt idx="4">
                  <c:v>42259.59375</c:v>
                </c:pt>
                <c:pt idx="5">
                  <c:v>42259.604166666664</c:v>
                </c:pt>
                <c:pt idx="6">
                  <c:v>42259.614583333336</c:v>
                </c:pt>
                <c:pt idx="7">
                  <c:v>42259.625</c:v>
                </c:pt>
                <c:pt idx="8">
                  <c:v>42259.635416666664</c:v>
                </c:pt>
                <c:pt idx="9">
                  <c:v>42259.645833333336</c:v>
                </c:pt>
                <c:pt idx="10">
                  <c:v>42259.65625</c:v>
                </c:pt>
                <c:pt idx="11">
                  <c:v>42259.666666666664</c:v>
                </c:pt>
                <c:pt idx="12">
                  <c:v>42259.677083333336</c:v>
                </c:pt>
                <c:pt idx="13">
                  <c:v>42259.6875</c:v>
                </c:pt>
                <c:pt idx="14">
                  <c:v>42259.697916666664</c:v>
                </c:pt>
                <c:pt idx="15">
                  <c:v>42259.708333333336</c:v>
                </c:pt>
                <c:pt idx="16">
                  <c:v>42259.71875</c:v>
                </c:pt>
                <c:pt idx="17">
                  <c:v>42259.729166666664</c:v>
                </c:pt>
                <c:pt idx="18">
                  <c:v>42259.739583333336</c:v>
                </c:pt>
                <c:pt idx="19">
                  <c:v>42259.75</c:v>
                </c:pt>
                <c:pt idx="20">
                  <c:v>42259.760416666664</c:v>
                </c:pt>
                <c:pt idx="21">
                  <c:v>42259.770833333336</c:v>
                </c:pt>
                <c:pt idx="22">
                  <c:v>42259.78125</c:v>
                </c:pt>
                <c:pt idx="23">
                  <c:v>42259.791666666664</c:v>
                </c:pt>
                <c:pt idx="24">
                  <c:v>42259.802083333336</c:v>
                </c:pt>
                <c:pt idx="25">
                  <c:v>42259.8125</c:v>
                </c:pt>
                <c:pt idx="26">
                  <c:v>42259.822916666664</c:v>
                </c:pt>
                <c:pt idx="27">
                  <c:v>42259.833333333336</c:v>
                </c:pt>
                <c:pt idx="28">
                  <c:v>42259.84375</c:v>
                </c:pt>
                <c:pt idx="29">
                  <c:v>42259.854166666664</c:v>
                </c:pt>
                <c:pt idx="30">
                  <c:v>42259.864583333336</c:v>
                </c:pt>
                <c:pt idx="31">
                  <c:v>42259.875</c:v>
                </c:pt>
                <c:pt idx="32">
                  <c:v>42259.885416666664</c:v>
                </c:pt>
                <c:pt idx="33">
                  <c:v>42259.895833333336</c:v>
                </c:pt>
                <c:pt idx="34">
                  <c:v>42259.90625</c:v>
                </c:pt>
                <c:pt idx="35">
                  <c:v>42259.916666666664</c:v>
                </c:pt>
                <c:pt idx="36">
                  <c:v>42259.927083333336</c:v>
                </c:pt>
                <c:pt idx="37">
                  <c:v>42259.9375</c:v>
                </c:pt>
                <c:pt idx="38">
                  <c:v>42259.947916666664</c:v>
                </c:pt>
                <c:pt idx="39">
                  <c:v>42259.958333333336</c:v>
                </c:pt>
                <c:pt idx="40">
                  <c:v>42259.96875</c:v>
                </c:pt>
                <c:pt idx="41">
                  <c:v>42259.979166666664</c:v>
                </c:pt>
                <c:pt idx="42">
                  <c:v>42259.989583333336</c:v>
                </c:pt>
                <c:pt idx="43">
                  <c:v>42260</c:v>
                </c:pt>
                <c:pt idx="44">
                  <c:v>42260.010416666664</c:v>
                </c:pt>
                <c:pt idx="45">
                  <c:v>42260.020833333336</c:v>
                </c:pt>
                <c:pt idx="46">
                  <c:v>42260.03125</c:v>
                </c:pt>
                <c:pt idx="47">
                  <c:v>42260.041666666664</c:v>
                </c:pt>
                <c:pt idx="48">
                  <c:v>42260.052083333336</c:v>
                </c:pt>
                <c:pt idx="49">
                  <c:v>42260.0625</c:v>
                </c:pt>
                <c:pt idx="50">
                  <c:v>42260.072916666664</c:v>
                </c:pt>
                <c:pt idx="51">
                  <c:v>42260.083333333336</c:v>
                </c:pt>
                <c:pt idx="52">
                  <c:v>42260.09375</c:v>
                </c:pt>
                <c:pt idx="53">
                  <c:v>42260.104166666664</c:v>
                </c:pt>
                <c:pt idx="54">
                  <c:v>42260.114583333336</c:v>
                </c:pt>
                <c:pt idx="55">
                  <c:v>42260.125</c:v>
                </c:pt>
                <c:pt idx="56">
                  <c:v>42260.135416666664</c:v>
                </c:pt>
                <c:pt idx="57">
                  <c:v>42260.145833333336</c:v>
                </c:pt>
                <c:pt idx="58">
                  <c:v>42260.15625</c:v>
                </c:pt>
                <c:pt idx="59">
                  <c:v>42260.166666666664</c:v>
                </c:pt>
                <c:pt idx="60">
                  <c:v>42260.177083333336</c:v>
                </c:pt>
                <c:pt idx="61">
                  <c:v>42260.1875</c:v>
                </c:pt>
                <c:pt idx="62">
                  <c:v>42260.197916666664</c:v>
                </c:pt>
                <c:pt idx="63">
                  <c:v>42260.208333333336</c:v>
                </c:pt>
                <c:pt idx="64">
                  <c:v>42260.21875</c:v>
                </c:pt>
                <c:pt idx="65">
                  <c:v>42260.229166666664</c:v>
                </c:pt>
                <c:pt idx="66">
                  <c:v>42260.239583333336</c:v>
                </c:pt>
                <c:pt idx="67">
                  <c:v>42260.25</c:v>
                </c:pt>
                <c:pt idx="68">
                  <c:v>42260.260416666664</c:v>
                </c:pt>
                <c:pt idx="69">
                  <c:v>42260.270833333336</c:v>
                </c:pt>
                <c:pt idx="70">
                  <c:v>42260.28125</c:v>
                </c:pt>
                <c:pt idx="71">
                  <c:v>42260.291666666664</c:v>
                </c:pt>
                <c:pt idx="72">
                  <c:v>42260.302083333336</c:v>
                </c:pt>
                <c:pt idx="73">
                  <c:v>42260.3125</c:v>
                </c:pt>
                <c:pt idx="74">
                  <c:v>42260.322916666664</c:v>
                </c:pt>
                <c:pt idx="75">
                  <c:v>42260.333333333336</c:v>
                </c:pt>
                <c:pt idx="76">
                  <c:v>42260.34375</c:v>
                </c:pt>
                <c:pt idx="77">
                  <c:v>42260.354166666664</c:v>
                </c:pt>
                <c:pt idx="78">
                  <c:v>42260.364583333336</c:v>
                </c:pt>
                <c:pt idx="79">
                  <c:v>42260.375</c:v>
                </c:pt>
                <c:pt idx="80">
                  <c:v>42260.385416666664</c:v>
                </c:pt>
                <c:pt idx="81">
                  <c:v>42260.395833333336</c:v>
                </c:pt>
                <c:pt idx="82">
                  <c:v>42260.40625</c:v>
                </c:pt>
                <c:pt idx="83">
                  <c:v>42260.416666666664</c:v>
                </c:pt>
                <c:pt idx="84">
                  <c:v>42260.427083333336</c:v>
                </c:pt>
                <c:pt idx="85">
                  <c:v>42260.4375</c:v>
                </c:pt>
                <c:pt idx="86">
                  <c:v>42260.447916666664</c:v>
                </c:pt>
                <c:pt idx="87">
                  <c:v>42260.458333333336</c:v>
                </c:pt>
                <c:pt idx="88">
                  <c:v>42260.46875</c:v>
                </c:pt>
                <c:pt idx="89">
                  <c:v>42260.479166666664</c:v>
                </c:pt>
                <c:pt idx="90">
                  <c:v>42260.489583333336</c:v>
                </c:pt>
                <c:pt idx="91">
                  <c:v>42260.5</c:v>
                </c:pt>
                <c:pt idx="92">
                  <c:v>42260.510416666664</c:v>
                </c:pt>
                <c:pt idx="93">
                  <c:v>42260.520833333336</c:v>
                </c:pt>
                <c:pt idx="94">
                  <c:v>42260.53125</c:v>
                </c:pt>
                <c:pt idx="95">
                  <c:v>42260.541666666664</c:v>
                </c:pt>
                <c:pt idx="96">
                  <c:v>42260.552083333336</c:v>
                </c:pt>
                <c:pt idx="97">
                  <c:v>42260.5625</c:v>
                </c:pt>
                <c:pt idx="98">
                  <c:v>42260.572916666664</c:v>
                </c:pt>
                <c:pt idx="99">
                  <c:v>42260.583333333336</c:v>
                </c:pt>
                <c:pt idx="100">
                  <c:v>42260.59375</c:v>
                </c:pt>
                <c:pt idx="101">
                  <c:v>42260.604166666664</c:v>
                </c:pt>
                <c:pt idx="102">
                  <c:v>42260.614583333336</c:v>
                </c:pt>
                <c:pt idx="103">
                  <c:v>42260.625</c:v>
                </c:pt>
                <c:pt idx="104">
                  <c:v>42260.635416666664</c:v>
                </c:pt>
                <c:pt idx="105">
                  <c:v>42260.645833333336</c:v>
                </c:pt>
                <c:pt idx="106">
                  <c:v>42260.65625</c:v>
                </c:pt>
                <c:pt idx="107">
                  <c:v>42260.666666666664</c:v>
                </c:pt>
                <c:pt idx="108">
                  <c:v>42260.677083333336</c:v>
                </c:pt>
                <c:pt idx="109">
                  <c:v>42260.6875</c:v>
                </c:pt>
                <c:pt idx="110">
                  <c:v>42260.697916666664</c:v>
                </c:pt>
                <c:pt idx="111">
                  <c:v>42260.708333333336</c:v>
                </c:pt>
                <c:pt idx="112">
                  <c:v>42260.71875</c:v>
                </c:pt>
                <c:pt idx="113">
                  <c:v>42260.729166666664</c:v>
                </c:pt>
                <c:pt idx="114">
                  <c:v>42260.739583333336</c:v>
                </c:pt>
                <c:pt idx="115">
                  <c:v>42260.75</c:v>
                </c:pt>
                <c:pt idx="116">
                  <c:v>42260.760416666664</c:v>
                </c:pt>
                <c:pt idx="117">
                  <c:v>42260.770833333336</c:v>
                </c:pt>
                <c:pt idx="118">
                  <c:v>42260.771527777775</c:v>
                </c:pt>
                <c:pt idx="119">
                  <c:v>42260.78125</c:v>
                </c:pt>
                <c:pt idx="120">
                  <c:v>42260.791666666664</c:v>
                </c:pt>
                <c:pt idx="121">
                  <c:v>42260.802083333336</c:v>
                </c:pt>
                <c:pt idx="122">
                  <c:v>42260.8125</c:v>
                </c:pt>
                <c:pt idx="123">
                  <c:v>42260.822916666664</c:v>
                </c:pt>
                <c:pt idx="124">
                  <c:v>42260.833333333336</c:v>
                </c:pt>
                <c:pt idx="125">
                  <c:v>42260.84375</c:v>
                </c:pt>
                <c:pt idx="126">
                  <c:v>42260.854166666664</c:v>
                </c:pt>
                <c:pt idx="127">
                  <c:v>42260.864583333336</c:v>
                </c:pt>
                <c:pt idx="128">
                  <c:v>42260.875</c:v>
                </c:pt>
                <c:pt idx="129">
                  <c:v>42260.885416666664</c:v>
                </c:pt>
                <c:pt idx="130">
                  <c:v>42260.895833333336</c:v>
                </c:pt>
                <c:pt idx="131">
                  <c:v>42260.90625</c:v>
                </c:pt>
                <c:pt idx="132">
                  <c:v>42260.906944444447</c:v>
                </c:pt>
                <c:pt idx="133">
                  <c:v>42260.916666666664</c:v>
                </c:pt>
                <c:pt idx="134">
                  <c:v>42260.927083333336</c:v>
                </c:pt>
                <c:pt idx="135">
                  <c:v>42260.9375</c:v>
                </c:pt>
                <c:pt idx="136">
                  <c:v>42260.947916666664</c:v>
                </c:pt>
                <c:pt idx="137">
                  <c:v>42260.958333333336</c:v>
                </c:pt>
                <c:pt idx="138">
                  <c:v>42260.96875</c:v>
                </c:pt>
                <c:pt idx="139">
                  <c:v>42260.979166666664</c:v>
                </c:pt>
                <c:pt idx="140">
                  <c:v>42260.989583333336</c:v>
                </c:pt>
                <c:pt idx="141">
                  <c:v>42261</c:v>
                </c:pt>
                <c:pt idx="142">
                  <c:v>42261.010416666664</c:v>
                </c:pt>
                <c:pt idx="143">
                  <c:v>42261.020833333336</c:v>
                </c:pt>
                <c:pt idx="144">
                  <c:v>42261.03125</c:v>
                </c:pt>
                <c:pt idx="145">
                  <c:v>42261.041666666664</c:v>
                </c:pt>
                <c:pt idx="146">
                  <c:v>42261.052083333336</c:v>
                </c:pt>
                <c:pt idx="147">
                  <c:v>42261.0625</c:v>
                </c:pt>
                <c:pt idx="148">
                  <c:v>42261.072916666664</c:v>
                </c:pt>
                <c:pt idx="149">
                  <c:v>42261.083333333336</c:v>
                </c:pt>
                <c:pt idx="150">
                  <c:v>42261.09375</c:v>
                </c:pt>
                <c:pt idx="151">
                  <c:v>42261.104166666664</c:v>
                </c:pt>
                <c:pt idx="152">
                  <c:v>42261.114583333336</c:v>
                </c:pt>
                <c:pt idx="153">
                  <c:v>42261.125</c:v>
                </c:pt>
                <c:pt idx="154">
                  <c:v>42261.125694444447</c:v>
                </c:pt>
                <c:pt idx="155">
                  <c:v>42261.135416666664</c:v>
                </c:pt>
                <c:pt idx="156">
                  <c:v>42261.145833333336</c:v>
                </c:pt>
                <c:pt idx="157">
                  <c:v>42261.15625</c:v>
                </c:pt>
                <c:pt idx="158">
                  <c:v>42261.166666666664</c:v>
                </c:pt>
                <c:pt idx="159">
                  <c:v>42261.177083333336</c:v>
                </c:pt>
                <c:pt idx="160">
                  <c:v>42261.1875</c:v>
                </c:pt>
                <c:pt idx="161">
                  <c:v>42261.197916666664</c:v>
                </c:pt>
                <c:pt idx="162">
                  <c:v>42261.208333333336</c:v>
                </c:pt>
                <c:pt idx="163">
                  <c:v>42261.21875</c:v>
                </c:pt>
                <c:pt idx="164">
                  <c:v>42261.229166666664</c:v>
                </c:pt>
                <c:pt idx="165">
                  <c:v>42261.239583333336</c:v>
                </c:pt>
                <c:pt idx="166">
                  <c:v>42261.25</c:v>
                </c:pt>
                <c:pt idx="167">
                  <c:v>42261.260416666664</c:v>
                </c:pt>
                <c:pt idx="168">
                  <c:v>42261.270833333336</c:v>
                </c:pt>
                <c:pt idx="169">
                  <c:v>42261.28125</c:v>
                </c:pt>
                <c:pt idx="170">
                  <c:v>42261.291666666664</c:v>
                </c:pt>
                <c:pt idx="171">
                  <c:v>42261.302083333336</c:v>
                </c:pt>
                <c:pt idx="172">
                  <c:v>42261.3125</c:v>
                </c:pt>
                <c:pt idx="173">
                  <c:v>42261.322916666664</c:v>
                </c:pt>
                <c:pt idx="174">
                  <c:v>42261.333333333336</c:v>
                </c:pt>
                <c:pt idx="175">
                  <c:v>42261.34375</c:v>
                </c:pt>
                <c:pt idx="176">
                  <c:v>42261.354166666664</c:v>
                </c:pt>
                <c:pt idx="177">
                  <c:v>42261.364583333336</c:v>
                </c:pt>
                <c:pt idx="178">
                  <c:v>42261.375</c:v>
                </c:pt>
                <c:pt idx="179">
                  <c:v>42261.385416666664</c:v>
                </c:pt>
                <c:pt idx="180">
                  <c:v>42261.395833333336</c:v>
                </c:pt>
                <c:pt idx="181">
                  <c:v>42261.40625</c:v>
                </c:pt>
                <c:pt idx="182">
                  <c:v>42261.416666666664</c:v>
                </c:pt>
                <c:pt idx="183">
                  <c:v>42261.427083333336</c:v>
                </c:pt>
                <c:pt idx="184">
                  <c:v>42261.4375</c:v>
                </c:pt>
                <c:pt idx="185">
                  <c:v>42261.447916666664</c:v>
                </c:pt>
                <c:pt idx="186">
                  <c:v>42261.458333333336</c:v>
                </c:pt>
                <c:pt idx="187">
                  <c:v>42261.46875</c:v>
                </c:pt>
                <c:pt idx="188">
                  <c:v>42261.479166666664</c:v>
                </c:pt>
                <c:pt idx="189">
                  <c:v>42261.489583333336</c:v>
                </c:pt>
                <c:pt idx="190">
                  <c:v>42261.5</c:v>
                </c:pt>
                <c:pt idx="191">
                  <c:v>42261.510416666664</c:v>
                </c:pt>
                <c:pt idx="192">
                  <c:v>42261.520833333336</c:v>
                </c:pt>
                <c:pt idx="193">
                  <c:v>42261.53125</c:v>
                </c:pt>
                <c:pt idx="194">
                  <c:v>42261.541666666664</c:v>
                </c:pt>
                <c:pt idx="195">
                  <c:v>42261.552083333336</c:v>
                </c:pt>
                <c:pt idx="196">
                  <c:v>42261.5625</c:v>
                </c:pt>
                <c:pt idx="197">
                  <c:v>42261.572916666664</c:v>
                </c:pt>
                <c:pt idx="198">
                  <c:v>42261.583333333336</c:v>
                </c:pt>
                <c:pt idx="199">
                  <c:v>42261.59375</c:v>
                </c:pt>
                <c:pt idx="200">
                  <c:v>42261.604166666664</c:v>
                </c:pt>
                <c:pt idx="201">
                  <c:v>42261.614583333336</c:v>
                </c:pt>
                <c:pt idx="202">
                  <c:v>42261.625</c:v>
                </c:pt>
                <c:pt idx="203">
                  <c:v>42261.635416666664</c:v>
                </c:pt>
                <c:pt idx="204">
                  <c:v>42261.645833333336</c:v>
                </c:pt>
                <c:pt idx="205">
                  <c:v>42261.65625</c:v>
                </c:pt>
                <c:pt idx="206">
                  <c:v>42261.656944444447</c:v>
                </c:pt>
                <c:pt idx="207">
                  <c:v>42261.666666666664</c:v>
                </c:pt>
                <c:pt idx="208">
                  <c:v>42261.677083333336</c:v>
                </c:pt>
                <c:pt idx="209">
                  <c:v>42261.6875</c:v>
                </c:pt>
                <c:pt idx="210">
                  <c:v>42261.697916666664</c:v>
                </c:pt>
                <c:pt idx="211">
                  <c:v>42261.708333333336</c:v>
                </c:pt>
                <c:pt idx="212">
                  <c:v>42261.71875</c:v>
                </c:pt>
                <c:pt idx="213">
                  <c:v>42261.729166666664</c:v>
                </c:pt>
                <c:pt idx="214">
                  <c:v>42261.739583333336</c:v>
                </c:pt>
                <c:pt idx="215">
                  <c:v>42261.75</c:v>
                </c:pt>
                <c:pt idx="216">
                  <c:v>42261.760416666664</c:v>
                </c:pt>
                <c:pt idx="217">
                  <c:v>42261.770833333336</c:v>
                </c:pt>
                <c:pt idx="218">
                  <c:v>42261.78125</c:v>
                </c:pt>
                <c:pt idx="219">
                  <c:v>42261.791666666664</c:v>
                </c:pt>
                <c:pt idx="220">
                  <c:v>42261.802083333336</c:v>
                </c:pt>
                <c:pt idx="221">
                  <c:v>42261.8125</c:v>
                </c:pt>
                <c:pt idx="222">
                  <c:v>42261.822916666664</c:v>
                </c:pt>
                <c:pt idx="223">
                  <c:v>42261.833333333336</c:v>
                </c:pt>
                <c:pt idx="224">
                  <c:v>42261.84375</c:v>
                </c:pt>
                <c:pt idx="225">
                  <c:v>42261.854166666664</c:v>
                </c:pt>
                <c:pt idx="226">
                  <c:v>42261.864583333336</c:v>
                </c:pt>
                <c:pt idx="227">
                  <c:v>42261.875</c:v>
                </c:pt>
                <c:pt idx="228">
                  <c:v>42261.885416666664</c:v>
                </c:pt>
                <c:pt idx="229">
                  <c:v>42261.895833333336</c:v>
                </c:pt>
                <c:pt idx="230">
                  <c:v>42261.90625</c:v>
                </c:pt>
                <c:pt idx="231">
                  <c:v>42261.916666666664</c:v>
                </c:pt>
                <c:pt idx="232">
                  <c:v>42261.927083333336</c:v>
                </c:pt>
                <c:pt idx="233">
                  <c:v>42261.9375</c:v>
                </c:pt>
                <c:pt idx="234">
                  <c:v>42261.947916666664</c:v>
                </c:pt>
                <c:pt idx="235">
                  <c:v>42261.958333333336</c:v>
                </c:pt>
                <c:pt idx="236">
                  <c:v>42261.96875</c:v>
                </c:pt>
                <c:pt idx="237">
                  <c:v>42261.979166666664</c:v>
                </c:pt>
                <c:pt idx="238">
                  <c:v>42261.989583333336</c:v>
                </c:pt>
                <c:pt idx="239">
                  <c:v>42262</c:v>
                </c:pt>
                <c:pt idx="240">
                  <c:v>42262.010416666664</c:v>
                </c:pt>
                <c:pt idx="241">
                  <c:v>42262.020833333336</c:v>
                </c:pt>
                <c:pt idx="242">
                  <c:v>42262.03125</c:v>
                </c:pt>
                <c:pt idx="243">
                  <c:v>42262.041666666664</c:v>
                </c:pt>
                <c:pt idx="244">
                  <c:v>42262.052083333336</c:v>
                </c:pt>
                <c:pt idx="245">
                  <c:v>42262.0625</c:v>
                </c:pt>
                <c:pt idx="246">
                  <c:v>42262.072916666664</c:v>
                </c:pt>
                <c:pt idx="247">
                  <c:v>42262.083333333336</c:v>
                </c:pt>
                <c:pt idx="248">
                  <c:v>42262.09375</c:v>
                </c:pt>
                <c:pt idx="249">
                  <c:v>42262.104166666664</c:v>
                </c:pt>
                <c:pt idx="250">
                  <c:v>42262.114583333336</c:v>
                </c:pt>
                <c:pt idx="251">
                  <c:v>42262.125</c:v>
                </c:pt>
                <c:pt idx="252">
                  <c:v>42262.135416666664</c:v>
                </c:pt>
                <c:pt idx="253">
                  <c:v>42262.145833333336</c:v>
                </c:pt>
                <c:pt idx="254">
                  <c:v>42262.15625</c:v>
                </c:pt>
                <c:pt idx="255">
                  <c:v>42262.166666666664</c:v>
                </c:pt>
                <c:pt idx="256">
                  <c:v>42262.177083333336</c:v>
                </c:pt>
                <c:pt idx="257">
                  <c:v>42262.1875</c:v>
                </c:pt>
                <c:pt idx="258">
                  <c:v>42262.197916666664</c:v>
                </c:pt>
                <c:pt idx="259">
                  <c:v>42262.208333333336</c:v>
                </c:pt>
                <c:pt idx="260">
                  <c:v>42262.21875</c:v>
                </c:pt>
                <c:pt idx="261">
                  <c:v>42262.229166666664</c:v>
                </c:pt>
                <c:pt idx="262">
                  <c:v>42262.229861111111</c:v>
                </c:pt>
                <c:pt idx="263">
                  <c:v>42262.239583333336</c:v>
                </c:pt>
                <c:pt idx="264">
                  <c:v>42262.25</c:v>
                </c:pt>
                <c:pt idx="265">
                  <c:v>42262.260416666664</c:v>
                </c:pt>
                <c:pt idx="266">
                  <c:v>42262.270833333336</c:v>
                </c:pt>
                <c:pt idx="267">
                  <c:v>42262.28125</c:v>
                </c:pt>
                <c:pt idx="268">
                  <c:v>42262.291666666664</c:v>
                </c:pt>
                <c:pt idx="269">
                  <c:v>42262.302083333336</c:v>
                </c:pt>
                <c:pt idx="270">
                  <c:v>42262.3125</c:v>
                </c:pt>
                <c:pt idx="271">
                  <c:v>42262.322916666664</c:v>
                </c:pt>
                <c:pt idx="272">
                  <c:v>42262.333333333336</c:v>
                </c:pt>
                <c:pt idx="273">
                  <c:v>42262.34375</c:v>
                </c:pt>
                <c:pt idx="274">
                  <c:v>42262.354166666664</c:v>
                </c:pt>
                <c:pt idx="275">
                  <c:v>42262.364583333336</c:v>
                </c:pt>
                <c:pt idx="276">
                  <c:v>42262.375</c:v>
                </c:pt>
                <c:pt idx="277">
                  <c:v>42262.385416666664</c:v>
                </c:pt>
                <c:pt idx="278">
                  <c:v>42262.395833333336</c:v>
                </c:pt>
                <c:pt idx="279">
                  <c:v>42262.40625</c:v>
                </c:pt>
                <c:pt idx="280">
                  <c:v>42262.416666666664</c:v>
                </c:pt>
                <c:pt idx="281">
                  <c:v>42262.427083333336</c:v>
                </c:pt>
                <c:pt idx="282">
                  <c:v>42262.4375</c:v>
                </c:pt>
                <c:pt idx="283">
                  <c:v>42262.447916666664</c:v>
                </c:pt>
                <c:pt idx="284">
                  <c:v>42262.458333333336</c:v>
                </c:pt>
                <c:pt idx="285">
                  <c:v>42262.46875</c:v>
                </c:pt>
                <c:pt idx="286">
                  <c:v>42262.479166666664</c:v>
                </c:pt>
                <c:pt idx="287">
                  <c:v>42262.489583333336</c:v>
                </c:pt>
                <c:pt idx="288">
                  <c:v>42262.5</c:v>
                </c:pt>
                <c:pt idx="289">
                  <c:v>42262.510416666664</c:v>
                </c:pt>
                <c:pt idx="290">
                  <c:v>42262.520833333336</c:v>
                </c:pt>
                <c:pt idx="291">
                  <c:v>42262.53125</c:v>
                </c:pt>
                <c:pt idx="292">
                  <c:v>42262.541666666664</c:v>
                </c:pt>
                <c:pt idx="293">
                  <c:v>42262.552083333336</c:v>
                </c:pt>
                <c:pt idx="294">
                  <c:v>42262.5625</c:v>
                </c:pt>
                <c:pt idx="295">
                  <c:v>42262.572916666664</c:v>
                </c:pt>
                <c:pt idx="296">
                  <c:v>42262.583333333336</c:v>
                </c:pt>
                <c:pt idx="297">
                  <c:v>42262.59375</c:v>
                </c:pt>
                <c:pt idx="298">
                  <c:v>42262.604166666664</c:v>
                </c:pt>
                <c:pt idx="299">
                  <c:v>42262.614583333336</c:v>
                </c:pt>
                <c:pt idx="300">
                  <c:v>42262.625</c:v>
                </c:pt>
                <c:pt idx="301">
                  <c:v>42262.635416666664</c:v>
                </c:pt>
                <c:pt idx="302">
                  <c:v>42262.645833333336</c:v>
                </c:pt>
                <c:pt idx="303">
                  <c:v>42262.65625</c:v>
                </c:pt>
                <c:pt idx="304">
                  <c:v>42262.666666666664</c:v>
                </c:pt>
                <c:pt idx="305">
                  <c:v>42262.677083333336</c:v>
                </c:pt>
                <c:pt idx="306">
                  <c:v>42262.6875</c:v>
                </c:pt>
                <c:pt idx="307">
                  <c:v>42262.697916666664</c:v>
                </c:pt>
                <c:pt idx="308">
                  <c:v>42262.708333333336</c:v>
                </c:pt>
                <c:pt idx="309">
                  <c:v>42262.71875</c:v>
                </c:pt>
                <c:pt idx="310">
                  <c:v>42262.729166666664</c:v>
                </c:pt>
                <c:pt idx="311">
                  <c:v>42262.739583333336</c:v>
                </c:pt>
                <c:pt idx="312">
                  <c:v>42262.75</c:v>
                </c:pt>
                <c:pt idx="313">
                  <c:v>42262.760416666664</c:v>
                </c:pt>
                <c:pt idx="314">
                  <c:v>42262.761111111111</c:v>
                </c:pt>
                <c:pt idx="315">
                  <c:v>42262.770833333336</c:v>
                </c:pt>
                <c:pt idx="316">
                  <c:v>42262.78125</c:v>
                </c:pt>
                <c:pt idx="317">
                  <c:v>42262.791666666664</c:v>
                </c:pt>
                <c:pt idx="318">
                  <c:v>42262.802083333336</c:v>
                </c:pt>
                <c:pt idx="319">
                  <c:v>42262.8125</c:v>
                </c:pt>
                <c:pt idx="320">
                  <c:v>42262.822916666664</c:v>
                </c:pt>
                <c:pt idx="321">
                  <c:v>42262.833333333336</c:v>
                </c:pt>
                <c:pt idx="322">
                  <c:v>42262.84375</c:v>
                </c:pt>
                <c:pt idx="323">
                  <c:v>42262.854166666664</c:v>
                </c:pt>
                <c:pt idx="324">
                  <c:v>42262.864583333336</c:v>
                </c:pt>
                <c:pt idx="325">
                  <c:v>42262.875</c:v>
                </c:pt>
                <c:pt idx="326">
                  <c:v>42262.885416666664</c:v>
                </c:pt>
                <c:pt idx="327">
                  <c:v>42262.895833333336</c:v>
                </c:pt>
                <c:pt idx="328">
                  <c:v>42262.90625</c:v>
                </c:pt>
                <c:pt idx="329">
                  <c:v>42262.916666666664</c:v>
                </c:pt>
                <c:pt idx="330">
                  <c:v>42262.927083333336</c:v>
                </c:pt>
                <c:pt idx="331">
                  <c:v>42262.9375</c:v>
                </c:pt>
                <c:pt idx="332">
                  <c:v>42262.947916666664</c:v>
                </c:pt>
                <c:pt idx="333">
                  <c:v>42262.958333333336</c:v>
                </c:pt>
                <c:pt idx="334">
                  <c:v>42262.96875</c:v>
                </c:pt>
                <c:pt idx="335">
                  <c:v>42262.979166666664</c:v>
                </c:pt>
                <c:pt idx="336">
                  <c:v>42262.989583333336</c:v>
                </c:pt>
                <c:pt idx="337">
                  <c:v>42263</c:v>
                </c:pt>
                <c:pt idx="338">
                  <c:v>42263.010416666664</c:v>
                </c:pt>
                <c:pt idx="339">
                  <c:v>42263.020833333336</c:v>
                </c:pt>
                <c:pt idx="340">
                  <c:v>42263.03125</c:v>
                </c:pt>
                <c:pt idx="341">
                  <c:v>42263.041666666664</c:v>
                </c:pt>
                <c:pt idx="342">
                  <c:v>42263.052083333336</c:v>
                </c:pt>
                <c:pt idx="343">
                  <c:v>42263.0625</c:v>
                </c:pt>
                <c:pt idx="344">
                  <c:v>42263.072916666664</c:v>
                </c:pt>
                <c:pt idx="345">
                  <c:v>42263.083333333336</c:v>
                </c:pt>
                <c:pt idx="346">
                  <c:v>42263.09375</c:v>
                </c:pt>
                <c:pt idx="347">
                  <c:v>42263.104166666664</c:v>
                </c:pt>
                <c:pt idx="348">
                  <c:v>42263.114583333336</c:v>
                </c:pt>
                <c:pt idx="349">
                  <c:v>42263.125</c:v>
                </c:pt>
                <c:pt idx="350">
                  <c:v>42263.135416666664</c:v>
                </c:pt>
                <c:pt idx="351">
                  <c:v>42263.145833333336</c:v>
                </c:pt>
                <c:pt idx="352">
                  <c:v>42263.15625</c:v>
                </c:pt>
                <c:pt idx="353">
                  <c:v>42263.166666666664</c:v>
                </c:pt>
                <c:pt idx="354">
                  <c:v>42263.177083333336</c:v>
                </c:pt>
                <c:pt idx="355">
                  <c:v>42263.1875</c:v>
                </c:pt>
                <c:pt idx="356">
                  <c:v>42263.197916666664</c:v>
                </c:pt>
                <c:pt idx="357">
                  <c:v>42263.208333333336</c:v>
                </c:pt>
                <c:pt idx="358">
                  <c:v>42263.21875</c:v>
                </c:pt>
                <c:pt idx="359">
                  <c:v>42263.229166666664</c:v>
                </c:pt>
                <c:pt idx="360">
                  <c:v>42263.239583333336</c:v>
                </c:pt>
                <c:pt idx="361">
                  <c:v>42263.25</c:v>
                </c:pt>
                <c:pt idx="362">
                  <c:v>42263.260416666664</c:v>
                </c:pt>
                <c:pt idx="363">
                  <c:v>42263.270833333336</c:v>
                </c:pt>
                <c:pt idx="364">
                  <c:v>42263.28125</c:v>
                </c:pt>
                <c:pt idx="365">
                  <c:v>42263.291666666664</c:v>
                </c:pt>
                <c:pt idx="366">
                  <c:v>42263.302083333336</c:v>
                </c:pt>
                <c:pt idx="367">
                  <c:v>42263.3125</c:v>
                </c:pt>
                <c:pt idx="368">
                  <c:v>42263.322916666664</c:v>
                </c:pt>
                <c:pt idx="369">
                  <c:v>42263.333333333336</c:v>
                </c:pt>
                <c:pt idx="370">
                  <c:v>42263.34375</c:v>
                </c:pt>
                <c:pt idx="371">
                  <c:v>42263.354166666664</c:v>
                </c:pt>
                <c:pt idx="372">
                  <c:v>42263.364583333336</c:v>
                </c:pt>
                <c:pt idx="373">
                  <c:v>42263.375</c:v>
                </c:pt>
                <c:pt idx="374">
                  <c:v>42263.385416666664</c:v>
                </c:pt>
                <c:pt idx="375">
                  <c:v>42263.395833333336</c:v>
                </c:pt>
                <c:pt idx="376">
                  <c:v>42263.40625</c:v>
                </c:pt>
                <c:pt idx="377">
                  <c:v>42263.416666666664</c:v>
                </c:pt>
                <c:pt idx="378">
                  <c:v>42263.427083333336</c:v>
                </c:pt>
                <c:pt idx="379">
                  <c:v>42263.4375</c:v>
                </c:pt>
                <c:pt idx="380">
                  <c:v>42263.447916666664</c:v>
                </c:pt>
                <c:pt idx="381">
                  <c:v>42263.458333333336</c:v>
                </c:pt>
                <c:pt idx="382">
                  <c:v>42263.46875</c:v>
                </c:pt>
                <c:pt idx="383">
                  <c:v>42263.479166666664</c:v>
                </c:pt>
                <c:pt idx="384">
                  <c:v>42263.489583333336</c:v>
                </c:pt>
                <c:pt idx="385">
                  <c:v>42263.5</c:v>
                </c:pt>
                <c:pt idx="386">
                  <c:v>42263.510416666664</c:v>
                </c:pt>
                <c:pt idx="387">
                  <c:v>42263.520833333336</c:v>
                </c:pt>
                <c:pt idx="388">
                  <c:v>42263.53125</c:v>
                </c:pt>
                <c:pt idx="389">
                  <c:v>42263.541666666664</c:v>
                </c:pt>
                <c:pt idx="390">
                  <c:v>42263.552083333336</c:v>
                </c:pt>
                <c:pt idx="391">
                  <c:v>42263.5625</c:v>
                </c:pt>
                <c:pt idx="392">
                  <c:v>42263.572916666664</c:v>
                </c:pt>
              </c:numCache>
            </c:numRef>
          </c:xVal>
          <c:yVal>
            <c:numRef>
              <c:f>'9-12-15--9-16-15'!$B$2:$B$394</c:f>
              <c:numCache>
                <c:formatCode>General</c:formatCode>
                <c:ptCount val="393"/>
                <c:pt idx="0">
                  <c:v>169</c:v>
                </c:pt>
                <c:pt idx="1">
                  <c:v>169</c:v>
                </c:pt>
                <c:pt idx="2">
                  <c:v>169</c:v>
                </c:pt>
                <c:pt idx="3">
                  <c:v>166</c:v>
                </c:pt>
                <c:pt idx="4">
                  <c:v>166</c:v>
                </c:pt>
                <c:pt idx="5">
                  <c:v>164</c:v>
                </c:pt>
                <c:pt idx="6">
                  <c:v>164</c:v>
                </c:pt>
                <c:pt idx="7">
                  <c:v>161</c:v>
                </c:pt>
                <c:pt idx="8">
                  <c:v>161</c:v>
                </c:pt>
                <c:pt idx="9">
                  <c:v>159</c:v>
                </c:pt>
                <c:pt idx="10">
                  <c:v>159</c:v>
                </c:pt>
                <c:pt idx="11">
                  <c:v>156</c:v>
                </c:pt>
                <c:pt idx="12">
                  <c:v>156</c:v>
                </c:pt>
                <c:pt idx="13">
                  <c:v>154</c:v>
                </c:pt>
                <c:pt idx="14">
                  <c:v>154</c:v>
                </c:pt>
                <c:pt idx="15">
                  <c:v>151</c:v>
                </c:pt>
                <c:pt idx="16">
                  <c:v>151</c:v>
                </c:pt>
                <c:pt idx="17">
                  <c:v>149</c:v>
                </c:pt>
                <c:pt idx="18">
                  <c:v>149</c:v>
                </c:pt>
                <c:pt idx="19">
                  <c:v>149</c:v>
                </c:pt>
                <c:pt idx="20">
                  <c:v>147</c:v>
                </c:pt>
                <c:pt idx="21">
                  <c:v>147</c:v>
                </c:pt>
                <c:pt idx="22">
                  <c:v>147</c:v>
                </c:pt>
                <c:pt idx="23">
                  <c:v>144</c:v>
                </c:pt>
                <c:pt idx="24">
                  <c:v>144</c:v>
                </c:pt>
                <c:pt idx="25">
                  <c:v>144</c:v>
                </c:pt>
                <c:pt idx="26">
                  <c:v>144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142</c:v>
                </c:pt>
                <c:pt idx="31">
                  <c:v>142</c:v>
                </c:pt>
                <c:pt idx="32">
                  <c:v>142</c:v>
                </c:pt>
                <c:pt idx="33">
                  <c:v>142</c:v>
                </c:pt>
                <c:pt idx="34">
                  <c:v>142</c:v>
                </c:pt>
                <c:pt idx="35">
                  <c:v>140</c:v>
                </c:pt>
                <c:pt idx="36">
                  <c:v>140</c:v>
                </c:pt>
                <c:pt idx="37">
                  <c:v>140</c:v>
                </c:pt>
                <c:pt idx="38">
                  <c:v>140</c:v>
                </c:pt>
                <c:pt idx="39">
                  <c:v>140</c:v>
                </c:pt>
                <c:pt idx="40">
                  <c:v>138</c:v>
                </c:pt>
                <c:pt idx="41">
                  <c:v>138</c:v>
                </c:pt>
                <c:pt idx="42">
                  <c:v>138</c:v>
                </c:pt>
                <c:pt idx="43">
                  <c:v>138</c:v>
                </c:pt>
                <c:pt idx="44">
                  <c:v>138</c:v>
                </c:pt>
                <c:pt idx="45">
                  <c:v>138</c:v>
                </c:pt>
                <c:pt idx="46">
                  <c:v>135</c:v>
                </c:pt>
                <c:pt idx="47">
                  <c:v>135</c:v>
                </c:pt>
                <c:pt idx="48">
                  <c:v>135</c:v>
                </c:pt>
                <c:pt idx="49">
                  <c:v>135</c:v>
                </c:pt>
                <c:pt idx="50">
                  <c:v>135</c:v>
                </c:pt>
                <c:pt idx="51">
                  <c:v>135</c:v>
                </c:pt>
                <c:pt idx="52">
                  <c:v>135</c:v>
                </c:pt>
                <c:pt idx="53">
                  <c:v>135</c:v>
                </c:pt>
                <c:pt idx="54">
                  <c:v>135</c:v>
                </c:pt>
                <c:pt idx="55">
                  <c:v>135</c:v>
                </c:pt>
                <c:pt idx="56">
                  <c:v>135</c:v>
                </c:pt>
                <c:pt idx="57">
                  <c:v>135</c:v>
                </c:pt>
                <c:pt idx="58">
                  <c:v>135</c:v>
                </c:pt>
                <c:pt idx="59">
                  <c:v>135</c:v>
                </c:pt>
                <c:pt idx="60">
                  <c:v>138</c:v>
                </c:pt>
                <c:pt idx="61">
                  <c:v>138</c:v>
                </c:pt>
                <c:pt idx="62">
                  <c:v>138</c:v>
                </c:pt>
                <c:pt idx="63">
                  <c:v>140</c:v>
                </c:pt>
                <c:pt idx="64">
                  <c:v>142</c:v>
                </c:pt>
                <c:pt idx="65">
                  <c:v>142</c:v>
                </c:pt>
                <c:pt idx="66">
                  <c:v>142</c:v>
                </c:pt>
                <c:pt idx="67">
                  <c:v>142</c:v>
                </c:pt>
                <c:pt idx="68">
                  <c:v>142</c:v>
                </c:pt>
                <c:pt idx="69">
                  <c:v>142</c:v>
                </c:pt>
                <c:pt idx="70">
                  <c:v>142</c:v>
                </c:pt>
                <c:pt idx="71">
                  <c:v>142</c:v>
                </c:pt>
                <c:pt idx="72">
                  <c:v>142</c:v>
                </c:pt>
                <c:pt idx="73">
                  <c:v>144</c:v>
                </c:pt>
                <c:pt idx="74">
                  <c:v>142</c:v>
                </c:pt>
                <c:pt idx="75">
                  <c:v>144</c:v>
                </c:pt>
                <c:pt idx="76">
                  <c:v>144</c:v>
                </c:pt>
                <c:pt idx="77">
                  <c:v>144</c:v>
                </c:pt>
                <c:pt idx="78">
                  <c:v>144</c:v>
                </c:pt>
                <c:pt idx="79">
                  <c:v>144</c:v>
                </c:pt>
                <c:pt idx="80">
                  <c:v>144</c:v>
                </c:pt>
                <c:pt idx="81">
                  <c:v>144</c:v>
                </c:pt>
                <c:pt idx="82">
                  <c:v>144</c:v>
                </c:pt>
                <c:pt idx="83">
                  <c:v>144</c:v>
                </c:pt>
                <c:pt idx="84">
                  <c:v>144</c:v>
                </c:pt>
                <c:pt idx="85">
                  <c:v>144</c:v>
                </c:pt>
                <c:pt idx="86">
                  <c:v>144</c:v>
                </c:pt>
                <c:pt idx="87">
                  <c:v>144</c:v>
                </c:pt>
                <c:pt idx="88">
                  <c:v>144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147</c:v>
                </c:pt>
                <c:pt idx="94">
                  <c:v>144</c:v>
                </c:pt>
                <c:pt idx="95">
                  <c:v>147</c:v>
                </c:pt>
                <c:pt idx="96">
                  <c:v>147</c:v>
                </c:pt>
                <c:pt idx="97">
                  <c:v>144</c:v>
                </c:pt>
                <c:pt idx="98">
                  <c:v>144</c:v>
                </c:pt>
                <c:pt idx="99">
                  <c:v>147</c:v>
                </c:pt>
                <c:pt idx="100">
                  <c:v>147</c:v>
                </c:pt>
                <c:pt idx="101">
                  <c:v>147</c:v>
                </c:pt>
                <c:pt idx="102">
                  <c:v>147</c:v>
                </c:pt>
                <c:pt idx="103">
                  <c:v>144</c:v>
                </c:pt>
                <c:pt idx="104">
                  <c:v>147</c:v>
                </c:pt>
                <c:pt idx="105">
                  <c:v>147</c:v>
                </c:pt>
                <c:pt idx="106">
                  <c:v>144</c:v>
                </c:pt>
                <c:pt idx="107">
                  <c:v>147</c:v>
                </c:pt>
                <c:pt idx="108">
                  <c:v>144</c:v>
                </c:pt>
                <c:pt idx="109">
                  <c:v>144</c:v>
                </c:pt>
                <c:pt idx="110">
                  <c:v>144</c:v>
                </c:pt>
                <c:pt idx="111">
                  <c:v>147</c:v>
                </c:pt>
                <c:pt idx="112">
                  <c:v>147</c:v>
                </c:pt>
                <c:pt idx="113">
                  <c:v>149</c:v>
                </c:pt>
                <c:pt idx="114">
                  <c:v>151</c:v>
                </c:pt>
                <c:pt idx="115">
                  <c:v>154</c:v>
                </c:pt>
                <c:pt idx="116">
                  <c:v>156</c:v>
                </c:pt>
                <c:pt idx="117">
                  <c:v>159</c:v>
                </c:pt>
                <c:pt idx="118">
                  <c:v>159</c:v>
                </c:pt>
                <c:pt idx="119">
                  <c:v>164</c:v>
                </c:pt>
                <c:pt idx="120">
                  <c:v>169</c:v>
                </c:pt>
                <c:pt idx="121">
                  <c:v>171</c:v>
                </c:pt>
                <c:pt idx="122">
                  <c:v>177</c:v>
                </c:pt>
                <c:pt idx="123">
                  <c:v>179</c:v>
                </c:pt>
                <c:pt idx="124">
                  <c:v>185</c:v>
                </c:pt>
                <c:pt idx="125">
                  <c:v>190</c:v>
                </c:pt>
                <c:pt idx="126">
                  <c:v>196</c:v>
                </c:pt>
                <c:pt idx="127">
                  <c:v>202</c:v>
                </c:pt>
                <c:pt idx="128">
                  <c:v>210</c:v>
                </c:pt>
                <c:pt idx="129">
                  <c:v>216</c:v>
                </c:pt>
                <c:pt idx="130">
                  <c:v>219</c:v>
                </c:pt>
                <c:pt idx="131">
                  <c:v>226</c:v>
                </c:pt>
                <c:pt idx="132">
                  <c:v>226</c:v>
                </c:pt>
                <c:pt idx="133">
                  <c:v>226</c:v>
                </c:pt>
                <c:pt idx="134">
                  <c:v>229</c:v>
                </c:pt>
                <c:pt idx="135">
                  <c:v>232</c:v>
                </c:pt>
                <c:pt idx="136">
                  <c:v>245</c:v>
                </c:pt>
                <c:pt idx="137">
                  <c:v>269</c:v>
                </c:pt>
                <c:pt idx="138">
                  <c:v>309</c:v>
                </c:pt>
                <c:pt idx="139">
                  <c:v>357</c:v>
                </c:pt>
                <c:pt idx="140">
                  <c:v>419</c:v>
                </c:pt>
                <c:pt idx="141">
                  <c:v>468</c:v>
                </c:pt>
                <c:pt idx="142">
                  <c:v>488</c:v>
                </c:pt>
                <c:pt idx="143">
                  <c:v>499</c:v>
                </c:pt>
                <c:pt idx="144">
                  <c:v>504</c:v>
                </c:pt>
                <c:pt idx="145">
                  <c:v>515</c:v>
                </c:pt>
                <c:pt idx="146">
                  <c:v>520</c:v>
                </c:pt>
                <c:pt idx="147">
                  <c:v>542</c:v>
                </c:pt>
                <c:pt idx="148">
                  <c:v>553</c:v>
                </c:pt>
                <c:pt idx="149">
                  <c:v>576</c:v>
                </c:pt>
                <c:pt idx="150">
                  <c:v>588</c:v>
                </c:pt>
                <c:pt idx="151">
                  <c:v>600</c:v>
                </c:pt>
                <c:pt idx="152">
                  <c:v>624</c:v>
                </c:pt>
                <c:pt idx="153">
                  <c:v>636</c:v>
                </c:pt>
                <c:pt idx="154">
                  <c:v>636</c:v>
                </c:pt>
                <c:pt idx="155">
                  <c:v>648</c:v>
                </c:pt>
                <c:pt idx="156">
                  <c:v>655</c:v>
                </c:pt>
                <c:pt idx="157">
                  <c:v>661</c:v>
                </c:pt>
                <c:pt idx="158">
                  <c:v>667</c:v>
                </c:pt>
                <c:pt idx="159">
                  <c:v>674</c:v>
                </c:pt>
                <c:pt idx="160">
                  <c:v>687</c:v>
                </c:pt>
                <c:pt idx="161">
                  <c:v>706</c:v>
                </c:pt>
                <c:pt idx="162">
                  <c:v>733</c:v>
                </c:pt>
                <c:pt idx="163">
                  <c:v>753</c:v>
                </c:pt>
                <c:pt idx="164">
                  <c:v>760</c:v>
                </c:pt>
                <c:pt idx="165">
                  <c:v>760</c:v>
                </c:pt>
                <c:pt idx="166">
                  <c:v>767</c:v>
                </c:pt>
                <c:pt idx="167">
                  <c:v>774</c:v>
                </c:pt>
                <c:pt idx="168">
                  <c:v>796</c:v>
                </c:pt>
                <c:pt idx="169">
                  <c:v>847</c:v>
                </c:pt>
                <c:pt idx="170">
                  <c:v>908</c:v>
                </c:pt>
                <c:pt idx="171">
                  <c:v>939</c:v>
                </c:pt>
                <c:pt idx="172">
                  <c:v>955</c:v>
                </c:pt>
                <c:pt idx="173">
                  <c:v>972</c:v>
                </c:pt>
                <c:pt idx="174">
                  <c:v>972</c:v>
                </c:pt>
                <c:pt idx="175">
                  <c:v>1010</c:v>
                </c:pt>
                <c:pt idx="176">
                  <c:v>1040</c:v>
                </c:pt>
                <c:pt idx="177">
                  <c:v>1080</c:v>
                </c:pt>
                <c:pt idx="178">
                  <c:v>1130</c:v>
                </c:pt>
                <c:pt idx="179">
                  <c:v>1130</c:v>
                </c:pt>
                <c:pt idx="180">
                  <c:v>1160</c:v>
                </c:pt>
                <c:pt idx="181">
                  <c:v>1160</c:v>
                </c:pt>
                <c:pt idx="182">
                  <c:v>1180</c:v>
                </c:pt>
                <c:pt idx="183">
                  <c:v>1190</c:v>
                </c:pt>
                <c:pt idx="184">
                  <c:v>1200</c:v>
                </c:pt>
                <c:pt idx="185">
                  <c:v>1210</c:v>
                </c:pt>
                <c:pt idx="186">
                  <c:v>1210</c:v>
                </c:pt>
                <c:pt idx="187">
                  <c:v>1210</c:v>
                </c:pt>
                <c:pt idx="188">
                  <c:v>1220</c:v>
                </c:pt>
                <c:pt idx="189">
                  <c:v>1210</c:v>
                </c:pt>
                <c:pt idx="190">
                  <c:v>1210</c:v>
                </c:pt>
                <c:pt idx="191">
                  <c:v>1220</c:v>
                </c:pt>
                <c:pt idx="192">
                  <c:v>1230</c:v>
                </c:pt>
                <c:pt idx="193">
                  <c:v>1230</c:v>
                </c:pt>
                <c:pt idx="194">
                  <c:v>1250</c:v>
                </c:pt>
                <c:pt idx="195">
                  <c:v>1250</c:v>
                </c:pt>
                <c:pt idx="196">
                  <c:v>1250</c:v>
                </c:pt>
                <c:pt idx="197">
                  <c:v>1250</c:v>
                </c:pt>
                <c:pt idx="198">
                  <c:v>1240</c:v>
                </c:pt>
                <c:pt idx="199">
                  <c:v>1250</c:v>
                </c:pt>
                <c:pt idx="200">
                  <c:v>1230</c:v>
                </c:pt>
                <c:pt idx="201">
                  <c:v>1230</c:v>
                </c:pt>
                <c:pt idx="202">
                  <c:v>1220</c:v>
                </c:pt>
                <c:pt idx="203">
                  <c:v>1220</c:v>
                </c:pt>
                <c:pt idx="204">
                  <c:v>1200</c:v>
                </c:pt>
                <c:pt idx="205">
                  <c:v>1200</c:v>
                </c:pt>
                <c:pt idx="206">
                  <c:v>1200</c:v>
                </c:pt>
                <c:pt idx="207">
                  <c:v>1190</c:v>
                </c:pt>
                <c:pt idx="208">
                  <c:v>1180</c:v>
                </c:pt>
                <c:pt idx="209">
                  <c:v>1170</c:v>
                </c:pt>
                <c:pt idx="210">
                  <c:v>1160</c:v>
                </c:pt>
                <c:pt idx="211">
                  <c:v>1150</c:v>
                </c:pt>
                <c:pt idx="212">
                  <c:v>1130</c:v>
                </c:pt>
                <c:pt idx="213">
                  <c:v>1120</c:v>
                </c:pt>
                <c:pt idx="214">
                  <c:v>1110</c:v>
                </c:pt>
                <c:pt idx="215">
                  <c:v>1100</c:v>
                </c:pt>
                <c:pt idx="216">
                  <c:v>1090</c:v>
                </c:pt>
                <c:pt idx="217">
                  <c:v>1070</c:v>
                </c:pt>
                <c:pt idx="218">
                  <c:v>1060</c:v>
                </c:pt>
                <c:pt idx="219">
                  <c:v>1050</c:v>
                </c:pt>
                <c:pt idx="220">
                  <c:v>1030</c:v>
                </c:pt>
                <c:pt idx="221">
                  <c:v>1020</c:v>
                </c:pt>
                <c:pt idx="222">
                  <c:v>988</c:v>
                </c:pt>
                <c:pt idx="223">
                  <c:v>980</c:v>
                </c:pt>
                <c:pt idx="224">
                  <c:v>955</c:v>
                </c:pt>
                <c:pt idx="225">
                  <c:v>955</c:v>
                </c:pt>
                <c:pt idx="226">
                  <c:v>947</c:v>
                </c:pt>
                <c:pt idx="227">
                  <c:v>931</c:v>
                </c:pt>
                <c:pt idx="228">
                  <c:v>931</c:v>
                </c:pt>
                <c:pt idx="229">
                  <c:v>923</c:v>
                </c:pt>
                <c:pt idx="230">
                  <c:v>908</c:v>
                </c:pt>
                <c:pt idx="231">
                  <c:v>900</c:v>
                </c:pt>
                <c:pt idx="232">
                  <c:v>885</c:v>
                </c:pt>
                <c:pt idx="233">
                  <c:v>885</c:v>
                </c:pt>
                <c:pt idx="234">
                  <c:v>885</c:v>
                </c:pt>
                <c:pt idx="235">
                  <c:v>869</c:v>
                </c:pt>
                <c:pt idx="236">
                  <c:v>854</c:v>
                </c:pt>
                <c:pt idx="237">
                  <c:v>839</c:v>
                </c:pt>
                <c:pt idx="238">
                  <c:v>832</c:v>
                </c:pt>
                <c:pt idx="239">
                  <c:v>810</c:v>
                </c:pt>
                <c:pt idx="240">
                  <c:v>796</c:v>
                </c:pt>
                <c:pt idx="241">
                  <c:v>788</c:v>
                </c:pt>
                <c:pt idx="242">
                  <c:v>788</c:v>
                </c:pt>
                <c:pt idx="243">
                  <c:v>781</c:v>
                </c:pt>
                <c:pt idx="244">
                  <c:v>774</c:v>
                </c:pt>
                <c:pt idx="245">
                  <c:v>767</c:v>
                </c:pt>
                <c:pt idx="246">
                  <c:v>753</c:v>
                </c:pt>
                <c:pt idx="247">
                  <c:v>747</c:v>
                </c:pt>
                <c:pt idx="248">
                  <c:v>740</c:v>
                </c:pt>
                <c:pt idx="249">
                  <c:v>719</c:v>
                </c:pt>
                <c:pt idx="250">
                  <c:v>713</c:v>
                </c:pt>
                <c:pt idx="251">
                  <c:v>713</c:v>
                </c:pt>
                <c:pt idx="252">
                  <c:v>706</c:v>
                </c:pt>
                <c:pt idx="253">
                  <c:v>706</c:v>
                </c:pt>
                <c:pt idx="254">
                  <c:v>706</c:v>
                </c:pt>
                <c:pt idx="255">
                  <c:v>719</c:v>
                </c:pt>
                <c:pt idx="256">
                  <c:v>713</c:v>
                </c:pt>
                <c:pt idx="257">
                  <c:v>706</c:v>
                </c:pt>
                <c:pt idx="258">
                  <c:v>719</c:v>
                </c:pt>
                <c:pt idx="259">
                  <c:v>719</c:v>
                </c:pt>
                <c:pt idx="260">
                  <c:v>726</c:v>
                </c:pt>
                <c:pt idx="261">
                  <c:v>726</c:v>
                </c:pt>
                <c:pt idx="262">
                  <c:v>726</c:v>
                </c:pt>
                <c:pt idx="263">
                  <c:v>726</c:v>
                </c:pt>
                <c:pt idx="264">
                  <c:v>719</c:v>
                </c:pt>
                <c:pt idx="265">
                  <c:v>713</c:v>
                </c:pt>
                <c:pt idx="266">
                  <c:v>706</c:v>
                </c:pt>
                <c:pt idx="267">
                  <c:v>700</c:v>
                </c:pt>
                <c:pt idx="268">
                  <c:v>700</c:v>
                </c:pt>
                <c:pt idx="269">
                  <c:v>700</c:v>
                </c:pt>
                <c:pt idx="270">
                  <c:v>700</c:v>
                </c:pt>
                <c:pt idx="271">
                  <c:v>693</c:v>
                </c:pt>
                <c:pt idx="272">
                  <c:v>693</c:v>
                </c:pt>
                <c:pt idx="273">
                  <c:v>687</c:v>
                </c:pt>
                <c:pt idx="274">
                  <c:v>687</c:v>
                </c:pt>
                <c:pt idx="275">
                  <c:v>687</c:v>
                </c:pt>
                <c:pt idx="276">
                  <c:v>674</c:v>
                </c:pt>
                <c:pt idx="277">
                  <c:v>655</c:v>
                </c:pt>
                <c:pt idx="278">
                  <c:v>655</c:v>
                </c:pt>
                <c:pt idx="279">
                  <c:v>642</c:v>
                </c:pt>
                <c:pt idx="280">
                  <c:v>630</c:v>
                </c:pt>
                <c:pt idx="281">
                  <c:v>618</c:v>
                </c:pt>
                <c:pt idx="282">
                  <c:v>606</c:v>
                </c:pt>
                <c:pt idx="283">
                  <c:v>594</c:v>
                </c:pt>
                <c:pt idx="284">
                  <c:v>594</c:v>
                </c:pt>
                <c:pt idx="285">
                  <c:v>576</c:v>
                </c:pt>
                <c:pt idx="286">
                  <c:v>570</c:v>
                </c:pt>
                <c:pt idx="287">
                  <c:v>559</c:v>
                </c:pt>
                <c:pt idx="288">
                  <c:v>548</c:v>
                </c:pt>
                <c:pt idx="289">
                  <c:v>542</c:v>
                </c:pt>
                <c:pt idx="290">
                  <c:v>526</c:v>
                </c:pt>
                <c:pt idx="291">
                  <c:v>520</c:v>
                </c:pt>
                <c:pt idx="292">
                  <c:v>510</c:v>
                </c:pt>
                <c:pt idx="293">
                  <c:v>499</c:v>
                </c:pt>
                <c:pt idx="294">
                  <c:v>488</c:v>
                </c:pt>
                <c:pt idx="295">
                  <c:v>483</c:v>
                </c:pt>
                <c:pt idx="296">
                  <c:v>478</c:v>
                </c:pt>
                <c:pt idx="297">
                  <c:v>468</c:v>
                </c:pt>
                <c:pt idx="298">
                  <c:v>463</c:v>
                </c:pt>
                <c:pt idx="299">
                  <c:v>458</c:v>
                </c:pt>
                <c:pt idx="300">
                  <c:v>448</c:v>
                </c:pt>
                <c:pt idx="301">
                  <c:v>443</c:v>
                </c:pt>
                <c:pt idx="302">
                  <c:v>438</c:v>
                </c:pt>
                <c:pt idx="303">
                  <c:v>429</c:v>
                </c:pt>
                <c:pt idx="304">
                  <c:v>419</c:v>
                </c:pt>
                <c:pt idx="305">
                  <c:v>415</c:v>
                </c:pt>
                <c:pt idx="306">
                  <c:v>405</c:v>
                </c:pt>
                <c:pt idx="307">
                  <c:v>401</c:v>
                </c:pt>
                <c:pt idx="308">
                  <c:v>392</c:v>
                </c:pt>
                <c:pt idx="309">
                  <c:v>392</c:v>
                </c:pt>
                <c:pt idx="310">
                  <c:v>387</c:v>
                </c:pt>
                <c:pt idx="311">
                  <c:v>379</c:v>
                </c:pt>
                <c:pt idx="312">
                  <c:v>374</c:v>
                </c:pt>
                <c:pt idx="313">
                  <c:v>370</c:v>
                </c:pt>
                <c:pt idx="314">
                  <c:v>370</c:v>
                </c:pt>
                <c:pt idx="315">
                  <c:v>366</c:v>
                </c:pt>
                <c:pt idx="316">
                  <c:v>366</c:v>
                </c:pt>
                <c:pt idx="317">
                  <c:v>366</c:v>
                </c:pt>
                <c:pt idx="318">
                  <c:v>361</c:v>
                </c:pt>
                <c:pt idx="319">
                  <c:v>361</c:v>
                </c:pt>
                <c:pt idx="320">
                  <c:v>361</c:v>
                </c:pt>
                <c:pt idx="321">
                  <c:v>357</c:v>
                </c:pt>
                <c:pt idx="322">
                  <c:v>361</c:v>
                </c:pt>
                <c:pt idx="323">
                  <c:v>357</c:v>
                </c:pt>
                <c:pt idx="324">
                  <c:v>361</c:v>
                </c:pt>
                <c:pt idx="325">
                  <c:v>361</c:v>
                </c:pt>
                <c:pt idx="326">
                  <c:v>366</c:v>
                </c:pt>
                <c:pt idx="327">
                  <c:v>366</c:v>
                </c:pt>
                <c:pt idx="328">
                  <c:v>366</c:v>
                </c:pt>
                <c:pt idx="329">
                  <c:v>366</c:v>
                </c:pt>
                <c:pt idx="330">
                  <c:v>361</c:v>
                </c:pt>
                <c:pt idx="331">
                  <c:v>357</c:v>
                </c:pt>
                <c:pt idx="332">
                  <c:v>357</c:v>
                </c:pt>
                <c:pt idx="333">
                  <c:v>353</c:v>
                </c:pt>
                <c:pt idx="334">
                  <c:v>349</c:v>
                </c:pt>
                <c:pt idx="335">
                  <c:v>349</c:v>
                </c:pt>
                <c:pt idx="336">
                  <c:v>340</c:v>
                </c:pt>
                <c:pt idx="337">
                  <c:v>340</c:v>
                </c:pt>
                <c:pt idx="338">
                  <c:v>340</c:v>
                </c:pt>
                <c:pt idx="339">
                  <c:v>336</c:v>
                </c:pt>
                <c:pt idx="340">
                  <c:v>336</c:v>
                </c:pt>
                <c:pt idx="341">
                  <c:v>336</c:v>
                </c:pt>
                <c:pt idx="342">
                  <c:v>332</c:v>
                </c:pt>
                <c:pt idx="343">
                  <c:v>332</c:v>
                </c:pt>
                <c:pt idx="344">
                  <c:v>332</c:v>
                </c:pt>
                <c:pt idx="345">
                  <c:v>328</c:v>
                </c:pt>
                <c:pt idx="346">
                  <c:v>328</c:v>
                </c:pt>
                <c:pt idx="347">
                  <c:v>328</c:v>
                </c:pt>
                <c:pt idx="348">
                  <c:v>320</c:v>
                </c:pt>
                <c:pt idx="349">
                  <c:v>320</c:v>
                </c:pt>
                <c:pt idx="350">
                  <c:v>317</c:v>
                </c:pt>
                <c:pt idx="351">
                  <c:v>317</c:v>
                </c:pt>
                <c:pt idx="352">
                  <c:v>313</c:v>
                </c:pt>
                <c:pt idx="353">
                  <c:v>309</c:v>
                </c:pt>
                <c:pt idx="354">
                  <c:v>309</c:v>
                </c:pt>
                <c:pt idx="355">
                  <c:v>305</c:v>
                </c:pt>
                <c:pt idx="356">
                  <c:v>309</c:v>
                </c:pt>
                <c:pt idx="357">
                  <c:v>313</c:v>
                </c:pt>
                <c:pt idx="358">
                  <c:v>313</c:v>
                </c:pt>
                <c:pt idx="359">
                  <c:v>320</c:v>
                </c:pt>
                <c:pt idx="360">
                  <c:v>328</c:v>
                </c:pt>
                <c:pt idx="361">
                  <c:v>336</c:v>
                </c:pt>
                <c:pt idx="362">
                  <c:v>340</c:v>
                </c:pt>
                <c:pt idx="363">
                  <c:v>349</c:v>
                </c:pt>
                <c:pt idx="364">
                  <c:v>353</c:v>
                </c:pt>
                <c:pt idx="365">
                  <c:v>357</c:v>
                </c:pt>
                <c:pt idx="366">
                  <c:v>361</c:v>
                </c:pt>
                <c:pt idx="367">
                  <c:v>361</c:v>
                </c:pt>
                <c:pt idx="368">
                  <c:v>357</c:v>
                </c:pt>
                <c:pt idx="369">
                  <c:v>353</c:v>
                </c:pt>
                <c:pt idx="370">
                  <c:v>349</c:v>
                </c:pt>
                <c:pt idx="371">
                  <c:v>345</c:v>
                </c:pt>
                <c:pt idx="372">
                  <c:v>336</c:v>
                </c:pt>
                <c:pt idx="373">
                  <c:v>328</c:v>
                </c:pt>
                <c:pt idx="374">
                  <c:v>320</c:v>
                </c:pt>
                <c:pt idx="375">
                  <c:v>317</c:v>
                </c:pt>
                <c:pt idx="376">
                  <c:v>309</c:v>
                </c:pt>
                <c:pt idx="377">
                  <c:v>305</c:v>
                </c:pt>
                <c:pt idx="378">
                  <c:v>297</c:v>
                </c:pt>
                <c:pt idx="379">
                  <c:v>294</c:v>
                </c:pt>
                <c:pt idx="380">
                  <c:v>290</c:v>
                </c:pt>
                <c:pt idx="381">
                  <c:v>283</c:v>
                </c:pt>
                <c:pt idx="382">
                  <c:v>279</c:v>
                </c:pt>
                <c:pt idx="383">
                  <c:v>276</c:v>
                </c:pt>
                <c:pt idx="384">
                  <c:v>272</c:v>
                </c:pt>
                <c:pt idx="385">
                  <c:v>269</c:v>
                </c:pt>
                <c:pt idx="386">
                  <c:v>265</c:v>
                </c:pt>
                <c:pt idx="387">
                  <c:v>258</c:v>
                </c:pt>
                <c:pt idx="388">
                  <c:v>258</c:v>
                </c:pt>
                <c:pt idx="389">
                  <c:v>258</c:v>
                </c:pt>
                <c:pt idx="390">
                  <c:v>258</c:v>
                </c:pt>
                <c:pt idx="391">
                  <c:v>258</c:v>
                </c:pt>
                <c:pt idx="392">
                  <c:v>258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E9-4428-834F-698C8BA9C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596712"/>
        <c:axId val="428597104"/>
      </c:scatterChart>
      <c:valAx>
        <c:axId val="428596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Date</a:t>
                </a:r>
                <a:r>
                  <a:rPr lang="en-US" sz="2000" b="1" baseline="0"/>
                  <a:t> and Time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0.39879344973182701"/>
              <c:y val="0.9423792956113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97104"/>
        <c:crosses val="autoZero"/>
        <c:crossBetween val="midCat"/>
      </c:valAx>
      <c:valAx>
        <c:axId val="428597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Discharge (ft</a:t>
                </a:r>
                <a:r>
                  <a:rPr lang="en-US" sz="2000" b="1" baseline="30000" dirty="0"/>
                  <a:t>3</a:t>
                </a:r>
                <a:r>
                  <a:rPr lang="en-US" sz="2000" b="1" dirty="0"/>
                  <a:t>/s)</a:t>
                </a:r>
              </a:p>
              <a:p>
                <a:pPr>
                  <a:defRPr sz="2000"/>
                </a:pPr>
                <a:endParaRPr lang="en-US" sz="2000" b="1" dirty="0"/>
              </a:p>
              <a:p>
                <a:pPr>
                  <a:defRPr sz="2000"/>
                </a:pP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"/>
              <c:y val="0.30551730452298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96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Total Nitrogen, Total Phosphorus, and Discharge for the Winooski River at Montpelier during 2013</a:t>
            </a:r>
          </a:p>
        </c:rich>
      </c:tx>
      <c:layout>
        <c:manualLayout>
          <c:xMode val="edge"/>
          <c:yMode val="edge"/>
          <c:x val="0.11349601773916192"/>
          <c:y val="8.183788073002502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844895465653"/>
          <c:y val="0.16994243617275118"/>
          <c:w val="0.73997511086976198"/>
          <c:h val="0.5932515412317646"/>
        </c:manualLayout>
      </c:layout>
      <c:scatterChart>
        <c:scatterStyle val="lineMarker"/>
        <c:varyColors val="0"/>
        <c:ser>
          <c:idx val="0"/>
          <c:order val="0"/>
          <c:tx>
            <c:v>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'2013'!$A$2:$A$15251</c:f>
              <c:numCache>
                <c:formatCode>m/d/yyyy\ h:mm</c:formatCode>
                <c:ptCount val="15250"/>
                <c:pt idx="0">
                  <c:v>41426</c:v>
                </c:pt>
                <c:pt idx="1">
                  <c:v>41426.010416666664</c:v>
                </c:pt>
                <c:pt idx="2">
                  <c:v>41426.020833333336</c:v>
                </c:pt>
                <c:pt idx="3">
                  <c:v>41426.03125</c:v>
                </c:pt>
                <c:pt idx="4">
                  <c:v>41426.041666666664</c:v>
                </c:pt>
                <c:pt idx="5">
                  <c:v>41426.052083333336</c:v>
                </c:pt>
                <c:pt idx="6">
                  <c:v>41426.0625</c:v>
                </c:pt>
                <c:pt idx="7">
                  <c:v>41426.072916666664</c:v>
                </c:pt>
                <c:pt idx="8">
                  <c:v>41426.083333333336</c:v>
                </c:pt>
                <c:pt idx="9">
                  <c:v>41426.09375</c:v>
                </c:pt>
                <c:pt idx="10">
                  <c:v>41426.104166666664</c:v>
                </c:pt>
                <c:pt idx="11">
                  <c:v>41426.114583333336</c:v>
                </c:pt>
                <c:pt idx="12">
                  <c:v>41426.125</c:v>
                </c:pt>
                <c:pt idx="13">
                  <c:v>41426.135416666664</c:v>
                </c:pt>
                <c:pt idx="14">
                  <c:v>41426.145833333336</c:v>
                </c:pt>
                <c:pt idx="15">
                  <c:v>41426.15625</c:v>
                </c:pt>
                <c:pt idx="16">
                  <c:v>41426.166666666664</c:v>
                </c:pt>
                <c:pt idx="17">
                  <c:v>41426.177083333336</c:v>
                </c:pt>
                <c:pt idx="18">
                  <c:v>41426.1875</c:v>
                </c:pt>
                <c:pt idx="19">
                  <c:v>41426.197916666664</c:v>
                </c:pt>
                <c:pt idx="20">
                  <c:v>41426.208333333336</c:v>
                </c:pt>
                <c:pt idx="21">
                  <c:v>41426.21875</c:v>
                </c:pt>
                <c:pt idx="22">
                  <c:v>41426.229166666664</c:v>
                </c:pt>
                <c:pt idx="23">
                  <c:v>41426.239583333336</c:v>
                </c:pt>
                <c:pt idx="24">
                  <c:v>41426.25</c:v>
                </c:pt>
                <c:pt idx="25">
                  <c:v>41426.260416666664</c:v>
                </c:pt>
                <c:pt idx="26">
                  <c:v>41426.270833333336</c:v>
                </c:pt>
                <c:pt idx="27">
                  <c:v>41426.28125</c:v>
                </c:pt>
                <c:pt idx="28">
                  <c:v>41426.291666666664</c:v>
                </c:pt>
                <c:pt idx="29">
                  <c:v>41426.302083333336</c:v>
                </c:pt>
                <c:pt idx="30">
                  <c:v>41426.3125</c:v>
                </c:pt>
                <c:pt idx="31">
                  <c:v>41426.322916666664</c:v>
                </c:pt>
                <c:pt idx="32">
                  <c:v>41426.333333333336</c:v>
                </c:pt>
                <c:pt idx="33">
                  <c:v>41426.34375</c:v>
                </c:pt>
                <c:pt idx="34">
                  <c:v>41426.354166666664</c:v>
                </c:pt>
                <c:pt idx="35">
                  <c:v>41426.364583333336</c:v>
                </c:pt>
                <c:pt idx="36">
                  <c:v>41426.375</c:v>
                </c:pt>
                <c:pt idx="37">
                  <c:v>41426.385416666664</c:v>
                </c:pt>
                <c:pt idx="38">
                  <c:v>41426.395833333336</c:v>
                </c:pt>
                <c:pt idx="39">
                  <c:v>41426.40625</c:v>
                </c:pt>
                <c:pt idx="40">
                  <c:v>41426.416666666664</c:v>
                </c:pt>
                <c:pt idx="41">
                  <c:v>41426.427083333336</c:v>
                </c:pt>
                <c:pt idx="42">
                  <c:v>41426.4375</c:v>
                </c:pt>
                <c:pt idx="43">
                  <c:v>41426.447916666664</c:v>
                </c:pt>
                <c:pt idx="44">
                  <c:v>41426.458333333336</c:v>
                </c:pt>
                <c:pt idx="45">
                  <c:v>41426.46875</c:v>
                </c:pt>
                <c:pt idx="46">
                  <c:v>41426.479166666664</c:v>
                </c:pt>
                <c:pt idx="47">
                  <c:v>41426.489583333336</c:v>
                </c:pt>
                <c:pt idx="48">
                  <c:v>41426.5</c:v>
                </c:pt>
                <c:pt idx="49">
                  <c:v>41426.510416666664</c:v>
                </c:pt>
                <c:pt idx="50">
                  <c:v>41426.520833333336</c:v>
                </c:pt>
                <c:pt idx="51">
                  <c:v>41426.53125</c:v>
                </c:pt>
                <c:pt idx="52">
                  <c:v>41426.541666666664</c:v>
                </c:pt>
                <c:pt idx="53">
                  <c:v>41426.552083333336</c:v>
                </c:pt>
                <c:pt idx="54">
                  <c:v>41426.5625</c:v>
                </c:pt>
                <c:pt idx="55">
                  <c:v>41426.572916666664</c:v>
                </c:pt>
                <c:pt idx="56">
                  <c:v>41426.583333333336</c:v>
                </c:pt>
                <c:pt idx="57">
                  <c:v>41426.59375</c:v>
                </c:pt>
                <c:pt idx="58">
                  <c:v>41426.604166666664</c:v>
                </c:pt>
                <c:pt idx="59">
                  <c:v>41426.614583333336</c:v>
                </c:pt>
                <c:pt idx="60">
                  <c:v>41426.625</c:v>
                </c:pt>
                <c:pt idx="61">
                  <c:v>41426.635416666664</c:v>
                </c:pt>
                <c:pt idx="62">
                  <c:v>41426.645833333336</c:v>
                </c:pt>
                <c:pt idx="63">
                  <c:v>41426.65625</c:v>
                </c:pt>
                <c:pt idx="64">
                  <c:v>41426.666666666664</c:v>
                </c:pt>
                <c:pt idx="65">
                  <c:v>41426.677083333336</c:v>
                </c:pt>
                <c:pt idx="66">
                  <c:v>41426.6875</c:v>
                </c:pt>
                <c:pt idx="67">
                  <c:v>41426.697916666664</c:v>
                </c:pt>
                <c:pt idx="68">
                  <c:v>41426.708333333336</c:v>
                </c:pt>
                <c:pt idx="69">
                  <c:v>41426.71875</c:v>
                </c:pt>
                <c:pt idx="70">
                  <c:v>41426.729166666664</c:v>
                </c:pt>
                <c:pt idx="71">
                  <c:v>41426.739583333336</c:v>
                </c:pt>
                <c:pt idx="72">
                  <c:v>41426.75</c:v>
                </c:pt>
                <c:pt idx="73">
                  <c:v>41426.760416666664</c:v>
                </c:pt>
                <c:pt idx="74">
                  <c:v>41426.770833333336</c:v>
                </c:pt>
                <c:pt idx="75">
                  <c:v>41426.78125</c:v>
                </c:pt>
                <c:pt idx="76">
                  <c:v>41426.791666666664</c:v>
                </c:pt>
                <c:pt idx="77">
                  <c:v>41426.802083333336</c:v>
                </c:pt>
                <c:pt idx="78">
                  <c:v>41426.8125</c:v>
                </c:pt>
                <c:pt idx="79">
                  <c:v>41426.822916666664</c:v>
                </c:pt>
                <c:pt idx="80">
                  <c:v>41426.833333333336</c:v>
                </c:pt>
                <c:pt idx="81">
                  <c:v>41426.84375</c:v>
                </c:pt>
                <c:pt idx="82">
                  <c:v>41426.854166666664</c:v>
                </c:pt>
                <c:pt idx="83">
                  <c:v>41426.864583333336</c:v>
                </c:pt>
                <c:pt idx="84">
                  <c:v>41426.875</c:v>
                </c:pt>
                <c:pt idx="85">
                  <c:v>41426.885416666664</c:v>
                </c:pt>
                <c:pt idx="86">
                  <c:v>41426.895833333336</c:v>
                </c:pt>
                <c:pt idx="87">
                  <c:v>41426.90625</c:v>
                </c:pt>
                <c:pt idx="88">
                  <c:v>41426.916666666664</c:v>
                </c:pt>
                <c:pt idx="89">
                  <c:v>41426.927083333336</c:v>
                </c:pt>
                <c:pt idx="90">
                  <c:v>41426.9375</c:v>
                </c:pt>
                <c:pt idx="91">
                  <c:v>41426.947916666664</c:v>
                </c:pt>
                <c:pt idx="92">
                  <c:v>41426.958333333336</c:v>
                </c:pt>
                <c:pt idx="93">
                  <c:v>41426.96875</c:v>
                </c:pt>
                <c:pt idx="94">
                  <c:v>41426.979166666664</c:v>
                </c:pt>
                <c:pt idx="95">
                  <c:v>41426.989583333336</c:v>
                </c:pt>
                <c:pt idx="96">
                  <c:v>41427</c:v>
                </c:pt>
                <c:pt idx="97">
                  <c:v>41427.010416666664</c:v>
                </c:pt>
                <c:pt idx="98">
                  <c:v>41427.020833333336</c:v>
                </c:pt>
                <c:pt idx="99">
                  <c:v>41427.03125</c:v>
                </c:pt>
                <c:pt idx="100">
                  <c:v>41427.041666666664</c:v>
                </c:pt>
                <c:pt idx="101">
                  <c:v>41427.052083333336</c:v>
                </c:pt>
                <c:pt idx="102">
                  <c:v>41427.0625</c:v>
                </c:pt>
                <c:pt idx="103">
                  <c:v>41427.072916666664</c:v>
                </c:pt>
                <c:pt idx="104">
                  <c:v>41427.083333333336</c:v>
                </c:pt>
                <c:pt idx="105">
                  <c:v>41427.09375</c:v>
                </c:pt>
                <c:pt idx="106">
                  <c:v>41427.104166666664</c:v>
                </c:pt>
                <c:pt idx="107">
                  <c:v>41427.114583333336</c:v>
                </c:pt>
                <c:pt idx="108">
                  <c:v>41427.125</c:v>
                </c:pt>
                <c:pt idx="109">
                  <c:v>41427.135416666664</c:v>
                </c:pt>
                <c:pt idx="110">
                  <c:v>41427.145833333336</c:v>
                </c:pt>
                <c:pt idx="111">
                  <c:v>41427.15625</c:v>
                </c:pt>
                <c:pt idx="112">
                  <c:v>41427.166666666664</c:v>
                </c:pt>
                <c:pt idx="113">
                  <c:v>41427.177083333336</c:v>
                </c:pt>
                <c:pt idx="114">
                  <c:v>41427.1875</c:v>
                </c:pt>
                <c:pt idx="115">
                  <c:v>41427.197916666664</c:v>
                </c:pt>
                <c:pt idx="116">
                  <c:v>41427.208333333336</c:v>
                </c:pt>
                <c:pt idx="117">
                  <c:v>41427.21875</c:v>
                </c:pt>
                <c:pt idx="118">
                  <c:v>41427.229166666664</c:v>
                </c:pt>
                <c:pt idx="119">
                  <c:v>41427.239583333336</c:v>
                </c:pt>
                <c:pt idx="120">
                  <c:v>41427.25</c:v>
                </c:pt>
                <c:pt idx="121">
                  <c:v>41427.260416666664</c:v>
                </c:pt>
                <c:pt idx="122">
                  <c:v>41427.270833333336</c:v>
                </c:pt>
                <c:pt idx="123">
                  <c:v>41427.28125</c:v>
                </c:pt>
                <c:pt idx="124">
                  <c:v>41427.291666666664</c:v>
                </c:pt>
                <c:pt idx="125">
                  <c:v>41427.302083333336</c:v>
                </c:pt>
                <c:pt idx="126">
                  <c:v>41427.3125</c:v>
                </c:pt>
                <c:pt idx="127">
                  <c:v>41427.322916666664</c:v>
                </c:pt>
                <c:pt idx="128">
                  <c:v>41427.333333333336</c:v>
                </c:pt>
                <c:pt idx="129">
                  <c:v>41427.34375</c:v>
                </c:pt>
                <c:pt idx="130">
                  <c:v>41427.354166666664</c:v>
                </c:pt>
                <c:pt idx="131">
                  <c:v>41427.364583333336</c:v>
                </c:pt>
                <c:pt idx="132">
                  <c:v>41427.375</c:v>
                </c:pt>
                <c:pt idx="133">
                  <c:v>41427.385416666664</c:v>
                </c:pt>
                <c:pt idx="134">
                  <c:v>41427.395833333336</c:v>
                </c:pt>
                <c:pt idx="135">
                  <c:v>41427.40625</c:v>
                </c:pt>
                <c:pt idx="136">
                  <c:v>41427.416666666664</c:v>
                </c:pt>
                <c:pt idx="137">
                  <c:v>41427.427083333336</c:v>
                </c:pt>
                <c:pt idx="138">
                  <c:v>41427.4375</c:v>
                </c:pt>
                <c:pt idx="139">
                  <c:v>41427.447916666664</c:v>
                </c:pt>
                <c:pt idx="140">
                  <c:v>41427.458333333336</c:v>
                </c:pt>
                <c:pt idx="141">
                  <c:v>41427.46875</c:v>
                </c:pt>
                <c:pt idx="142">
                  <c:v>41427.479166666664</c:v>
                </c:pt>
                <c:pt idx="143">
                  <c:v>41427.489583333336</c:v>
                </c:pt>
                <c:pt idx="144">
                  <c:v>41427.5</c:v>
                </c:pt>
                <c:pt idx="145">
                  <c:v>41427.510416666664</c:v>
                </c:pt>
                <c:pt idx="146">
                  <c:v>41427.520833333336</c:v>
                </c:pt>
                <c:pt idx="147">
                  <c:v>41427.53125</c:v>
                </c:pt>
                <c:pt idx="148">
                  <c:v>41427.541666666664</c:v>
                </c:pt>
                <c:pt idx="149">
                  <c:v>41427.552083333336</c:v>
                </c:pt>
                <c:pt idx="150">
                  <c:v>41427.5625</c:v>
                </c:pt>
                <c:pt idx="151">
                  <c:v>41427.572916666664</c:v>
                </c:pt>
                <c:pt idx="152">
                  <c:v>41427.583333333336</c:v>
                </c:pt>
                <c:pt idx="153">
                  <c:v>41427.59375</c:v>
                </c:pt>
                <c:pt idx="154">
                  <c:v>41427.604166666664</c:v>
                </c:pt>
                <c:pt idx="155">
                  <c:v>41427.614583333336</c:v>
                </c:pt>
                <c:pt idx="156">
                  <c:v>41427.625</c:v>
                </c:pt>
                <c:pt idx="157">
                  <c:v>41427.635416666664</c:v>
                </c:pt>
                <c:pt idx="158">
                  <c:v>41427.645833333336</c:v>
                </c:pt>
                <c:pt idx="159">
                  <c:v>41427.65625</c:v>
                </c:pt>
                <c:pt idx="160">
                  <c:v>41427.666666666664</c:v>
                </c:pt>
                <c:pt idx="161">
                  <c:v>41427.677083333336</c:v>
                </c:pt>
                <c:pt idx="162">
                  <c:v>41427.6875</c:v>
                </c:pt>
                <c:pt idx="163">
                  <c:v>41427.697916666664</c:v>
                </c:pt>
                <c:pt idx="164">
                  <c:v>41427.708333333336</c:v>
                </c:pt>
                <c:pt idx="165">
                  <c:v>41427.71875</c:v>
                </c:pt>
                <c:pt idx="166">
                  <c:v>41427.729166666664</c:v>
                </c:pt>
                <c:pt idx="167">
                  <c:v>41427.739583333336</c:v>
                </c:pt>
                <c:pt idx="168">
                  <c:v>41427.75</c:v>
                </c:pt>
                <c:pt idx="169">
                  <c:v>41427.760416666664</c:v>
                </c:pt>
                <c:pt idx="170">
                  <c:v>41427.770833333336</c:v>
                </c:pt>
                <c:pt idx="171">
                  <c:v>41427.78125</c:v>
                </c:pt>
                <c:pt idx="172">
                  <c:v>41427.791666666664</c:v>
                </c:pt>
                <c:pt idx="173">
                  <c:v>41427.802083333336</c:v>
                </c:pt>
                <c:pt idx="174">
                  <c:v>41427.8125</c:v>
                </c:pt>
                <c:pt idx="175">
                  <c:v>41427.822916666664</c:v>
                </c:pt>
                <c:pt idx="176">
                  <c:v>41427.833333333336</c:v>
                </c:pt>
                <c:pt idx="177">
                  <c:v>41427.84375</c:v>
                </c:pt>
                <c:pt idx="178">
                  <c:v>41427.854166666664</c:v>
                </c:pt>
                <c:pt idx="179">
                  <c:v>41427.864583333336</c:v>
                </c:pt>
                <c:pt idx="180">
                  <c:v>41427.875</c:v>
                </c:pt>
                <c:pt idx="181">
                  <c:v>41427.885416666664</c:v>
                </c:pt>
                <c:pt idx="182">
                  <c:v>41427.895833333336</c:v>
                </c:pt>
                <c:pt idx="183">
                  <c:v>41427.90625</c:v>
                </c:pt>
                <c:pt idx="184">
                  <c:v>41427.916666666664</c:v>
                </c:pt>
                <c:pt idx="185">
                  <c:v>41427.927083333336</c:v>
                </c:pt>
                <c:pt idx="186">
                  <c:v>41427.9375</c:v>
                </c:pt>
                <c:pt idx="187">
                  <c:v>41427.947916666664</c:v>
                </c:pt>
                <c:pt idx="188">
                  <c:v>41427.958333333336</c:v>
                </c:pt>
                <c:pt idx="189">
                  <c:v>41427.96875</c:v>
                </c:pt>
                <c:pt idx="190">
                  <c:v>41427.979166666664</c:v>
                </c:pt>
                <c:pt idx="191">
                  <c:v>41427.989583333336</c:v>
                </c:pt>
                <c:pt idx="192">
                  <c:v>41428</c:v>
                </c:pt>
                <c:pt idx="193">
                  <c:v>41428.010416666664</c:v>
                </c:pt>
                <c:pt idx="194">
                  <c:v>41428.020833333336</c:v>
                </c:pt>
                <c:pt idx="195">
                  <c:v>41428.03125</c:v>
                </c:pt>
                <c:pt idx="196">
                  <c:v>41428.041666666664</c:v>
                </c:pt>
                <c:pt idx="197">
                  <c:v>41428.052083333336</c:v>
                </c:pt>
                <c:pt idx="198">
                  <c:v>41428.0625</c:v>
                </c:pt>
                <c:pt idx="199">
                  <c:v>41428.072916666664</c:v>
                </c:pt>
                <c:pt idx="200">
                  <c:v>41428.083333333336</c:v>
                </c:pt>
                <c:pt idx="201">
                  <c:v>41428.09375</c:v>
                </c:pt>
                <c:pt idx="202">
                  <c:v>41428.104166666664</c:v>
                </c:pt>
                <c:pt idx="203">
                  <c:v>41428.114583333336</c:v>
                </c:pt>
                <c:pt idx="204">
                  <c:v>41428.125</c:v>
                </c:pt>
                <c:pt idx="205">
                  <c:v>41428.135416666664</c:v>
                </c:pt>
                <c:pt idx="206">
                  <c:v>41428.145833333336</c:v>
                </c:pt>
                <c:pt idx="207">
                  <c:v>41428.15625</c:v>
                </c:pt>
                <c:pt idx="208">
                  <c:v>41428.166666666664</c:v>
                </c:pt>
                <c:pt idx="209">
                  <c:v>41428.177083333336</c:v>
                </c:pt>
                <c:pt idx="210">
                  <c:v>41428.1875</c:v>
                </c:pt>
                <c:pt idx="211">
                  <c:v>41428.197916666664</c:v>
                </c:pt>
                <c:pt idx="212">
                  <c:v>41428.208333333336</c:v>
                </c:pt>
                <c:pt idx="213">
                  <c:v>41428.21875</c:v>
                </c:pt>
                <c:pt idx="214">
                  <c:v>41428.229166666664</c:v>
                </c:pt>
                <c:pt idx="215">
                  <c:v>41428.239583333336</c:v>
                </c:pt>
                <c:pt idx="216">
                  <c:v>41428.25</c:v>
                </c:pt>
                <c:pt idx="217">
                  <c:v>41428.260416666664</c:v>
                </c:pt>
                <c:pt idx="218">
                  <c:v>41428.270833333336</c:v>
                </c:pt>
                <c:pt idx="219">
                  <c:v>41428.28125</c:v>
                </c:pt>
                <c:pt idx="220">
                  <c:v>41428.291666666664</c:v>
                </c:pt>
                <c:pt idx="221">
                  <c:v>41428.302083333336</c:v>
                </c:pt>
                <c:pt idx="222">
                  <c:v>41428.3125</c:v>
                </c:pt>
                <c:pt idx="223">
                  <c:v>41428.322916666664</c:v>
                </c:pt>
                <c:pt idx="224">
                  <c:v>41428.333333333336</c:v>
                </c:pt>
                <c:pt idx="225">
                  <c:v>41428.34375</c:v>
                </c:pt>
                <c:pt idx="226">
                  <c:v>41428.354166666664</c:v>
                </c:pt>
                <c:pt idx="227">
                  <c:v>41428.364583333336</c:v>
                </c:pt>
                <c:pt idx="228">
                  <c:v>41428.375</c:v>
                </c:pt>
                <c:pt idx="229">
                  <c:v>41428.385416666664</c:v>
                </c:pt>
                <c:pt idx="230">
                  <c:v>41428.395833333336</c:v>
                </c:pt>
                <c:pt idx="231">
                  <c:v>41428.40625</c:v>
                </c:pt>
                <c:pt idx="232">
                  <c:v>41428.416666666664</c:v>
                </c:pt>
                <c:pt idx="233">
                  <c:v>41428.427083333336</c:v>
                </c:pt>
                <c:pt idx="234">
                  <c:v>41428.4375</c:v>
                </c:pt>
                <c:pt idx="235">
                  <c:v>41428.447916666664</c:v>
                </c:pt>
                <c:pt idx="236">
                  <c:v>41428.458333333336</c:v>
                </c:pt>
                <c:pt idx="237">
                  <c:v>41428.46875</c:v>
                </c:pt>
                <c:pt idx="238">
                  <c:v>41428.479166666664</c:v>
                </c:pt>
                <c:pt idx="239">
                  <c:v>41428.489583333336</c:v>
                </c:pt>
                <c:pt idx="240">
                  <c:v>41428.5</c:v>
                </c:pt>
                <c:pt idx="241">
                  <c:v>41428.510416666664</c:v>
                </c:pt>
                <c:pt idx="242">
                  <c:v>41428.520833333336</c:v>
                </c:pt>
                <c:pt idx="243">
                  <c:v>41428.53125</c:v>
                </c:pt>
                <c:pt idx="244">
                  <c:v>41428.541666666664</c:v>
                </c:pt>
                <c:pt idx="245">
                  <c:v>41428.552083333336</c:v>
                </c:pt>
                <c:pt idx="246">
                  <c:v>41428.5625</c:v>
                </c:pt>
                <c:pt idx="247">
                  <c:v>41428.572916666664</c:v>
                </c:pt>
                <c:pt idx="248">
                  <c:v>41428.583333333336</c:v>
                </c:pt>
                <c:pt idx="249">
                  <c:v>41428.59375</c:v>
                </c:pt>
                <c:pt idx="250">
                  <c:v>41428.604166666664</c:v>
                </c:pt>
                <c:pt idx="251">
                  <c:v>41428.614583333336</c:v>
                </c:pt>
                <c:pt idx="252">
                  <c:v>41428.625</c:v>
                </c:pt>
                <c:pt idx="253">
                  <c:v>41428.635416666664</c:v>
                </c:pt>
                <c:pt idx="254">
                  <c:v>41428.645833333336</c:v>
                </c:pt>
                <c:pt idx="255">
                  <c:v>41428.65625</c:v>
                </c:pt>
                <c:pt idx="256">
                  <c:v>41428.666666666664</c:v>
                </c:pt>
                <c:pt idx="257">
                  <c:v>41428.677083333336</c:v>
                </c:pt>
                <c:pt idx="258">
                  <c:v>41428.6875</c:v>
                </c:pt>
                <c:pt idx="259">
                  <c:v>41428.697916666664</c:v>
                </c:pt>
                <c:pt idx="260">
                  <c:v>41428.708333333336</c:v>
                </c:pt>
                <c:pt idx="261">
                  <c:v>41428.71875</c:v>
                </c:pt>
                <c:pt idx="262">
                  <c:v>41428.729166666664</c:v>
                </c:pt>
                <c:pt idx="263">
                  <c:v>41428.739583333336</c:v>
                </c:pt>
                <c:pt idx="264">
                  <c:v>41428.75</c:v>
                </c:pt>
                <c:pt idx="265">
                  <c:v>41428.760416666664</c:v>
                </c:pt>
                <c:pt idx="266">
                  <c:v>41428.770833333336</c:v>
                </c:pt>
                <c:pt idx="267">
                  <c:v>41428.78125</c:v>
                </c:pt>
                <c:pt idx="268">
                  <c:v>41428.791666666664</c:v>
                </c:pt>
                <c:pt idx="269">
                  <c:v>41428.802083333336</c:v>
                </c:pt>
                <c:pt idx="270">
                  <c:v>41428.8125</c:v>
                </c:pt>
                <c:pt idx="271">
                  <c:v>41428.822916666664</c:v>
                </c:pt>
                <c:pt idx="272">
                  <c:v>41428.833333333336</c:v>
                </c:pt>
                <c:pt idx="273">
                  <c:v>41428.84375</c:v>
                </c:pt>
                <c:pt idx="274">
                  <c:v>41428.854166666664</c:v>
                </c:pt>
                <c:pt idx="275">
                  <c:v>41428.864583333336</c:v>
                </c:pt>
                <c:pt idx="276">
                  <c:v>41428.875</c:v>
                </c:pt>
                <c:pt idx="277">
                  <c:v>41428.885416666664</c:v>
                </c:pt>
                <c:pt idx="278">
                  <c:v>41428.895833333336</c:v>
                </c:pt>
                <c:pt idx="279">
                  <c:v>41428.90625</c:v>
                </c:pt>
                <c:pt idx="280">
                  <c:v>41428.916666666664</c:v>
                </c:pt>
                <c:pt idx="281">
                  <c:v>41428.927083333336</c:v>
                </c:pt>
                <c:pt idx="282">
                  <c:v>41428.9375</c:v>
                </c:pt>
                <c:pt idx="283">
                  <c:v>41428.947916666664</c:v>
                </c:pt>
                <c:pt idx="284">
                  <c:v>41428.958333333336</c:v>
                </c:pt>
                <c:pt idx="285">
                  <c:v>41428.96875</c:v>
                </c:pt>
                <c:pt idx="286">
                  <c:v>41428.979166666664</c:v>
                </c:pt>
                <c:pt idx="287">
                  <c:v>41428.989583333336</c:v>
                </c:pt>
                <c:pt idx="288">
                  <c:v>41429</c:v>
                </c:pt>
                <c:pt idx="289">
                  <c:v>41429.010416666664</c:v>
                </c:pt>
                <c:pt idx="290">
                  <c:v>41429.020833333336</c:v>
                </c:pt>
                <c:pt idx="291">
                  <c:v>41429.03125</c:v>
                </c:pt>
                <c:pt idx="292">
                  <c:v>41429.041666666664</c:v>
                </c:pt>
                <c:pt idx="293">
                  <c:v>41429.052083333336</c:v>
                </c:pt>
                <c:pt idx="294">
                  <c:v>41429.0625</c:v>
                </c:pt>
                <c:pt idx="295">
                  <c:v>41429.072916666664</c:v>
                </c:pt>
                <c:pt idx="296">
                  <c:v>41429.083333333336</c:v>
                </c:pt>
                <c:pt idx="297">
                  <c:v>41429.09375</c:v>
                </c:pt>
                <c:pt idx="298">
                  <c:v>41429.104166666664</c:v>
                </c:pt>
                <c:pt idx="299">
                  <c:v>41429.114583333336</c:v>
                </c:pt>
                <c:pt idx="300">
                  <c:v>41429.125</c:v>
                </c:pt>
                <c:pt idx="301">
                  <c:v>41429.135416666664</c:v>
                </c:pt>
                <c:pt idx="302">
                  <c:v>41429.145833333336</c:v>
                </c:pt>
                <c:pt idx="303">
                  <c:v>41429.15625</c:v>
                </c:pt>
                <c:pt idx="304">
                  <c:v>41429.166666666664</c:v>
                </c:pt>
                <c:pt idx="305">
                  <c:v>41429.177083333336</c:v>
                </c:pt>
                <c:pt idx="306">
                  <c:v>41429.1875</c:v>
                </c:pt>
                <c:pt idx="307">
                  <c:v>41429.197916666664</c:v>
                </c:pt>
                <c:pt idx="308">
                  <c:v>41429.208333333336</c:v>
                </c:pt>
                <c:pt idx="309">
                  <c:v>41429.21875</c:v>
                </c:pt>
                <c:pt idx="310">
                  <c:v>41429.229166666664</c:v>
                </c:pt>
                <c:pt idx="311">
                  <c:v>41429.239583333336</c:v>
                </c:pt>
                <c:pt idx="312">
                  <c:v>41429.25</c:v>
                </c:pt>
                <c:pt idx="313">
                  <c:v>41429.260416666664</c:v>
                </c:pt>
                <c:pt idx="314">
                  <c:v>41429.270833333336</c:v>
                </c:pt>
                <c:pt idx="315">
                  <c:v>41429.28125</c:v>
                </c:pt>
                <c:pt idx="316">
                  <c:v>41429.291666666664</c:v>
                </c:pt>
                <c:pt idx="317">
                  <c:v>41429.302083333336</c:v>
                </c:pt>
                <c:pt idx="318">
                  <c:v>41429.3125</c:v>
                </c:pt>
                <c:pt idx="319">
                  <c:v>41429.322916666664</c:v>
                </c:pt>
                <c:pt idx="320">
                  <c:v>41429.333333333336</c:v>
                </c:pt>
                <c:pt idx="321">
                  <c:v>41429.34375</c:v>
                </c:pt>
                <c:pt idx="322">
                  <c:v>41429.354166666664</c:v>
                </c:pt>
                <c:pt idx="323">
                  <c:v>41429.364583333336</c:v>
                </c:pt>
                <c:pt idx="324">
                  <c:v>41429.375</c:v>
                </c:pt>
                <c:pt idx="325">
                  <c:v>41429.385416666664</c:v>
                </c:pt>
                <c:pt idx="326">
                  <c:v>41429.395833333336</c:v>
                </c:pt>
                <c:pt idx="327">
                  <c:v>41429.40625</c:v>
                </c:pt>
                <c:pt idx="328">
                  <c:v>41429.416666666664</c:v>
                </c:pt>
                <c:pt idx="329">
                  <c:v>41429.427083333336</c:v>
                </c:pt>
                <c:pt idx="330">
                  <c:v>41429.4375</c:v>
                </c:pt>
                <c:pt idx="331">
                  <c:v>41429.447916666664</c:v>
                </c:pt>
                <c:pt idx="332">
                  <c:v>41429.458333333336</c:v>
                </c:pt>
                <c:pt idx="333">
                  <c:v>41429.46875</c:v>
                </c:pt>
                <c:pt idx="334">
                  <c:v>41429.479166666664</c:v>
                </c:pt>
                <c:pt idx="335">
                  <c:v>41429.489583333336</c:v>
                </c:pt>
                <c:pt idx="336">
                  <c:v>41429.5</c:v>
                </c:pt>
                <c:pt idx="337">
                  <c:v>41429.510416666664</c:v>
                </c:pt>
                <c:pt idx="338">
                  <c:v>41429.520833333336</c:v>
                </c:pt>
                <c:pt idx="339">
                  <c:v>41429.53125</c:v>
                </c:pt>
                <c:pt idx="340">
                  <c:v>41429.541666666664</c:v>
                </c:pt>
                <c:pt idx="341">
                  <c:v>41429.552083333336</c:v>
                </c:pt>
                <c:pt idx="342">
                  <c:v>41429.5625</c:v>
                </c:pt>
                <c:pt idx="343">
                  <c:v>41429.572916666664</c:v>
                </c:pt>
                <c:pt idx="344">
                  <c:v>41429.583333333336</c:v>
                </c:pt>
                <c:pt idx="345">
                  <c:v>41429.59375</c:v>
                </c:pt>
                <c:pt idx="346">
                  <c:v>41429.604166666664</c:v>
                </c:pt>
                <c:pt idx="347">
                  <c:v>41429.614583333336</c:v>
                </c:pt>
                <c:pt idx="348">
                  <c:v>41429.625</c:v>
                </c:pt>
                <c:pt idx="349">
                  <c:v>41429.635416666664</c:v>
                </c:pt>
                <c:pt idx="350">
                  <c:v>41429.645833333336</c:v>
                </c:pt>
                <c:pt idx="351">
                  <c:v>41429.65625</c:v>
                </c:pt>
                <c:pt idx="352">
                  <c:v>41429.666666666664</c:v>
                </c:pt>
                <c:pt idx="353">
                  <c:v>41429.677083333336</c:v>
                </c:pt>
                <c:pt idx="354">
                  <c:v>41429.6875</c:v>
                </c:pt>
                <c:pt idx="355">
                  <c:v>41429.697916666664</c:v>
                </c:pt>
                <c:pt idx="356">
                  <c:v>41429.708333333336</c:v>
                </c:pt>
                <c:pt idx="357">
                  <c:v>41429.71875</c:v>
                </c:pt>
                <c:pt idx="358">
                  <c:v>41429.729166666664</c:v>
                </c:pt>
                <c:pt idx="359">
                  <c:v>41429.739583333336</c:v>
                </c:pt>
                <c:pt idx="360">
                  <c:v>41429.75</c:v>
                </c:pt>
                <c:pt idx="361">
                  <c:v>41429.760416666664</c:v>
                </c:pt>
                <c:pt idx="362">
                  <c:v>41429.770833333336</c:v>
                </c:pt>
                <c:pt idx="363">
                  <c:v>41429.78125</c:v>
                </c:pt>
                <c:pt idx="364">
                  <c:v>41429.791666666664</c:v>
                </c:pt>
                <c:pt idx="365">
                  <c:v>41429.802083333336</c:v>
                </c:pt>
                <c:pt idx="366">
                  <c:v>41429.8125</c:v>
                </c:pt>
                <c:pt idx="367">
                  <c:v>41429.822916666664</c:v>
                </c:pt>
                <c:pt idx="368">
                  <c:v>41429.833333333336</c:v>
                </c:pt>
                <c:pt idx="369">
                  <c:v>41429.84375</c:v>
                </c:pt>
                <c:pt idx="370">
                  <c:v>41429.854166666664</c:v>
                </c:pt>
                <c:pt idx="371">
                  <c:v>41429.864583333336</c:v>
                </c:pt>
                <c:pt idx="372">
                  <c:v>41429.875</c:v>
                </c:pt>
                <c:pt idx="373">
                  <c:v>41429.885416666664</c:v>
                </c:pt>
                <c:pt idx="374">
                  <c:v>41429.895833333336</c:v>
                </c:pt>
                <c:pt idx="375">
                  <c:v>41429.90625</c:v>
                </c:pt>
                <c:pt idx="376">
                  <c:v>41429.916666666664</c:v>
                </c:pt>
                <c:pt idx="377">
                  <c:v>41429.927083333336</c:v>
                </c:pt>
                <c:pt idx="378">
                  <c:v>41429.9375</c:v>
                </c:pt>
                <c:pt idx="379">
                  <c:v>41429.947916666664</c:v>
                </c:pt>
                <c:pt idx="380">
                  <c:v>41429.958333333336</c:v>
                </c:pt>
                <c:pt idx="381">
                  <c:v>41429.96875</c:v>
                </c:pt>
                <c:pt idx="382">
                  <c:v>41429.979166666664</c:v>
                </c:pt>
                <c:pt idx="383">
                  <c:v>41429.989583333336</c:v>
                </c:pt>
                <c:pt idx="384">
                  <c:v>41430</c:v>
                </c:pt>
                <c:pt idx="385">
                  <c:v>41430.010416666664</c:v>
                </c:pt>
                <c:pt idx="386">
                  <c:v>41430.020833333336</c:v>
                </c:pt>
                <c:pt idx="387">
                  <c:v>41430.03125</c:v>
                </c:pt>
                <c:pt idx="388">
                  <c:v>41430.041666666664</c:v>
                </c:pt>
                <c:pt idx="389">
                  <c:v>41430.052083333336</c:v>
                </c:pt>
                <c:pt idx="390">
                  <c:v>41430.0625</c:v>
                </c:pt>
                <c:pt idx="391">
                  <c:v>41430.072916666664</c:v>
                </c:pt>
                <c:pt idx="392">
                  <c:v>41430.083333333336</c:v>
                </c:pt>
                <c:pt idx="393">
                  <c:v>41430.09375</c:v>
                </c:pt>
                <c:pt idx="394">
                  <c:v>41430.104166666664</c:v>
                </c:pt>
                <c:pt idx="395">
                  <c:v>41430.114583333336</c:v>
                </c:pt>
                <c:pt idx="396">
                  <c:v>41430.125</c:v>
                </c:pt>
                <c:pt idx="397">
                  <c:v>41430.135416666664</c:v>
                </c:pt>
                <c:pt idx="398">
                  <c:v>41430.145833333336</c:v>
                </c:pt>
                <c:pt idx="399">
                  <c:v>41430.15625</c:v>
                </c:pt>
                <c:pt idx="400">
                  <c:v>41430.166666666664</c:v>
                </c:pt>
                <c:pt idx="401">
                  <c:v>41430.177083333336</c:v>
                </c:pt>
                <c:pt idx="402">
                  <c:v>41430.1875</c:v>
                </c:pt>
                <c:pt idx="403">
                  <c:v>41430.197916666664</c:v>
                </c:pt>
                <c:pt idx="404">
                  <c:v>41430.208333333336</c:v>
                </c:pt>
                <c:pt idx="405">
                  <c:v>41430.21875</c:v>
                </c:pt>
                <c:pt idx="406">
                  <c:v>41430.229166666664</c:v>
                </c:pt>
                <c:pt idx="407">
                  <c:v>41430.239583333336</c:v>
                </c:pt>
                <c:pt idx="408">
                  <c:v>41430.25</c:v>
                </c:pt>
                <c:pt idx="409">
                  <c:v>41430.260416666664</c:v>
                </c:pt>
                <c:pt idx="410">
                  <c:v>41430.270833333336</c:v>
                </c:pt>
                <c:pt idx="411">
                  <c:v>41430.28125</c:v>
                </c:pt>
                <c:pt idx="412">
                  <c:v>41430.291666666664</c:v>
                </c:pt>
                <c:pt idx="413">
                  <c:v>41430.302083333336</c:v>
                </c:pt>
                <c:pt idx="414">
                  <c:v>41430.3125</c:v>
                </c:pt>
                <c:pt idx="415">
                  <c:v>41430.322916666664</c:v>
                </c:pt>
                <c:pt idx="416">
                  <c:v>41430.333333333336</c:v>
                </c:pt>
                <c:pt idx="417">
                  <c:v>41430.34375</c:v>
                </c:pt>
                <c:pt idx="418">
                  <c:v>41430.354166666664</c:v>
                </c:pt>
                <c:pt idx="419">
                  <c:v>41430.364583333336</c:v>
                </c:pt>
                <c:pt idx="420">
                  <c:v>41430.375</c:v>
                </c:pt>
                <c:pt idx="421">
                  <c:v>41430.385416666664</c:v>
                </c:pt>
                <c:pt idx="422">
                  <c:v>41430.395833333336</c:v>
                </c:pt>
                <c:pt idx="423">
                  <c:v>41430.40625</c:v>
                </c:pt>
                <c:pt idx="424">
                  <c:v>41430.416666666664</c:v>
                </c:pt>
                <c:pt idx="425">
                  <c:v>41430.427083333336</c:v>
                </c:pt>
                <c:pt idx="426">
                  <c:v>41430.4375</c:v>
                </c:pt>
                <c:pt idx="427">
                  <c:v>41430.447916666664</c:v>
                </c:pt>
                <c:pt idx="428">
                  <c:v>41430.458333333336</c:v>
                </c:pt>
                <c:pt idx="429">
                  <c:v>41430.46875</c:v>
                </c:pt>
                <c:pt idx="430">
                  <c:v>41430.479166666664</c:v>
                </c:pt>
                <c:pt idx="431">
                  <c:v>41430.489583333336</c:v>
                </c:pt>
                <c:pt idx="432">
                  <c:v>41430.5</c:v>
                </c:pt>
                <c:pt idx="433">
                  <c:v>41430.510416666664</c:v>
                </c:pt>
                <c:pt idx="434">
                  <c:v>41430.520833333336</c:v>
                </c:pt>
                <c:pt idx="435">
                  <c:v>41430.53125</c:v>
                </c:pt>
                <c:pt idx="436">
                  <c:v>41430.541666666664</c:v>
                </c:pt>
                <c:pt idx="437">
                  <c:v>41430.552083333336</c:v>
                </c:pt>
                <c:pt idx="438">
                  <c:v>41430.5625</c:v>
                </c:pt>
                <c:pt idx="439">
                  <c:v>41430.572916666664</c:v>
                </c:pt>
                <c:pt idx="440">
                  <c:v>41430.583333333336</c:v>
                </c:pt>
                <c:pt idx="441">
                  <c:v>41430.59375</c:v>
                </c:pt>
                <c:pt idx="442">
                  <c:v>41430.604166666664</c:v>
                </c:pt>
                <c:pt idx="443">
                  <c:v>41430.614583333336</c:v>
                </c:pt>
                <c:pt idx="444">
                  <c:v>41430.625</c:v>
                </c:pt>
                <c:pt idx="445">
                  <c:v>41430.635416666664</c:v>
                </c:pt>
                <c:pt idx="446">
                  <c:v>41430.645833333336</c:v>
                </c:pt>
                <c:pt idx="447">
                  <c:v>41430.65625</c:v>
                </c:pt>
                <c:pt idx="448">
                  <c:v>41430.666666666664</c:v>
                </c:pt>
                <c:pt idx="449">
                  <c:v>41430.677083333336</c:v>
                </c:pt>
                <c:pt idx="450">
                  <c:v>41430.6875</c:v>
                </c:pt>
                <c:pt idx="451">
                  <c:v>41430.697916666664</c:v>
                </c:pt>
                <c:pt idx="452">
                  <c:v>41430.708333333336</c:v>
                </c:pt>
                <c:pt idx="453">
                  <c:v>41430.71875</c:v>
                </c:pt>
                <c:pt idx="454">
                  <c:v>41430.729166666664</c:v>
                </c:pt>
                <c:pt idx="455">
                  <c:v>41430.739583333336</c:v>
                </c:pt>
                <c:pt idx="456">
                  <c:v>41430.75</c:v>
                </c:pt>
                <c:pt idx="457">
                  <c:v>41430.760416666664</c:v>
                </c:pt>
                <c:pt idx="458">
                  <c:v>41430.770833333336</c:v>
                </c:pt>
                <c:pt idx="459">
                  <c:v>41430.78125</c:v>
                </c:pt>
                <c:pt idx="460">
                  <c:v>41430.791666666664</c:v>
                </c:pt>
                <c:pt idx="461">
                  <c:v>41430.802083333336</c:v>
                </c:pt>
                <c:pt idx="462">
                  <c:v>41430.8125</c:v>
                </c:pt>
                <c:pt idx="463">
                  <c:v>41430.822916666664</c:v>
                </c:pt>
                <c:pt idx="464">
                  <c:v>41430.833333333336</c:v>
                </c:pt>
                <c:pt idx="465">
                  <c:v>41430.84375</c:v>
                </c:pt>
                <c:pt idx="466">
                  <c:v>41430.854166666664</c:v>
                </c:pt>
                <c:pt idx="467">
                  <c:v>41430.864583333336</c:v>
                </c:pt>
                <c:pt idx="468">
                  <c:v>41430.875</c:v>
                </c:pt>
                <c:pt idx="469">
                  <c:v>41430.885416666664</c:v>
                </c:pt>
                <c:pt idx="470">
                  <c:v>41430.895833333336</c:v>
                </c:pt>
                <c:pt idx="471">
                  <c:v>41430.90625</c:v>
                </c:pt>
                <c:pt idx="472">
                  <c:v>41430.916666666664</c:v>
                </c:pt>
                <c:pt idx="473">
                  <c:v>41430.927083333336</c:v>
                </c:pt>
                <c:pt idx="474">
                  <c:v>41430.9375</c:v>
                </c:pt>
                <c:pt idx="475">
                  <c:v>41430.947916666664</c:v>
                </c:pt>
                <c:pt idx="476">
                  <c:v>41430.958333333336</c:v>
                </c:pt>
                <c:pt idx="477">
                  <c:v>41430.96875</c:v>
                </c:pt>
                <c:pt idx="478">
                  <c:v>41430.979166666664</c:v>
                </c:pt>
                <c:pt idx="479">
                  <c:v>41430.989583333336</c:v>
                </c:pt>
                <c:pt idx="480">
                  <c:v>41431</c:v>
                </c:pt>
                <c:pt idx="481">
                  <c:v>41431.010416666664</c:v>
                </c:pt>
                <c:pt idx="482">
                  <c:v>41431.020833333336</c:v>
                </c:pt>
                <c:pt idx="483">
                  <c:v>41431.03125</c:v>
                </c:pt>
                <c:pt idx="484">
                  <c:v>41431.041666666664</c:v>
                </c:pt>
                <c:pt idx="485">
                  <c:v>41431.052083333336</c:v>
                </c:pt>
                <c:pt idx="486">
                  <c:v>41431.0625</c:v>
                </c:pt>
                <c:pt idx="487">
                  <c:v>41431.072916666664</c:v>
                </c:pt>
                <c:pt idx="488">
                  <c:v>41431.083333333336</c:v>
                </c:pt>
                <c:pt idx="489">
                  <c:v>41431.09375</c:v>
                </c:pt>
                <c:pt idx="490">
                  <c:v>41431.104166666664</c:v>
                </c:pt>
                <c:pt idx="491">
                  <c:v>41431.114583333336</c:v>
                </c:pt>
                <c:pt idx="492">
                  <c:v>41431.125</c:v>
                </c:pt>
                <c:pt idx="493">
                  <c:v>41431.135416666664</c:v>
                </c:pt>
                <c:pt idx="494">
                  <c:v>41431.145833333336</c:v>
                </c:pt>
                <c:pt idx="495">
                  <c:v>41431.15625</c:v>
                </c:pt>
                <c:pt idx="496">
                  <c:v>41431.166666666664</c:v>
                </c:pt>
                <c:pt idx="497">
                  <c:v>41431.177083333336</c:v>
                </c:pt>
                <c:pt idx="498">
                  <c:v>41431.1875</c:v>
                </c:pt>
                <c:pt idx="499">
                  <c:v>41431.197916666664</c:v>
                </c:pt>
                <c:pt idx="500">
                  <c:v>41431.208333333336</c:v>
                </c:pt>
                <c:pt idx="501">
                  <c:v>41431.21875</c:v>
                </c:pt>
                <c:pt idx="502">
                  <c:v>41431.229166666664</c:v>
                </c:pt>
                <c:pt idx="503">
                  <c:v>41431.239583333336</c:v>
                </c:pt>
                <c:pt idx="504">
                  <c:v>41431.25</c:v>
                </c:pt>
                <c:pt idx="505">
                  <c:v>41431.260416666664</c:v>
                </c:pt>
                <c:pt idx="506">
                  <c:v>41431.270833333336</c:v>
                </c:pt>
                <c:pt idx="507">
                  <c:v>41431.28125</c:v>
                </c:pt>
                <c:pt idx="508">
                  <c:v>41431.291666666664</c:v>
                </c:pt>
                <c:pt idx="509">
                  <c:v>41431.302083333336</c:v>
                </c:pt>
                <c:pt idx="510">
                  <c:v>41431.3125</c:v>
                </c:pt>
                <c:pt idx="511">
                  <c:v>41431.322916666664</c:v>
                </c:pt>
                <c:pt idx="512">
                  <c:v>41431.333333333336</c:v>
                </c:pt>
                <c:pt idx="513">
                  <c:v>41431.34375</c:v>
                </c:pt>
                <c:pt idx="514">
                  <c:v>41431.354166666664</c:v>
                </c:pt>
                <c:pt idx="515">
                  <c:v>41431.364583333336</c:v>
                </c:pt>
                <c:pt idx="516">
                  <c:v>41431.375</c:v>
                </c:pt>
                <c:pt idx="517">
                  <c:v>41431.385416666664</c:v>
                </c:pt>
                <c:pt idx="518">
                  <c:v>41431.395833333336</c:v>
                </c:pt>
                <c:pt idx="519">
                  <c:v>41431.40625</c:v>
                </c:pt>
                <c:pt idx="520">
                  <c:v>41431.416666666664</c:v>
                </c:pt>
                <c:pt idx="521">
                  <c:v>41431.427083333336</c:v>
                </c:pt>
                <c:pt idx="522">
                  <c:v>41431.4375</c:v>
                </c:pt>
                <c:pt idx="523">
                  <c:v>41431.447916666664</c:v>
                </c:pt>
                <c:pt idx="524">
                  <c:v>41431.458333333336</c:v>
                </c:pt>
                <c:pt idx="525">
                  <c:v>41431.46875</c:v>
                </c:pt>
                <c:pt idx="526">
                  <c:v>41431.479166666664</c:v>
                </c:pt>
                <c:pt idx="527">
                  <c:v>41431.489583333336</c:v>
                </c:pt>
                <c:pt idx="528">
                  <c:v>41431.5</c:v>
                </c:pt>
                <c:pt idx="529">
                  <c:v>41431.510416666664</c:v>
                </c:pt>
                <c:pt idx="530">
                  <c:v>41431.520833333336</c:v>
                </c:pt>
                <c:pt idx="531">
                  <c:v>41431.53125</c:v>
                </c:pt>
                <c:pt idx="532">
                  <c:v>41431.541666666664</c:v>
                </c:pt>
                <c:pt idx="533">
                  <c:v>41431.552083333336</c:v>
                </c:pt>
                <c:pt idx="534">
                  <c:v>41431.5625</c:v>
                </c:pt>
                <c:pt idx="535">
                  <c:v>41431.572916666664</c:v>
                </c:pt>
                <c:pt idx="536">
                  <c:v>41431.583333333336</c:v>
                </c:pt>
                <c:pt idx="537">
                  <c:v>41431.59375</c:v>
                </c:pt>
                <c:pt idx="538">
                  <c:v>41431.604166666664</c:v>
                </c:pt>
                <c:pt idx="539">
                  <c:v>41431.614583333336</c:v>
                </c:pt>
                <c:pt idx="540">
                  <c:v>41431.625</c:v>
                </c:pt>
                <c:pt idx="541">
                  <c:v>41431.635416666664</c:v>
                </c:pt>
                <c:pt idx="542">
                  <c:v>41431.645833333336</c:v>
                </c:pt>
                <c:pt idx="543">
                  <c:v>41431.65625</c:v>
                </c:pt>
                <c:pt idx="544">
                  <c:v>41431.666666666664</c:v>
                </c:pt>
                <c:pt idx="545">
                  <c:v>41431.677083333336</c:v>
                </c:pt>
                <c:pt idx="546">
                  <c:v>41431.6875</c:v>
                </c:pt>
                <c:pt idx="547">
                  <c:v>41431.697916666664</c:v>
                </c:pt>
                <c:pt idx="548">
                  <c:v>41431.708333333336</c:v>
                </c:pt>
                <c:pt idx="549">
                  <c:v>41431.71875</c:v>
                </c:pt>
                <c:pt idx="550">
                  <c:v>41431.729166666664</c:v>
                </c:pt>
                <c:pt idx="551">
                  <c:v>41431.739583333336</c:v>
                </c:pt>
                <c:pt idx="552">
                  <c:v>41431.75</c:v>
                </c:pt>
                <c:pt idx="553">
                  <c:v>41431.760416666664</c:v>
                </c:pt>
                <c:pt idx="554">
                  <c:v>41431.770833333336</c:v>
                </c:pt>
                <c:pt idx="555">
                  <c:v>41431.78125</c:v>
                </c:pt>
                <c:pt idx="556">
                  <c:v>41431.791666666664</c:v>
                </c:pt>
                <c:pt idx="557">
                  <c:v>41431.802083333336</c:v>
                </c:pt>
                <c:pt idx="558">
                  <c:v>41431.8125</c:v>
                </c:pt>
                <c:pt idx="559">
                  <c:v>41431.822916666664</c:v>
                </c:pt>
                <c:pt idx="560">
                  <c:v>41431.833333333336</c:v>
                </c:pt>
                <c:pt idx="561">
                  <c:v>41431.84375</c:v>
                </c:pt>
                <c:pt idx="562">
                  <c:v>41431.854166666664</c:v>
                </c:pt>
                <c:pt idx="563">
                  <c:v>41431.864583333336</c:v>
                </c:pt>
                <c:pt idx="564">
                  <c:v>41431.875</c:v>
                </c:pt>
                <c:pt idx="565">
                  <c:v>41431.885416666664</c:v>
                </c:pt>
                <c:pt idx="566">
                  <c:v>41431.895833333336</c:v>
                </c:pt>
                <c:pt idx="567">
                  <c:v>41431.90625</c:v>
                </c:pt>
                <c:pt idx="568">
                  <c:v>41431.916666666664</c:v>
                </c:pt>
                <c:pt idx="569">
                  <c:v>41431.927083333336</c:v>
                </c:pt>
                <c:pt idx="570">
                  <c:v>41431.9375</c:v>
                </c:pt>
                <c:pt idx="571">
                  <c:v>41431.947916666664</c:v>
                </c:pt>
                <c:pt idx="572">
                  <c:v>41431.958333333336</c:v>
                </c:pt>
                <c:pt idx="573">
                  <c:v>41431.96875</c:v>
                </c:pt>
                <c:pt idx="574">
                  <c:v>41431.979166666664</c:v>
                </c:pt>
                <c:pt idx="575">
                  <c:v>41431.989583333336</c:v>
                </c:pt>
                <c:pt idx="576">
                  <c:v>41432</c:v>
                </c:pt>
                <c:pt idx="577">
                  <c:v>41432.010416666664</c:v>
                </c:pt>
                <c:pt idx="578">
                  <c:v>41432.020833333336</c:v>
                </c:pt>
                <c:pt idx="579">
                  <c:v>41432.03125</c:v>
                </c:pt>
                <c:pt idx="580">
                  <c:v>41432.041666666664</c:v>
                </c:pt>
                <c:pt idx="581">
                  <c:v>41432.052083333336</c:v>
                </c:pt>
                <c:pt idx="582">
                  <c:v>41432.0625</c:v>
                </c:pt>
                <c:pt idx="583">
                  <c:v>41432.072916666664</c:v>
                </c:pt>
                <c:pt idx="584">
                  <c:v>41432.083333333336</c:v>
                </c:pt>
                <c:pt idx="585">
                  <c:v>41432.09375</c:v>
                </c:pt>
                <c:pt idx="586">
                  <c:v>41432.104166666664</c:v>
                </c:pt>
                <c:pt idx="587">
                  <c:v>41432.114583333336</c:v>
                </c:pt>
                <c:pt idx="588">
                  <c:v>41432.125</c:v>
                </c:pt>
                <c:pt idx="589">
                  <c:v>41432.135416666664</c:v>
                </c:pt>
                <c:pt idx="590">
                  <c:v>41432.145833333336</c:v>
                </c:pt>
                <c:pt idx="591">
                  <c:v>41432.15625</c:v>
                </c:pt>
                <c:pt idx="592">
                  <c:v>41432.166666666664</c:v>
                </c:pt>
                <c:pt idx="593">
                  <c:v>41432.177083333336</c:v>
                </c:pt>
                <c:pt idx="594">
                  <c:v>41432.1875</c:v>
                </c:pt>
                <c:pt idx="595">
                  <c:v>41432.197916666664</c:v>
                </c:pt>
                <c:pt idx="596">
                  <c:v>41432.208333333336</c:v>
                </c:pt>
                <c:pt idx="597">
                  <c:v>41432.21875</c:v>
                </c:pt>
                <c:pt idx="598">
                  <c:v>41432.229166666664</c:v>
                </c:pt>
                <c:pt idx="599">
                  <c:v>41432.239583333336</c:v>
                </c:pt>
                <c:pt idx="600">
                  <c:v>41432.25</c:v>
                </c:pt>
                <c:pt idx="601">
                  <c:v>41432.260416666664</c:v>
                </c:pt>
                <c:pt idx="602">
                  <c:v>41432.270833333336</c:v>
                </c:pt>
                <c:pt idx="603">
                  <c:v>41432.28125</c:v>
                </c:pt>
                <c:pt idx="604">
                  <c:v>41432.291666666664</c:v>
                </c:pt>
                <c:pt idx="605">
                  <c:v>41432.302083333336</c:v>
                </c:pt>
                <c:pt idx="606">
                  <c:v>41432.3125</c:v>
                </c:pt>
                <c:pt idx="607">
                  <c:v>41432.322916666664</c:v>
                </c:pt>
                <c:pt idx="608">
                  <c:v>41432.333333333336</c:v>
                </c:pt>
                <c:pt idx="609">
                  <c:v>41432.34375</c:v>
                </c:pt>
                <c:pt idx="610">
                  <c:v>41432.354166666664</c:v>
                </c:pt>
                <c:pt idx="611">
                  <c:v>41432.364583333336</c:v>
                </c:pt>
                <c:pt idx="612">
                  <c:v>41432.375</c:v>
                </c:pt>
                <c:pt idx="613">
                  <c:v>41432.385416666664</c:v>
                </c:pt>
                <c:pt idx="614">
                  <c:v>41432.395833333336</c:v>
                </c:pt>
                <c:pt idx="615">
                  <c:v>41432.40625</c:v>
                </c:pt>
                <c:pt idx="616">
                  <c:v>41432.416666666664</c:v>
                </c:pt>
                <c:pt idx="617">
                  <c:v>41432.427083333336</c:v>
                </c:pt>
                <c:pt idx="618">
                  <c:v>41432.4375</c:v>
                </c:pt>
                <c:pt idx="619">
                  <c:v>41432.447916666664</c:v>
                </c:pt>
                <c:pt idx="620">
                  <c:v>41432.458333333336</c:v>
                </c:pt>
                <c:pt idx="621">
                  <c:v>41432.46875</c:v>
                </c:pt>
                <c:pt idx="622">
                  <c:v>41432.479166666664</c:v>
                </c:pt>
                <c:pt idx="623">
                  <c:v>41432.489583333336</c:v>
                </c:pt>
                <c:pt idx="624">
                  <c:v>41432.5</c:v>
                </c:pt>
                <c:pt idx="625">
                  <c:v>41432.510416666664</c:v>
                </c:pt>
                <c:pt idx="626">
                  <c:v>41432.520833333336</c:v>
                </c:pt>
                <c:pt idx="627">
                  <c:v>41432.53125</c:v>
                </c:pt>
                <c:pt idx="628">
                  <c:v>41432.541666666664</c:v>
                </c:pt>
                <c:pt idx="629">
                  <c:v>41432.552083333336</c:v>
                </c:pt>
                <c:pt idx="630">
                  <c:v>41432.5625</c:v>
                </c:pt>
                <c:pt idx="631">
                  <c:v>41432.572916666664</c:v>
                </c:pt>
                <c:pt idx="632">
                  <c:v>41432.583333333336</c:v>
                </c:pt>
                <c:pt idx="633">
                  <c:v>41432.59375</c:v>
                </c:pt>
                <c:pt idx="634">
                  <c:v>41432.604166666664</c:v>
                </c:pt>
                <c:pt idx="635">
                  <c:v>41432.614583333336</c:v>
                </c:pt>
                <c:pt idx="636">
                  <c:v>41432.625</c:v>
                </c:pt>
                <c:pt idx="637">
                  <c:v>41432.635416666664</c:v>
                </c:pt>
                <c:pt idx="638">
                  <c:v>41432.645833333336</c:v>
                </c:pt>
                <c:pt idx="639">
                  <c:v>41432.65625</c:v>
                </c:pt>
                <c:pt idx="640">
                  <c:v>41432.666666666664</c:v>
                </c:pt>
                <c:pt idx="641">
                  <c:v>41432.677083333336</c:v>
                </c:pt>
                <c:pt idx="642">
                  <c:v>41432.6875</c:v>
                </c:pt>
                <c:pt idx="643">
                  <c:v>41432.697916666664</c:v>
                </c:pt>
                <c:pt idx="644">
                  <c:v>41432.708333333336</c:v>
                </c:pt>
                <c:pt idx="645">
                  <c:v>41432.71875</c:v>
                </c:pt>
                <c:pt idx="646">
                  <c:v>41432.729166666664</c:v>
                </c:pt>
                <c:pt idx="647">
                  <c:v>41432.739583333336</c:v>
                </c:pt>
                <c:pt idx="648">
                  <c:v>41432.75</c:v>
                </c:pt>
                <c:pt idx="649">
                  <c:v>41432.760416666664</c:v>
                </c:pt>
                <c:pt idx="650">
                  <c:v>41432.770833333336</c:v>
                </c:pt>
                <c:pt idx="651">
                  <c:v>41432.78125</c:v>
                </c:pt>
                <c:pt idx="652">
                  <c:v>41432.791666666664</c:v>
                </c:pt>
                <c:pt idx="653">
                  <c:v>41432.802083333336</c:v>
                </c:pt>
                <c:pt idx="654">
                  <c:v>41432.8125</c:v>
                </c:pt>
                <c:pt idx="655">
                  <c:v>41432.822916666664</c:v>
                </c:pt>
                <c:pt idx="656">
                  <c:v>41432.833333333336</c:v>
                </c:pt>
                <c:pt idx="657">
                  <c:v>41432.84375</c:v>
                </c:pt>
                <c:pt idx="658">
                  <c:v>41432.854166666664</c:v>
                </c:pt>
                <c:pt idx="659">
                  <c:v>41432.864583333336</c:v>
                </c:pt>
                <c:pt idx="660">
                  <c:v>41432.875</c:v>
                </c:pt>
                <c:pt idx="661">
                  <c:v>41432.885416666664</c:v>
                </c:pt>
                <c:pt idx="662">
                  <c:v>41432.895833333336</c:v>
                </c:pt>
                <c:pt idx="663">
                  <c:v>41432.90625</c:v>
                </c:pt>
                <c:pt idx="664">
                  <c:v>41432.916666666664</c:v>
                </c:pt>
                <c:pt idx="665">
                  <c:v>41432.927083333336</c:v>
                </c:pt>
                <c:pt idx="666">
                  <c:v>41432.9375</c:v>
                </c:pt>
                <c:pt idx="667">
                  <c:v>41432.947916666664</c:v>
                </c:pt>
                <c:pt idx="668">
                  <c:v>41432.958333333336</c:v>
                </c:pt>
                <c:pt idx="669">
                  <c:v>41432.96875</c:v>
                </c:pt>
                <c:pt idx="670">
                  <c:v>41432.979166666664</c:v>
                </c:pt>
                <c:pt idx="671">
                  <c:v>41432.989583333336</c:v>
                </c:pt>
                <c:pt idx="672">
                  <c:v>41433</c:v>
                </c:pt>
                <c:pt idx="673">
                  <c:v>41433.010416666664</c:v>
                </c:pt>
                <c:pt idx="674">
                  <c:v>41433.020833333336</c:v>
                </c:pt>
                <c:pt idx="675">
                  <c:v>41433.03125</c:v>
                </c:pt>
                <c:pt idx="676">
                  <c:v>41433.041666666664</c:v>
                </c:pt>
                <c:pt idx="677">
                  <c:v>41433.052083333336</c:v>
                </c:pt>
                <c:pt idx="678">
                  <c:v>41433.0625</c:v>
                </c:pt>
                <c:pt idx="679">
                  <c:v>41433.072916666664</c:v>
                </c:pt>
                <c:pt idx="680">
                  <c:v>41433.083333333336</c:v>
                </c:pt>
                <c:pt idx="681">
                  <c:v>41433.09375</c:v>
                </c:pt>
                <c:pt idx="682">
                  <c:v>41433.104166666664</c:v>
                </c:pt>
                <c:pt idx="683">
                  <c:v>41433.114583333336</c:v>
                </c:pt>
                <c:pt idx="684">
                  <c:v>41433.125</c:v>
                </c:pt>
                <c:pt idx="685">
                  <c:v>41433.135416666664</c:v>
                </c:pt>
                <c:pt idx="686">
                  <c:v>41433.145833333336</c:v>
                </c:pt>
                <c:pt idx="687">
                  <c:v>41433.15625</c:v>
                </c:pt>
                <c:pt idx="688">
                  <c:v>41433.166666666664</c:v>
                </c:pt>
                <c:pt idx="689">
                  <c:v>41433.177083333336</c:v>
                </c:pt>
                <c:pt idx="690">
                  <c:v>41433.1875</c:v>
                </c:pt>
                <c:pt idx="691">
                  <c:v>41433.197916666664</c:v>
                </c:pt>
                <c:pt idx="692">
                  <c:v>41433.208333333336</c:v>
                </c:pt>
                <c:pt idx="693">
                  <c:v>41433.21875</c:v>
                </c:pt>
                <c:pt idx="694">
                  <c:v>41433.229166666664</c:v>
                </c:pt>
                <c:pt idx="695">
                  <c:v>41433.239583333336</c:v>
                </c:pt>
                <c:pt idx="696">
                  <c:v>41433.25</c:v>
                </c:pt>
                <c:pt idx="697">
                  <c:v>41433.260416666664</c:v>
                </c:pt>
                <c:pt idx="698">
                  <c:v>41433.270833333336</c:v>
                </c:pt>
                <c:pt idx="699">
                  <c:v>41433.28125</c:v>
                </c:pt>
                <c:pt idx="700">
                  <c:v>41433.291666666664</c:v>
                </c:pt>
                <c:pt idx="701">
                  <c:v>41433.302083333336</c:v>
                </c:pt>
                <c:pt idx="702">
                  <c:v>41433.3125</c:v>
                </c:pt>
                <c:pt idx="703">
                  <c:v>41433.322916666664</c:v>
                </c:pt>
                <c:pt idx="704">
                  <c:v>41433.333333333336</c:v>
                </c:pt>
                <c:pt idx="705">
                  <c:v>41433.34375</c:v>
                </c:pt>
                <c:pt idx="706">
                  <c:v>41433.354166666664</c:v>
                </c:pt>
                <c:pt idx="707">
                  <c:v>41433.364583333336</c:v>
                </c:pt>
                <c:pt idx="708">
                  <c:v>41433.375</c:v>
                </c:pt>
                <c:pt idx="709">
                  <c:v>41433.385416666664</c:v>
                </c:pt>
                <c:pt idx="710">
                  <c:v>41433.395833333336</c:v>
                </c:pt>
                <c:pt idx="711">
                  <c:v>41433.40625</c:v>
                </c:pt>
                <c:pt idx="712">
                  <c:v>41433.416666666664</c:v>
                </c:pt>
                <c:pt idx="713">
                  <c:v>41433.427083333336</c:v>
                </c:pt>
                <c:pt idx="714">
                  <c:v>41433.4375</c:v>
                </c:pt>
                <c:pt idx="715">
                  <c:v>41433.447916666664</c:v>
                </c:pt>
                <c:pt idx="716">
                  <c:v>41433.458333333336</c:v>
                </c:pt>
                <c:pt idx="717">
                  <c:v>41433.46875</c:v>
                </c:pt>
                <c:pt idx="718">
                  <c:v>41433.479166666664</c:v>
                </c:pt>
                <c:pt idx="719">
                  <c:v>41433.489583333336</c:v>
                </c:pt>
                <c:pt idx="720">
                  <c:v>41433.5</c:v>
                </c:pt>
                <c:pt idx="721">
                  <c:v>41433.510416666664</c:v>
                </c:pt>
                <c:pt idx="722">
                  <c:v>41433.520833333336</c:v>
                </c:pt>
                <c:pt idx="723">
                  <c:v>41433.53125</c:v>
                </c:pt>
                <c:pt idx="724">
                  <c:v>41433.541666666664</c:v>
                </c:pt>
                <c:pt idx="725">
                  <c:v>41433.552083333336</c:v>
                </c:pt>
                <c:pt idx="726">
                  <c:v>41433.5625</c:v>
                </c:pt>
                <c:pt idx="727">
                  <c:v>41433.572916666664</c:v>
                </c:pt>
                <c:pt idx="728">
                  <c:v>41433.583333333336</c:v>
                </c:pt>
                <c:pt idx="729">
                  <c:v>41433.59375</c:v>
                </c:pt>
                <c:pt idx="730">
                  <c:v>41433.604166666664</c:v>
                </c:pt>
                <c:pt idx="731">
                  <c:v>41433.614583333336</c:v>
                </c:pt>
                <c:pt idx="732">
                  <c:v>41433.625</c:v>
                </c:pt>
                <c:pt idx="733">
                  <c:v>41433.635416666664</c:v>
                </c:pt>
                <c:pt idx="734">
                  <c:v>41433.645833333336</c:v>
                </c:pt>
                <c:pt idx="735">
                  <c:v>41433.65625</c:v>
                </c:pt>
                <c:pt idx="736">
                  <c:v>41433.666666666664</c:v>
                </c:pt>
                <c:pt idx="737">
                  <c:v>41433.677083333336</c:v>
                </c:pt>
                <c:pt idx="738">
                  <c:v>41433.6875</c:v>
                </c:pt>
                <c:pt idx="739">
                  <c:v>41433.697916666664</c:v>
                </c:pt>
                <c:pt idx="740">
                  <c:v>41433.708333333336</c:v>
                </c:pt>
                <c:pt idx="741">
                  <c:v>41433.71875</c:v>
                </c:pt>
                <c:pt idx="742">
                  <c:v>41433.729166666664</c:v>
                </c:pt>
                <c:pt idx="743">
                  <c:v>41433.739583333336</c:v>
                </c:pt>
                <c:pt idx="744">
                  <c:v>41433.75</c:v>
                </c:pt>
                <c:pt idx="745">
                  <c:v>41433.760416666664</c:v>
                </c:pt>
                <c:pt idx="746">
                  <c:v>41433.770833333336</c:v>
                </c:pt>
                <c:pt idx="747">
                  <c:v>41433.78125</c:v>
                </c:pt>
                <c:pt idx="748">
                  <c:v>41433.791666666664</c:v>
                </c:pt>
                <c:pt idx="749">
                  <c:v>41433.802083333336</c:v>
                </c:pt>
                <c:pt idx="750">
                  <c:v>41433.8125</c:v>
                </c:pt>
                <c:pt idx="751">
                  <c:v>41433.822916666664</c:v>
                </c:pt>
                <c:pt idx="752">
                  <c:v>41433.833333333336</c:v>
                </c:pt>
                <c:pt idx="753">
                  <c:v>41433.84375</c:v>
                </c:pt>
                <c:pt idx="754">
                  <c:v>41433.854166666664</c:v>
                </c:pt>
                <c:pt idx="755">
                  <c:v>41433.864583333336</c:v>
                </c:pt>
                <c:pt idx="756">
                  <c:v>41433.875</c:v>
                </c:pt>
                <c:pt idx="757">
                  <c:v>41433.885416666664</c:v>
                </c:pt>
                <c:pt idx="758">
                  <c:v>41433.895833333336</c:v>
                </c:pt>
                <c:pt idx="759">
                  <c:v>41433.90625</c:v>
                </c:pt>
                <c:pt idx="760">
                  <c:v>41433.916666666664</c:v>
                </c:pt>
                <c:pt idx="761">
                  <c:v>41433.927083333336</c:v>
                </c:pt>
                <c:pt idx="762">
                  <c:v>41433.9375</c:v>
                </c:pt>
                <c:pt idx="763">
                  <c:v>41433.947916666664</c:v>
                </c:pt>
                <c:pt idx="764">
                  <c:v>41433.958333333336</c:v>
                </c:pt>
                <c:pt idx="765">
                  <c:v>41433.96875</c:v>
                </c:pt>
                <c:pt idx="766">
                  <c:v>41433.979166666664</c:v>
                </c:pt>
                <c:pt idx="767">
                  <c:v>41433.989583333336</c:v>
                </c:pt>
                <c:pt idx="768">
                  <c:v>41434</c:v>
                </c:pt>
                <c:pt idx="769">
                  <c:v>41434.010416666664</c:v>
                </c:pt>
                <c:pt idx="770">
                  <c:v>41434.020833333336</c:v>
                </c:pt>
                <c:pt idx="771">
                  <c:v>41434.03125</c:v>
                </c:pt>
                <c:pt idx="772">
                  <c:v>41434.041666666664</c:v>
                </c:pt>
                <c:pt idx="773">
                  <c:v>41434.052083333336</c:v>
                </c:pt>
                <c:pt idx="774">
                  <c:v>41434.0625</c:v>
                </c:pt>
                <c:pt idx="775">
                  <c:v>41434.072916666664</c:v>
                </c:pt>
                <c:pt idx="776">
                  <c:v>41434.083333333336</c:v>
                </c:pt>
                <c:pt idx="777">
                  <c:v>41434.09375</c:v>
                </c:pt>
                <c:pt idx="778">
                  <c:v>41434.104166666664</c:v>
                </c:pt>
                <c:pt idx="779">
                  <c:v>41434.114583333336</c:v>
                </c:pt>
                <c:pt idx="780">
                  <c:v>41434.125</c:v>
                </c:pt>
                <c:pt idx="781">
                  <c:v>41434.135416666664</c:v>
                </c:pt>
                <c:pt idx="782">
                  <c:v>41434.145833333336</c:v>
                </c:pt>
                <c:pt idx="783">
                  <c:v>41434.15625</c:v>
                </c:pt>
                <c:pt idx="784">
                  <c:v>41434.166666666664</c:v>
                </c:pt>
                <c:pt idx="785">
                  <c:v>41434.177083333336</c:v>
                </c:pt>
                <c:pt idx="786">
                  <c:v>41434.1875</c:v>
                </c:pt>
                <c:pt idx="787">
                  <c:v>41434.197916666664</c:v>
                </c:pt>
                <c:pt idx="788">
                  <c:v>41434.208333333336</c:v>
                </c:pt>
                <c:pt idx="789">
                  <c:v>41434.21875</c:v>
                </c:pt>
                <c:pt idx="790">
                  <c:v>41434.229166666664</c:v>
                </c:pt>
                <c:pt idx="791">
                  <c:v>41434.239583333336</c:v>
                </c:pt>
                <c:pt idx="792">
                  <c:v>41434.25</c:v>
                </c:pt>
                <c:pt idx="793">
                  <c:v>41434.260416666664</c:v>
                </c:pt>
                <c:pt idx="794">
                  <c:v>41434.270833333336</c:v>
                </c:pt>
                <c:pt idx="795">
                  <c:v>41434.28125</c:v>
                </c:pt>
                <c:pt idx="796">
                  <c:v>41434.291666666664</c:v>
                </c:pt>
                <c:pt idx="797">
                  <c:v>41434.302083333336</c:v>
                </c:pt>
                <c:pt idx="798">
                  <c:v>41434.3125</c:v>
                </c:pt>
                <c:pt idx="799">
                  <c:v>41434.322916666664</c:v>
                </c:pt>
                <c:pt idx="800">
                  <c:v>41434.333333333336</c:v>
                </c:pt>
                <c:pt idx="801">
                  <c:v>41434.34375</c:v>
                </c:pt>
                <c:pt idx="802">
                  <c:v>41434.354166666664</c:v>
                </c:pt>
                <c:pt idx="803">
                  <c:v>41434.364583333336</c:v>
                </c:pt>
                <c:pt idx="804">
                  <c:v>41434.375</c:v>
                </c:pt>
                <c:pt idx="805">
                  <c:v>41434.385416666664</c:v>
                </c:pt>
                <c:pt idx="806">
                  <c:v>41434.395833333336</c:v>
                </c:pt>
                <c:pt idx="807">
                  <c:v>41434.40625</c:v>
                </c:pt>
                <c:pt idx="808">
                  <c:v>41434.416666666664</c:v>
                </c:pt>
                <c:pt idx="809">
                  <c:v>41434.427083333336</c:v>
                </c:pt>
                <c:pt idx="810">
                  <c:v>41434.4375</c:v>
                </c:pt>
                <c:pt idx="811">
                  <c:v>41434.447916666664</c:v>
                </c:pt>
                <c:pt idx="812">
                  <c:v>41434.458333333336</c:v>
                </c:pt>
                <c:pt idx="813">
                  <c:v>41434.46875</c:v>
                </c:pt>
                <c:pt idx="814">
                  <c:v>41434.479166666664</c:v>
                </c:pt>
                <c:pt idx="815">
                  <c:v>41434.489583333336</c:v>
                </c:pt>
                <c:pt idx="816">
                  <c:v>41434.5</c:v>
                </c:pt>
                <c:pt idx="817">
                  <c:v>41434.510416666664</c:v>
                </c:pt>
                <c:pt idx="818">
                  <c:v>41434.520833333336</c:v>
                </c:pt>
                <c:pt idx="819">
                  <c:v>41434.53125</c:v>
                </c:pt>
                <c:pt idx="820">
                  <c:v>41434.541666666664</c:v>
                </c:pt>
                <c:pt idx="821">
                  <c:v>41434.552083333336</c:v>
                </c:pt>
                <c:pt idx="822">
                  <c:v>41434.5625</c:v>
                </c:pt>
                <c:pt idx="823">
                  <c:v>41434.572916666664</c:v>
                </c:pt>
                <c:pt idx="824">
                  <c:v>41434.583333333336</c:v>
                </c:pt>
                <c:pt idx="825">
                  <c:v>41434.59375</c:v>
                </c:pt>
                <c:pt idx="826">
                  <c:v>41434.604166666664</c:v>
                </c:pt>
                <c:pt idx="827">
                  <c:v>41434.614583333336</c:v>
                </c:pt>
                <c:pt idx="828">
                  <c:v>41434.625</c:v>
                </c:pt>
                <c:pt idx="829">
                  <c:v>41434.635416666664</c:v>
                </c:pt>
                <c:pt idx="830">
                  <c:v>41434.645833333336</c:v>
                </c:pt>
                <c:pt idx="831">
                  <c:v>41434.65625</c:v>
                </c:pt>
                <c:pt idx="832">
                  <c:v>41434.666666666664</c:v>
                </c:pt>
                <c:pt idx="833">
                  <c:v>41434.677083333336</c:v>
                </c:pt>
                <c:pt idx="834">
                  <c:v>41434.6875</c:v>
                </c:pt>
                <c:pt idx="835">
                  <c:v>41434.697916666664</c:v>
                </c:pt>
                <c:pt idx="836">
                  <c:v>41434.708333333336</c:v>
                </c:pt>
                <c:pt idx="837">
                  <c:v>41434.71875</c:v>
                </c:pt>
                <c:pt idx="838">
                  <c:v>41434.729166666664</c:v>
                </c:pt>
                <c:pt idx="839">
                  <c:v>41434.739583333336</c:v>
                </c:pt>
                <c:pt idx="840">
                  <c:v>41434.75</c:v>
                </c:pt>
                <c:pt idx="841">
                  <c:v>41434.760416666664</c:v>
                </c:pt>
                <c:pt idx="842">
                  <c:v>41434.770833333336</c:v>
                </c:pt>
                <c:pt idx="843">
                  <c:v>41434.78125</c:v>
                </c:pt>
                <c:pt idx="844">
                  <c:v>41434.791666666664</c:v>
                </c:pt>
                <c:pt idx="845">
                  <c:v>41434.802083333336</c:v>
                </c:pt>
                <c:pt idx="846">
                  <c:v>41434.8125</c:v>
                </c:pt>
                <c:pt idx="847">
                  <c:v>41434.822916666664</c:v>
                </c:pt>
                <c:pt idx="848">
                  <c:v>41434.833333333336</c:v>
                </c:pt>
                <c:pt idx="849">
                  <c:v>41434.84375</c:v>
                </c:pt>
                <c:pt idx="850">
                  <c:v>41434.854166666664</c:v>
                </c:pt>
                <c:pt idx="851">
                  <c:v>41434.864583333336</c:v>
                </c:pt>
                <c:pt idx="852">
                  <c:v>41434.875</c:v>
                </c:pt>
                <c:pt idx="853">
                  <c:v>41434.885416666664</c:v>
                </c:pt>
                <c:pt idx="854">
                  <c:v>41434.895833333336</c:v>
                </c:pt>
                <c:pt idx="855">
                  <c:v>41434.90625</c:v>
                </c:pt>
                <c:pt idx="856">
                  <c:v>41434.916666666664</c:v>
                </c:pt>
                <c:pt idx="857">
                  <c:v>41434.927083333336</c:v>
                </c:pt>
                <c:pt idx="858">
                  <c:v>41434.9375</c:v>
                </c:pt>
                <c:pt idx="859">
                  <c:v>41434.947916666664</c:v>
                </c:pt>
                <c:pt idx="860">
                  <c:v>41434.958333333336</c:v>
                </c:pt>
                <c:pt idx="861">
                  <c:v>41434.96875</c:v>
                </c:pt>
                <c:pt idx="862">
                  <c:v>41434.979166666664</c:v>
                </c:pt>
                <c:pt idx="863">
                  <c:v>41434.989583333336</c:v>
                </c:pt>
                <c:pt idx="864">
                  <c:v>41435</c:v>
                </c:pt>
                <c:pt idx="865">
                  <c:v>41435.010416666664</c:v>
                </c:pt>
                <c:pt idx="866">
                  <c:v>41435.020833333336</c:v>
                </c:pt>
                <c:pt idx="867">
                  <c:v>41435.03125</c:v>
                </c:pt>
                <c:pt idx="868">
                  <c:v>41435.041666666664</c:v>
                </c:pt>
                <c:pt idx="869">
                  <c:v>41435.052083333336</c:v>
                </c:pt>
                <c:pt idx="870">
                  <c:v>41435.0625</c:v>
                </c:pt>
                <c:pt idx="871">
                  <c:v>41435.072916666664</c:v>
                </c:pt>
                <c:pt idx="872">
                  <c:v>41435.083333333336</c:v>
                </c:pt>
                <c:pt idx="873">
                  <c:v>41435.09375</c:v>
                </c:pt>
                <c:pt idx="874">
                  <c:v>41435.104166666664</c:v>
                </c:pt>
                <c:pt idx="875">
                  <c:v>41435.114583333336</c:v>
                </c:pt>
                <c:pt idx="876">
                  <c:v>41435.125</c:v>
                </c:pt>
                <c:pt idx="877">
                  <c:v>41435.135416666664</c:v>
                </c:pt>
                <c:pt idx="878">
                  <c:v>41435.145833333336</c:v>
                </c:pt>
                <c:pt idx="879">
                  <c:v>41435.15625</c:v>
                </c:pt>
                <c:pt idx="880">
                  <c:v>41435.166666666664</c:v>
                </c:pt>
                <c:pt idx="881">
                  <c:v>41435.177083333336</c:v>
                </c:pt>
                <c:pt idx="882">
                  <c:v>41435.1875</c:v>
                </c:pt>
                <c:pt idx="883">
                  <c:v>41435.197916666664</c:v>
                </c:pt>
                <c:pt idx="884">
                  <c:v>41435.208333333336</c:v>
                </c:pt>
                <c:pt idx="885">
                  <c:v>41435.21875</c:v>
                </c:pt>
                <c:pt idx="886">
                  <c:v>41435.229166666664</c:v>
                </c:pt>
                <c:pt idx="887">
                  <c:v>41435.239583333336</c:v>
                </c:pt>
                <c:pt idx="888">
                  <c:v>41435.25</c:v>
                </c:pt>
                <c:pt idx="889">
                  <c:v>41435.260416666664</c:v>
                </c:pt>
                <c:pt idx="890">
                  <c:v>41435.270833333336</c:v>
                </c:pt>
                <c:pt idx="891">
                  <c:v>41435.28125</c:v>
                </c:pt>
                <c:pt idx="892">
                  <c:v>41435.291666666664</c:v>
                </c:pt>
                <c:pt idx="893">
                  <c:v>41435.302083333336</c:v>
                </c:pt>
                <c:pt idx="894">
                  <c:v>41435.3125</c:v>
                </c:pt>
                <c:pt idx="895">
                  <c:v>41435.322916666664</c:v>
                </c:pt>
                <c:pt idx="896">
                  <c:v>41435.333333333336</c:v>
                </c:pt>
                <c:pt idx="897">
                  <c:v>41435.34375</c:v>
                </c:pt>
                <c:pt idx="898">
                  <c:v>41435.354166666664</c:v>
                </c:pt>
                <c:pt idx="899">
                  <c:v>41435.364583333336</c:v>
                </c:pt>
                <c:pt idx="900">
                  <c:v>41435.375</c:v>
                </c:pt>
                <c:pt idx="901">
                  <c:v>41435.385416666664</c:v>
                </c:pt>
                <c:pt idx="902">
                  <c:v>41435.395833333336</c:v>
                </c:pt>
                <c:pt idx="903">
                  <c:v>41435.40625</c:v>
                </c:pt>
                <c:pt idx="904">
                  <c:v>41435.416666666664</c:v>
                </c:pt>
                <c:pt idx="905">
                  <c:v>41435.427083333336</c:v>
                </c:pt>
                <c:pt idx="906">
                  <c:v>41435.4375</c:v>
                </c:pt>
                <c:pt idx="907">
                  <c:v>41435.447916666664</c:v>
                </c:pt>
                <c:pt idx="908">
                  <c:v>41435.458333333336</c:v>
                </c:pt>
                <c:pt idx="909">
                  <c:v>41435.46875</c:v>
                </c:pt>
                <c:pt idx="910">
                  <c:v>41435.479166666664</c:v>
                </c:pt>
                <c:pt idx="911">
                  <c:v>41435.489583333336</c:v>
                </c:pt>
                <c:pt idx="912">
                  <c:v>41435.5</c:v>
                </c:pt>
                <c:pt idx="913">
                  <c:v>41435.510416666664</c:v>
                </c:pt>
                <c:pt idx="914">
                  <c:v>41435.520833333336</c:v>
                </c:pt>
                <c:pt idx="915">
                  <c:v>41435.53125</c:v>
                </c:pt>
                <c:pt idx="916">
                  <c:v>41435.541666666664</c:v>
                </c:pt>
                <c:pt idx="917">
                  <c:v>41435.552083333336</c:v>
                </c:pt>
                <c:pt idx="918">
                  <c:v>41435.5625</c:v>
                </c:pt>
                <c:pt idx="919">
                  <c:v>41435.572916666664</c:v>
                </c:pt>
                <c:pt idx="920">
                  <c:v>41435.583333333336</c:v>
                </c:pt>
                <c:pt idx="921">
                  <c:v>41435.59375</c:v>
                </c:pt>
                <c:pt idx="922">
                  <c:v>41435.604166666664</c:v>
                </c:pt>
                <c:pt idx="923">
                  <c:v>41435.614583333336</c:v>
                </c:pt>
                <c:pt idx="924">
                  <c:v>41435.625</c:v>
                </c:pt>
                <c:pt idx="925">
                  <c:v>41435.635416666664</c:v>
                </c:pt>
                <c:pt idx="926">
                  <c:v>41435.645833333336</c:v>
                </c:pt>
                <c:pt idx="927">
                  <c:v>41435.65625</c:v>
                </c:pt>
                <c:pt idx="928">
                  <c:v>41435.666666666664</c:v>
                </c:pt>
                <c:pt idx="929">
                  <c:v>41435.677083333336</c:v>
                </c:pt>
                <c:pt idx="930">
                  <c:v>41435.6875</c:v>
                </c:pt>
                <c:pt idx="931">
                  <c:v>41435.697916666664</c:v>
                </c:pt>
                <c:pt idx="932">
                  <c:v>41435.708333333336</c:v>
                </c:pt>
                <c:pt idx="933">
                  <c:v>41435.71875</c:v>
                </c:pt>
                <c:pt idx="934">
                  <c:v>41435.729166666664</c:v>
                </c:pt>
                <c:pt idx="935">
                  <c:v>41435.739583333336</c:v>
                </c:pt>
                <c:pt idx="936">
                  <c:v>41435.75</c:v>
                </c:pt>
                <c:pt idx="937">
                  <c:v>41435.760416666664</c:v>
                </c:pt>
                <c:pt idx="938">
                  <c:v>41435.770833333336</c:v>
                </c:pt>
                <c:pt idx="939">
                  <c:v>41435.78125</c:v>
                </c:pt>
                <c:pt idx="940">
                  <c:v>41435.791666666664</c:v>
                </c:pt>
                <c:pt idx="941">
                  <c:v>41435.802083333336</c:v>
                </c:pt>
                <c:pt idx="942">
                  <c:v>41435.8125</c:v>
                </c:pt>
                <c:pt idx="943">
                  <c:v>41435.822916666664</c:v>
                </c:pt>
                <c:pt idx="944">
                  <c:v>41435.833333333336</c:v>
                </c:pt>
                <c:pt idx="945">
                  <c:v>41435.84375</c:v>
                </c:pt>
                <c:pt idx="946">
                  <c:v>41435.854166666664</c:v>
                </c:pt>
                <c:pt idx="947">
                  <c:v>41435.864583333336</c:v>
                </c:pt>
                <c:pt idx="948">
                  <c:v>41435.875</c:v>
                </c:pt>
                <c:pt idx="949">
                  <c:v>41435.885416666664</c:v>
                </c:pt>
                <c:pt idx="950">
                  <c:v>41435.895833333336</c:v>
                </c:pt>
                <c:pt idx="951">
                  <c:v>41435.90625</c:v>
                </c:pt>
                <c:pt idx="952">
                  <c:v>41435.916666666664</c:v>
                </c:pt>
                <c:pt idx="953">
                  <c:v>41435.927083333336</c:v>
                </c:pt>
                <c:pt idx="954">
                  <c:v>41435.9375</c:v>
                </c:pt>
                <c:pt idx="955">
                  <c:v>41435.947916666664</c:v>
                </c:pt>
                <c:pt idx="956">
                  <c:v>41435.958333333336</c:v>
                </c:pt>
                <c:pt idx="957">
                  <c:v>41435.96875</c:v>
                </c:pt>
                <c:pt idx="958">
                  <c:v>41435.979166666664</c:v>
                </c:pt>
                <c:pt idx="959">
                  <c:v>41435.989583333336</c:v>
                </c:pt>
                <c:pt idx="960">
                  <c:v>41436</c:v>
                </c:pt>
                <c:pt idx="961">
                  <c:v>41436.010416666664</c:v>
                </c:pt>
                <c:pt idx="962">
                  <c:v>41436.020833333336</c:v>
                </c:pt>
                <c:pt idx="963">
                  <c:v>41436.03125</c:v>
                </c:pt>
                <c:pt idx="964">
                  <c:v>41436.041666666664</c:v>
                </c:pt>
                <c:pt idx="965">
                  <c:v>41436.052083333336</c:v>
                </c:pt>
                <c:pt idx="966">
                  <c:v>41436.0625</c:v>
                </c:pt>
                <c:pt idx="967">
                  <c:v>41436.072916666664</c:v>
                </c:pt>
                <c:pt idx="968">
                  <c:v>41436.083333333336</c:v>
                </c:pt>
                <c:pt idx="969">
                  <c:v>41436.09375</c:v>
                </c:pt>
                <c:pt idx="970">
                  <c:v>41436.104166666664</c:v>
                </c:pt>
                <c:pt idx="971">
                  <c:v>41436.114583333336</c:v>
                </c:pt>
                <c:pt idx="972">
                  <c:v>41436.125</c:v>
                </c:pt>
                <c:pt idx="973">
                  <c:v>41436.135416666664</c:v>
                </c:pt>
                <c:pt idx="974">
                  <c:v>41436.145833333336</c:v>
                </c:pt>
                <c:pt idx="975">
                  <c:v>41436.15625</c:v>
                </c:pt>
                <c:pt idx="976">
                  <c:v>41436.166666666664</c:v>
                </c:pt>
                <c:pt idx="977">
                  <c:v>41436.177083333336</c:v>
                </c:pt>
                <c:pt idx="978">
                  <c:v>41436.1875</c:v>
                </c:pt>
                <c:pt idx="979">
                  <c:v>41436.197916666664</c:v>
                </c:pt>
                <c:pt idx="980">
                  <c:v>41436.208333333336</c:v>
                </c:pt>
                <c:pt idx="981">
                  <c:v>41436.21875</c:v>
                </c:pt>
                <c:pt idx="982">
                  <c:v>41436.229166666664</c:v>
                </c:pt>
                <c:pt idx="983">
                  <c:v>41436.239583333336</c:v>
                </c:pt>
                <c:pt idx="984">
                  <c:v>41436.25</c:v>
                </c:pt>
                <c:pt idx="985">
                  <c:v>41436.260416666664</c:v>
                </c:pt>
                <c:pt idx="986">
                  <c:v>41436.270833333336</c:v>
                </c:pt>
                <c:pt idx="987">
                  <c:v>41436.28125</c:v>
                </c:pt>
                <c:pt idx="988">
                  <c:v>41436.291666666664</c:v>
                </c:pt>
                <c:pt idx="989">
                  <c:v>41436.302083333336</c:v>
                </c:pt>
                <c:pt idx="990">
                  <c:v>41436.3125</c:v>
                </c:pt>
                <c:pt idx="991">
                  <c:v>41436.322916666664</c:v>
                </c:pt>
                <c:pt idx="992">
                  <c:v>41436.333333333336</c:v>
                </c:pt>
                <c:pt idx="993">
                  <c:v>41436.34375</c:v>
                </c:pt>
                <c:pt idx="994">
                  <c:v>41436.354166666664</c:v>
                </c:pt>
                <c:pt idx="995">
                  <c:v>41436.364583333336</c:v>
                </c:pt>
                <c:pt idx="996">
                  <c:v>41436.375</c:v>
                </c:pt>
                <c:pt idx="997">
                  <c:v>41436.385416666664</c:v>
                </c:pt>
                <c:pt idx="998">
                  <c:v>41436.395833333336</c:v>
                </c:pt>
                <c:pt idx="999">
                  <c:v>41436.40625</c:v>
                </c:pt>
                <c:pt idx="1000">
                  <c:v>41436.416666666664</c:v>
                </c:pt>
                <c:pt idx="1001">
                  <c:v>41436.427083333336</c:v>
                </c:pt>
                <c:pt idx="1002">
                  <c:v>41436.4375</c:v>
                </c:pt>
                <c:pt idx="1003">
                  <c:v>41436.447916666664</c:v>
                </c:pt>
                <c:pt idx="1004">
                  <c:v>41436.458333333336</c:v>
                </c:pt>
                <c:pt idx="1005">
                  <c:v>41436.46875</c:v>
                </c:pt>
                <c:pt idx="1006">
                  <c:v>41436.479166666664</c:v>
                </c:pt>
                <c:pt idx="1007">
                  <c:v>41436.489583333336</c:v>
                </c:pt>
                <c:pt idx="1008">
                  <c:v>41436.5</c:v>
                </c:pt>
                <c:pt idx="1009">
                  <c:v>41436.510416666664</c:v>
                </c:pt>
                <c:pt idx="1010">
                  <c:v>41436.520833333336</c:v>
                </c:pt>
                <c:pt idx="1011">
                  <c:v>41436.53125</c:v>
                </c:pt>
                <c:pt idx="1012">
                  <c:v>41436.541666666664</c:v>
                </c:pt>
                <c:pt idx="1013">
                  <c:v>41436.552083333336</c:v>
                </c:pt>
                <c:pt idx="1014">
                  <c:v>41436.5625</c:v>
                </c:pt>
                <c:pt idx="1015">
                  <c:v>41436.572916666664</c:v>
                </c:pt>
                <c:pt idx="1016">
                  <c:v>41436.583333333336</c:v>
                </c:pt>
                <c:pt idx="1017">
                  <c:v>41436.59375</c:v>
                </c:pt>
                <c:pt idx="1018">
                  <c:v>41436.604166666664</c:v>
                </c:pt>
                <c:pt idx="1019">
                  <c:v>41436.614583333336</c:v>
                </c:pt>
                <c:pt idx="1020">
                  <c:v>41436.625</c:v>
                </c:pt>
                <c:pt idx="1021">
                  <c:v>41436.635416666664</c:v>
                </c:pt>
                <c:pt idx="1022">
                  <c:v>41436.645833333336</c:v>
                </c:pt>
                <c:pt idx="1023">
                  <c:v>41436.65625</c:v>
                </c:pt>
                <c:pt idx="1024">
                  <c:v>41436.666666666664</c:v>
                </c:pt>
                <c:pt idx="1025">
                  <c:v>41436.677083333336</c:v>
                </c:pt>
                <c:pt idx="1026">
                  <c:v>41436.6875</c:v>
                </c:pt>
                <c:pt idx="1027">
                  <c:v>41436.697916666664</c:v>
                </c:pt>
                <c:pt idx="1028">
                  <c:v>41436.708333333336</c:v>
                </c:pt>
                <c:pt idx="1029">
                  <c:v>41436.71875</c:v>
                </c:pt>
                <c:pt idx="1030">
                  <c:v>41436.729166666664</c:v>
                </c:pt>
                <c:pt idx="1031">
                  <c:v>41436.739583333336</c:v>
                </c:pt>
                <c:pt idx="1032">
                  <c:v>41436.75</c:v>
                </c:pt>
                <c:pt idx="1033">
                  <c:v>41436.760416666664</c:v>
                </c:pt>
                <c:pt idx="1034">
                  <c:v>41436.770833333336</c:v>
                </c:pt>
                <c:pt idx="1035">
                  <c:v>41436.78125</c:v>
                </c:pt>
                <c:pt idx="1036">
                  <c:v>41436.791666666664</c:v>
                </c:pt>
                <c:pt idx="1037">
                  <c:v>41436.802083333336</c:v>
                </c:pt>
                <c:pt idx="1038">
                  <c:v>41436.8125</c:v>
                </c:pt>
                <c:pt idx="1039">
                  <c:v>41436.822916666664</c:v>
                </c:pt>
                <c:pt idx="1040">
                  <c:v>41436.833333333336</c:v>
                </c:pt>
                <c:pt idx="1041">
                  <c:v>41436.84375</c:v>
                </c:pt>
                <c:pt idx="1042">
                  <c:v>41436.854166666664</c:v>
                </c:pt>
                <c:pt idx="1043">
                  <c:v>41436.864583333336</c:v>
                </c:pt>
                <c:pt idx="1044">
                  <c:v>41436.875</c:v>
                </c:pt>
                <c:pt idx="1045">
                  <c:v>41436.885416666664</c:v>
                </c:pt>
                <c:pt idx="1046">
                  <c:v>41436.895833333336</c:v>
                </c:pt>
                <c:pt idx="1047">
                  <c:v>41436.90625</c:v>
                </c:pt>
                <c:pt idx="1048">
                  <c:v>41436.916666666664</c:v>
                </c:pt>
                <c:pt idx="1049">
                  <c:v>41436.927083333336</c:v>
                </c:pt>
                <c:pt idx="1050">
                  <c:v>41436.9375</c:v>
                </c:pt>
                <c:pt idx="1051">
                  <c:v>41436.947916666664</c:v>
                </c:pt>
                <c:pt idx="1052">
                  <c:v>41436.958333333336</c:v>
                </c:pt>
                <c:pt idx="1053">
                  <c:v>41436.96875</c:v>
                </c:pt>
                <c:pt idx="1054">
                  <c:v>41436.979166666664</c:v>
                </c:pt>
                <c:pt idx="1055">
                  <c:v>41436.989583333336</c:v>
                </c:pt>
                <c:pt idx="1056">
                  <c:v>41437</c:v>
                </c:pt>
                <c:pt idx="1057">
                  <c:v>41437.010416666664</c:v>
                </c:pt>
                <c:pt idx="1058">
                  <c:v>41437.020833333336</c:v>
                </c:pt>
                <c:pt idx="1059">
                  <c:v>41437.03125</c:v>
                </c:pt>
                <c:pt idx="1060">
                  <c:v>41437.041666666664</c:v>
                </c:pt>
                <c:pt idx="1061">
                  <c:v>41437.052083333336</c:v>
                </c:pt>
                <c:pt idx="1062">
                  <c:v>41437.0625</c:v>
                </c:pt>
                <c:pt idx="1063">
                  <c:v>41437.072916666664</c:v>
                </c:pt>
                <c:pt idx="1064">
                  <c:v>41437.083333333336</c:v>
                </c:pt>
                <c:pt idx="1065">
                  <c:v>41437.09375</c:v>
                </c:pt>
                <c:pt idx="1066">
                  <c:v>41437.104166666664</c:v>
                </c:pt>
                <c:pt idx="1067">
                  <c:v>41437.114583333336</c:v>
                </c:pt>
                <c:pt idx="1068">
                  <c:v>41437.125</c:v>
                </c:pt>
                <c:pt idx="1069">
                  <c:v>41437.135416666664</c:v>
                </c:pt>
                <c:pt idx="1070">
                  <c:v>41437.145833333336</c:v>
                </c:pt>
                <c:pt idx="1071">
                  <c:v>41437.15625</c:v>
                </c:pt>
                <c:pt idx="1072">
                  <c:v>41437.166666666664</c:v>
                </c:pt>
                <c:pt idx="1073">
                  <c:v>41437.177083333336</c:v>
                </c:pt>
                <c:pt idx="1074">
                  <c:v>41437.1875</c:v>
                </c:pt>
                <c:pt idx="1075">
                  <c:v>41437.197916666664</c:v>
                </c:pt>
                <c:pt idx="1076">
                  <c:v>41437.208333333336</c:v>
                </c:pt>
                <c:pt idx="1077">
                  <c:v>41437.21875</c:v>
                </c:pt>
                <c:pt idx="1078">
                  <c:v>41437.229166666664</c:v>
                </c:pt>
                <c:pt idx="1079">
                  <c:v>41437.239583333336</c:v>
                </c:pt>
                <c:pt idx="1080">
                  <c:v>41437.25</c:v>
                </c:pt>
                <c:pt idx="1081">
                  <c:v>41437.260416666664</c:v>
                </c:pt>
                <c:pt idx="1082">
                  <c:v>41437.270833333336</c:v>
                </c:pt>
                <c:pt idx="1083">
                  <c:v>41437.28125</c:v>
                </c:pt>
                <c:pt idx="1084">
                  <c:v>41437.291666666664</c:v>
                </c:pt>
                <c:pt idx="1085">
                  <c:v>41437.302083333336</c:v>
                </c:pt>
                <c:pt idx="1086">
                  <c:v>41437.3125</c:v>
                </c:pt>
                <c:pt idx="1087">
                  <c:v>41437.322916666664</c:v>
                </c:pt>
                <c:pt idx="1088">
                  <c:v>41437.333333333336</c:v>
                </c:pt>
                <c:pt idx="1089">
                  <c:v>41437.34375</c:v>
                </c:pt>
                <c:pt idx="1090">
                  <c:v>41437.354166666664</c:v>
                </c:pt>
                <c:pt idx="1091">
                  <c:v>41437.364583333336</c:v>
                </c:pt>
                <c:pt idx="1092">
                  <c:v>41437.375</c:v>
                </c:pt>
                <c:pt idx="1093">
                  <c:v>41437.385416666664</c:v>
                </c:pt>
                <c:pt idx="1094">
                  <c:v>41437.395833333336</c:v>
                </c:pt>
                <c:pt idx="1095">
                  <c:v>41437.40625</c:v>
                </c:pt>
                <c:pt idx="1096">
                  <c:v>41437.416666666664</c:v>
                </c:pt>
                <c:pt idx="1097">
                  <c:v>41437.427083333336</c:v>
                </c:pt>
                <c:pt idx="1098">
                  <c:v>41437.4375</c:v>
                </c:pt>
                <c:pt idx="1099">
                  <c:v>41437.447916666664</c:v>
                </c:pt>
                <c:pt idx="1100">
                  <c:v>41437.458333333336</c:v>
                </c:pt>
                <c:pt idx="1101">
                  <c:v>41437.46875</c:v>
                </c:pt>
                <c:pt idx="1102">
                  <c:v>41437.479166666664</c:v>
                </c:pt>
                <c:pt idx="1103">
                  <c:v>41437.489583333336</c:v>
                </c:pt>
                <c:pt idx="1104">
                  <c:v>41437.5</c:v>
                </c:pt>
                <c:pt idx="1105">
                  <c:v>41437.510416666664</c:v>
                </c:pt>
                <c:pt idx="1106">
                  <c:v>41437.520833333336</c:v>
                </c:pt>
                <c:pt idx="1107">
                  <c:v>41437.53125</c:v>
                </c:pt>
                <c:pt idx="1108">
                  <c:v>41437.541666666664</c:v>
                </c:pt>
                <c:pt idx="1109">
                  <c:v>41437.552083333336</c:v>
                </c:pt>
                <c:pt idx="1110">
                  <c:v>41437.5625</c:v>
                </c:pt>
                <c:pt idx="1111">
                  <c:v>41437.572916666664</c:v>
                </c:pt>
                <c:pt idx="1112">
                  <c:v>41437.583333333336</c:v>
                </c:pt>
                <c:pt idx="1113">
                  <c:v>41437.59375</c:v>
                </c:pt>
                <c:pt idx="1114">
                  <c:v>41437.604166666664</c:v>
                </c:pt>
                <c:pt idx="1115">
                  <c:v>41437.614583333336</c:v>
                </c:pt>
                <c:pt idx="1116">
                  <c:v>41437.625</c:v>
                </c:pt>
                <c:pt idx="1117">
                  <c:v>41437.635416666664</c:v>
                </c:pt>
                <c:pt idx="1118">
                  <c:v>41437.645833333336</c:v>
                </c:pt>
                <c:pt idx="1119">
                  <c:v>41437.65625</c:v>
                </c:pt>
                <c:pt idx="1120">
                  <c:v>41437.666666666664</c:v>
                </c:pt>
                <c:pt idx="1121">
                  <c:v>41437.677083333336</c:v>
                </c:pt>
                <c:pt idx="1122">
                  <c:v>41437.6875</c:v>
                </c:pt>
                <c:pt idx="1123">
                  <c:v>41437.697916666664</c:v>
                </c:pt>
                <c:pt idx="1124">
                  <c:v>41437.708333333336</c:v>
                </c:pt>
                <c:pt idx="1125">
                  <c:v>41437.71875</c:v>
                </c:pt>
                <c:pt idx="1126">
                  <c:v>41437.729166666664</c:v>
                </c:pt>
                <c:pt idx="1127">
                  <c:v>41437.739583333336</c:v>
                </c:pt>
                <c:pt idx="1128">
                  <c:v>41437.75</c:v>
                </c:pt>
                <c:pt idx="1129">
                  <c:v>41437.760416666664</c:v>
                </c:pt>
                <c:pt idx="1130">
                  <c:v>41437.770833333336</c:v>
                </c:pt>
                <c:pt idx="1131">
                  <c:v>41437.78125</c:v>
                </c:pt>
                <c:pt idx="1132">
                  <c:v>41437.791666666664</c:v>
                </c:pt>
                <c:pt idx="1133">
                  <c:v>41437.802083333336</c:v>
                </c:pt>
                <c:pt idx="1134">
                  <c:v>41437.8125</c:v>
                </c:pt>
                <c:pt idx="1135">
                  <c:v>41437.822916666664</c:v>
                </c:pt>
                <c:pt idx="1136">
                  <c:v>41437.833333333336</c:v>
                </c:pt>
                <c:pt idx="1137">
                  <c:v>41437.84375</c:v>
                </c:pt>
                <c:pt idx="1138">
                  <c:v>41437.854166666664</c:v>
                </c:pt>
                <c:pt idx="1139">
                  <c:v>41437.864583333336</c:v>
                </c:pt>
                <c:pt idx="1140">
                  <c:v>41437.875</c:v>
                </c:pt>
                <c:pt idx="1141">
                  <c:v>41437.885416666664</c:v>
                </c:pt>
                <c:pt idx="1142">
                  <c:v>41437.895833333336</c:v>
                </c:pt>
                <c:pt idx="1143">
                  <c:v>41437.90625</c:v>
                </c:pt>
                <c:pt idx="1144">
                  <c:v>41437.916666666664</c:v>
                </c:pt>
                <c:pt idx="1145">
                  <c:v>41437.927083333336</c:v>
                </c:pt>
                <c:pt idx="1146">
                  <c:v>41437.9375</c:v>
                </c:pt>
                <c:pt idx="1147">
                  <c:v>41437.947916666664</c:v>
                </c:pt>
                <c:pt idx="1148">
                  <c:v>41437.958333333336</c:v>
                </c:pt>
                <c:pt idx="1149">
                  <c:v>41437.96875</c:v>
                </c:pt>
                <c:pt idx="1150">
                  <c:v>41437.979166666664</c:v>
                </c:pt>
                <c:pt idx="1151">
                  <c:v>41437.989583333336</c:v>
                </c:pt>
                <c:pt idx="1152">
                  <c:v>41438</c:v>
                </c:pt>
                <c:pt idx="1153">
                  <c:v>41438.010416666664</c:v>
                </c:pt>
                <c:pt idx="1154">
                  <c:v>41438.020833333336</c:v>
                </c:pt>
                <c:pt idx="1155">
                  <c:v>41438.03125</c:v>
                </c:pt>
                <c:pt idx="1156">
                  <c:v>41438.041666666664</c:v>
                </c:pt>
                <c:pt idx="1157">
                  <c:v>41438.052083333336</c:v>
                </c:pt>
                <c:pt idx="1158">
                  <c:v>41438.0625</c:v>
                </c:pt>
                <c:pt idx="1159">
                  <c:v>41438.072916666664</c:v>
                </c:pt>
                <c:pt idx="1160">
                  <c:v>41438.083333333336</c:v>
                </c:pt>
                <c:pt idx="1161">
                  <c:v>41438.09375</c:v>
                </c:pt>
                <c:pt idx="1162">
                  <c:v>41438.104166666664</c:v>
                </c:pt>
                <c:pt idx="1163">
                  <c:v>41438.114583333336</c:v>
                </c:pt>
                <c:pt idx="1164">
                  <c:v>41438.125</c:v>
                </c:pt>
                <c:pt idx="1165">
                  <c:v>41438.135416666664</c:v>
                </c:pt>
                <c:pt idx="1166">
                  <c:v>41438.145833333336</c:v>
                </c:pt>
                <c:pt idx="1167">
                  <c:v>41438.15625</c:v>
                </c:pt>
                <c:pt idx="1168">
                  <c:v>41438.166666666664</c:v>
                </c:pt>
                <c:pt idx="1169">
                  <c:v>41438.177083333336</c:v>
                </c:pt>
                <c:pt idx="1170">
                  <c:v>41438.1875</c:v>
                </c:pt>
                <c:pt idx="1171">
                  <c:v>41438.197916666664</c:v>
                </c:pt>
                <c:pt idx="1172">
                  <c:v>41438.208333333336</c:v>
                </c:pt>
                <c:pt idx="1173">
                  <c:v>41438.21875</c:v>
                </c:pt>
                <c:pt idx="1174">
                  <c:v>41438.229166666664</c:v>
                </c:pt>
                <c:pt idx="1175">
                  <c:v>41438.239583333336</c:v>
                </c:pt>
                <c:pt idx="1176">
                  <c:v>41438.25</c:v>
                </c:pt>
                <c:pt idx="1177">
                  <c:v>41438.260416666664</c:v>
                </c:pt>
                <c:pt idx="1178">
                  <c:v>41438.270833333336</c:v>
                </c:pt>
                <c:pt idx="1179">
                  <c:v>41438.28125</c:v>
                </c:pt>
                <c:pt idx="1180">
                  <c:v>41438.291666666664</c:v>
                </c:pt>
                <c:pt idx="1181">
                  <c:v>41438.302083333336</c:v>
                </c:pt>
                <c:pt idx="1182">
                  <c:v>41438.3125</c:v>
                </c:pt>
                <c:pt idx="1183">
                  <c:v>41438.322916666664</c:v>
                </c:pt>
                <c:pt idx="1184">
                  <c:v>41438.333333333336</c:v>
                </c:pt>
                <c:pt idx="1185">
                  <c:v>41438.34375</c:v>
                </c:pt>
                <c:pt idx="1186">
                  <c:v>41438.354166666664</c:v>
                </c:pt>
                <c:pt idx="1187">
                  <c:v>41438.364583333336</c:v>
                </c:pt>
                <c:pt idx="1188">
                  <c:v>41438.375</c:v>
                </c:pt>
                <c:pt idx="1189">
                  <c:v>41438.385416666664</c:v>
                </c:pt>
                <c:pt idx="1190">
                  <c:v>41438.395833333336</c:v>
                </c:pt>
                <c:pt idx="1191">
                  <c:v>41438.40625</c:v>
                </c:pt>
                <c:pt idx="1192">
                  <c:v>41438.416666666664</c:v>
                </c:pt>
                <c:pt idx="1193">
                  <c:v>41438.427083333336</c:v>
                </c:pt>
                <c:pt idx="1194">
                  <c:v>41438.4375</c:v>
                </c:pt>
                <c:pt idx="1195">
                  <c:v>41438.447916666664</c:v>
                </c:pt>
                <c:pt idx="1196">
                  <c:v>41438.458333333336</c:v>
                </c:pt>
                <c:pt idx="1197">
                  <c:v>41438.46875</c:v>
                </c:pt>
                <c:pt idx="1198">
                  <c:v>41438.479166666664</c:v>
                </c:pt>
                <c:pt idx="1199">
                  <c:v>41438.489583333336</c:v>
                </c:pt>
                <c:pt idx="1200">
                  <c:v>41438.5</c:v>
                </c:pt>
                <c:pt idx="1201">
                  <c:v>41438.510416666664</c:v>
                </c:pt>
                <c:pt idx="1202">
                  <c:v>41438.520833333336</c:v>
                </c:pt>
                <c:pt idx="1203">
                  <c:v>41438.53125</c:v>
                </c:pt>
                <c:pt idx="1204">
                  <c:v>41438.541666666664</c:v>
                </c:pt>
                <c:pt idx="1205">
                  <c:v>41438.552083333336</c:v>
                </c:pt>
                <c:pt idx="1206">
                  <c:v>41438.5625</c:v>
                </c:pt>
                <c:pt idx="1207">
                  <c:v>41438.572916666664</c:v>
                </c:pt>
                <c:pt idx="1208">
                  <c:v>41438.583333333336</c:v>
                </c:pt>
                <c:pt idx="1209">
                  <c:v>41438.59375</c:v>
                </c:pt>
                <c:pt idx="1210">
                  <c:v>41438.604166666664</c:v>
                </c:pt>
                <c:pt idx="1211">
                  <c:v>41438.614583333336</c:v>
                </c:pt>
                <c:pt idx="1212">
                  <c:v>41438.625</c:v>
                </c:pt>
                <c:pt idx="1213">
                  <c:v>41438.635416666664</c:v>
                </c:pt>
                <c:pt idx="1214">
                  <c:v>41438.645833333336</c:v>
                </c:pt>
                <c:pt idx="1215">
                  <c:v>41438.65625</c:v>
                </c:pt>
                <c:pt idx="1216">
                  <c:v>41438.666666666664</c:v>
                </c:pt>
                <c:pt idx="1217">
                  <c:v>41438.677083333336</c:v>
                </c:pt>
                <c:pt idx="1218">
                  <c:v>41438.6875</c:v>
                </c:pt>
                <c:pt idx="1219">
                  <c:v>41438.697916666664</c:v>
                </c:pt>
                <c:pt idx="1220">
                  <c:v>41438.708333333336</c:v>
                </c:pt>
                <c:pt idx="1221">
                  <c:v>41438.71875</c:v>
                </c:pt>
                <c:pt idx="1222">
                  <c:v>41438.729166666664</c:v>
                </c:pt>
                <c:pt idx="1223">
                  <c:v>41438.739583333336</c:v>
                </c:pt>
                <c:pt idx="1224">
                  <c:v>41438.75</c:v>
                </c:pt>
                <c:pt idx="1225">
                  <c:v>41438.760416666664</c:v>
                </c:pt>
                <c:pt idx="1226">
                  <c:v>41438.770833333336</c:v>
                </c:pt>
                <c:pt idx="1227">
                  <c:v>41438.78125</c:v>
                </c:pt>
                <c:pt idx="1228">
                  <c:v>41438.791666666664</c:v>
                </c:pt>
                <c:pt idx="1229">
                  <c:v>41438.802083333336</c:v>
                </c:pt>
                <c:pt idx="1230">
                  <c:v>41438.8125</c:v>
                </c:pt>
                <c:pt idx="1231">
                  <c:v>41438.822916666664</c:v>
                </c:pt>
                <c:pt idx="1232">
                  <c:v>41438.833333333336</c:v>
                </c:pt>
                <c:pt idx="1233">
                  <c:v>41438.84375</c:v>
                </c:pt>
                <c:pt idx="1234">
                  <c:v>41438.854166666664</c:v>
                </c:pt>
                <c:pt idx="1235">
                  <c:v>41438.864583333336</c:v>
                </c:pt>
                <c:pt idx="1236">
                  <c:v>41438.875</c:v>
                </c:pt>
                <c:pt idx="1237">
                  <c:v>41438.885416666664</c:v>
                </c:pt>
                <c:pt idx="1238">
                  <c:v>41438.895833333336</c:v>
                </c:pt>
                <c:pt idx="1239">
                  <c:v>41438.90625</c:v>
                </c:pt>
                <c:pt idx="1240">
                  <c:v>41438.916666666664</c:v>
                </c:pt>
                <c:pt idx="1241">
                  <c:v>41438.927083333336</c:v>
                </c:pt>
                <c:pt idx="1242">
                  <c:v>41438.9375</c:v>
                </c:pt>
                <c:pt idx="1243">
                  <c:v>41438.947916666664</c:v>
                </c:pt>
                <c:pt idx="1244">
                  <c:v>41438.958333333336</c:v>
                </c:pt>
                <c:pt idx="1245">
                  <c:v>41438.96875</c:v>
                </c:pt>
                <c:pt idx="1246">
                  <c:v>41438.979166666664</c:v>
                </c:pt>
                <c:pt idx="1247">
                  <c:v>41438.989583333336</c:v>
                </c:pt>
                <c:pt idx="1248">
                  <c:v>41439</c:v>
                </c:pt>
                <c:pt idx="1249">
                  <c:v>41439.010416666664</c:v>
                </c:pt>
                <c:pt idx="1250">
                  <c:v>41439.020833333336</c:v>
                </c:pt>
                <c:pt idx="1251">
                  <c:v>41439.03125</c:v>
                </c:pt>
                <c:pt idx="1252">
                  <c:v>41439.041666666664</c:v>
                </c:pt>
                <c:pt idx="1253">
                  <c:v>41439.052083333336</c:v>
                </c:pt>
                <c:pt idx="1254">
                  <c:v>41439.0625</c:v>
                </c:pt>
                <c:pt idx="1255">
                  <c:v>41439.072916666664</c:v>
                </c:pt>
                <c:pt idx="1256">
                  <c:v>41439.083333333336</c:v>
                </c:pt>
                <c:pt idx="1257">
                  <c:v>41439.09375</c:v>
                </c:pt>
                <c:pt idx="1258">
                  <c:v>41439.104166666664</c:v>
                </c:pt>
                <c:pt idx="1259">
                  <c:v>41439.114583333336</c:v>
                </c:pt>
                <c:pt idx="1260">
                  <c:v>41439.125</c:v>
                </c:pt>
                <c:pt idx="1261">
                  <c:v>41439.135416666664</c:v>
                </c:pt>
                <c:pt idx="1262">
                  <c:v>41439.145833333336</c:v>
                </c:pt>
                <c:pt idx="1263">
                  <c:v>41439.15625</c:v>
                </c:pt>
                <c:pt idx="1264">
                  <c:v>41439.166666666664</c:v>
                </c:pt>
                <c:pt idx="1265">
                  <c:v>41439.177083333336</c:v>
                </c:pt>
                <c:pt idx="1266">
                  <c:v>41439.1875</c:v>
                </c:pt>
                <c:pt idx="1267">
                  <c:v>41439.197916666664</c:v>
                </c:pt>
                <c:pt idx="1268">
                  <c:v>41439.208333333336</c:v>
                </c:pt>
                <c:pt idx="1269">
                  <c:v>41439.21875</c:v>
                </c:pt>
                <c:pt idx="1270">
                  <c:v>41439.229166666664</c:v>
                </c:pt>
                <c:pt idx="1271">
                  <c:v>41439.239583333336</c:v>
                </c:pt>
                <c:pt idx="1272">
                  <c:v>41439.25</c:v>
                </c:pt>
                <c:pt idx="1273">
                  <c:v>41439.260416666664</c:v>
                </c:pt>
                <c:pt idx="1274">
                  <c:v>41439.270833333336</c:v>
                </c:pt>
                <c:pt idx="1275">
                  <c:v>41439.28125</c:v>
                </c:pt>
                <c:pt idx="1276">
                  <c:v>41439.291666666664</c:v>
                </c:pt>
                <c:pt idx="1277">
                  <c:v>41439.302083333336</c:v>
                </c:pt>
                <c:pt idx="1278">
                  <c:v>41439.3125</c:v>
                </c:pt>
                <c:pt idx="1279">
                  <c:v>41439.322916666664</c:v>
                </c:pt>
                <c:pt idx="1280">
                  <c:v>41439.333333333336</c:v>
                </c:pt>
                <c:pt idx="1281">
                  <c:v>41439.34375</c:v>
                </c:pt>
                <c:pt idx="1282">
                  <c:v>41439.354166666664</c:v>
                </c:pt>
                <c:pt idx="1283">
                  <c:v>41439.364583333336</c:v>
                </c:pt>
                <c:pt idx="1284">
                  <c:v>41439.375</c:v>
                </c:pt>
                <c:pt idx="1285">
                  <c:v>41439.385416666664</c:v>
                </c:pt>
                <c:pt idx="1286">
                  <c:v>41439.395833333336</c:v>
                </c:pt>
                <c:pt idx="1287">
                  <c:v>41439.40625</c:v>
                </c:pt>
                <c:pt idx="1288">
                  <c:v>41439.416666666664</c:v>
                </c:pt>
                <c:pt idx="1289">
                  <c:v>41439.427083333336</c:v>
                </c:pt>
                <c:pt idx="1290">
                  <c:v>41439.4375</c:v>
                </c:pt>
                <c:pt idx="1291">
                  <c:v>41439.447916666664</c:v>
                </c:pt>
                <c:pt idx="1292">
                  <c:v>41439.458333333336</c:v>
                </c:pt>
                <c:pt idx="1293">
                  <c:v>41439.46875</c:v>
                </c:pt>
                <c:pt idx="1294">
                  <c:v>41439.479166666664</c:v>
                </c:pt>
                <c:pt idx="1295">
                  <c:v>41439.489583333336</c:v>
                </c:pt>
                <c:pt idx="1296">
                  <c:v>41439.5</c:v>
                </c:pt>
                <c:pt idx="1297">
                  <c:v>41439.510416666664</c:v>
                </c:pt>
                <c:pt idx="1298">
                  <c:v>41439.520833333336</c:v>
                </c:pt>
                <c:pt idx="1299">
                  <c:v>41439.53125</c:v>
                </c:pt>
                <c:pt idx="1300">
                  <c:v>41439.541666666664</c:v>
                </c:pt>
                <c:pt idx="1301">
                  <c:v>41439.552083333336</c:v>
                </c:pt>
                <c:pt idx="1302">
                  <c:v>41439.5625</c:v>
                </c:pt>
                <c:pt idx="1303">
                  <c:v>41439.572916666664</c:v>
                </c:pt>
                <c:pt idx="1304">
                  <c:v>41439.583333333336</c:v>
                </c:pt>
                <c:pt idx="1305">
                  <c:v>41439.59375</c:v>
                </c:pt>
                <c:pt idx="1306">
                  <c:v>41439.604166666664</c:v>
                </c:pt>
                <c:pt idx="1307">
                  <c:v>41439.614583333336</c:v>
                </c:pt>
                <c:pt idx="1308">
                  <c:v>41439.625</c:v>
                </c:pt>
                <c:pt idx="1309">
                  <c:v>41439.635416666664</c:v>
                </c:pt>
                <c:pt idx="1310">
                  <c:v>41439.645833333336</c:v>
                </c:pt>
                <c:pt idx="1311">
                  <c:v>41439.65625</c:v>
                </c:pt>
                <c:pt idx="1312">
                  <c:v>41439.666666666664</c:v>
                </c:pt>
                <c:pt idx="1313">
                  <c:v>41439.677083333336</c:v>
                </c:pt>
                <c:pt idx="1314">
                  <c:v>41439.6875</c:v>
                </c:pt>
                <c:pt idx="1315">
                  <c:v>41439.697916666664</c:v>
                </c:pt>
                <c:pt idx="1316">
                  <c:v>41439.708333333336</c:v>
                </c:pt>
                <c:pt idx="1317">
                  <c:v>41439.71875</c:v>
                </c:pt>
                <c:pt idx="1318">
                  <c:v>41439.729166666664</c:v>
                </c:pt>
                <c:pt idx="1319">
                  <c:v>41439.739583333336</c:v>
                </c:pt>
                <c:pt idx="1320">
                  <c:v>41439.75</c:v>
                </c:pt>
                <c:pt idx="1321">
                  <c:v>41439.760416666664</c:v>
                </c:pt>
                <c:pt idx="1322">
                  <c:v>41439.770833333336</c:v>
                </c:pt>
                <c:pt idx="1323">
                  <c:v>41439.78125</c:v>
                </c:pt>
                <c:pt idx="1324">
                  <c:v>41439.791666666664</c:v>
                </c:pt>
                <c:pt idx="1325">
                  <c:v>41439.802083333336</c:v>
                </c:pt>
                <c:pt idx="1326">
                  <c:v>41439.8125</c:v>
                </c:pt>
                <c:pt idx="1327">
                  <c:v>41439.822916666664</c:v>
                </c:pt>
                <c:pt idx="1328">
                  <c:v>41439.833333333336</c:v>
                </c:pt>
                <c:pt idx="1329">
                  <c:v>41439.84375</c:v>
                </c:pt>
                <c:pt idx="1330">
                  <c:v>41439.854166666664</c:v>
                </c:pt>
                <c:pt idx="1331">
                  <c:v>41439.864583333336</c:v>
                </c:pt>
                <c:pt idx="1332">
                  <c:v>41439.875</c:v>
                </c:pt>
                <c:pt idx="1333">
                  <c:v>41439.885416666664</c:v>
                </c:pt>
                <c:pt idx="1334">
                  <c:v>41439.895833333336</c:v>
                </c:pt>
                <c:pt idx="1335">
                  <c:v>41439.90625</c:v>
                </c:pt>
                <c:pt idx="1336">
                  <c:v>41439.916666666664</c:v>
                </c:pt>
                <c:pt idx="1337">
                  <c:v>41439.927083333336</c:v>
                </c:pt>
                <c:pt idx="1338">
                  <c:v>41439.9375</c:v>
                </c:pt>
                <c:pt idx="1339">
                  <c:v>41439.947916666664</c:v>
                </c:pt>
                <c:pt idx="1340">
                  <c:v>41439.958333333336</c:v>
                </c:pt>
                <c:pt idx="1341">
                  <c:v>41439.96875</c:v>
                </c:pt>
                <c:pt idx="1342">
                  <c:v>41439.979166666664</c:v>
                </c:pt>
                <c:pt idx="1343">
                  <c:v>41439.989583333336</c:v>
                </c:pt>
                <c:pt idx="1344">
                  <c:v>41440</c:v>
                </c:pt>
                <c:pt idx="1345">
                  <c:v>41440.010416666664</c:v>
                </c:pt>
                <c:pt idx="1346">
                  <c:v>41440.020833333336</c:v>
                </c:pt>
                <c:pt idx="1347">
                  <c:v>41440.03125</c:v>
                </c:pt>
                <c:pt idx="1348">
                  <c:v>41440.041666666664</c:v>
                </c:pt>
                <c:pt idx="1349">
                  <c:v>41440.052083333336</c:v>
                </c:pt>
                <c:pt idx="1350">
                  <c:v>41440.0625</c:v>
                </c:pt>
                <c:pt idx="1351">
                  <c:v>41440.072916666664</c:v>
                </c:pt>
                <c:pt idx="1352">
                  <c:v>41440.083333333336</c:v>
                </c:pt>
                <c:pt idx="1353">
                  <c:v>41440.09375</c:v>
                </c:pt>
                <c:pt idx="1354">
                  <c:v>41440.104166666664</c:v>
                </c:pt>
                <c:pt idx="1355">
                  <c:v>41440.114583333336</c:v>
                </c:pt>
                <c:pt idx="1356">
                  <c:v>41440.125</c:v>
                </c:pt>
                <c:pt idx="1357">
                  <c:v>41440.135416666664</c:v>
                </c:pt>
                <c:pt idx="1358">
                  <c:v>41440.145833333336</c:v>
                </c:pt>
                <c:pt idx="1359">
                  <c:v>41440.15625</c:v>
                </c:pt>
                <c:pt idx="1360">
                  <c:v>41440.166666666664</c:v>
                </c:pt>
                <c:pt idx="1361">
                  <c:v>41440.177083333336</c:v>
                </c:pt>
                <c:pt idx="1362">
                  <c:v>41440.1875</c:v>
                </c:pt>
                <c:pt idx="1363">
                  <c:v>41440.197916666664</c:v>
                </c:pt>
                <c:pt idx="1364">
                  <c:v>41440.208333333336</c:v>
                </c:pt>
                <c:pt idx="1365">
                  <c:v>41440.21875</c:v>
                </c:pt>
                <c:pt idx="1366">
                  <c:v>41440.229166666664</c:v>
                </c:pt>
                <c:pt idx="1367">
                  <c:v>41440.239583333336</c:v>
                </c:pt>
                <c:pt idx="1368">
                  <c:v>41440.25</c:v>
                </c:pt>
                <c:pt idx="1369">
                  <c:v>41440.260416666664</c:v>
                </c:pt>
                <c:pt idx="1370">
                  <c:v>41440.270833333336</c:v>
                </c:pt>
                <c:pt idx="1371">
                  <c:v>41440.28125</c:v>
                </c:pt>
                <c:pt idx="1372">
                  <c:v>41440.291666666664</c:v>
                </c:pt>
                <c:pt idx="1373">
                  <c:v>41440.302083333336</c:v>
                </c:pt>
                <c:pt idx="1374">
                  <c:v>41440.3125</c:v>
                </c:pt>
                <c:pt idx="1375">
                  <c:v>41440.322916666664</c:v>
                </c:pt>
                <c:pt idx="1376">
                  <c:v>41440.333333333336</c:v>
                </c:pt>
                <c:pt idx="1377">
                  <c:v>41440.34375</c:v>
                </c:pt>
                <c:pt idx="1378">
                  <c:v>41440.354166666664</c:v>
                </c:pt>
                <c:pt idx="1379">
                  <c:v>41440.364583333336</c:v>
                </c:pt>
                <c:pt idx="1380">
                  <c:v>41440.375</c:v>
                </c:pt>
                <c:pt idx="1381">
                  <c:v>41440.385416666664</c:v>
                </c:pt>
                <c:pt idx="1382">
                  <c:v>41440.395833333336</c:v>
                </c:pt>
                <c:pt idx="1383">
                  <c:v>41440.40625</c:v>
                </c:pt>
                <c:pt idx="1384">
                  <c:v>41440.416666666664</c:v>
                </c:pt>
                <c:pt idx="1385">
                  <c:v>41440.427083333336</c:v>
                </c:pt>
                <c:pt idx="1386">
                  <c:v>41440.4375</c:v>
                </c:pt>
                <c:pt idx="1387">
                  <c:v>41440.447916666664</c:v>
                </c:pt>
                <c:pt idx="1388">
                  <c:v>41440.458333333336</c:v>
                </c:pt>
                <c:pt idx="1389">
                  <c:v>41440.46875</c:v>
                </c:pt>
                <c:pt idx="1390">
                  <c:v>41440.479166666664</c:v>
                </c:pt>
                <c:pt idx="1391">
                  <c:v>41440.489583333336</c:v>
                </c:pt>
                <c:pt idx="1392">
                  <c:v>41440.5</c:v>
                </c:pt>
                <c:pt idx="1393">
                  <c:v>41440.510416666664</c:v>
                </c:pt>
                <c:pt idx="1394">
                  <c:v>41440.520833333336</c:v>
                </c:pt>
                <c:pt idx="1395">
                  <c:v>41440.53125</c:v>
                </c:pt>
                <c:pt idx="1396">
                  <c:v>41440.541666666664</c:v>
                </c:pt>
                <c:pt idx="1397">
                  <c:v>41440.552083333336</c:v>
                </c:pt>
                <c:pt idx="1398">
                  <c:v>41440.5625</c:v>
                </c:pt>
                <c:pt idx="1399">
                  <c:v>41440.572916666664</c:v>
                </c:pt>
                <c:pt idx="1400">
                  <c:v>41440.583333333336</c:v>
                </c:pt>
                <c:pt idx="1401">
                  <c:v>41440.59375</c:v>
                </c:pt>
                <c:pt idx="1402">
                  <c:v>41440.604166666664</c:v>
                </c:pt>
                <c:pt idx="1403">
                  <c:v>41440.614583333336</c:v>
                </c:pt>
                <c:pt idx="1404">
                  <c:v>41440.625</c:v>
                </c:pt>
                <c:pt idx="1405">
                  <c:v>41440.635416666664</c:v>
                </c:pt>
                <c:pt idx="1406">
                  <c:v>41440.645833333336</c:v>
                </c:pt>
                <c:pt idx="1407">
                  <c:v>41440.65625</c:v>
                </c:pt>
                <c:pt idx="1408">
                  <c:v>41440.666666666664</c:v>
                </c:pt>
                <c:pt idx="1409">
                  <c:v>41440.677083333336</c:v>
                </c:pt>
                <c:pt idx="1410">
                  <c:v>41440.6875</c:v>
                </c:pt>
                <c:pt idx="1411">
                  <c:v>41440.697916666664</c:v>
                </c:pt>
                <c:pt idx="1412">
                  <c:v>41440.708333333336</c:v>
                </c:pt>
                <c:pt idx="1413">
                  <c:v>41440.71875</c:v>
                </c:pt>
                <c:pt idx="1414">
                  <c:v>41440.729166666664</c:v>
                </c:pt>
                <c:pt idx="1415">
                  <c:v>41440.739583333336</c:v>
                </c:pt>
                <c:pt idx="1416">
                  <c:v>41440.75</c:v>
                </c:pt>
                <c:pt idx="1417">
                  <c:v>41440.760416666664</c:v>
                </c:pt>
                <c:pt idx="1418">
                  <c:v>41440.770833333336</c:v>
                </c:pt>
                <c:pt idx="1419">
                  <c:v>41440.78125</c:v>
                </c:pt>
                <c:pt idx="1420">
                  <c:v>41440.791666666664</c:v>
                </c:pt>
                <c:pt idx="1421">
                  <c:v>41440.802083333336</c:v>
                </c:pt>
                <c:pt idx="1422">
                  <c:v>41440.8125</c:v>
                </c:pt>
                <c:pt idx="1423">
                  <c:v>41440.822916666664</c:v>
                </c:pt>
                <c:pt idx="1424">
                  <c:v>41440.833333333336</c:v>
                </c:pt>
                <c:pt idx="1425">
                  <c:v>41440.84375</c:v>
                </c:pt>
                <c:pt idx="1426">
                  <c:v>41440.854166666664</c:v>
                </c:pt>
                <c:pt idx="1427">
                  <c:v>41440.864583333336</c:v>
                </c:pt>
                <c:pt idx="1428">
                  <c:v>41440.875</c:v>
                </c:pt>
                <c:pt idx="1429">
                  <c:v>41440.885416666664</c:v>
                </c:pt>
                <c:pt idx="1430">
                  <c:v>41440.895833333336</c:v>
                </c:pt>
                <c:pt idx="1431">
                  <c:v>41440.90625</c:v>
                </c:pt>
                <c:pt idx="1432">
                  <c:v>41440.916666666664</c:v>
                </c:pt>
                <c:pt idx="1433">
                  <c:v>41440.927083333336</c:v>
                </c:pt>
                <c:pt idx="1434">
                  <c:v>41440.9375</c:v>
                </c:pt>
                <c:pt idx="1435">
                  <c:v>41440.947916666664</c:v>
                </c:pt>
                <c:pt idx="1436">
                  <c:v>41440.958333333336</c:v>
                </c:pt>
                <c:pt idx="1437">
                  <c:v>41440.96875</c:v>
                </c:pt>
                <c:pt idx="1438">
                  <c:v>41440.979166666664</c:v>
                </c:pt>
                <c:pt idx="1439">
                  <c:v>41440.989583333336</c:v>
                </c:pt>
                <c:pt idx="1440">
                  <c:v>41441</c:v>
                </c:pt>
                <c:pt idx="1441">
                  <c:v>41441.010416666664</c:v>
                </c:pt>
                <c:pt idx="1442">
                  <c:v>41441.020833333336</c:v>
                </c:pt>
                <c:pt idx="1443">
                  <c:v>41441.03125</c:v>
                </c:pt>
                <c:pt idx="1444">
                  <c:v>41441.041666666664</c:v>
                </c:pt>
                <c:pt idx="1445">
                  <c:v>41441.052083333336</c:v>
                </c:pt>
                <c:pt idx="1446">
                  <c:v>41441.0625</c:v>
                </c:pt>
                <c:pt idx="1447">
                  <c:v>41441.072916666664</c:v>
                </c:pt>
                <c:pt idx="1448">
                  <c:v>41441.083333333336</c:v>
                </c:pt>
                <c:pt idx="1449">
                  <c:v>41441.09375</c:v>
                </c:pt>
                <c:pt idx="1450">
                  <c:v>41441.104166666664</c:v>
                </c:pt>
                <c:pt idx="1451">
                  <c:v>41441.114583333336</c:v>
                </c:pt>
                <c:pt idx="1452">
                  <c:v>41441.125</c:v>
                </c:pt>
                <c:pt idx="1453">
                  <c:v>41441.135416666664</c:v>
                </c:pt>
                <c:pt idx="1454">
                  <c:v>41441.145833333336</c:v>
                </c:pt>
                <c:pt idx="1455">
                  <c:v>41441.15625</c:v>
                </c:pt>
                <c:pt idx="1456">
                  <c:v>41441.166666666664</c:v>
                </c:pt>
                <c:pt idx="1457">
                  <c:v>41441.177083333336</c:v>
                </c:pt>
                <c:pt idx="1458">
                  <c:v>41441.1875</c:v>
                </c:pt>
                <c:pt idx="1459">
                  <c:v>41441.197916666664</c:v>
                </c:pt>
                <c:pt idx="1460">
                  <c:v>41441.208333333336</c:v>
                </c:pt>
                <c:pt idx="1461">
                  <c:v>41441.21875</c:v>
                </c:pt>
                <c:pt idx="1462">
                  <c:v>41441.229166666664</c:v>
                </c:pt>
                <c:pt idx="1463">
                  <c:v>41441.239583333336</c:v>
                </c:pt>
                <c:pt idx="1464">
                  <c:v>41441.25</c:v>
                </c:pt>
                <c:pt idx="1465">
                  <c:v>41441.260416666664</c:v>
                </c:pt>
                <c:pt idx="1466">
                  <c:v>41441.270833333336</c:v>
                </c:pt>
                <c:pt idx="1467">
                  <c:v>41441.28125</c:v>
                </c:pt>
                <c:pt idx="1468">
                  <c:v>41441.291666666664</c:v>
                </c:pt>
                <c:pt idx="1469">
                  <c:v>41441.302083333336</c:v>
                </c:pt>
                <c:pt idx="1470">
                  <c:v>41441.3125</c:v>
                </c:pt>
                <c:pt idx="1471">
                  <c:v>41441.322916666664</c:v>
                </c:pt>
                <c:pt idx="1472">
                  <c:v>41441.333333333336</c:v>
                </c:pt>
                <c:pt idx="1473">
                  <c:v>41441.34375</c:v>
                </c:pt>
                <c:pt idx="1474">
                  <c:v>41441.354166666664</c:v>
                </c:pt>
                <c:pt idx="1475">
                  <c:v>41441.364583333336</c:v>
                </c:pt>
                <c:pt idx="1476">
                  <c:v>41441.375</c:v>
                </c:pt>
                <c:pt idx="1477">
                  <c:v>41441.385416666664</c:v>
                </c:pt>
                <c:pt idx="1478">
                  <c:v>41441.395833333336</c:v>
                </c:pt>
                <c:pt idx="1479">
                  <c:v>41441.40625</c:v>
                </c:pt>
                <c:pt idx="1480">
                  <c:v>41441.416666666664</c:v>
                </c:pt>
                <c:pt idx="1481">
                  <c:v>41441.427083333336</c:v>
                </c:pt>
                <c:pt idx="1482">
                  <c:v>41441.4375</c:v>
                </c:pt>
                <c:pt idx="1483">
                  <c:v>41441.447916666664</c:v>
                </c:pt>
                <c:pt idx="1484">
                  <c:v>41441.458333333336</c:v>
                </c:pt>
                <c:pt idx="1485">
                  <c:v>41441.46875</c:v>
                </c:pt>
                <c:pt idx="1486">
                  <c:v>41441.479166666664</c:v>
                </c:pt>
                <c:pt idx="1487">
                  <c:v>41441.489583333336</c:v>
                </c:pt>
                <c:pt idx="1488">
                  <c:v>41441.5</c:v>
                </c:pt>
                <c:pt idx="1489">
                  <c:v>41441.510416666664</c:v>
                </c:pt>
                <c:pt idx="1490">
                  <c:v>41441.520833333336</c:v>
                </c:pt>
                <c:pt idx="1491">
                  <c:v>41441.53125</c:v>
                </c:pt>
                <c:pt idx="1492">
                  <c:v>41441.541666666664</c:v>
                </c:pt>
                <c:pt idx="1493">
                  <c:v>41441.552083333336</c:v>
                </c:pt>
                <c:pt idx="1494">
                  <c:v>41441.5625</c:v>
                </c:pt>
                <c:pt idx="1495">
                  <c:v>41441.572916666664</c:v>
                </c:pt>
                <c:pt idx="1496">
                  <c:v>41441.583333333336</c:v>
                </c:pt>
                <c:pt idx="1497">
                  <c:v>41441.59375</c:v>
                </c:pt>
                <c:pt idx="1498">
                  <c:v>41441.604166666664</c:v>
                </c:pt>
                <c:pt idx="1499">
                  <c:v>41441.614583333336</c:v>
                </c:pt>
                <c:pt idx="1500">
                  <c:v>41441.625</c:v>
                </c:pt>
                <c:pt idx="1501">
                  <c:v>41441.635416666664</c:v>
                </c:pt>
                <c:pt idx="1502">
                  <c:v>41441.645833333336</c:v>
                </c:pt>
                <c:pt idx="1503">
                  <c:v>41441.65625</c:v>
                </c:pt>
                <c:pt idx="1504">
                  <c:v>41441.666666666664</c:v>
                </c:pt>
                <c:pt idx="1505">
                  <c:v>41441.677083333336</c:v>
                </c:pt>
                <c:pt idx="1506">
                  <c:v>41441.6875</c:v>
                </c:pt>
                <c:pt idx="1507">
                  <c:v>41441.697916666664</c:v>
                </c:pt>
                <c:pt idx="1508">
                  <c:v>41441.708333333336</c:v>
                </c:pt>
                <c:pt idx="1509">
                  <c:v>41441.71875</c:v>
                </c:pt>
                <c:pt idx="1510">
                  <c:v>41441.729166666664</c:v>
                </c:pt>
                <c:pt idx="1511">
                  <c:v>41441.739583333336</c:v>
                </c:pt>
                <c:pt idx="1512">
                  <c:v>41441.75</c:v>
                </c:pt>
                <c:pt idx="1513">
                  <c:v>41441.760416666664</c:v>
                </c:pt>
                <c:pt idx="1514">
                  <c:v>41441.770833333336</c:v>
                </c:pt>
                <c:pt idx="1515">
                  <c:v>41441.78125</c:v>
                </c:pt>
                <c:pt idx="1516">
                  <c:v>41441.791666666664</c:v>
                </c:pt>
                <c:pt idx="1517">
                  <c:v>41441.802083333336</c:v>
                </c:pt>
                <c:pt idx="1518">
                  <c:v>41441.8125</c:v>
                </c:pt>
                <c:pt idx="1519">
                  <c:v>41441.822916666664</c:v>
                </c:pt>
                <c:pt idx="1520">
                  <c:v>41441.833333333336</c:v>
                </c:pt>
                <c:pt idx="1521">
                  <c:v>41441.84375</c:v>
                </c:pt>
                <c:pt idx="1522">
                  <c:v>41441.854166666664</c:v>
                </c:pt>
                <c:pt idx="1523">
                  <c:v>41441.864583333336</c:v>
                </c:pt>
                <c:pt idx="1524">
                  <c:v>41441.875</c:v>
                </c:pt>
                <c:pt idx="1525">
                  <c:v>41441.885416666664</c:v>
                </c:pt>
                <c:pt idx="1526">
                  <c:v>41441.895833333336</c:v>
                </c:pt>
                <c:pt idx="1527">
                  <c:v>41441.90625</c:v>
                </c:pt>
                <c:pt idx="1528">
                  <c:v>41441.916666666664</c:v>
                </c:pt>
                <c:pt idx="1529">
                  <c:v>41441.927083333336</c:v>
                </c:pt>
                <c:pt idx="1530">
                  <c:v>41441.9375</c:v>
                </c:pt>
                <c:pt idx="1531">
                  <c:v>41441.947916666664</c:v>
                </c:pt>
                <c:pt idx="1532">
                  <c:v>41441.958333333336</c:v>
                </c:pt>
                <c:pt idx="1533">
                  <c:v>41441.96875</c:v>
                </c:pt>
                <c:pt idx="1534">
                  <c:v>41441.979166666664</c:v>
                </c:pt>
                <c:pt idx="1535">
                  <c:v>41441.989583333336</c:v>
                </c:pt>
                <c:pt idx="1536">
                  <c:v>41442</c:v>
                </c:pt>
                <c:pt idx="1537">
                  <c:v>41442.010416666664</c:v>
                </c:pt>
                <c:pt idx="1538">
                  <c:v>41442.020833333336</c:v>
                </c:pt>
                <c:pt idx="1539">
                  <c:v>41442.03125</c:v>
                </c:pt>
                <c:pt idx="1540">
                  <c:v>41442.041666666664</c:v>
                </c:pt>
                <c:pt idx="1541">
                  <c:v>41442.052083333336</c:v>
                </c:pt>
                <c:pt idx="1542">
                  <c:v>41442.0625</c:v>
                </c:pt>
                <c:pt idx="1543">
                  <c:v>41442.072916666664</c:v>
                </c:pt>
                <c:pt idx="1544">
                  <c:v>41442.083333333336</c:v>
                </c:pt>
                <c:pt idx="1545">
                  <c:v>41442.09375</c:v>
                </c:pt>
                <c:pt idx="1546">
                  <c:v>41442.104166666664</c:v>
                </c:pt>
                <c:pt idx="1547">
                  <c:v>41442.114583333336</c:v>
                </c:pt>
                <c:pt idx="1548">
                  <c:v>41442.125</c:v>
                </c:pt>
                <c:pt idx="1549">
                  <c:v>41442.135416666664</c:v>
                </c:pt>
                <c:pt idx="1550">
                  <c:v>41442.145833333336</c:v>
                </c:pt>
                <c:pt idx="1551">
                  <c:v>41442.15625</c:v>
                </c:pt>
                <c:pt idx="1552">
                  <c:v>41442.166666666664</c:v>
                </c:pt>
                <c:pt idx="1553">
                  <c:v>41442.177083333336</c:v>
                </c:pt>
                <c:pt idx="1554">
                  <c:v>41442.1875</c:v>
                </c:pt>
                <c:pt idx="1555">
                  <c:v>41442.197916666664</c:v>
                </c:pt>
                <c:pt idx="1556">
                  <c:v>41442.208333333336</c:v>
                </c:pt>
                <c:pt idx="1557">
                  <c:v>41442.21875</c:v>
                </c:pt>
                <c:pt idx="1558">
                  <c:v>41442.229166666664</c:v>
                </c:pt>
                <c:pt idx="1559">
                  <c:v>41442.239583333336</c:v>
                </c:pt>
                <c:pt idx="1560">
                  <c:v>41442.25</c:v>
                </c:pt>
                <c:pt idx="1561">
                  <c:v>41442.260416666664</c:v>
                </c:pt>
                <c:pt idx="1562">
                  <c:v>41442.270833333336</c:v>
                </c:pt>
                <c:pt idx="1563">
                  <c:v>41442.28125</c:v>
                </c:pt>
                <c:pt idx="1564">
                  <c:v>41442.291666666664</c:v>
                </c:pt>
                <c:pt idx="1565">
                  <c:v>41442.302083333336</c:v>
                </c:pt>
                <c:pt idx="1566">
                  <c:v>41442.3125</c:v>
                </c:pt>
                <c:pt idx="1567">
                  <c:v>41442.322916666664</c:v>
                </c:pt>
                <c:pt idx="1568">
                  <c:v>41442.333333333336</c:v>
                </c:pt>
                <c:pt idx="1569">
                  <c:v>41442.34375</c:v>
                </c:pt>
                <c:pt idx="1570">
                  <c:v>41442.354166666664</c:v>
                </c:pt>
                <c:pt idx="1571">
                  <c:v>41442.364583333336</c:v>
                </c:pt>
                <c:pt idx="1572">
                  <c:v>41442.375</c:v>
                </c:pt>
                <c:pt idx="1573">
                  <c:v>41442.385416666664</c:v>
                </c:pt>
                <c:pt idx="1574">
                  <c:v>41442.395833333336</c:v>
                </c:pt>
                <c:pt idx="1575">
                  <c:v>41442.40625</c:v>
                </c:pt>
                <c:pt idx="1576">
                  <c:v>41442.416666666664</c:v>
                </c:pt>
                <c:pt idx="1577">
                  <c:v>41442.427083333336</c:v>
                </c:pt>
                <c:pt idx="1578">
                  <c:v>41442.4375</c:v>
                </c:pt>
                <c:pt idx="1579">
                  <c:v>41442.447916666664</c:v>
                </c:pt>
                <c:pt idx="1580">
                  <c:v>41442.458333333336</c:v>
                </c:pt>
                <c:pt idx="1581">
                  <c:v>41442.46875</c:v>
                </c:pt>
                <c:pt idx="1582">
                  <c:v>41442.479166666664</c:v>
                </c:pt>
                <c:pt idx="1583">
                  <c:v>41442.489583333336</c:v>
                </c:pt>
                <c:pt idx="1584">
                  <c:v>41442.5</c:v>
                </c:pt>
                <c:pt idx="1585">
                  <c:v>41442.510416666664</c:v>
                </c:pt>
                <c:pt idx="1586">
                  <c:v>41442.520833333336</c:v>
                </c:pt>
                <c:pt idx="1587">
                  <c:v>41442.53125</c:v>
                </c:pt>
                <c:pt idx="1588">
                  <c:v>41442.541666666664</c:v>
                </c:pt>
                <c:pt idx="1589">
                  <c:v>41442.552083333336</c:v>
                </c:pt>
                <c:pt idx="1590">
                  <c:v>41442.5625</c:v>
                </c:pt>
                <c:pt idx="1591">
                  <c:v>41442.572916666664</c:v>
                </c:pt>
                <c:pt idx="1592">
                  <c:v>41442.583333333336</c:v>
                </c:pt>
                <c:pt idx="1593">
                  <c:v>41442.59375</c:v>
                </c:pt>
                <c:pt idx="1594">
                  <c:v>41442.604166666664</c:v>
                </c:pt>
                <c:pt idx="1595">
                  <c:v>41442.614583333336</c:v>
                </c:pt>
                <c:pt idx="1596">
                  <c:v>41442.625</c:v>
                </c:pt>
                <c:pt idx="1597">
                  <c:v>41442.635416666664</c:v>
                </c:pt>
                <c:pt idx="1598">
                  <c:v>41442.645833333336</c:v>
                </c:pt>
                <c:pt idx="1599">
                  <c:v>41442.65625</c:v>
                </c:pt>
                <c:pt idx="1600">
                  <c:v>41442.666666666664</c:v>
                </c:pt>
                <c:pt idx="1601">
                  <c:v>41442.677083333336</c:v>
                </c:pt>
                <c:pt idx="1602">
                  <c:v>41442.6875</c:v>
                </c:pt>
                <c:pt idx="1603">
                  <c:v>41442.697916666664</c:v>
                </c:pt>
                <c:pt idx="1604">
                  <c:v>41442.708333333336</c:v>
                </c:pt>
                <c:pt idx="1605">
                  <c:v>41442.71875</c:v>
                </c:pt>
                <c:pt idx="1606">
                  <c:v>41442.729166666664</c:v>
                </c:pt>
                <c:pt idx="1607">
                  <c:v>41442.739583333336</c:v>
                </c:pt>
                <c:pt idx="1608">
                  <c:v>41442.75</c:v>
                </c:pt>
                <c:pt idx="1609">
                  <c:v>41442.760416666664</c:v>
                </c:pt>
                <c:pt idx="1610">
                  <c:v>41442.770833333336</c:v>
                </c:pt>
                <c:pt idx="1611">
                  <c:v>41442.78125</c:v>
                </c:pt>
                <c:pt idx="1612">
                  <c:v>41442.791666666664</c:v>
                </c:pt>
                <c:pt idx="1613">
                  <c:v>41442.802083333336</c:v>
                </c:pt>
                <c:pt idx="1614">
                  <c:v>41442.8125</c:v>
                </c:pt>
                <c:pt idx="1615">
                  <c:v>41442.822916666664</c:v>
                </c:pt>
                <c:pt idx="1616">
                  <c:v>41442.833333333336</c:v>
                </c:pt>
                <c:pt idx="1617">
                  <c:v>41442.84375</c:v>
                </c:pt>
                <c:pt idx="1618">
                  <c:v>41442.854166666664</c:v>
                </c:pt>
                <c:pt idx="1619">
                  <c:v>41442.864583333336</c:v>
                </c:pt>
                <c:pt idx="1620">
                  <c:v>41442.875</c:v>
                </c:pt>
                <c:pt idx="1621">
                  <c:v>41442.885416666664</c:v>
                </c:pt>
                <c:pt idx="1622">
                  <c:v>41442.895833333336</c:v>
                </c:pt>
                <c:pt idx="1623">
                  <c:v>41442.90625</c:v>
                </c:pt>
                <c:pt idx="1624">
                  <c:v>41442.916666666664</c:v>
                </c:pt>
                <c:pt idx="1625">
                  <c:v>41442.927083333336</c:v>
                </c:pt>
                <c:pt idx="1626">
                  <c:v>41442.9375</c:v>
                </c:pt>
                <c:pt idx="1627">
                  <c:v>41442.947916666664</c:v>
                </c:pt>
                <c:pt idx="1628">
                  <c:v>41442.958333333336</c:v>
                </c:pt>
                <c:pt idx="1629">
                  <c:v>41442.96875</c:v>
                </c:pt>
                <c:pt idx="1630">
                  <c:v>41442.979166666664</c:v>
                </c:pt>
                <c:pt idx="1631">
                  <c:v>41442.989583333336</c:v>
                </c:pt>
                <c:pt idx="1632">
                  <c:v>41443</c:v>
                </c:pt>
                <c:pt idx="1633">
                  <c:v>41443.010416666664</c:v>
                </c:pt>
                <c:pt idx="1634">
                  <c:v>41443.020833333336</c:v>
                </c:pt>
                <c:pt idx="1635">
                  <c:v>41443.03125</c:v>
                </c:pt>
                <c:pt idx="1636">
                  <c:v>41443.041666666664</c:v>
                </c:pt>
                <c:pt idx="1637">
                  <c:v>41443.052083333336</c:v>
                </c:pt>
                <c:pt idx="1638">
                  <c:v>41443.0625</c:v>
                </c:pt>
                <c:pt idx="1639">
                  <c:v>41443.072916666664</c:v>
                </c:pt>
                <c:pt idx="1640">
                  <c:v>41443.083333333336</c:v>
                </c:pt>
                <c:pt idx="1641">
                  <c:v>41443.09375</c:v>
                </c:pt>
                <c:pt idx="1642">
                  <c:v>41443.104166666664</c:v>
                </c:pt>
                <c:pt idx="1643">
                  <c:v>41443.114583333336</c:v>
                </c:pt>
                <c:pt idx="1644">
                  <c:v>41443.125</c:v>
                </c:pt>
                <c:pt idx="1645">
                  <c:v>41443.135416666664</c:v>
                </c:pt>
                <c:pt idx="1646">
                  <c:v>41443.145833333336</c:v>
                </c:pt>
                <c:pt idx="1647">
                  <c:v>41443.15625</c:v>
                </c:pt>
                <c:pt idx="1648">
                  <c:v>41443.166666666664</c:v>
                </c:pt>
                <c:pt idx="1649">
                  <c:v>41443.177083333336</c:v>
                </c:pt>
                <c:pt idx="1650">
                  <c:v>41443.1875</c:v>
                </c:pt>
                <c:pt idx="1651">
                  <c:v>41443.197916666664</c:v>
                </c:pt>
                <c:pt idx="1652">
                  <c:v>41443.208333333336</c:v>
                </c:pt>
                <c:pt idx="1653">
                  <c:v>41443.21875</c:v>
                </c:pt>
                <c:pt idx="1654">
                  <c:v>41443.229166666664</c:v>
                </c:pt>
                <c:pt idx="1655">
                  <c:v>41443.239583333336</c:v>
                </c:pt>
                <c:pt idx="1656">
                  <c:v>41443.25</c:v>
                </c:pt>
                <c:pt idx="1657">
                  <c:v>41443.260416666664</c:v>
                </c:pt>
                <c:pt idx="1658">
                  <c:v>41443.270833333336</c:v>
                </c:pt>
                <c:pt idx="1659">
                  <c:v>41443.28125</c:v>
                </c:pt>
                <c:pt idx="1660">
                  <c:v>41443.291666666664</c:v>
                </c:pt>
                <c:pt idx="1661">
                  <c:v>41443.302083333336</c:v>
                </c:pt>
                <c:pt idx="1662">
                  <c:v>41443.3125</c:v>
                </c:pt>
                <c:pt idx="1663">
                  <c:v>41443.322916666664</c:v>
                </c:pt>
                <c:pt idx="1664">
                  <c:v>41443.333333333336</c:v>
                </c:pt>
                <c:pt idx="1665">
                  <c:v>41443.34375</c:v>
                </c:pt>
                <c:pt idx="1666">
                  <c:v>41443.354166666664</c:v>
                </c:pt>
                <c:pt idx="1667">
                  <c:v>41443.364583333336</c:v>
                </c:pt>
                <c:pt idx="1668">
                  <c:v>41443.375</c:v>
                </c:pt>
                <c:pt idx="1669">
                  <c:v>41443.385416666664</c:v>
                </c:pt>
                <c:pt idx="1670">
                  <c:v>41443.395833333336</c:v>
                </c:pt>
                <c:pt idx="1671">
                  <c:v>41443.40625</c:v>
                </c:pt>
                <c:pt idx="1672">
                  <c:v>41443.416666666664</c:v>
                </c:pt>
                <c:pt idx="1673">
                  <c:v>41443.427083333336</c:v>
                </c:pt>
                <c:pt idx="1674">
                  <c:v>41443.4375</c:v>
                </c:pt>
                <c:pt idx="1675">
                  <c:v>41443.447916666664</c:v>
                </c:pt>
                <c:pt idx="1676">
                  <c:v>41443.458333333336</c:v>
                </c:pt>
                <c:pt idx="1677">
                  <c:v>41443.46875</c:v>
                </c:pt>
                <c:pt idx="1678">
                  <c:v>41443.479166666664</c:v>
                </c:pt>
                <c:pt idx="1679">
                  <c:v>41443.489583333336</c:v>
                </c:pt>
                <c:pt idx="1680">
                  <c:v>41443.5</c:v>
                </c:pt>
                <c:pt idx="1681">
                  <c:v>41443.510416666664</c:v>
                </c:pt>
                <c:pt idx="1682">
                  <c:v>41443.520833333336</c:v>
                </c:pt>
                <c:pt idx="1683">
                  <c:v>41443.53125</c:v>
                </c:pt>
                <c:pt idx="1684">
                  <c:v>41443.541666666664</c:v>
                </c:pt>
                <c:pt idx="1685">
                  <c:v>41443.552083333336</c:v>
                </c:pt>
                <c:pt idx="1686">
                  <c:v>41443.5625</c:v>
                </c:pt>
                <c:pt idx="1687">
                  <c:v>41443.572916666664</c:v>
                </c:pt>
                <c:pt idx="1688">
                  <c:v>41443.583333333336</c:v>
                </c:pt>
                <c:pt idx="1689">
                  <c:v>41443.59375</c:v>
                </c:pt>
                <c:pt idx="1690">
                  <c:v>41443.604166666664</c:v>
                </c:pt>
                <c:pt idx="1691">
                  <c:v>41443.614583333336</c:v>
                </c:pt>
                <c:pt idx="1692">
                  <c:v>41443.625</c:v>
                </c:pt>
                <c:pt idx="1693">
                  <c:v>41443.635416666664</c:v>
                </c:pt>
                <c:pt idx="1694">
                  <c:v>41443.645833333336</c:v>
                </c:pt>
                <c:pt idx="1695">
                  <c:v>41443.65625</c:v>
                </c:pt>
                <c:pt idx="1696">
                  <c:v>41443.666666666664</c:v>
                </c:pt>
                <c:pt idx="1697">
                  <c:v>41443.677083333336</c:v>
                </c:pt>
                <c:pt idx="1698">
                  <c:v>41443.6875</c:v>
                </c:pt>
                <c:pt idx="1699">
                  <c:v>41443.697916666664</c:v>
                </c:pt>
                <c:pt idx="1700">
                  <c:v>41443.708333333336</c:v>
                </c:pt>
                <c:pt idx="1701">
                  <c:v>41443.71875</c:v>
                </c:pt>
                <c:pt idx="1702">
                  <c:v>41443.729166666664</c:v>
                </c:pt>
                <c:pt idx="1703">
                  <c:v>41443.739583333336</c:v>
                </c:pt>
                <c:pt idx="1704">
                  <c:v>41443.75</c:v>
                </c:pt>
                <c:pt idx="1705">
                  <c:v>41443.760416666664</c:v>
                </c:pt>
                <c:pt idx="1706">
                  <c:v>41443.770833333336</c:v>
                </c:pt>
                <c:pt idx="1707">
                  <c:v>41443.78125</c:v>
                </c:pt>
                <c:pt idx="1708">
                  <c:v>41443.791666666664</c:v>
                </c:pt>
                <c:pt idx="1709">
                  <c:v>41443.802083333336</c:v>
                </c:pt>
                <c:pt idx="1710">
                  <c:v>41443.8125</c:v>
                </c:pt>
                <c:pt idx="1711">
                  <c:v>41443.822916666664</c:v>
                </c:pt>
                <c:pt idx="1712">
                  <c:v>41443.833333333336</c:v>
                </c:pt>
                <c:pt idx="1713">
                  <c:v>41443.84375</c:v>
                </c:pt>
                <c:pt idx="1714">
                  <c:v>41443.854166666664</c:v>
                </c:pt>
                <c:pt idx="1715">
                  <c:v>41443.864583333336</c:v>
                </c:pt>
                <c:pt idx="1716">
                  <c:v>41443.875</c:v>
                </c:pt>
                <c:pt idx="1717">
                  <c:v>41443.885416666664</c:v>
                </c:pt>
                <c:pt idx="1718">
                  <c:v>41443.895833333336</c:v>
                </c:pt>
                <c:pt idx="1719">
                  <c:v>41443.90625</c:v>
                </c:pt>
                <c:pt idx="1720">
                  <c:v>41443.916666666664</c:v>
                </c:pt>
                <c:pt idx="1721">
                  <c:v>41443.927083333336</c:v>
                </c:pt>
                <c:pt idx="1722">
                  <c:v>41443.9375</c:v>
                </c:pt>
                <c:pt idx="1723">
                  <c:v>41443.947916666664</c:v>
                </c:pt>
                <c:pt idx="1724">
                  <c:v>41443.958333333336</c:v>
                </c:pt>
                <c:pt idx="1725">
                  <c:v>41443.96875</c:v>
                </c:pt>
                <c:pt idx="1726">
                  <c:v>41443.979166666664</c:v>
                </c:pt>
                <c:pt idx="1727">
                  <c:v>41443.989583333336</c:v>
                </c:pt>
                <c:pt idx="1728">
                  <c:v>41444</c:v>
                </c:pt>
                <c:pt idx="1729">
                  <c:v>41444.010416666664</c:v>
                </c:pt>
                <c:pt idx="1730">
                  <c:v>41444.020833333336</c:v>
                </c:pt>
                <c:pt idx="1731">
                  <c:v>41444.03125</c:v>
                </c:pt>
                <c:pt idx="1732">
                  <c:v>41444.041666666664</c:v>
                </c:pt>
                <c:pt idx="1733">
                  <c:v>41444.052083333336</c:v>
                </c:pt>
                <c:pt idx="1734">
                  <c:v>41444.0625</c:v>
                </c:pt>
                <c:pt idx="1735">
                  <c:v>41444.072916666664</c:v>
                </c:pt>
                <c:pt idx="1736">
                  <c:v>41444.083333333336</c:v>
                </c:pt>
                <c:pt idx="1737">
                  <c:v>41444.09375</c:v>
                </c:pt>
                <c:pt idx="1738">
                  <c:v>41444.104166666664</c:v>
                </c:pt>
                <c:pt idx="1739">
                  <c:v>41444.114583333336</c:v>
                </c:pt>
                <c:pt idx="1740">
                  <c:v>41444.125</c:v>
                </c:pt>
                <c:pt idx="1741">
                  <c:v>41444.135416666664</c:v>
                </c:pt>
                <c:pt idx="1742">
                  <c:v>41444.145833333336</c:v>
                </c:pt>
                <c:pt idx="1743">
                  <c:v>41444.15625</c:v>
                </c:pt>
                <c:pt idx="1744">
                  <c:v>41444.166666666664</c:v>
                </c:pt>
                <c:pt idx="1745">
                  <c:v>41444.177083333336</c:v>
                </c:pt>
                <c:pt idx="1746">
                  <c:v>41444.1875</c:v>
                </c:pt>
                <c:pt idx="1747">
                  <c:v>41444.197916666664</c:v>
                </c:pt>
                <c:pt idx="1748">
                  <c:v>41444.208333333336</c:v>
                </c:pt>
                <c:pt idx="1749">
                  <c:v>41444.21875</c:v>
                </c:pt>
                <c:pt idx="1750">
                  <c:v>41444.229166666664</c:v>
                </c:pt>
                <c:pt idx="1751">
                  <c:v>41444.239583333336</c:v>
                </c:pt>
                <c:pt idx="1752">
                  <c:v>41444.25</c:v>
                </c:pt>
                <c:pt idx="1753">
                  <c:v>41444.260416666664</c:v>
                </c:pt>
                <c:pt idx="1754">
                  <c:v>41444.270833333336</c:v>
                </c:pt>
                <c:pt idx="1755">
                  <c:v>41444.28125</c:v>
                </c:pt>
                <c:pt idx="1756">
                  <c:v>41444.291666666664</c:v>
                </c:pt>
                <c:pt idx="1757">
                  <c:v>41444.302083333336</c:v>
                </c:pt>
                <c:pt idx="1758">
                  <c:v>41444.3125</c:v>
                </c:pt>
                <c:pt idx="1759">
                  <c:v>41444.322916666664</c:v>
                </c:pt>
                <c:pt idx="1760">
                  <c:v>41444.333333333336</c:v>
                </c:pt>
                <c:pt idx="1761">
                  <c:v>41444.34375</c:v>
                </c:pt>
                <c:pt idx="1762">
                  <c:v>41444.354166666664</c:v>
                </c:pt>
                <c:pt idx="1763">
                  <c:v>41444.364583333336</c:v>
                </c:pt>
                <c:pt idx="1764">
                  <c:v>41444.375</c:v>
                </c:pt>
                <c:pt idx="1765">
                  <c:v>41444.385416666664</c:v>
                </c:pt>
                <c:pt idx="1766">
                  <c:v>41444.395833333336</c:v>
                </c:pt>
                <c:pt idx="1767">
                  <c:v>41444.40625</c:v>
                </c:pt>
                <c:pt idx="1768">
                  <c:v>41444.416666666664</c:v>
                </c:pt>
                <c:pt idx="1769">
                  <c:v>41444.427083333336</c:v>
                </c:pt>
                <c:pt idx="1770">
                  <c:v>41444.4375</c:v>
                </c:pt>
                <c:pt idx="1771">
                  <c:v>41444.447916666664</c:v>
                </c:pt>
                <c:pt idx="1772">
                  <c:v>41444.458333333336</c:v>
                </c:pt>
                <c:pt idx="1773">
                  <c:v>41444.46875</c:v>
                </c:pt>
                <c:pt idx="1774">
                  <c:v>41444.479166666664</c:v>
                </c:pt>
                <c:pt idx="1775">
                  <c:v>41444.489583333336</c:v>
                </c:pt>
                <c:pt idx="1776">
                  <c:v>41444.5</c:v>
                </c:pt>
                <c:pt idx="1777">
                  <c:v>41444.510416666664</c:v>
                </c:pt>
                <c:pt idx="1778">
                  <c:v>41444.520833333336</c:v>
                </c:pt>
                <c:pt idx="1779">
                  <c:v>41444.53125</c:v>
                </c:pt>
                <c:pt idx="1780">
                  <c:v>41444.541666666664</c:v>
                </c:pt>
                <c:pt idx="1781">
                  <c:v>41444.552083333336</c:v>
                </c:pt>
                <c:pt idx="1782">
                  <c:v>41444.5625</c:v>
                </c:pt>
                <c:pt idx="1783">
                  <c:v>41444.572916666664</c:v>
                </c:pt>
                <c:pt idx="1784">
                  <c:v>41444.583333333336</c:v>
                </c:pt>
                <c:pt idx="1785">
                  <c:v>41444.59375</c:v>
                </c:pt>
                <c:pt idx="1786">
                  <c:v>41444.604166666664</c:v>
                </c:pt>
                <c:pt idx="1787">
                  <c:v>41444.614583333336</c:v>
                </c:pt>
                <c:pt idx="1788">
                  <c:v>41444.625</c:v>
                </c:pt>
                <c:pt idx="1789">
                  <c:v>41444.635416666664</c:v>
                </c:pt>
                <c:pt idx="1790">
                  <c:v>41444.645833333336</c:v>
                </c:pt>
                <c:pt idx="1791">
                  <c:v>41444.65625</c:v>
                </c:pt>
                <c:pt idx="1792">
                  <c:v>41444.666666666664</c:v>
                </c:pt>
                <c:pt idx="1793">
                  <c:v>41444.677083333336</c:v>
                </c:pt>
                <c:pt idx="1794">
                  <c:v>41444.6875</c:v>
                </c:pt>
                <c:pt idx="1795">
                  <c:v>41444.697916666664</c:v>
                </c:pt>
                <c:pt idx="1796">
                  <c:v>41444.708333333336</c:v>
                </c:pt>
                <c:pt idx="1797">
                  <c:v>41444.71875</c:v>
                </c:pt>
                <c:pt idx="1798">
                  <c:v>41444.729166666664</c:v>
                </c:pt>
                <c:pt idx="1799">
                  <c:v>41444.739583333336</c:v>
                </c:pt>
                <c:pt idx="1800">
                  <c:v>41444.75</c:v>
                </c:pt>
                <c:pt idx="1801">
                  <c:v>41444.760416666664</c:v>
                </c:pt>
                <c:pt idx="1802">
                  <c:v>41444.770833333336</c:v>
                </c:pt>
                <c:pt idx="1803">
                  <c:v>41444.78125</c:v>
                </c:pt>
                <c:pt idx="1804">
                  <c:v>41444.791666666664</c:v>
                </c:pt>
                <c:pt idx="1805">
                  <c:v>41444.802083333336</c:v>
                </c:pt>
                <c:pt idx="1806">
                  <c:v>41444.8125</c:v>
                </c:pt>
                <c:pt idx="1807">
                  <c:v>41444.822916666664</c:v>
                </c:pt>
                <c:pt idx="1808">
                  <c:v>41444.833333333336</c:v>
                </c:pt>
                <c:pt idx="1809">
                  <c:v>41444.84375</c:v>
                </c:pt>
                <c:pt idx="1810">
                  <c:v>41444.854166666664</c:v>
                </c:pt>
                <c:pt idx="1811">
                  <c:v>41444.864583333336</c:v>
                </c:pt>
                <c:pt idx="1812">
                  <c:v>41444.875</c:v>
                </c:pt>
                <c:pt idx="1813">
                  <c:v>41444.885416666664</c:v>
                </c:pt>
                <c:pt idx="1814">
                  <c:v>41444.895833333336</c:v>
                </c:pt>
                <c:pt idx="1815">
                  <c:v>41444.90625</c:v>
                </c:pt>
                <c:pt idx="1816">
                  <c:v>41444.916666666664</c:v>
                </c:pt>
                <c:pt idx="1817">
                  <c:v>41444.927083333336</c:v>
                </c:pt>
                <c:pt idx="1818">
                  <c:v>41444.9375</c:v>
                </c:pt>
                <c:pt idx="1819">
                  <c:v>41444.947916666664</c:v>
                </c:pt>
                <c:pt idx="1820">
                  <c:v>41444.958333333336</c:v>
                </c:pt>
                <c:pt idx="1821">
                  <c:v>41444.96875</c:v>
                </c:pt>
                <c:pt idx="1822">
                  <c:v>41444.979166666664</c:v>
                </c:pt>
                <c:pt idx="1823">
                  <c:v>41444.989583333336</c:v>
                </c:pt>
                <c:pt idx="1824">
                  <c:v>41445</c:v>
                </c:pt>
                <c:pt idx="1825">
                  <c:v>41445.010416666664</c:v>
                </c:pt>
                <c:pt idx="1826">
                  <c:v>41445.020833333336</c:v>
                </c:pt>
                <c:pt idx="1827">
                  <c:v>41445.03125</c:v>
                </c:pt>
                <c:pt idx="1828">
                  <c:v>41445.041666666664</c:v>
                </c:pt>
                <c:pt idx="1829">
                  <c:v>41445.052083333336</c:v>
                </c:pt>
                <c:pt idx="1830">
                  <c:v>41445.0625</c:v>
                </c:pt>
                <c:pt idx="1831">
                  <c:v>41445.072916666664</c:v>
                </c:pt>
                <c:pt idx="1832">
                  <c:v>41445.083333333336</c:v>
                </c:pt>
                <c:pt idx="1833">
                  <c:v>41445.09375</c:v>
                </c:pt>
                <c:pt idx="1834">
                  <c:v>41445.104166666664</c:v>
                </c:pt>
                <c:pt idx="1835">
                  <c:v>41445.114583333336</c:v>
                </c:pt>
                <c:pt idx="1836">
                  <c:v>41445.125</c:v>
                </c:pt>
                <c:pt idx="1837">
                  <c:v>41445.135416666664</c:v>
                </c:pt>
                <c:pt idx="1838">
                  <c:v>41445.145833333336</c:v>
                </c:pt>
                <c:pt idx="1839">
                  <c:v>41445.15625</c:v>
                </c:pt>
                <c:pt idx="1840">
                  <c:v>41445.166666666664</c:v>
                </c:pt>
                <c:pt idx="1841">
                  <c:v>41445.177083333336</c:v>
                </c:pt>
                <c:pt idx="1842">
                  <c:v>41445.1875</c:v>
                </c:pt>
                <c:pt idx="1843">
                  <c:v>41445.197916666664</c:v>
                </c:pt>
                <c:pt idx="1844">
                  <c:v>41445.208333333336</c:v>
                </c:pt>
                <c:pt idx="1845">
                  <c:v>41445.21875</c:v>
                </c:pt>
                <c:pt idx="1846">
                  <c:v>41445.229166666664</c:v>
                </c:pt>
                <c:pt idx="1847">
                  <c:v>41445.239583333336</c:v>
                </c:pt>
                <c:pt idx="1848">
                  <c:v>41445.25</c:v>
                </c:pt>
                <c:pt idx="1849">
                  <c:v>41445.260416666664</c:v>
                </c:pt>
                <c:pt idx="1850">
                  <c:v>41445.270833333336</c:v>
                </c:pt>
                <c:pt idx="1851">
                  <c:v>41445.28125</c:v>
                </c:pt>
                <c:pt idx="1852">
                  <c:v>41445.291666666664</c:v>
                </c:pt>
                <c:pt idx="1853">
                  <c:v>41445.302083333336</c:v>
                </c:pt>
                <c:pt idx="1854">
                  <c:v>41445.3125</c:v>
                </c:pt>
                <c:pt idx="1855">
                  <c:v>41445.322916666664</c:v>
                </c:pt>
                <c:pt idx="1856">
                  <c:v>41445.333333333336</c:v>
                </c:pt>
                <c:pt idx="1857">
                  <c:v>41445.34375</c:v>
                </c:pt>
                <c:pt idx="1858">
                  <c:v>41445.354166666664</c:v>
                </c:pt>
                <c:pt idx="1859">
                  <c:v>41445.364583333336</c:v>
                </c:pt>
                <c:pt idx="1860">
                  <c:v>41445.375</c:v>
                </c:pt>
                <c:pt idx="1861">
                  <c:v>41445.385416666664</c:v>
                </c:pt>
                <c:pt idx="1862">
                  <c:v>41445.395833333336</c:v>
                </c:pt>
                <c:pt idx="1863">
                  <c:v>41445.40625</c:v>
                </c:pt>
                <c:pt idx="1864">
                  <c:v>41445.416666666664</c:v>
                </c:pt>
                <c:pt idx="1865">
                  <c:v>41445.427083333336</c:v>
                </c:pt>
                <c:pt idx="1866">
                  <c:v>41445.4375</c:v>
                </c:pt>
                <c:pt idx="1867">
                  <c:v>41445.447916666664</c:v>
                </c:pt>
                <c:pt idx="1868">
                  <c:v>41445.458333333336</c:v>
                </c:pt>
                <c:pt idx="1869">
                  <c:v>41445.46875</c:v>
                </c:pt>
                <c:pt idx="1870">
                  <c:v>41445.479166666664</c:v>
                </c:pt>
                <c:pt idx="1871">
                  <c:v>41445.489583333336</c:v>
                </c:pt>
                <c:pt idx="1872">
                  <c:v>41445.5</c:v>
                </c:pt>
                <c:pt idx="1873">
                  <c:v>41445.510416666664</c:v>
                </c:pt>
                <c:pt idx="1874">
                  <c:v>41445.520833333336</c:v>
                </c:pt>
                <c:pt idx="1875">
                  <c:v>41445.53125</c:v>
                </c:pt>
                <c:pt idx="1876">
                  <c:v>41445.541666666664</c:v>
                </c:pt>
                <c:pt idx="1877">
                  <c:v>41445.552083333336</c:v>
                </c:pt>
                <c:pt idx="1878">
                  <c:v>41445.5625</c:v>
                </c:pt>
                <c:pt idx="1879">
                  <c:v>41445.572916666664</c:v>
                </c:pt>
                <c:pt idx="1880">
                  <c:v>41445.583333333336</c:v>
                </c:pt>
                <c:pt idx="1881">
                  <c:v>41445.59375</c:v>
                </c:pt>
                <c:pt idx="1882">
                  <c:v>41445.604166666664</c:v>
                </c:pt>
                <c:pt idx="1883">
                  <c:v>41445.614583333336</c:v>
                </c:pt>
                <c:pt idx="1884">
                  <c:v>41445.625</c:v>
                </c:pt>
                <c:pt idx="1885">
                  <c:v>41445.635416666664</c:v>
                </c:pt>
                <c:pt idx="1886">
                  <c:v>41445.645833333336</c:v>
                </c:pt>
                <c:pt idx="1887">
                  <c:v>41445.65625</c:v>
                </c:pt>
                <c:pt idx="1888">
                  <c:v>41445.666666666664</c:v>
                </c:pt>
                <c:pt idx="1889">
                  <c:v>41445.677083333336</c:v>
                </c:pt>
                <c:pt idx="1890">
                  <c:v>41445.6875</c:v>
                </c:pt>
                <c:pt idx="1891">
                  <c:v>41445.697916666664</c:v>
                </c:pt>
                <c:pt idx="1892">
                  <c:v>41445.708333333336</c:v>
                </c:pt>
                <c:pt idx="1893">
                  <c:v>41445.71875</c:v>
                </c:pt>
                <c:pt idx="1894">
                  <c:v>41445.729166666664</c:v>
                </c:pt>
                <c:pt idx="1895">
                  <c:v>41445.739583333336</c:v>
                </c:pt>
                <c:pt idx="1896">
                  <c:v>41445.75</c:v>
                </c:pt>
                <c:pt idx="1897">
                  <c:v>41445.760416666664</c:v>
                </c:pt>
                <c:pt idx="1898">
                  <c:v>41445.770833333336</c:v>
                </c:pt>
                <c:pt idx="1899">
                  <c:v>41445.78125</c:v>
                </c:pt>
                <c:pt idx="1900">
                  <c:v>41445.791666666664</c:v>
                </c:pt>
                <c:pt idx="1901">
                  <c:v>41445.802083333336</c:v>
                </c:pt>
                <c:pt idx="1902">
                  <c:v>41445.8125</c:v>
                </c:pt>
                <c:pt idx="1903">
                  <c:v>41445.822916666664</c:v>
                </c:pt>
                <c:pt idx="1904">
                  <c:v>41445.833333333336</c:v>
                </c:pt>
                <c:pt idx="1905">
                  <c:v>41445.84375</c:v>
                </c:pt>
                <c:pt idx="1906">
                  <c:v>41445.854166666664</c:v>
                </c:pt>
                <c:pt idx="1907">
                  <c:v>41445.864583333336</c:v>
                </c:pt>
                <c:pt idx="1908">
                  <c:v>41445.875</c:v>
                </c:pt>
                <c:pt idx="1909">
                  <c:v>41445.885416666664</c:v>
                </c:pt>
                <c:pt idx="1910">
                  <c:v>41445.895833333336</c:v>
                </c:pt>
                <c:pt idx="1911">
                  <c:v>41445.90625</c:v>
                </c:pt>
                <c:pt idx="1912">
                  <c:v>41445.916666666664</c:v>
                </c:pt>
                <c:pt idx="1913">
                  <c:v>41445.927083333336</c:v>
                </c:pt>
                <c:pt idx="1914">
                  <c:v>41445.9375</c:v>
                </c:pt>
                <c:pt idx="1915">
                  <c:v>41445.947916666664</c:v>
                </c:pt>
                <c:pt idx="1916">
                  <c:v>41445.958333333336</c:v>
                </c:pt>
                <c:pt idx="1917">
                  <c:v>41445.96875</c:v>
                </c:pt>
                <c:pt idx="1918">
                  <c:v>41445.979166666664</c:v>
                </c:pt>
                <c:pt idx="1919">
                  <c:v>41445.989583333336</c:v>
                </c:pt>
                <c:pt idx="1920">
                  <c:v>41446</c:v>
                </c:pt>
                <c:pt idx="1921">
                  <c:v>41446.010416666664</c:v>
                </c:pt>
                <c:pt idx="1922">
                  <c:v>41446.020833333336</c:v>
                </c:pt>
                <c:pt idx="1923">
                  <c:v>41446.03125</c:v>
                </c:pt>
                <c:pt idx="1924">
                  <c:v>41446.041666666664</c:v>
                </c:pt>
                <c:pt idx="1925">
                  <c:v>41446.052083333336</c:v>
                </c:pt>
                <c:pt idx="1926">
                  <c:v>41446.0625</c:v>
                </c:pt>
                <c:pt idx="1927">
                  <c:v>41446.072916666664</c:v>
                </c:pt>
                <c:pt idx="1928">
                  <c:v>41446.083333333336</c:v>
                </c:pt>
                <c:pt idx="1929">
                  <c:v>41446.09375</c:v>
                </c:pt>
                <c:pt idx="1930">
                  <c:v>41446.104166666664</c:v>
                </c:pt>
                <c:pt idx="1931">
                  <c:v>41446.114583333336</c:v>
                </c:pt>
                <c:pt idx="1932">
                  <c:v>41446.125</c:v>
                </c:pt>
                <c:pt idx="1933">
                  <c:v>41446.135416666664</c:v>
                </c:pt>
                <c:pt idx="1934">
                  <c:v>41446.145833333336</c:v>
                </c:pt>
                <c:pt idx="1935">
                  <c:v>41446.15625</c:v>
                </c:pt>
                <c:pt idx="1936">
                  <c:v>41446.166666666664</c:v>
                </c:pt>
                <c:pt idx="1937">
                  <c:v>41446.177083333336</c:v>
                </c:pt>
                <c:pt idx="1938">
                  <c:v>41446.1875</c:v>
                </c:pt>
                <c:pt idx="1939">
                  <c:v>41446.197916666664</c:v>
                </c:pt>
                <c:pt idx="1940">
                  <c:v>41446.208333333336</c:v>
                </c:pt>
                <c:pt idx="1941">
                  <c:v>41446.21875</c:v>
                </c:pt>
                <c:pt idx="1942">
                  <c:v>41446.229166666664</c:v>
                </c:pt>
                <c:pt idx="1943">
                  <c:v>41446.239583333336</c:v>
                </c:pt>
                <c:pt idx="1944">
                  <c:v>41446.25</c:v>
                </c:pt>
                <c:pt idx="1945">
                  <c:v>41446.260416666664</c:v>
                </c:pt>
                <c:pt idx="1946">
                  <c:v>41446.270833333336</c:v>
                </c:pt>
                <c:pt idx="1947">
                  <c:v>41446.28125</c:v>
                </c:pt>
                <c:pt idx="1948">
                  <c:v>41446.291666666664</c:v>
                </c:pt>
                <c:pt idx="1949">
                  <c:v>41446.302083333336</c:v>
                </c:pt>
                <c:pt idx="1950">
                  <c:v>41446.3125</c:v>
                </c:pt>
                <c:pt idx="1951">
                  <c:v>41446.322916666664</c:v>
                </c:pt>
                <c:pt idx="1952">
                  <c:v>41446.333333333336</c:v>
                </c:pt>
                <c:pt idx="1953">
                  <c:v>41446.34375</c:v>
                </c:pt>
                <c:pt idx="1954">
                  <c:v>41446.354166666664</c:v>
                </c:pt>
                <c:pt idx="1955">
                  <c:v>41446.364583333336</c:v>
                </c:pt>
                <c:pt idx="1956">
                  <c:v>41446.375</c:v>
                </c:pt>
                <c:pt idx="1957">
                  <c:v>41446.385416666664</c:v>
                </c:pt>
                <c:pt idx="1958">
                  <c:v>41446.395833333336</c:v>
                </c:pt>
                <c:pt idx="1959">
                  <c:v>41446.40625</c:v>
                </c:pt>
                <c:pt idx="1960">
                  <c:v>41446.416666666664</c:v>
                </c:pt>
                <c:pt idx="1961">
                  <c:v>41446.427083333336</c:v>
                </c:pt>
                <c:pt idx="1962">
                  <c:v>41446.4375</c:v>
                </c:pt>
                <c:pt idx="1963">
                  <c:v>41446.447916666664</c:v>
                </c:pt>
                <c:pt idx="1964">
                  <c:v>41446.458333333336</c:v>
                </c:pt>
                <c:pt idx="1965">
                  <c:v>41446.46875</c:v>
                </c:pt>
                <c:pt idx="1966">
                  <c:v>41446.479166666664</c:v>
                </c:pt>
                <c:pt idx="1967">
                  <c:v>41446.489583333336</c:v>
                </c:pt>
                <c:pt idx="1968">
                  <c:v>41446.5</c:v>
                </c:pt>
                <c:pt idx="1969">
                  <c:v>41446.510416666664</c:v>
                </c:pt>
                <c:pt idx="1970">
                  <c:v>41446.520833333336</c:v>
                </c:pt>
                <c:pt idx="1971">
                  <c:v>41446.53125</c:v>
                </c:pt>
                <c:pt idx="1972">
                  <c:v>41446.541666666664</c:v>
                </c:pt>
                <c:pt idx="1973">
                  <c:v>41446.552083333336</c:v>
                </c:pt>
                <c:pt idx="1974">
                  <c:v>41446.5625</c:v>
                </c:pt>
                <c:pt idx="1975">
                  <c:v>41446.572916666664</c:v>
                </c:pt>
                <c:pt idx="1976">
                  <c:v>41446.583333333336</c:v>
                </c:pt>
                <c:pt idx="1977">
                  <c:v>41446.59375</c:v>
                </c:pt>
                <c:pt idx="1978">
                  <c:v>41446.604166666664</c:v>
                </c:pt>
                <c:pt idx="1979">
                  <c:v>41446.614583333336</c:v>
                </c:pt>
                <c:pt idx="1980">
                  <c:v>41446.625</c:v>
                </c:pt>
                <c:pt idx="1981">
                  <c:v>41446.635416666664</c:v>
                </c:pt>
                <c:pt idx="1982">
                  <c:v>41446.645833333336</c:v>
                </c:pt>
                <c:pt idx="1983">
                  <c:v>41446.65625</c:v>
                </c:pt>
                <c:pt idx="1984">
                  <c:v>41446.666666666664</c:v>
                </c:pt>
                <c:pt idx="1985">
                  <c:v>41446.677083333336</c:v>
                </c:pt>
                <c:pt idx="1986">
                  <c:v>41446.6875</c:v>
                </c:pt>
                <c:pt idx="1987">
                  <c:v>41446.697916666664</c:v>
                </c:pt>
                <c:pt idx="1988">
                  <c:v>41446.708333333336</c:v>
                </c:pt>
                <c:pt idx="1989">
                  <c:v>41446.71875</c:v>
                </c:pt>
                <c:pt idx="1990">
                  <c:v>41446.729166666664</c:v>
                </c:pt>
                <c:pt idx="1991">
                  <c:v>41446.739583333336</c:v>
                </c:pt>
                <c:pt idx="1992">
                  <c:v>41446.75</c:v>
                </c:pt>
                <c:pt idx="1993">
                  <c:v>41446.760416666664</c:v>
                </c:pt>
                <c:pt idx="1994">
                  <c:v>41446.770833333336</c:v>
                </c:pt>
                <c:pt idx="1995">
                  <c:v>41446.78125</c:v>
                </c:pt>
                <c:pt idx="1996">
                  <c:v>41446.791666666664</c:v>
                </c:pt>
                <c:pt idx="1997">
                  <c:v>41446.802083333336</c:v>
                </c:pt>
                <c:pt idx="1998">
                  <c:v>41446.8125</c:v>
                </c:pt>
                <c:pt idx="1999">
                  <c:v>41446.822916666664</c:v>
                </c:pt>
                <c:pt idx="2000">
                  <c:v>41446.833333333336</c:v>
                </c:pt>
                <c:pt idx="2001">
                  <c:v>41446.84375</c:v>
                </c:pt>
                <c:pt idx="2002">
                  <c:v>41446.854166666664</c:v>
                </c:pt>
                <c:pt idx="2003">
                  <c:v>41446.864583333336</c:v>
                </c:pt>
                <c:pt idx="2004">
                  <c:v>41446.875</c:v>
                </c:pt>
                <c:pt idx="2005">
                  <c:v>41446.885416666664</c:v>
                </c:pt>
                <c:pt idx="2006">
                  <c:v>41446.895833333336</c:v>
                </c:pt>
                <c:pt idx="2007">
                  <c:v>41446.90625</c:v>
                </c:pt>
                <c:pt idx="2008">
                  <c:v>41446.916666666664</c:v>
                </c:pt>
                <c:pt idx="2009">
                  <c:v>41446.927083333336</c:v>
                </c:pt>
                <c:pt idx="2010">
                  <c:v>41446.9375</c:v>
                </c:pt>
                <c:pt idx="2011">
                  <c:v>41446.947916666664</c:v>
                </c:pt>
                <c:pt idx="2012">
                  <c:v>41446.958333333336</c:v>
                </c:pt>
                <c:pt idx="2013">
                  <c:v>41446.96875</c:v>
                </c:pt>
                <c:pt idx="2014">
                  <c:v>41446.979166666664</c:v>
                </c:pt>
                <c:pt idx="2015">
                  <c:v>41446.989583333336</c:v>
                </c:pt>
                <c:pt idx="2016">
                  <c:v>41447</c:v>
                </c:pt>
                <c:pt idx="2017">
                  <c:v>41447.010416666664</c:v>
                </c:pt>
                <c:pt idx="2018">
                  <c:v>41447.020833333336</c:v>
                </c:pt>
                <c:pt idx="2019">
                  <c:v>41447.03125</c:v>
                </c:pt>
                <c:pt idx="2020">
                  <c:v>41447.041666666664</c:v>
                </c:pt>
                <c:pt idx="2021">
                  <c:v>41447.052083333336</c:v>
                </c:pt>
                <c:pt idx="2022">
                  <c:v>41447.0625</c:v>
                </c:pt>
                <c:pt idx="2023">
                  <c:v>41447.072916666664</c:v>
                </c:pt>
                <c:pt idx="2024">
                  <c:v>41447.083333333336</c:v>
                </c:pt>
                <c:pt idx="2025">
                  <c:v>41447.09375</c:v>
                </c:pt>
                <c:pt idx="2026">
                  <c:v>41447.104166666664</c:v>
                </c:pt>
                <c:pt idx="2027">
                  <c:v>41447.114583333336</c:v>
                </c:pt>
                <c:pt idx="2028">
                  <c:v>41447.125</c:v>
                </c:pt>
                <c:pt idx="2029">
                  <c:v>41447.135416666664</c:v>
                </c:pt>
                <c:pt idx="2030">
                  <c:v>41447.145833333336</c:v>
                </c:pt>
                <c:pt idx="2031">
                  <c:v>41447.15625</c:v>
                </c:pt>
                <c:pt idx="2032">
                  <c:v>41447.166666666664</c:v>
                </c:pt>
                <c:pt idx="2033">
                  <c:v>41447.177083333336</c:v>
                </c:pt>
                <c:pt idx="2034">
                  <c:v>41447.1875</c:v>
                </c:pt>
                <c:pt idx="2035">
                  <c:v>41447.197916666664</c:v>
                </c:pt>
                <c:pt idx="2036">
                  <c:v>41447.208333333336</c:v>
                </c:pt>
                <c:pt idx="2037">
                  <c:v>41447.21875</c:v>
                </c:pt>
                <c:pt idx="2038">
                  <c:v>41447.229166666664</c:v>
                </c:pt>
                <c:pt idx="2039">
                  <c:v>41447.239583333336</c:v>
                </c:pt>
                <c:pt idx="2040">
                  <c:v>41447.25</c:v>
                </c:pt>
                <c:pt idx="2041">
                  <c:v>41447.260416666664</c:v>
                </c:pt>
                <c:pt idx="2042">
                  <c:v>41447.270833333336</c:v>
                </c:pt>
                <c:pt idx="2043">
                  <c:v>41447.28125</c:v>
                </c:pt>
                <c:pt idx="2044">
                  <c:v>41447.291666666664</c:v>
                </c:pt>
                <c:pt idx="2045">
                  <c:v>41447.302083333336</c:v>
                </c:pt>
                <c:pt idx="2046">
                  <c:v>41447.3125</c:v>
                </c:pt>
                <c:pt idx="2047">
                  <c:v>41447.322916666664</c:v>
                </c:pt>
                <c:pt idx="2048">
                  <c:v>41447.333333333336</c:v>
                </c:pt>
                <c:pt idx="2049">
                  <c:v>41447.34375</c:v>
                </c:pt>
                <c:pt idx="2050">
                  <c:v>41447.354166666664</c:v>
                </c:pt>
                <c:pt idx="2051">
                  <c:v>41447.364583333336</c:v>
                </c:pt>
                <c:pt idx="2052">
                  <c:v>41447.375</c:v>
                </c:pt>
                <c:pt idx="2053">
                  <c:v>41447.385416666664</c:v>
                </c:pt>
                <c:pt idx="2054">
                  <c:v>41447.395833333336</c:v>
                </c:pt>
                <c:pt idx="2055">
                  <c:v>41447.40625</c:v>
                </c:pt>
                <c:pt idx="2056">
                  <c:v>41447.416666666664</c:v>
                </c:pt>
                <c:pt idx="2057">
                  <c:v>41447.427083333336</c:v>
                </c:pt>
                <c:pt idx="2058">
                  <c:v>41447.4375</c:v>
                </c:pt>
                <c:pt idx="2059">
                  <c:v>41447.447916666664</c:v>
                </c:pt>
                <c:pt idx="2060">
                  <c:v>41447.458333333336</c:v>
                </c:pt>
                <c:pt idx="2061">
                  <c:v>41447.46875</c:v>
                </c:pt>
                <c:pt idx="2062">
                  <c:v>41447.479166666664</c:v>
                </c:pt>
                <c:pt idx="2063">
                  <c:v>41447.489583333336</c:v>
                </c:pt>
                <c:pt idx="2064">
                  <c:v>41447.5</c:v>
                </c:pt>
                <c:pt idx="2065">
                  <c:v>41447.510416666664</c:v>
                </c:pt>
                <c:pt idx="2066">
                  <c:v>41447.520833333336</c:v>
                </c:pt>
                <c:pt idx="2067">
                  <c:v>41447.53125</c:v>
                </c:pt>
                <c:pt idx="2068">
                  <c:v>41447.541666666664</c:v>
                </c:pt>
                <c:pt idx="2069">
                  <c:v>41447.552083333336</c:v>
                </c:pt>
                <c:pt idx="2070">
                  <c:v>41447.5625</c:v>
                </c:pt>
                <c:pt idx="2071">
                  <c:v>41447.572916666664</c:v>
                </c:pt>
                <c:pt idx="2072">
                  <c:v>41447.583333333336</c:v>
                </c:pt>
                <c:pt idx="2073">
                  <c:v>41447.59375</c:v>
                </c:pt>
                <c:pt idx="2074">
                  <c:v>41447.604166666664</c:v>
                </c:pt>
                <c:pt idx="2075">
                  <c:v>41447.614583333336</c:v>
                </c:pt>
                <c:pt idx="2076">
                  <c:v>41447.625</c:v>
                </c:pt>
                <c:pt idx="2077">
                  <c:v>41447.635416666664</c:v>
                </c:pt>
                <c:pt idx="2078">
                  <c:v>41447.645833333336</c:v>
                </c:pt>
                <c:pt idx="2079">
                  <c:v>41447.65625</c:v>
                </c:pt>
                <c:pt idx="2080">
                  <c:v>41447.666666666664</c:v>
                </c:pt>
                <c:pt idx="2081">
                  <c:v>41447.677083333336</c:v>
                </c:pt>
                <c:pt idx="2082">
                  <c:v>41447.6875</c:v>
                </c:pt>
                <c:pt idx="2083">
                  <c:v>41447.697916666664</c:v>
                </c:pt>
                <c:pt idx="2084">
                  <c:v>41447.708333333336</c:v>
                </c:pt>
                <c:pt idx="2085">
                  <c:v>41447.71875</c:v>
                </c:pt>
                <c:pt idx="2086">
                  <c:v>41447.729166666664</c:v>
                </c:pt>
                <c:pt idx="2087">
                  <c:v>41447.739583333336</c:v>
                </c:pt>
                <c:pt idx="2088">
                  <c:v>41447.75</c:v>
                </c:pt>
                <c:pt idx="2089">
                  <c:v>41447.760416666664</c:v>
                </c:pt>
                <c:pt idx="2090">
                  <c:v>41447.770833333336</c:v>
                </c:pt>
                <c:pt idx="2091">
                  <c:v>41447.78125</c:v>
                </c:pt>
                <c:pt idx="2092">
                  <c:v>41447.791666666664</c:v>
                </c:pt>
                <c:pt idx="2093">
                  <c:v>41447.802083333336</c:v>
                </c:pt>
                <c:pt idx="2094">
                  <c:v>41447.8125</c:v>
                </c:pt>
                <c:pt idx="2095">
                  <c:v>41447.822916666664</c:v>
                </c:pt>
                <c:pt idx="2096">
                  <c:v>41447.833333333336</c:v>
                </c:pt>
                <c:pt idx="2097">
                  <c:v>41447.84375</c:v>
                </c:pt>
                <c:pt idx="2098">
                  <c:v>41447.854166666664</c:v>
                </c:pt>
                <c:pt idx="2099">
                  <c:v>41447.864583333336</c:v>
                </c:pt>
                <c:pt idx="2100">
                  <c:v>41447.875</c:v>
                </c:pt>
                <c:pt idx="2101">
                  <c:v>41447.885416666664</c:v>
                </c:pt>
                <c:pt idx="2102">
                  <c:v>41447.895833333336</c:v>
                </c:pt>
                <c:pt idx="2103">
                  <c:v>41447.90625</c:v>
                </c:pt>
                <c:pt idx="2104">
                  <c:v>41447.916666666664</c:v>
                </c:pt>
                <c:pt idx="2105">
                  <c:v>41447.927083333336</c:v>
                </c:pt>
                <c:pt idx="2106">
                  <c:v>41447.9375</c:v>
                </c:pt>
                <c:pt idx="2107">
                  <c:v>41447.947916666664</c:v>
                </c:pt>
                <c:pt idx="2108">
                  <c:v>41447.958333333336</c:v>
                </c:pt>
                <c:pt idx="2109">
                  <c:v>41447.96875</c:v>
                </c:pt>
                <c:pt idx="2110">
                  <c:v>41447.979166666664</c:v>
                </c:pt>
                <c:pt idx="2111">
                  <c:v>41447.989583333336</c:v>
                </c:pt>
                <c:pt idx="2112">
                  <c:v>41448</c:v>
                </c:pt>
                <c:pt idx="2113">
                  <c:v>41448.010416666664</c:v>
                </c:pt>
                <c:pt idx="2114">
                  <c:v>41448.020833333336</c:v>
                </c:pt>
                <c:pt idx="2115">
                  <c:v>41448.03125</c:v>
                </c:pt>
                <c:pt idx="2116">
                  <c:v>41448.041666666664</c:v>
                </c:pt>
                <c:pt idx="2117">
                  <c:v>41448.052083333336</c:v>
                </c:pt>
                <c:pt idx="2118">
                  <c:v>41448.0625</c:v>
                </c:pt>
                <c:pt idx="2119">
                  <c:v>41448.072916666664</c:v>
                </c:pt>
                <c:pt idx="2120">
                  <c:v>41448.083333333336</c:v>
                </c:pt>
                <c:pt idx="2121">
                  <c:v>41448.09375</c:v>
                </c:pt>
                <c:pt idx="2122">
                  <c:v>41448.104166666664</c:v>
                </c:pt>
                <c:pt idx="2123">
                  <c:v>41448.114583333336</c:v>
                </c:pt>
                <c:pt idx="2124">
                  <c:v>41448.125</c:v>
                </c:pt>
                <c:pt idx="2125">
                  <c:v>41448.135416666664</c:v>
                </c:pt>
                <c:pt idx="2126">
                  <c:v>41448.145833333336</c:v>
                </c:pt>
                <c:pt idx="2127">
                  <c:v>41448.15625</c:v>
                </c:pt>
                <c:pt idx="2128">
                  <c:v>41448.166666666664</c:v>
                </c:pt>
                <c:pt idx="2129">
                  <c:v>41448.177083333336</c:v>
                </c:pt>
                <c:pt idx="2130">
                  <c:v>41448.1875</c:v>
                </c:pt>
                <c:pt idx="2131">
                  <c:v>41448.197916666664</c:v>
                </c:pt>
                <c:pt idx="2132">
                  <c:v>41448.208333333336</c:v>
                </c:pt>
                <c:pt idx="2133">
                  <c:v>41448.21875</c:v>
                </c:pt>
                <c:pt idx="2134">
                  <c:v>41448.229166666664</c:v>
                </c:pt>
                <c:pt idx="2135">
                  <c:v>41448.239583333336</c:v>
                </c:pt>
                <c:pt idx="2136">
                  <c:v>41448.25</c:v>
                </c:pt>
                <c:pt idx="2137">
                  <c:v>41448.260416666664</c:v>
                </c:pt>
                <c:pt idx="2138">
                  <c:v>41448.270833333336</c:v>
                </c:pt>
                <c:pt idx="2139">
                  <c:v>41448.28125</c:v>
                </c:pt>
                <c:pt idx="2140">
                  <c:v>41448.291666666664</c:v>
                </c:pt>
                <c:pt idx="2141">
                  <c:v>41448.302083333336</c:v>
                </c:pt>
                <c:pt idx="2142">
                  <c:v>41448.3125</c:v>
                </c:pt>
                <c:pt idx="2143">
                  <c:v>41448.322916666664</c:v>
                </c:pt>
                <c:pt idx="2144">
                  <c:v>41448.333333333336</c:v>
                </c:pt>
                <c:pt idx="2145">
                  <c:v>41448.34375</c:v>
                </c:pt>
                <c:pt idx="2146">
                  <c:v>41448.354166666664</c:v>
                </c:pt>
                <c:pt idx="2147">
                  <c:v>41448.364583333336</c:v>
                </c:pt>
                <c:pt idx="2148">
                  <c:v>41448.375</c:v>
                </c:pt>
                <c:pt idx="2149">
                  <c:v>41448.385416666664</c:v>
                </c:pt>
                <c:pt idx="2150">
                  <c:v>41448.395833333336</c:v>
                </c:pt>
                <c:pt idx="2151">
                  <c:v>41448.40625</c:v>
                </c:pt>
                <c:pt idx="2152">
                  <c:v>41448.416666666664</c:v>
                </c:pt>
                <c:pt idx="2153">
                  <c:v>41448.427083333336</c:v>
                </c:pt>
                <c:pt idx="2154">
                  <c:v>41448.4375</c:v>
                </c:pt>
                <c:pt idx="2155">
                  <c:v>41448.447916666664</c:v>
                </c:pt>
                <c:pt idx="2156">
                  <c:v>41448.458333333336</c:v>
                </c:pt>
                <c:pt idx="2157">
                  <c:v>41448.46875</c:v>
                </c:pt>
                <c:pt idx="2158">
                  <c:v>41448.479166666664</c:v>
                </c:pt>
                <c:pt idx="2159">
                  <c:v>41448.489583333336</c:v>
                </c:pt>
                <c:pt idx="2160">
                  <c:v>41448.5</c:v>
                </c:pt>
                <c:pt idx="2161">
                  <c:v>41448.510416666664</c:v>
                </c:pt>
                <c:pt idx="2162">
                  <c:v>41448.520833333336</c:v>
                </c:pt>
                <c:pt idx="2163">
                  <c:v>41448.53125</c:v>
                </c:pt>
                <c:pt idx="2164">
                  <c:v>41448.541666666664</c:v>
                </c:pt>
                <c:pt idx="2165">
                  <c:v>41448.552083333336</c:v>
                </c:pt>
                <c:pt idx="2166">
                  <c:v>41448.5625</c:v>
                </c:pt>
                <c:pt idx="2167">
                  <c:v>41448.572916666664</c:v>
                </c:pt>
                <c:pt idx="2168">
                  <c:v>41448.583333333336</c:v>
                </c:pt>
                <c:pt idx="2169">
                  <c:v>41448.59375</c:v>
                </c:pt>
                <c:pt idx="2170">
                  <c:v>41448.604166666664</c:v>
                </c:pt>
                <c:pt idx="2171">
                  <c:v>41448.614583333336</c:v>
                </c:pt>
                <c:pt idx="2172">
                  <c:v>41448.625</c:v>
                </c:pt>
                <c:pt idx="2173">
                  <c:v>41448.635416666664</c:v>
                </c:pt>
                <c:pt idx="2174">
                  <c:v>41448.645833333336</c:v>
                </c:pt>
                <c:pt idx="2175">
                  <c:v>41448.65625</c:v>
                </c:pt>
                <c:pt idx="2176">
                  <c:v>41448.656944444447</c:v>
                </c:pt>
                <c:pt idx="2177">
                  <c:v>41448.666666666664</c:v>
                </c:pt>
                <c:pt idx="2178">
                  <c:v>41448.677083333336</c:v>
                </c:pt>
                <c:pt idx="2179">
                  <c:v>41448.6875</c:v>
                </c:pt>
                <c:pt idx="2180">
                  <c:v>41448.697916666664</c:v>
                </c:pt>
                <c:pt idx="2181">
                  <c:v>41448.708333333336</c:v>
                </c:pt>
                <c:pt idx="2182">
                  <c:v>41448.71875</c:v>
                </c:pt>
                <c:pt idx="2183">
                  <c:v>41448.729166666664</c:v>
                </c:pt>
                <c:pt idx="2184">
                  <c:v>41448.739583333336</c:v>
                </c:pt>
                <c:pt idx="2185">
                  <c:v>41448.75</c:v>
                </c:pt>
                <c:pt idx="2186">
                  <c:v>41448.760416666664</c:v>
                </c:pt>
                <c:pt idx="2187">
                  <c:v>41448.770833333336</c:v>
                </c:pt>
                <c:pt idx="2188">
                  <c:v>41448.78125</c:v>
                </c:pt>
                <c:pt idx="2189">
                  <c:v>41448.791666666664</c:v>
                </c:pt>
                <c:pt idx="2190">
                  <c:v>41448.802083333336</c:v>
                </c:pt>
                <c:pt idx="2191">
                  <c:v>41448.8125</c:v>
                </c:pt>
                <c:pt idx="2192">
                  <c:v>41448.822916666664</c:v>
                </c:pt>
                <c:pt idx="2193">
                  <c:v>41448.833333333336</c:v>
                </c:pt>
                <c:pt idx="2194">
                  <c:v>41448.84375</c:v>
                </c:pt>
                <c:pt idx="2195">
                  <c:v>41448.854166666664</c:v>
                </c:pt>
                <c:pt idx="2196">
                  <c:v>41448.864583333336</c:v>
                </c:pt>
                <c:pt idx="2197">
                  <c:v>41448.865277777775</c:v>
                </c:pt>
                <c:pt idx="2198">
                  <c:v>41448.875</c:v>
                </c:pt>
                <c:pt idx="2199">
                  <c:v>41448.885416666664</c:v>
                </c:pt>
                <c:pt idx="2200">
                  <c:v>41448.895833333336</c:v>
                </c:pt>
                <c:pt idx="2201">
                  <c:v>41448.90625</c:v>
                </c:pt>
                <c:pt idx="2202">
                  <c:v>41448.916666666664</c:v>
                </c:pt>
                <c:pt idx="2203">
                  <c:v>41448.927083333336</c:v>
                </c:pt>
                <c:pt idx="2204">
                  <c:v>41448.9375</c:v>
                </c:pt>
                <c:pt idx="2205">
                  <c:v>41448.947916666664</c:v>
                </c:pt>
                <c:pt idx="2206">
                  <c:v>41448.958333333336</c:v>
                </c:pt>
                <c:pt idx="2207">
                  <c:v>41448.96875</c:v>
                </c:pt>
                <c:pt idx="2208">
                  <c:v>41448.979166666664</c:v>
                </c:pt>
                <c:pt idx="2209">
                  <c:v>41448.989583333336</c:v>
                </c:pt>
                <c:pt idx="2210">
                  <c:v>41449</c:v>
                </c:pt>
                <c:pt idx="2211">
                  <c:v>41449.010416666664</c:v>
                </c:pt>
                <c:pt idx="2212">
                  <c:v>41449.020833333336</c:v>
                </c:pt>
                <c:pt idx="2213">
                  <c:v>41449.03125</c:v>
                </c:pt>
                <c:pt idx="2214">
                  <c:v>41449.041666666664</c:v>
                </c:pt>
                <c:pt idx="2215">
                  <c:v>41449.052083333336</c:v>
                </c:pt>
                <c:pt idx="2216">
                  <c:v>41449.052777777775</c:v>
                </c:pt>
                <c:pt idx="2217">
                  <c:v>41449.0625</c:v>
                </c:pt>
                <c:pt idx="2218">
                  <c:v>41449.072916666664</c:v>
                </c:pt>
                <c:pt idx="2219">
                  <c:v>41449.083333333336</c:v>
                </c:pt>
                <c:pt idx="2220">
                  <c:v>41449.09375</c:v>
                </c:pt>
                <c:pt idx="2221">
                  <c:v>41449.104166666664</c:v>
                </c:pt>
                <c:pt idx="2222">
                  <c:v>41449.114583333336</c:v>
                </c:pt>
                <c:pt idx="2223">
                  <c:v>41449.125</c:v>
                </c:pt>
                <c:pt idx="2224">
                  <c:v>41449.135416666664</c:v>
                </c:pt>
                <c:pt idx="2225">
                  <c:v>41449.145833333336</c:v>
                </c:pt>
                <c:pt idx="2226">
                  <c:v>41449.15625</c:v>
                </c:pt>
                <c:pt idx="2227">
                  <c:v>41449.166666666664</c:v>
                </c:pt>
                <c:pt idx="2228">
                  <c:v>41449.177083333336</c:v>
                </c:pt>
                <c:pt idx="2229">
                  <c:v>41449.1875</c:v>
                </c:pt>
                <c:pt idx="2230">
                  <c:v>41449.197916666664</c:v>
                </c:pt>
                <c:pt idx="2231">
                  <c:v>41449.208333333336</c:v>
                </c:pt>
                <c:pt idx="2232">
                  <c:v>41449.21875</c:v>
                </c:pt>
                <c:pt idx="2233">
                  <c:v>41449.229166666664</c:v>
                </c:pt>
                <c:pt idx="2234">
                  <c:v>41449.239583333336</c:v>
                </c:pt>
                <c:pt idx="2235">
                  <c:v>41449.25</c:v>
                </c:pt>
                <c:pt idx="2236">
                  <c:v>41449.260416666664</c:v>
                </c:pt>
                <c:pt idx="2237">
                  <c:v>41449.270833333336</c:v>
                </c:pt>
                <c:pt idx="2238">
                  <c:v>41449.28125</c:v>
                </c:pt>
                <c:pt idx="2239">
                  <c:v>41449.291666666664</c:v>
                </c:pt>
                <c:pt idx="2240">
                  <c:v>41449.302083333336</c:v>
                </c:pt>
                <c:pt idx="2241">
                  <c:v>41449.3125</c:v>
                </c:pt>
                <c:pt idx="2242">
                  <c:v>41449.322916666664</c:v>
                </c:pt>
                <c:pt idx="2243">
                  <c:v>41449.333333333336</c:v>
                </c:pt>
                <c:pt idx="2244">
                  <c:v>41449.34375</c:v>
                </c:pt>
                <c:pt idx="2245">
                  <c:v>41449.354166666664</c:v>
                </c:pt>
                <c:pt idx="2246">
                  <c:v>41449.364583333336</c:v>
                </c:pt>
                <c:pt idx="2247">
                  <c:v>41449.375</c:v>
                </c:pt>
                <c:pt idx="2248">
                  <c:v>41449.385416666664</c:v>
                </c:pt>
                <c:pt idx="2249">
                  <c:v>41449.395833333336</c:v>
                </c:pt>
                <c:pt idx="2250">
                  <c:v>41449.40625</c:v>
                </c:pt>
                <c:pt idx="2251">
                  <c:v>41449.416666666664</c:v>
                </c:pt>
                <c:pt idx="2252">
                  <c:v>41449.427083333336</c:v>
                </c:pt>
                <c:pt idx="2253">
                  <c:v>41449.4375</c:v>
                </c:pt>
                <c:pt idx="2254">
                  <c:v>41449.447916666664</c:v>
                </c:pt>
                <c:pt idx="2255">
                  <c:v>41449.458333333336</c:v>
                </c:pt>
                <c:pt idx="2256">
                  <c:v>41449.46875</c:v>
                </c:pt>
                <c:pt idx="2257">
                  <c:v>41449.479166666664</c:v>
                </c:pt>
                <c:pt idx="2258">
                  <c:v>41449.489583333336</c:v>
                </c:pt>
                <c:pt idx="2259">
                  <c:v>41449.5</c:v>
                </c:pt>
                <c:pt idx="2260">
                  <c:v>41449.510416666664</c:v>
                </c:pt>
                <c:pt idx="2261">
                  <c:v>41449.520833333336</c:v>
                </c:pt>
                <c:pt idx="2262">
                  <c:v>41449.53125</c:v>
                </c:pt>
                <c:pt idx="2263">
                  <c:v>41449.541666666664</c:v>
                </c:pt>
                <c:pt idx="2264">
                  <c:v>41449.552083333336</c:v>
                </c:pt>
                <c:pt idx="2265">
                  <c:v>41449.5625</c:v>
                </c:pt>
                <c:pt idx="2266">
                  <c:v>41449.572916666664</c:v>
                </c:pt>
                <c:pt idx="2267">
                  <c:v>41449.583333333336</c:v>
                </c:pt>
                <c:pt idx="2268">
                  <c:v>41449.59375</c:v>
                </c:pt>
                <c:pt idx="2269">
                  <c:v>41449.604166666664</c:v>
                </c:pt>
                <c:pt idx="2270">
                  <c:v>41449.614583333336</c:v>
                </c:pt>
                <c:pt idx="2271">
                  <c:v>41449.625</c:v>
                </c:pt>
                <c:pt idx="2272">
                  <c:v>41449.635416666664</c:v>
                </c:pt>
                <c:pt idx="2273">
                  <c:v>41449.645833333336</c:v>
                </c:pt>
                <c:pt idx="2274">
                  <c:v>41449.65625</c:v>
                </c:pt>
                <c:pt idx="2275">
                  <c:v>41449.666666666664</c:v>
                </c:pt>
                <c:pt idx="2276">
                  <c:v>41449.677083333336</c:v>
                </c:pt>
                <c:pt idx="2277">
                  <c:v>41449.6875</c:v>
                </c:pt>
                <c:pt idx="2278">
                  <c:v>41449.697916666664</c:v>
                </c:pt>
                <c:pt idx="2279">
                  <c:v>41449.708333333336</c:v>
                </c:pt>
                <c:pt idx="2280">
                  <c:v>41449.71875</c:v>
                </c:pt>
                <c:pt idx="2281">
                  <c:v>41449.729166666664</c:v>
                </c:pt>
                <c:pt idx="2282">
                  <c:v>41449.739583333336</c:v>
                </c:pt>
                <c:pt idx="2283">
                  <c:v>41449.75</c:v>
                </c:pt>
                <c:pt idx="2284">
                  <c:v>41449.760416666664</c:v>
                </c:pt>
                <c:pt idx="2285">
                  <c:v>41449.770833333336</c:v>
                </c:pt>
                <c:pt idx="2286">
                  <c:v>41449.78125</c:v>
                </c:pt>
                <c:pt idx="2287">
                  <c:v>41449.791666666664</c:v>
                </c:pt>
                <c:pt idx="2288">
                  <c:v>41449.802083333336</c:v>
                </c:pt>
                <c:pt idx="2289">
                  <c:v>41449.8125</c:v>
                </c:pt>
                <c:pt idx="2290">
                  <c:v>41449.822916666664</c:v>
                </c:pt>
                <c:pt idx="2291">
                  <c:v>41449.833333333336</c:v>
                </c:pt>
                <c:pt idx="2292">
                  <c:v>41449.84375</c:v>
                </c:pt>
                <c:pt idx="2293">
                  <c:v>41449.854166666664</c:v>
                </c:pt>
                <c:pt idx="2294">
                  <c:v>41449.864583333336</c:v>
                </c:pt>
                <c:pt idx="2295">
                  <c:v>41449.875</c:v>
                </c:pt>
                <c:pt idx="2296">
                  <c:v>41449.885416666664</c:v>
                </c:pt>
                <c:pt idx="2297">
                  <c:v>41449.895833333336</c:v>
                </c:pt>
                <c:pt idx="2298">
                  <c:v>41449.90625</c:v>
                </c:pt>
                <c:pt idx="2299">
                  <c:v>41449.916666666664</c:v>
                </c:pt>
                <c:pt idx="2300">
                  <c:v>41449.927083333336</c:v>
                </c:pt>
                <c:pt idx="2301">
                  <c:v>41449.9375</c:v>
                </c:pt>
                <c:pt idx="2302">
                  <c:v>41449.947916666664</c:v>
                </c:pt>
                <c:pt idx="2303">
                  <c:v>41449.958333333336</c:v>
                </c:pt>
                <c:pt idx="2304">
                  <c:v>41449.96875</c:v>
                </c:pt>
                <c:pt idx="2305">
                  <c:v>41449.979166666664</c:v>
                </c:pt>
                <c:pt idx="2306">
                  <c:v>41449.989583333336</c:v>
                </c:pt>
                <c:pt idx="2307">
                  <c:v>41449.21875</c:v>
                </c:pt>
                <c:pt idx="2308">
                  <c:v>41449.229166666664</c:v>
                </c:pt>
                <c:pt idx="2309">
                  <c:v>41449.239583333336</c:v>
                </c:pt>
                <c:pt idx="2310">
                  <c:v>41449.25</c:v>
                </c:pt>
                <c:pt idx="2311">
                  <c:v>41449.260416666664</c:v>
                </c:pt>
                <c:pt idx="2312">
                  <c:v>41449.270833333336</c:v>
                </c:pt>
                <c:pt idx="2313">
                  <c:v>41449.28125</c:v>
                </c:pt>
                <c:pt idx="2314">
                  <c:v>41449.291666666664</c:v>
                </c:pt>
                <c:pt idx="2315">
                  <c:v>41449.302083333336</c:v>
                </c:pt>
                <c:pt idx="2316">
                  <c:v>41449.3125</c:v>
                </c:pt>
                <c:pt idx="2317">
                  <c:v>41449.322916666664</c:v>
                </c:pt>
                <c:pt idx="2318">
                  <c:v>41449.333333333336</c:v>
                </c:pt>
                <c:pt idx="2319">
                  <c:v>41449.34375</c:v>
                </c:pt>
                <c:pt idx="2320">
                  <c:v>41449.354166666664</c:v>
                </c:pt>
                <c:pt idx="2321">
                  <c:v>41449.364583333336</c:v>
                </c:pt>
                <c:pt idx="2322">
                  <c:v>41449.375</c:v>
                </c:pt>
                <c:pt idx="2323">
                  <c:v>41449.385416666664</c:v>
                </c:pt>
                <c:pt idx="2324">
                  <c:v>41449.395833333336</c:v>
                </c:pt>
                <c:pt idx="2325">
                  <c:v>41449.40625</c:v>
                </c:pt>
                <c:pt idx="2326">
                  <c:v>41449.416666666664</c:v>
                </c:pt>
                <c:pt idx="2327">
                  <c:v>41449.427083333336</c:v>
                </c:pt>
                <c:pt idx="2328">
                  <c:v>41449.4375</c:v>
                </c:pt>
                <c:pt idx="2329">
                  <c:v>41449.447916666664</c:v>
                </c:pt>
                <c:pt idx="2330">
                  <c:v>41449.458333333336</c:v>
                </c:pt>
                <c:pt idx="2331">
                  <c:v>41449.46875</c:v>
                </c:pt>
                <c:pt idx="2332">
                  <c:v>41449.479166666664</c:v>
                </c:pt>
                <c:pt idx="2333">
                  <c:v>41449.489583333336</c:v>
                </c:pt>
                <c:pt idx="2334">
                  <c:v>41449.5</c:v>
                </c:pt>
                <c:pt idx="2335">
                  <c:v>41449.510416666664</c:v>
                </c:pt>
                <c:pt idx="2336">
                  <c:v>41449.520833333336</c:v>
                </c:pt>
                <c:pt idx="2337">
                  <c:v>41449.53125</c:v>
                </c:pt>
                <c:pt idx="2338">
                  <c:v>41449.541666666664</c:v>
                </c:pt>
                <c:pt idx="2339">
                  <c:v>41449.552083333336</c:v>
                </c:pt>
                <c:pt idx="2340">
                  <c:v>41449.552777777775</c:v>
                </c:pt>
                <c:pt idx="2341">
                  <c:v>41449.5625</c:v>
                </c:pt>
                <c:pt idx="2342">
                  <c:v>41449.572916666664</c:v>
                </c:pt>
                <c:pt idx="2343">
                  <c:v>41449.583333333336</c:v>
                </c:pt>
                <c:pt idx="2344">
                  <c:v>41449.59375</c:v>
                </c:pt>
                <c:pt idx="2345">
                  <c:v>41449.604166666664</c:v>
                </c:pt>
                <c:pt idx="2346">
                  <c:v>41449.614583333336</c:v>
                </c:pt>
                <c:pt idx="2347">
                  <c:v>41449.625</c:v>
                </c:pt>
                <c:pt idx="2348">
                  <c:v>41449.635416666664</c:v>
                </c:pt>
                <c:pt idx="2349">
                  <c:v>41449.645833333336</c:v>
                </c:pt>
                <c:pt idx="2350">
                  <c:v>41449.65625</c:v>
                </c:pt>
                <c:pt idx="2351">
                  <c:v>41449.666666666664</c:v>
                </c:pt>
                <c:pt idx="2352">
                  <c:v>41449.677083333336</c:v>
                </c:pt>
                <c:pt idx="2353">
                  <c:v>41449.6875</c:v>
                </c:pt>
                <c:pt idx="2354">
                  <c:v>41449.697916666664</c:v>
                </c:pt>
                <c:pt idx="2355">
                  <c:v>41449.708333333336</c:v>
                </c:pt>
                <c:pt idx="2356">
                  <c:v>41449.71875</c:v>
                </c:pt>
                <c:pt idx="2357">
                  <c:v>41449.729166666664</c:v>
                </c:pt>
                <c:pt idx="2358">
                  <c:v>41449.739583333336</c:v>
                </c:pt>
                <c:pt idx="2359">
                  <c:v>41449.75</c:v>
                </c:pt>
                <c:pt idx="2360">
                  <c:v>41449.760416666664</c:v>
                </c:pt>
                <c:pt idx="2361">
                  <c:v>41449.770833333336</c:v>
                </c:pt>
                <c:pt idx="2362">
                  <c:v>41449.78125</c:v>
                </c:pt>
                <c:pt idx="2363">
                  <c:v>41449.791666666664</c:v>
                </c:pt>
                <c:pt idx="2364">
                  <c:v>41449.802083333336</c:v>
                </c:pt>
                <c:pt idx="2365">
                  <c:v>41449.8125</c:v>
                </c:pt>
                <c:pt idx="2366">
                  <c:v>41449.822916666664</c:v>
                </c:pt>
                <c:pt idx="2367">
                  <c:v>41449.833333333336</c:v>
                </c:pt>
                <c:pt idx="2368">
                  <c:v>41449.84375</c:v>
                </c:pt>
                <c:pt idx="2369">
                  <c:v>41449.854166666664</c:v>
                </c:pt>
                <c:pt idx="2370">
                  <c:v>41449.864583333336</c:v>
                </c:pt>
                <c:pt idx="2371">
                  <c:v>41449.875</c:v>
                </c:pt>
                <c:pt idx="2372">
                  <c:v>41449.885416666664</c:v>
                </c:pt>
                <c:pt idx="2373">
                  <c:v>41449.895833333336</c:v>
                </c:pt>
                <c:pt idx="2374">
                  <c:v>41449.90625</c:v>
                </c:pt>
                <c:pt idx="2375">
                  <c:v>41449.916666666664</c:v>
                </c:pt>
                <c:pt idx="2376">
                  <c:v>41449.927083333336</c:v>
                </c:pt>
                <c:pt idx="2377">
                  <c:v>41449.9375</c:v>
                </c:pt>
                <c:pt idx="2378">
                  <c:v>41449.947916666664</c:v>
                </c:pt>
                <c:pt idx="2379">
                  <c:v>41449.958333333336</c:v>
                </c:pt>
                <c:pt idx="2380">
                  <c:v>41449.96875</c:v>
                </c:pt>
                <c:pt idx="2381">
                  <c:v>41449.979166666664</c:v>
                </c:pt>
                <c:pt idx="2382">
                  <c:v>41449.989583333336</c:v>
                </c:pt>
                <c:pt idx="2383">
                  <c:v>41450</c:v>
                </c:pt>
                <c:pt idx="2384">
                  <c:v>41450.010416666664</c:v>
                </c:pt>
                <c:pt idx="2385">
                  <c:v>41450.020833333336</c:v>
                </c:pt>
                <c:pt idx="2386">
                  <c:v>41450.03125</c:v>
                </c:pt>
                <c:pt idx="2387">
                  <c:v>41450.041666666664</c:v>
                </c:pt>
                <c:pt idx="2388">
                  <c:v>41450.052083333336</c:v>
                </c:pt>
                <c:pt idx="2389">
                  <c:v>41450.0625</c:v>
                </c:pt>
                <c:pt idx="2390">
                  <c:v>41450.072916666664</c:v>
                </c:pt>
                <c:pt idx="2391">
                  <c:v>41450.083333333336</c:v>
                </c:pt>
                <c:pt idx="2392">
                  <c:v>41450.09375</c:v>
                </c:pt>
                <c:pt idx="2393">
                  <c:v>41450.104166666664</c:v>
                </c:pt>
                <c:pt idx="2394">
                  <c:v>41450.114583333336</c:v>
                </c:pt>
                <c:pt idx="2395">
                  <c:v>41450.125</c:v>
                </c:pt>
                <c:pt idx="2396">
                  <c:v>41450.135416666664</c:v>
                </c:pt>
                <c:pt idx="2397">
                  <c:v>41450.145833333336</c:v>
                </c:pt>
                <c:pt idx="2398">
                  <c:v>41450.15625</c:v>
                </c:pt>
                <c:pt idx="2399">
                  <c:v>41450.166666666664</c:v>
                </c:pt>
                <c:pt idx="2400">
                  <c:v>41450.177083333336</c:v>
                </c:pt>
                <c:pt idx="2401">
                  <c:v>41450.1875</c:v>
                </c:pt>
                <c:pt idx="2402">
                  <c:v>41450.197916666664</c:v>
                </c:pt>
                <c:pt idx="2403">
                  <c:v>41450.208333333336</c:v>
                </c:pt>
                <c:pt idx="2404">
                  <c:v>41450.21875</c:v>
                </c:pt>
                <c:pt idx="2405">
                  <c:v>41450.229166666664</c:v>
                </c:pt>
                <c:pt idx="2406">
                  <c:v>41450.239583333336</c:v>
                </c:pt>
                <c:pt idx="2407">
                  <c:v>41450.25</c:v>
                </c:pt>
                <c:pt idx="2408">
                  <c:v>41450.260416666664</c:v>
                </c:pt>
                <c:pt idx="2409">
                  <c:v>41450.270833333336</c:v>
                </c:pt>
                <c:pt idx="2410">
                  <c:v>41450.28125</c:v>
                </c:pt>
                <c:pt idx="2411">
                  <c:v>41450.291666666664</c:v>
                </c:pt>
                <c:pt idx="2412">
                  <c:v>41450.302083333336</c:v>
                </c:pt>
                <c:pt idx="2413">
                  <c:v>41450.3125</c:v>
                </c:pt>
                <c:pt idx="2414">
                  <c:v>41450.322916666664</c:v>
                </c:pt>
                <c:pt idx="2415">
                  <c:v>41450.333333333336</c:v>
                </c:pt>
                <c:pt idx="2416">
                  <c:v>41450.34375</c:v>
                </c:pt>
                <c:pt idx="2417">
                  <c:v>41450.354166666664</c:v>
                </c:pt>
                <c:pt idx="2418">
                  <c:v>41450.364583333336</c:v>
                </c:pt>
                <c:pt idx="2419">
                  <c:v>41450.375</c:v>
                </c:pt>
                <c:pt idx="2420">
                  <c:v>41450.385416666664</c:v>
                </c:pt>
                <c:pt idx="2421">
                  <c:v>41450.395833333336</c:v>
                </c:pt>
                <c:pt idx="2422">
                  <c:v>41450.40625</c:v>
                </c:pt>
                <c:pt idx="2423">
                  <c:v>41450.416666666664</c:v>
                </c:pt>
                <c:pt idx="2424">
                  <c:v>41450.427083333336</c:v>
                </c:pt>
                <c:pt idx="2425">
                  <c:v>41450.4375</c:v>
                </c:pt>
                <c:pt idx="2426">
                  <c:v>41450.447916666664</c:v>
                </c:pt>
                <c:pt idx="2427">
                  <c:v>41450.458333333336</c:v>
                </c:pt>
                <c:pt idx="2428">
                  <c:v>41450.46875</c:v>
                </c:pt>
                <c:pt idx="2429">
                  <c:v>41450.479166666664</c:v>
                </c:pt>
                <c:pt idx="2430">
                  <c:v>41450.489583333336</c:v>
                </c:pt>
                <c:pt idx="2431">
                  <c:v>41450.5</c:v>
                </c:pt>
                <c:pt idx="2432">
                  <c:v>41450.510416666664</c:v>
                </c:pt>
                <c:pt idx="2433">
                  <c:v>41450.520833333336</c:v>
                </c:pt>
                <c:pt idx="2434">
                  <c:v>41450.53125</c:v>
                </c:pt>
                <c:pt idx="2435">
                  <c:v>41450.541666666664</c:v>
                </c:pt>
                <c:pt idx="2436">
                  <c:v>41450.552083333336</c:v>
                </c:pt>
                <c:pt idx="2437">
                  <c:v>41450.5625</c:v>
                </c:pt>
                <c:pt idx="2438">
                  <c:v>41450.572916666664</c:v>
                </c:pt>
                <c:pt idx="2439">
                  <c:v>41450.583333333336</c:v>
                </c:pt>
                <c:pt idx="2440">
                  <c:v>41450.59375</c:v>
                </c:pt>
                <c:pt idx="2441">
                  <c:v>41450.604166666664</c:v>
                </c:pt>
                <c:pt idx="2442">
                  <c:v>41450.614583333336</c:v>
                </c:pt>
                <c:pt idx="2443">
                  <c:v>41450.625</c:v>
                </c:pt>
                <c:pt idx="2444">
                  <c:v>41450.635416666664</c:v>
                </c:pt>
                <c:pt idx="2445">
                  <c:v>41450.645833333336</c:v>
                </c:pt>
                <c:pt idx="2446">
                  <c:v>41450.65625</c:v>
                </c:pt>
                <c:pt idx="2447">
                  <c:v>41450.666666666664</c:v>
                </c:pt>
                <c:pt idx="2448">
                  <c:v>41450.677083333336</c:v>
                </c:pt>
                <c:pt idx="2449">
                  <c:v>41450.6875</c:v>
                </c:pt>
                <c:pt idx="2450">
                  <c:v>41450.697916666664</c:v>
                </c:pt>
                <c:pt idx="2451">
                  <c:v>41450.708333333336</c:v>
                </c:pt>
                <c:pt idx="2452">
                  <c:v>41450.71875</c:v>
                </c:pt>
                <c:pt idx="2453">
                  <c:v>41450.729166666664</c:v>
                </c:pt>
                <c:pt idx="2454">
                  <c:v>41450.739583333336</c:v>
                </c:pt>
                <c:pt idx="2455">
                  <c:v>41450.75</c:v>
                </c:pt>
                <c:pt idx="2456">
                  <c:v>41450.760416666664</c:v>
                </c:pt>
                <c:pt idx="2457">
                  <c:v>41450.770833333336</c:v>
                </c:pt>
                <c:pt idx="2458">
                  <c:v>41450.78125</c:v>
                </c:pt>
                <c:pt idx="2459">
                  <c:v>41450.791666666664</c:v>
                </c:pt>
                <c:pt idx="2460">
                  <c:v>41450.802083333336</c:v>
                </c:pt>
                <c:pt idx="2461">
                  <c:v>41450.8125</c:v>
                </c:pt>
                <c:pt idx="2462">
                  <c:v>41450.822916666664</c:v>
                </c:pt>
                <c:pt idx="2463">
                  <c:v>41450.823611111111</c:v>
                </c:pt>
                <c:pt idx="2464">
                  <c:v>41450.833333333336</c:v>
                </c:pt>
                <c:pt idx="2465">
                  <c:v>41450.84375</c:v>
                </c:pt>
                <c:pt idx="2466">
                  <c:v>41450.854166666664</c:v>
                </c:pt>
                <c:pt idx="2467">
                  <c:v>41450.864583333336</c:v>
                </c:pt>
                <c:pt idx="2468">
                  <c:v>41450.875</c:v>
                </c:pt>
                <c:pt idx="2469">
                  <c:v>41450.875694444447</c:v>
                </c:pt>
                <c:pt idx="2470">
                  <c:v>41450.885416666664</c:v>
                </c:pt>
                <c:pt idx="2471">
                  <c:v>41450.895833333336</c:v>
                </c:pt>
                <c:pt idx="2472">
                  <c:v>41450.90625</c:v>
                </c:pt>
                <c:pt idx="2473">
                  <c:v>41450.916666666664</c:v>
                </c:pt>
                <c:pt idx="2474">
                  <c:v>41450.927083333336</c:v>
                </c:pt>
                <c:pt idx="2475">
                  <c:v>41450.9375</c:v>
                </c:pt>
                <c:pt idx="2476">
                  <c:v>41450.947916666664</c:v>
                </c:pt>
                <c:pt idx="2477">
                  <c:v>41450.958333333336</c:v>
                </c:pt>
                <c:pt idx="2478">
                  <c:v>41450.96875</c:v>
                </c:pt>
                <c:pt idx="2479">
                  <c:v>41450.979166666664</c:v>
                </c:pt>
                <c:pt idx="2480">
                  <c:v>41450.989583333336</c:v>
                </c:pt>
                <c:pt idx="2481">
                  <c:v>41451</c:v>
                </c:pt>
                <c:pt idx="2482">
                  <c:v>41451.010416666664</c:v>
                </c:pt>
                <c:pt idx="2483">
                  <c:v>41451.020833333336</c:v>
                </c:pt>
                <c:pt idx="2484">
                  <c:v>41451.03125</c:v>
                </c:pt>
                <c:pt idx="2485">
                  <c:v>41451.041666666664</c:v>
                </c:pt>
                <c:pt idx="2486">
                  <c:v>41451.052083333336</c:v>
                </c:pt>
                <c:pt idx="2487">
                  <c:v>41451.0625</c:v>
                </c:pt>
                <c:pt idx="2488">
                  <c:v>41451.072916666664</c:v>
                </c:pt>
                <c:pt idx="2489">
                  <c:v>41451.083333333336</c:v>
                </c:pt>
                <c:pt idx="2490">
                  <c:v>41451.09375</c:v>
                </c:pt>
                <c:pt idx="2491">
                  <c:v>41451.104166666664</c:v>
                </c:pt>
                <c:pt idx="2492">
                  <c:v>41451.114583333336</c:v>
                </c:pt>
                <c:pt idx="2493">
                  <c:v>41451.125</c:v>
                </c:pt>
                <c:pt idx="2494">
                  <c:v>41451.135416666664</c:v>
                </c:pt>
                <c:pt idx="2495">
                  <c:v>41451.145833333336</c:v>
                </c:pt>
                <c:pt idx="2496">
                  <c:v>41451.15625</c:v>
                </c:pt>
                <c:pt idx="2497">
                  <c:v>41451.166666666664</c:v>
                </c:pt>
                <c:pt idx="2498">
                  <c:v>41451.177083333336</c:v>
                </c:pt>
                <c:pt idx="2499">
                  <c:v>41451.1875</c:v>
                </c:pt>
                <c:pt idx="2500">
                  <c:v>41451.197916666664</c:v>
                </c:pt>
                <c:pt idx="2501">
                  <c:v>41451.208333333336</c:v>
                </c:pt>
                <c:pt idx="2502">
                  <c:v>41451.21875</c:v>
                </c:pt>
                <c:pt idx="2503">
                  <c:v>41451.229166666664</c:v>
                </c:pt>
                <c:pt idx="2504">
                  <c:v>41451.239583333336</c:v>
                </c:pt>
                <c:pt idx="2505">
                  <c:v>41451.25</c:v>
                </c:pt>
                <c:pt idx="2506">
                  <c:v>41451.260416666664</c:v>
                </c:pt>
                <c:pt idx="2507">
                  <c:v>41451.270833333336</c:v>
                </c:pt>
                <c:pt idx="2508">
                  <c:v>41451.28125</c:v>
                </c:pt>
                <c:pt idx="2509">
                  <c:v>41451.291666666664</c:v>
                </c:pt>
                <c:pt idx="2510">
                  <c:v>41451.302083333336</c:v>
                </c:pt>
                <c:pt idx="2511">
                  <c:v>41451.3125</c:v>
                </c:pt>
                <c:pt idx="2512">
                  <c:v>41451.322916666664</c:v>
                </c:pt>
                <c:pt idx="2513">
                  <c:v>41451.323611111111</c:v>
                </c:pt>
                <c:pt idx="2514">
                  <c:v>41451.333333333336</c:v>
                </c:pt>
                <c:pt idx="2515">
                  <c:v>41451.34375</c:v>
                </c:pt>
                <c:pt idx="2516">
                  <c:v>41451.354166666664</c:v>
                </c:pt>
                <c:pt idx="2517">
                  <c:v>41451.364583333336</c:v>
                </c:pt>
                <c:pt idx="2518">
                  <c:v>41451.375</c:v>
                </c:pt>
                <c:pt idx="2519">
                  <c:v>41451.385416666664</c:v>
                </c:pt>
                <c:pt idx="2520">
                  <c:v>41451.395833333336</c:v>
                </c:pt>
                <c:pt idx="2521">
                  <c:v>41451.40625</c:v>
                </c:pt>
                <c:pt idx="2522">
                  <c:v>41451.416666666664</c:v>
                </c:pt>
                <c:pt idx="2523">
                  <c:v>41451.427083333336</c:v>
                </c:pt>
                <c:pt idx="2524">
                  <c:v>41451.4375</c:v>
                </c:pt>
                <c:pt idx="2525">
                  <c:v>41451.447916666664</c:v>
                </c:pt>
                <c:pt idx="2526">
                  <c:v>41451.458333333336</c:v>
                </c:pt>
                <c:pt idx="2527">
                  <c:v>41451.46875</c:v>
                </c:pt>
                <c:pt idx="2528">
                  <c:v>41451.479166666664</c:v>
                </c:pt>
                <c:pt idx="2529">
                  <c:v>41451.489583333336</c:v>
                </c:pt>
                <c:pt idx="2530">
                  <c:v>41451.5</c:v>
                </c:pt>
                <c:pt idx="2531">
                  <c:v>41451.510416666664</c:v>
                </c:pt>
                <c:pt idx="2532">
                  <c:v>41451.520833333336</c:v>
                </c:pt>
                <c:pt idx="2533">
                  <c:v>41451.53125</c:v>
                </c:pt>
                <c:pt idx="2534">
                  <c:v>41451.541666666664</c:v>
                </c:pt>
                <c:pt idx="2535">
                  <c:v>41451.552083333336</c:v>
                </c:pt>
                <c:pt idx="2536">
                  <c:v>41451.5625</c:v>
                </c:pt>
                <c:pt idx="2537">
                  <c:v>41451.572916666664</c:v>
                </c:pt>
                <c:pt idx="2538">
                  <c:v>41451.583333333336</c:v>
                </c:pt>
                <c:pt idx="2539">
                  <c:v>41451.59375</c:v>
                </c:pt>
                <c:pt idx="2540">
                  <c:v>41451.604166666664</c:v>
                </c:pt>
                <c:pt idx="2541">
                  <c:v>41451.614583333336</c:v>
                </c:pt>
                <c:pt idx="2542">
                  <c:v>41451.625</c:v>
                </c:pt>
                <c:pt idx="2543">
                  <c:v>41451.635416666664</c:v>
                </c:pt>
                <c:pt idx="2544">
                  <c:v>41451.645833333336</c:v>
                </c:pt>
                <c:pt idx="2545">
                  <c:v>41451.65625</c:v>
                </c:pt>
                <c:pt idx="2546">
                  <c:v>41451.666666666664</c:v>
                </c:pt>
                <c:pt idx="2547">
                  <c:v>41451.677083333336</c:v>
                </c:pt>
                <c:pt idx="2548">
                  <c:v>41451.6875</c:v>
                </c:pt>
                <c:pt idx="2549">
                  <c:v>41451.697916666664</c:v>
                </c:pt>
                <c:pt idx="2550">
                  <c:v>41451.708333333336</c:v>
                </c:pt>
                <c:pt idx="2551">
                  <c:v>41451.71875</c:v>
                </c:pt>
                <c:pt idx="2552">
                  <c:v>41451.729166666664</c:v>
                </c:pt>
                <c:pt idx="2553">
                  <c:v>41451.739583333336</c:v>
                </c:pt>
                <c:pt idx="2554">
                  <c:v>41451.75</c:v>
                </c:pt>
                <c:pt idx="2555">
                  <c:v>41451.760416666664</c:v>
                </c:pt>
                <c:pt idx="2556">
                  <c:v>41451.770833333336</c:v>
                </c:pt>
                <c:pt idx="2557">
                  <c:v>41451.78125</c:v>
                </c:pt>
                <c:pt idx="2558">
                  <c:v>41451.791666666664</c:v>
                </c:pt>
                <c:pt idx="2559">
                  <c:v>41451.802083333336</c:v>
                </c:pt>
                <c:pt idx="2560">
                  <c:v>41451.8125</c:v>
                </c:pt>
                <c:pt idx="2561">
                  <c:v>41451.822916666664</c:v>
                </c:pt>
                <c:pt idx="2562">
                  <c:v>41451.833333333336</c:v>
                </c:pt>
                <c:pt idx="2563">
                  <c:v>41451.84375</c:v>
                </c:pt>
                <c:pt idx="2564">
                  <c:v>41451.854166666664</c:v>
                </c:pt>
                <c:pt idx="2565">
                  <c:v>41451.864583333336</c:v>
                </c:pt>
                <c:pt idx="2566">
                  <c:v>41451.875</c:v>
                </c:pt>
                <c:pt idx="2567">
                  <c:v>41451.885416666664</c:v>
                </c:pt>
                <c:pt idx="2568">
                  <c:v>41451.895833333336</c:v>
                </c:pt>
                <c:pt idx="2569">
                  <c:v>41451.90625</c:v>
                </c:pt>
                <c:pt idx="2570">
                  <c:v>41451.916666666664</c:v>
                </c:pt>
                <c:pt idx="2571">
                  <c:v>41451.927083333336</c:v>
                </c:pt>
                <c:pt idx="2572">
                  <c:v>41451.9375</c:v>
                </c:pt>
                <c:pt idx="2573">
                  <c:v>41451.947916666664</c:v>
                </c:pt>
                <c:pt idx="2574">
                  <c:v>41451.958333333336</c:v>
                </c:pt>
                <c:pt idx="2575">
                  <c:v>41451.96875</c:v>
                </c:pt>
                <c:pt idx="2576">
                  <c:v>41451.979166666664</c:v>
                </c:pt>
                <c:pt idx="2577">
                  <c:v>41451.989583333336</c:v>
                </c:pt>
                <c:pt idx="2578">
                  <c:v>41452</c:v>
                </c:pt>
                <c:pt idx="2579">
                  <c:v>41452.010416666664</c:v>
                </c:pt>
                <c:pt idx="2580">
                  <c:v>41452.020833333336</c:v>
                </c:pt>
                <c:pt idx="2581">
                  <c:v>41452.03125</c:v>
                </c:pt>
                <c:pt idx="2582">
                  <c:v>41452.041666666664</c:v>
                </c:pt>
                <c:pt idx="2583">
                  <c:v>41452.052083333336</c:v>
                </c:pt>
                <c:pt idx="2584">
                  <c:v>41452.0625</c:v>
                </c:pt>
                <c:pt idx="2585">
                  <c:v>41452.072916666664</c:v>
                </c:pt>
                <c:pt idx="2586">
                  <c:v>41452.083333333336</c:v>
                </c:pt>
                <c:pt idx="2587">
                  <c:v>41452.09375</c:v>
                </c:pt>
                <c:pt idx="2588">
                  <c:v>41452.104166666664</c:v>
                </c:pt>
                <c:pt idx="2589">
                  <c:v>41452.114583333336</c:v>
                </c:pt>
                <c:pt idx="2590">
                  <c:v>41452.125</c:v>
                </c:pt>
                <c:pt idx="2591">
                  <c:v>41452.135416666664</c:v>
                </c:pt>
                <c:pt idx="2592">
                  <c:v>41452.145833333336</c:v>
                </c:pt>
                <c:pt idx="2593">
                  <c:v>41452.15625</c:v>
                </c:pt>
                <c:pt idx="2594">
                  <c:v>41452.166666666664</c:v>
                </c:pt>
                <c:pt idx="2595">
                  <c:v>41452.177083333336</c:v>
                </c:pt>
                <c:pt idx="2596">
                  <c:v>41452.1875</c:v>
                </c:pt>
                <c:pt idx="2597">
                  <c:v>41452.197916666664</c:v>
                </c:pt>
                <c:pt idx="2598">
                  <c:v>41452.208333333336</c:v>
                </c:pt>
                <c:pt idx="2599">
                  <c:v>41452.21875</c:v>
                </c:pt>
                <c:pt idx="2600">
                  <c:v>41452.229166666664</c:v>
                </c:pt>
                <c:pt idx="2601">
                  <c:v>41452.239583333336</c:v>
                </c:pt>
                <c:pt idx="2602">
                  <c:v>41452.25</c:v>
                </c:pt>
                <c:pt idx="2603">
                  <c:v>41452.260416666664</c:v>
                </c:pt>
                <c:pt idx="2604">
                  <c:v>41452.270833333336</c:v>
                </c:pt>
                <c:pt idx="2605">
                  <c:v>41452.28125</c:v>
                </c:pt>
                <c:pt idx="2606">
                  <c:v>41452.291666666664</c:v>
                </c:pt>
                <c:pt idx="2607">
                  <c:v>41452.302083333336</c:v>
                </c:pt>
                <c:pt idx="2608">
                  <c:v>41452.3125</c:v>
                </c:pt>
                <c:pt idx="2609">
                  <c:v>41452.322916666664</c:v>
                </c:pt>
                <c:pt idx="2610">
                  <c:v>41452.333333333336</c:v>
                </c:pt>
                <c:pt idx="2611">
                  <c:v>41452.34375</c:v>
                </c:pt>
                <c:pt idx="2612">
                  <c:v>41452.354166666664</c:v>
                </c:pt>
                <c:pt idx="2613">
                  <c:v>41452.364583333336</c:v>
                </c:pt>
                <c:pt idx="2614">
                  <c:v>41452.375</c:v>
                </c:pt>
                <c:pt idx="2615">
                  <c:v>41452.385416666664</c:v>
                </c:pt>
                <c:pt idx="2616">
                  <c:v>41452.395833333336</c:v>
                </c:pt>
                <c:pt idx="2617">
                  <c:v>41452.40625</c:v>
                </c:pt>
                <c:pt idx="2618">
                  <c:v>41452.416666666664</c:v>
                </c:pt>
                <c:pt idx="2619">
                  <c:v>41452.427083333336</c:v>
                </c:pt>
                <c:pt idx="2620">
                  <c:v>41452.4375</c:v>
                </c:pt>
                <c:pt idx="2621">
                  <c:v>41452.447916666664</c:v>
                </c:pt>
                <c:pt idx="2622">
                  <c:v>41452.458333333336</c:v>
                </c:pt>
                <c:pt idx="2623">
                  <c:v>41452.46875</c:v>
                </c:pt>
                <c:pt idx="2624">
                  <c:v>41452.479166666664</c:v>
                </c:pt>
                <c:pt idx="2625">
                  <c:v>41452.489583333336</c:v>
                </c:pt>
                <c:pt idx="2626">
                  <c:v>41452.5</c:v>
                </c:pt>
                <c:pt idx="2627">
                  <c:v>41452.510416666664</c:v>
                </c:pt>
                <c:pt idx="2628">
                  <c:v>41452.520833333336</c:v>
                </c:pt>
                <c:pt idx="2629">
                  <c:v>41452.53125</c:v>
                </c:pt>
                <c:pt idx="2630">
                  <c:v>41452.541666666664</c:v>
                </c:pt>
                <c:pt idx="2631">
                  <c:v>41452.552083333336</c:v>
                </c:pt>
                <c:pt idx="2632">
                  <c:v>41452.5625</c:v>
                </c:pt>
                <c:pt idx="2633">
                  <c:v>41452.572916666664</c:v>
                </c:pt>
                <c:pt idx="2634">
                  <c:v>41452.583333333336</c:v>
                </c:pt>
                <c:pt idx="2635">
                  <c:v>41452.59375</c:v>
                </c:pt>
                <c:pt idx="2636">
                  <c:v>41452.604166666664</c:v>
                </c:pt>
                <c:pt idx="2637">
                  <c:v>41452.614583333336</c:v>
                </c:pt>
                <c:pt idx="2638">
                  <c:v>41452.625</c:v>
                </c:pt>
                <c:pt idx="2639">
                  <c:v>41452.635416666664</c:v>
                </c:pt>
                <c:pt idx="2640">
                  <c:v>41452.645833333336</c:v>
                </c:pt>
                <c:pt idx="2641">
                  <c:v>41452.65625</c:v>
                </c:pt>
                <c:pt idx="2642">
                  <c:v>41452.666666666664</c:v>
                </c:pt>
                <c:pt idx="2643">
                  <c:v>41452.677083333336</c:v>
                </c:pt>
                <c:pt idx="2644">
                  <c:v>41452.6875</c:v>
                </c:pt>
                <c:pt idx="2645">
                  <c:v>41452.697916666664</c:v>
                </c:pt>
                <c:pt idx="2646">
                  <c:v>41452.708333333336</c:v>
                </c:pt>
                <c:pt idx="2647">
                  <c:v>41452.71875</c:v>
                </c:pt>
                <c:pt idx="2648">
                  <c:v>41452.729166666664</c:v>
                </c:pt>
                <c:pt idx="2649">
                  <c:v>41452.739583333336</c:v>
                </c:pt>
                <c:pt idx="2650">
                  <c:v>41452.75</c:v>
                </c:pt>
                <c:pt idx="2651">
                  <c:v>41452.760416666664</c:v>
                </c:pt>
                <c:pt idx="2652">
                  <c:v>41452.770833333336</c:v>
                </c:pt>
                <c:pt idx="2653">
                  <c:v>41452.78125</c:v>
                </c:pt>
                <c:pt idx="2654">
                  <c:v>41452.791666666664</c:v>
                </c:pt>
                <c:pt idx="2655">
                  <c:v>41452.802083333336</c:v>
                </c:pt>
                <c:pt idx="2656">
                  <c:v>41452.8125</c:v>
                </c:pt>
                <c:pt idx="2657">
                  <c:v>41452.822916666664</c:v>
                </c:pt>
                <c:pt idx="2658">
                  <c:v>41452.833333333336</c:v>
                </c:pt>
                <c:pt idx="2659">
                  <c:v>41452.84375</c:v>
                </c:pt>
                <c:pt idx="2660">
                  <c:v>41452.854166666664</c:v>
                </c:pt>
                <c:pt idx="2661">
                  <c:v>41452.864583333336</c:v>
                </c:pt>
                <c:pt idx="2662">
                  <c:v>41452.875</c:v>
                </c:pt>
                <c:pt idx="2663">
                  <c:v>41452.885416666664</c:v>
                </c:pt>
                <c:pt idx="2664">
                  <c:v>41452.895833333336</c:v>
                </c:pt>
                <c:pt idx="2665">
                  <c:v>41452.90625</c:v>
                </c:pt>
                <c:pt idx="2666">
                  <c:v>41452.916666666664</c:v>
                </c:pt>
                <c:pt idx="2667">
                  <c:v>41452.927083333336</c:v>
                </c:pt>
                <c:pt idx="2668">
                  <c:v>41452.9375</c:v>
                </c:pt>
                <c:pt idx="2669">
                  <c:v>41452.947916666664</c:v>
                </c:pt>
                <c:pt idx="2670">
                  <c:v>41452.958333333336</c:v>
                </c:pt>
                <c:pt idx="2671">
                  <c:v>41452.96875</c:v>
                </c:pt>
                <c:pt idx="2672">
                  <c:v>41452.979166666664</c:v>
                </c:pt>
                <c:pt idx="2673">
                  <c:v>41452.989583333336</c:v>
                </c:pt>
                <c:pt idx="2674">
                  <c:v>41453</c:v>
                </c:pt>
                <c:pt idx="2675">
                  <c:v>41453.010416666664</c:v>
                </c:pt>
                <c:pt idx="2676">
                  <c:v>41453.020833333336</c:v>
                </c:pt>
                <c:pt idx="2677">
                  <c:v>41453.03125</c:v>
                </c:pt>
                <c:pt idx="2678">
                  <c:v>41453.041666666664</c:v>
                </c:pt>
                <c:pt idx="2679">
                  <c:v>41453.052083333336</c:v>
                </c:pt>
                <c:pt idx="2680">
                  <c:v>41453.0625</c:v>
                </c:pt>
                <c:pt idx="2681">
                  <c:v>41453.072916666664</c:v>
                </c:pt>
                <c:pt idx="2682">
                  <c:v>41453.083333333336</c:v>
                </c:pt>
                <c:pt idx="2683">
                  <c:v>41453.09375</c:v>
                </c:pt>
                <c:pt idx="2684">
                  <c:v>41453.094444444447</c:v>
                </c:pt>
                <c:pt idx="2685">
                  <c:v>41453.104166666664</c:v>
                </c:pt>
                <c:pt idx="2686">
                  <c:v>41453.114583333336</c:v>
                </c:pt>
                <c:pt idx="2687">
                  <c:v>41453.125</c:v>
                </c:pt>
                <c:pt idx="2688">
                  <c:v>41453.135416666664</c:v>
                </c:pt>
                <c:pt idx="2689">
                  <c:v>41453.145833333336</c:v>
                </c:pt>
                <c:pt idx="2690">
                  <c:v>41453.15625</c:v>
                </c:pt>
                <c:pt idx="2691">
                  <c:v>41453.166666666664</c:v>
                </c:pt>
                <c:pt idx="2692">
                  <c:v>41453.177083333336</c:v>
                </c:pt>
                <c:pt idx="2693">
                  <c:v>41453.1875</c:v>
                </c:pt>
                <c:pt idx="2694">
                  <c:v>41453.197916666664</c:v>
                </c:pt>
                <c:pt idx="2695">
                  <c:v>41453.208333333336</c:v>
                </c:pt>
                <c:pt idx="2696">
                  <c:v>41453.21875</c:v>
                </c:pt>
                <c:pt idx="2697">
                  <c:v>41453.229166666664</c:v>
                </c:pt>
                <c:pt idx="2698">
                  <c:v>41453.239583333336</c:v>
                </c:pt>
                <c:pt idx="2699">
                  <c:v>41453.25</c:v>
                </c:pt>
                <c:pt idx="2700">
                  <c:v>41453.260416666664</c:v>
                </c:pt>
                <c:pt idx="2701">
                  <c:v>41453.270833333336</c:v>
                </c:pt>
                <c:pt idx="2702">
                  <c:v>41453.271527777775</c:v>
                </c:pt>
                <c:pt idx="2703">
                  <c:v>41453.28125</c:v>
                </c:pt>
                <c:pt idx="2704">
                  <c:v>41453.291666666664</c:v>
                </c:pt>
                <c:pt idx="2705">
                  <c:v>41453.302083333336</c:v>
                </c:pt>
                <c:pt idx="2706">
                  <c:v>41453.3125</c:v>
                </c:pt>
                <c:pt idx="2707">
                  <c:v>41453.313194444447</c:v>
                </c:pt>
                <c:pt idx="2708">
                  <c:v>41453.322916666664</c:v>
                </c:pt>
                <c:pt idx="2709">
                  <c:v>41453.333333333336</c:v>
                </c:pt>
                <c:pt idx="2710">
                  <c:v>41453.34375</c:v>
                </c:pt>
                <c:pt idx="2711">
                  <c:v>41453.354166666664</c:v>
                </c:pt>
                <c:pt idx="2712">
                  <c:v>41453.364583333336</c:v>
                </c:pt>
                <c:pt idx="2713">
                  <c:v>41453.375</c:v>
                </c:pt>
                <c:pt idx="2714">
                  <c:v>41453.375694444447</c:v>
                </c:pt>
                <c:pt idx="2715">
                  <c:v>41453.385416666664</c:v>
                </c:pt>
                <c:pt idx="2716">
                  <c:v>41453.395833333336</c:v>
                </c:pt>
                <c:pt idx="2717">
                  <c:v>41453.40625</c:v>
                </c:pt>
                <c:pt idx="2718">
                  <c:v>41453.416666666664</c:v>
                </c:pt>
                <c:pt idx="2719">
                  <c:v>41453.427083333336</c:v>
                </c:pt>
                <c:pt idx="2720">
                  <c:v>41453.4375</c:v>
                </c:pt>
                <c:pt idx="2721">
                  <c:v>41453.447916666664</c:v>
                </c:pt>
                <c:pt idx="2722">
                  <c:v>41453.458333333336</c:v>
                </c:pt>
                <c:pt idx="2723">
                  <c:v>41453.459027777775</c:v>
                </c:pt>
                <c:pt idx="2724">
                  <c:v>41453.46875</c:v>
                </c:pt>
                <c:pt idx="2725">
                  <c:v>41453.479166666664</c:v>
                </c:pt>
                <c:pt idx="2726">
                  <c:v>41453.489583333336</c:v>
                </c:pt>
                <c:pt idx="2727">
                  <c:v>41453.5</c:v>
                </c:pt>
                <c:pt idx="2728">
                  <c:v>41453.510416666664</c:v>
                </c:pt>
                <c:pt idx="2729">
                  <c:v>41453.520833333336</c:v>
                </c:pt>
                <c:pt idx="2730">
                  <c:v>41453.53125</c:v>
                </c:pt>
                <c:pt idx="2731">
                  <c:v>41453.541666666664</c:v>
                </c:pt>
                <c:pt idx="2732">
                  <c:v>41453.552083333336</c:v>
                </c:pt>
                <c:pt idx="2733">
                  <c:v>41453.5625</c:v>
                </c:pt>
                <c:pt idx="2734">
                  <c:v>41453.572916666664</c:v>
                </c:pt>
                <c:pt idx="2735">
                  <c:v>41453.583333333336</c:v>
                </c:pt>
                <c:pt idx="2736">
                  <c:v>41453.59375</c:v>
                </c:pt>
                <c:pt idx="2737">
                  <c:v>41453.604166666664</c:v>
                </c:pt>
                <c:pt idx="2738">
                  <c:v>41453.614583333336</c:v>
                </c:pt>
                <c:pt idx="2739">
                  <c:v>41453.615277777775</c:v>
                </c:pt>
                <c:pt idx="2740">
                  <c:v>41453.625</c:v>
                </c:pt>
                <c:pt idx="2741">
                  <c:v>41453.635416666664</c:v>
                </c:pt>
                <c:pt idx="2742">
                  <c:v>41453.645833333336</c:v>
                </c:pt>
                <c:pt idx="2743">
                  <c:v>41453.65625</c:v>
                </c:pt>
                <c:pt idx="2744">
                  <c:v>41453.666666666664</c:v>
                </c:pt>
                <c:pt idx="2745">
                  <c:v>41453.677083333336</c:v>
                </c:pt>
                <c:pt idx="2746">
                  <c:v>41453.6875</c:v>
                </c:pt>
                <c:pt idx="2747">
                  <c:v>41453.697916666664</c:v>
                </c:pt>
                <c:pt idx="2748">
                  <c:v>41453.708333333336</c:v>
                </c:pt>
                <c:pt idx="2749">
                  <c:v>41453.71875</c:v>
                </c:pt>
                <c:pt idx="2750">
                  <c:v>41453.729166666664</c:v>
                </c:pt>
                <c:pt idx="2751">
                  <c:v>41453.739583333336</c:v>
                </c:pt>
                <c:pt idx="2752">
                  <c:v>41453.75</c:v>
                </c:pt>
                <c:pt idx="2753">
                  <c:v>41453.760416666664</c:v>
                </c:pt>
                <c:pt idx="2754">
                  <c:v>41453.770833333336</c:v>
                </c:pt>
                <c:pt idx="2755">
                  <c:v>41453.78125</c:v>
                </c:pt>
                <c:pt idx="2756">
                  <c:v>41453.791666666664</c:v>
                </c:pt>
                <c:pt idx="2757">
                  <c:v>41453.802083333336</c:v>
                </c:pt>
                <c:pt idx="2758">
                  <c:v>41453.8125</c:v>
                </c:pt>
                <c:pt idx="2759">
                  <c:v>41453.822916666664</c:v>
                </c:pt>
                <c:pt idx="2760">
                  <c:v>41453.833333333336</c:v>
                </c:pt>
                <c:pt idx="2761">
                  <c:v>41453.84375</c:v>
                </c:pt>
                <c:pt idx="2762">
                  <c:v>41453.854166666664</c:v>
                </c:pt>
                <c:pt idx="2763">
                  <c:v>41453.864583333336</c:v>
                </c:pt>
                <c:pt idx="2764">
                  <c:v>41453.875</c:v>
                </c:pt>
                <c:pt idx="2765">
                  <c:v>41453.885416666664</c:v>
                </c:pt>
                <c:pt idx="2766">
                  <c:v>41453.895833333336</c:v>
                </c:pt>
                <c:pt idx="2767">
                  <c:v>41453.90625</c:v>
                </c:pt>
                <c:pt idx="2768">
                  <c:v>41453.906944444447</c:v>
                </c:pt>
                <c:pt idx="2769">
                  <c:v>41453.916666666664</c:v>
                </c:pt>
                <c:pt idx="2770">
                  <c:v>41453.927083333336</c:v>
                </c:pt>
                <c:pt idx="2771">
                  <c:v>41453.9375</c:v>
                </c:pt>
                <c:pt idx="2772">
                  <c:v>41453.947916666664</c:v>
                </c:pt>
                <c:pt idx="2773">
                  <c:v>41453.958333333336</c:v>
                </c:pt>
                <c:pt idx="2774">
                  <c:v>41453.96875</c:v>
                </c:pt>
                <c:pt idx="2775">
                  <c:v>41453.979166666664</c:v>
                </c:pt>
                <c:pt idx="2776">
                  <c:v>41453.989583333336</c:v>
                </c:pt>
                <c:pt idx="2777">
                  <c:v>41454</c:v>
                </c:pt>
                <c:pt idx="2778">
                  <c:v>41454.010416666664</c:v>
                </c:pt>
                <c:pt idx="2779">
                  <c:v>41454.020833333336</c:v>
                </c:pt>
                <c:pt idx="2780">
                  <c:v>41454.03125</c:v>
                </c:pt>
                <c:pt idx="2781">
                  <c:v>41454.041666666664</c:v>
                </c:pt>
                <c:pt idx="2782">
                  <c:v>41454.052083333336</c:v>
                </c:pt>
                <c:pt idx="2783">
                  <c:v>41454.0625</c:v>
                </c:pt>
                <c:pt idx="2784">
                  <c:v>41454.072916666664</c:v>
                </c:pt>
                <c:pt idx="2785">
                  <c:v>41454.083333333336</c:v>
                </c:pt>
                <c:pt idx="2786">
                  <c:v>41454.09375</c:v>
                </c:pt>
                <c:pt idx="2787">
                  <c:v>41454.104166666664</c:v>
                </c:pt>
                <c:pt idx="2788">
                  <c:v>41454.114583333336</c:v>
                </c:pt>
                <c:pt idx="2789">
                  <c:v>41454.125</c:v>
                </c:pt>
                <c:pt idx="2790">
                  <c:v>41454.135416666664</c:v>
                </c:pt>
                <c:pt idx="2791">
                  <c:v>41454.145833333336</c:v>
                </c:pt>
                <c:pt idx="2792">
                  <c:v>41454.15625</c:v>
                </c:pt>
                <c:pt idx="2793">
                  <c:v>41454.166666666664</c:v>
                </c:pt>
                <c:pt idx="2794">
                  <c:v>41454.177083333336</c:v>
                </c:pt>
                <c:pt idx="2795">
                  <c:v>41454.1875</c:v>
                </c:pt>
                <c:pt idx="2796">
                  <c:v>41454.197916666664</c:v>
                </c:pt>
                <c:pt idx="2797">
                  <c:v>41454.208333333336</c:v>
                </c:pt>
                <c:pt idx="2798">
                  <c:v>41454.21875</c:v>
                </c:pt>
                <c:pt idx="2799">
                  <c:v>41454.229166666664</c:v>
                </c:pt>
                <c:pt idx="2800">
                  <c:v>41454.239583333336</c:v>
                </c:pt>
                <c:pt idx="2801">
                  <c:v>41454.25</c:v>
                </c:pt>
                <c:pt idx="2802">
                  <c:v>41454.250694444447</c:v>
                </c:pt>
                <c:pt idx="2803">
                  <c:v>41454.260416666664</c:v>
                </c:pt>
                <c:pt idx="2804">
                  <c:v>41454.270833333336</c:v>
                </c:pt>
                <c:pt idx="2805">
                  <c:v>41454.28125</c:v>
                </c:pt>
                <c:pt idx="2806">
                  <c:v>41454.291666666664</c:v>
                </c:pt>
                <c:pt idx="2807">
                  <c:v>41454.302083333336</c:v>
                </c:pt>
                <c:pt idx="2808">
                  <c:v>41454.3125</c:v>
                </c:pt>
                <c:pt idx="2809">
                  <c:v>41454.322916666664</c:v>
                </c:pt>
                <c:pt idx="2810">
                  <c:v>41454.333333333336</c:v>
                </c:pt>
                <c:pt idx="2811">
                  <c:v>41454.34375</c:v>
                </c:pt>
                <c:pt idx="2812">
                  <c:v>41454.354166666664</c:v>
                </c:pt>
                <c:pt idx="2813">
                  <c:v>41454.364583333336</c:v>
                </c:pt>
                <c:pt idx="2814">
                  <c:v>41454.375</c:v>
                </c:pt>
                <c:pt idx="2815">
                  <c:v>41454.385416666664</c:v>
                </c:pt>
                <c:pt idx="2816">
                  <c:v>41454.395833333336</c:v>
                </c:pt>
                <c:pt idx="2817">
                  <c:v>41454.40625</c:v>
                </c:pt>
                <c:pt idx="2818">
                  <c:v>41454.416666666664</c:v>
                </c:pt>
                <c:pt idx="2819">
                  <c:v>41454.427083333336</c:v>
                </c:pt>
                <c:pt idx="2820">
                  <c:v>41454.4375</c:v>
                </c:pt>
                <c:pt idx="2821">
                  <c:v>41454.447916666664</c:v>
                </c:pt>
                <c:pt idx="2822">
                  <c:v>41454.458333333336</c:v>
                </c:pt>
                <c:pt idx="2823">
                  <c:v>41454.46875</c:v>
                </c:pt>
                <c:pt idx="2824">
                  <c:v>41454.479166666664</c:v>
                </c:pt>
                <c:pt idx="2825">
                  <c:v>41454.489583333336</c:v>
                </c:pt>
                <c:pt idx="2826">
                  <c:v>41454.5</c:v>
                </c:pt>
                <c:pt idx="2827">
                  <c:v>41454.510416666664</c:v>
                </c:pt>
                <c:pt idx="2828">
                  <c:v>41454.520833333336</c:v>
                </c:pt>
                <c:pt idx="2829">
                  <c:v>41454.53125</c:v>
                </c:pt>
                <c:pt idx="2830">
                  <c:v>41454.541666666664</c:v>
                </c:pt>
                <c:pt idx="2831">
                  <c:v>41454.552083333336</c:v>
                </c:pt>
                <c:pt idx="2832">
                  <c:v>41454.5625</c:v>
                </c:pt>
                <c:pt idx="2833">
                  <c:v>41454.572916666664</c:v>
                </c:pt>
                <c:pt idx="2834">
                  <c:v>41454.583333333336</c:v>
                </c:pt>
                <c:pt idx="2835">
                  <c:v>41454.59375</c:v>
                </c:pt>
                <c:pt idx="2836">
                  <c:v>41454.604166666664</c:v>
                </c:pt>
                <c:pt idx="2837">
                  <c:v>41454.614583333336</c:v>
                </c:pt>
                <c:pt idx="2838">
                  <c:v>41454.625</c:v>
                </c:pt>
                <c:pt idx="2839">
                  <c:v>41454.635416666664</c:v>
                </c:pt>
                <c:pt idx="2840">
                  <c:v>41454.645833333336</c:v>
                </c:pt>
                <c:pt idx="2841">
                  <c:v>41454.65625</c:v>
                </c:pt>
                <c:pt idx="2842">
                  <c:v>41454.666666666664</c:v>
                </c:pt>
                <c:pt idx="2843">
                  <c:v>41454.677083333336</c:v>
                </c:pt>
                <c:pt idx="2844">
                  <c:v>41454.6875</c:v>
                </c:pt>
                <c:pt idx="2845">
                  <c:v>41454.697916666664</c:v>
                </c:pt>
                <c:pt idx="2846">
                  <c:v>41454.708333333336</c:v>
                </c:pt>
                <c:pt idx="2847">
                  <c:v>41454.71875</c:v>
                </c:pt>
                <c:pt idx="2848">
                  <c:v>41454.729166666664</c:v>
                </c:pt>
                <c:pt idx="2849">
                  <c:v>41454.739583333336</c:v>
                </c:pt>
                <c:pt idx="2850">
                  <c:v>41454.75</c:v>
                </c:pt>
                <c:pt idx="2851">
                  <c:v>41454.760416666664</c:v>
                </c:pt>
                <c:pt idx="2852">
                  <c:v>41454.770833333336</c:v>
                </c:pt>
                <c:pt idx="2853">
                  <c:v>41454.78125</c:v>
                </c:pt>
                <c:pt idx="2854">
                  <c:v>41454.791666666664</c:v>
                </c:pt>
                <c:pt idx="2855">
                  <c:v>41454.802083333336</c:v>
                </c:pt>
                <c:pt idx="2856">
                  <c:v>41454.8125</c:v>
                </c:pt>
                <c:pt idx="2857">
                  <c:v>41454.822916666664</c:v>
                </c:pt>
                <c:pt idx="2858">
                  <c:v>41454.833333333336</c:v>
                </c:pt>
                <c:pt idx="2859">
                  <c:v>41454.84375</c:v>
                </c:pt>
                <c:pt idx="2860">
                  <c:v>41454.854166666664</c:v>
                </c:pt>
                <c:pt idx="2861">
                  <c:v>41454.864583333336</c:v>
                </c:pt>
                <c:pt idx="2862">
                  <c:v>41454.875</c:v>
                </c:pt>
                <c:pt idx="2863">
                  <c:v>41454.885416666664</c:v>
                </c:pt>
                <c:pt idx="2864">
                  <c:v>41454.895833333336</c:v>
                </c:pt>
                <c:pt idx="2865">
                  <c:v>41454.90625</c:v>
                </c:pt>
                <c:pt idx="2866">
                  <c:v>41454.906944444447</c:v>
                </c:pt>
                <c:pt idx="2867">
                  <c:v>41454.916666666664</c:v>
                </c:pt>
                <c:pt idx="2868">
                  <c:v>41454.927083333336</c:v>
                </c:pt>
                <c:pt idx="2869">
                  <c:v>41454.9375</c:v>
                </c:pt>
                <c:pt idx="2870">
                  <c:v>41454.947916666664</c:v>
                </c:pt>
                <c:pt idx="2871">
                  <c:v>41454.958333333336</c:v>
                </c:pt>
                <c:pt idx="2872">
                  <c:v>41454.96875</c:v>
                </c:pt>
                <c:pt idx="2873">
                  <c:v>41454.979166666664</c:v>
                </c:pt>
                <c:pt idx="2874">
                  <c:v>41454.989583333336</c:v>
                </c:pt>
                <c:pt idx="2875">
                  <c:v>41455</c:v>
                </c:pt>
                <c:pt idx="2876">
                  <c:v>41455.010416666664</c:v>
                </c:pt>
                <c:pt idx="2877">
                  <c:v>41455.020833333336</c:v>
                </c:pt>
                <c:pt idx="2878">
                  <c:v>41455.03125</c:v>
                </c:pt>
                <c:pt idx="2879">
                  <c:v>41455.041666666664</c:v>
                </c:pt>
                <c:pt idx="2880">
                  <c:v>41455.052083333336</c:v>
                </c:pt>
                <c:pt idx="2881">
                  <c:v>41455.0625</c:v>
                </c:pt>
                <c:pt idx="2882">
                  <c:v>41455.072916666664</c:v>
                </c:pt>
                <c:pt idx="2883">
                  <c:v>41455.083333333336</c:v>
                </c:pt>
                <c:pt idx="2884">
                  <c:v>41455.09375</c:v>
                </c:pt>
                <c:pt idx="2885">
                  <c:v>41455.104166666664</c:v>
                </c:pt>
                <c:pt idx="2886">
                  <c:v>41455.114583333336</c:v>
                </c:pt>
                <c:pt idx="2887">
                  <c:v>41455.125</c:v>
                </c:pt>
                <c:pt idx="2888">
                  <c:v>41455.135416666664</c:v>
                </c:pt>
                <c:pt idx="2889">
                  <c:v>41455.145833333336</c:v>
                </c:pt>
                <c:pt idx="2890">
                  <c:v>41455.15625</c:v>
                </c:pt>
                <c:pt idx="2891">
                  <c:v>41455.166666666664</c:v>
                </c:pt>
                <c:pt idx="2892">
                  <c:v>41455.177083333336</c:v>
                </c:pt>
                <c:pt idx="2893">
                  <c:v>41455.1875</c:v>
                </c:pt>
                <c:pt idx="2894">
                  <c:v>41455.197916666664</c:v>
                </c:pt>
                <c:pt idx="2895">
                  <c:v>41455.208333333336</c:v>
                </c:pt>
                <c:pt idx="2896">
                  <c:v>41455.21875</c:v>
                </c:pt>
                <c:pt idx="2897">
                  <c:v>41455.229166666664</c:v>
                </c:pt>
                <c:pt idx="2898">
                  <c:v>41455.239583333336</c:v>
                </c:pt>
                <c:pt idx="2899">
                  <c:v>41455.25</c:v>
                </c:pt>
                <c:pt idx="2900">
                  <c:v>41455.260416666664</c:v>
                </c:pt>
                <c:pt idx="2901">
                  <c:v>41455.270833333336</c:v>
                </c:pt>
                <c:pt idx="2902">
                  <c:v>41455.28125</c:v>
                </c:pt>
                <c:pt idx="2903">
                  <c:v>41455.291666666664</c:v>
                </c:pt>
                <c:pt idx="2904">
                  <c:v>41455.302083333336</c:v>
                </c:pt>
                <c:pt idx="2905">
                  <c:v>41455.3125</c:v>
                </c:pt>
                <c:pt idx="2906">
                  <c:v>41455.322916666664</c:v>
                </c:pt>
                <c:pt idx="2907">
                  <c:v>41455.333333333336</c:v>
                </c:pt>
                <c:pt idx="2908">
                  <c:v>41455.34375</c:v>
                </c:pt>
                <c:pt idx="2909">
                  <c:v>41455.354166666664</c:v>
                </c:pt>
                <c:pt idx="2910">
                  <c:v>41455.364583333336</c:v>
                </c:pt>
                <c:pt idx="2911">
                  <c:v>41455.375</c:v>
                </c:pt>
                <c:pt idx="2912">
                  <c:v>41455.385416666664</c:v>
                </c:pt>
                <c:pt idx="2913">
                  <c:v>41455.395833333336</c:v>
                </c:pt>
                <c:pt idx="2914">
                  <c:v>41455.40625</c:v>
                </c:pt>
                <c:pt idx="2915">
                  <c:v>41455.416666666664</c:v>
                </c:pt>
                <c:pt idx="2916">
                  <c:v>41455.427083333336</c:v>
                </c:pt>
                <c:pt idx="2917">
                  <c:v>41455.427777777775</c:v>
                </c:pt>
                <c:pt idx="2918">
                  <c:v>41455.4375</c:v>
                </c:pt>
                <c:pt idx="2919">
                  <c:v>41455.447916666664</c:v>
                </c:pt>
                <c:pt idx="2920">
                  <c:v>41455.458333333336</c:v>
                </c:pt>
                <c:pt idx="2921">
                  <c:v>41455.46875</c:v>
                </c:pt>
                <c:pt idx="2922">
                  <c:v>41455.479166666664</c:v>
                </c:pt>
                <c:pt idx="2923">
                  <c:v>41455.489583333336</c:v>
                </c:pt>
                <c:pt idx="2924">
                  <c:v>41455.5</c:v>
                </c:pt>
                <c:pt idx="2925">
                  <c:v>41455.510416666664</c:v>
                </c:pt>
                <c:pt idx="2926">
                  <c:v>41455.520833333336</c:v>
                </c:pt>
                <c:pt idx="2927">
                  <c:v>41455.53125</c:v>
                </c:pt>
                <c:pt idx="2928">
                  <c:v>41455.541666666664</c:v>
                </c:pt>
                <c:pt idx="2929">
                  <c:v>41455.552083333336</c:v>
                </c:pt>
                <c:pt idx="2930">
                  <c:v>41455.5625</c:v>
                </c:pt>
                <c:pt idx="2931">
                  <c:v>41455.572916666664</c:v>
                </c:pt>
                <c:pt idx="2932">
                  <c:v>41455.583333333336</c:v>
                </c:pt>
                <c:pt idx="2933">
                  <c:v>41455.59375</c:v>
                </c:pt>
                <c:pt idx="2934">
                  <c:v>41455.604166666664</c:v>
                </c:pt>
                <c:pt idx="2935">
                  <c:v>41455.614583333336</c:v>
                </c:pt>
                <c:pt idx="2936">
                  <c:v>41455.625</c:v>
                </c:pt>
                <c:pt idx="2937">
                  <c:v>41455.635416666664</c:v>
                </c:pt>
                <c:pt idx="2938">
                  <c:v>41455.645833333336</c:v>
                </c:pt>
                <c:pt idx="2939">
                  <c:v>41455.65625</c:v>
                </c:pt>
                <c:pt idx="2940">
                  <c:v>41455.666666666664</c:v>
                </c:pt>
                <c:pt idx="2941">
                  <c:v>41455.677083333336</c:v>
                </c:pt>
                <c:pt idx="2942">
                  <c:v>41455.6875</c:v>
                </c:pt>
                <c:pt idx="2943">
                  <c:v>41455.697916666664</c:v>
                </c:pt>
                <c:pt idx="2944">
                  <c:v>41455.708333333336</c:v>
                </c:pt>
                <c:pt idx="2945">
                  <c:v>41455.71875</c:v>
                </c:pt>
                <c:pt idx="2946">
                  <c:v>41455.729166666664</c:v>
                </c:pt>
                <c:pt idx="2947">
                  <c:v>41455.739583333336</c:v>
                </c:pt>
                <c:pt idx="2948">
                  <c:v>41455.75</c:v>
                </c:pt>
                <c:pt idx="2949">
                  <c:v>41455.760416666664</c:v>
                </c:pt>
                <c:pt idx="2950">
                  <c:v>41455.770833333336</c:v>
                </c:pt>
                <c:pt idx="2951">
                  <c:v>41455.78125</c:v>
                </c:pt>
                <c:pt idx="2952">
                  <c:v>41455.791666666664</c:v>
                </c:pt>
                <c:pt idx="2953">
                  <c:v>41455.802083333336</c:v>
                </c:pt>
                <c:pt idx="2954">
                  <c:v>41455.8125</c:v>
                </c:pt>
                <c:pt idx="2955">
                  <c:v>41455.822916666664</c:v>
                </c:pt>
                <c:pt idx="2956">
                  <c:v>41455.833333333336</c:v>
                </c:pt>
                <c:pt idx="2957">
                  <c:v>41455.84375</c:v>
                </c:pt>
                <c:pt idx="2958">
                  <c:v>41455.854166666664</c:v>
                </c:pt>
                <c:pt idx="2959">
                  <c:v>41455.864583333336</c:v>
                </c:pt>
                <c:pt idx="2960">
                  <c:v>41455.875</c:v>
                </c:pt>
                <c:pt idx="2961">
                  <c:v>41455.885416666664</c:v>
                </c:pt>
                <c:pt idx="2962">
                  <c:v>41455.895833333336</c:v>
                </c:pt>
                <c:pt idx="2963">
                  <c:v>41455.90625</c:v>
                </c:pt>
                <c:pt idx="2964">
                  <c:v>41455.916666666664</c:v>
                </c:pt>
                <c:pt idx="2965">
                  <c:v>41455.927083333336</c:v>
                </c:pt>
                <c:pt idx="2966">
                  <c:v>41455.9375</c:v>
                </c:pt>
                <c:pt idx="2967">
                  <c:v>41455.947916666664</c:v>
                </c:pt>
                <c:pt idx="2968">
                  <c:v>41455.958333333336</c:v>
                </c:pt>
                <c:pt idx="2969">
                  <c:v>41455.96875</c:v>
                </c:pt>
                <c:pt idx="2970">
                  <c:v>41455.979166666664</c:v>
                </c:pt>
                <c:pt idx="2971">
                  <c:v>41455.989583333336</c:v>
                </c:pt>
                <c:pt idx="2972">
                  <c:v>41456</c:v>
                </c:pt>
                <c:pt idx="2973">
                  <c:v>41456.010416666664</c:v>
                </c:pt>
                <c:pt idx="2974">
                  <c:v>41456.020833333336</c:v>
                </c:pt>
                <c:pt idx="2975">
                  <c:v>41456.03125</c:v>
                </c:pt>
                <c:pt idx="2976">
                  <c:v>41456.041666666664</c:v>
                </c:pt>
                <c:pt idx="2977">
                  <c:v>41456.052083333336</c:v>
                </c:pt>
                <c:pt idx="2978">
                  <c:v>41456.0625</c:v>
                </c:pt>
                <c:pt idx="2979">
                  <c:v>41456.072916666664</c:v>
                </c:pt>
                <c:pt idx="2980">
                  <c:v>41456.083333333336</c:v>
                </c:pt>
                <c:pt idx="2981">
                  <c:v>41456.09375</c:v>
                </c:pt>
                <c:pt idx="2982">
                  <c:v>41456.104166666664</c:v>
                </c:pt>
                <c:pt idx="2983">
                  <c:v>41456.114583333336</c:v>
                </c:pt>
                <c:pt idx="2984">
                  <c:v>41456.125</c:v>
                </c:pt>
                <c:pt idx="2985">
                  <c:v>41456.135416666664</c:v>
                </c:pt>
                <c:pt idx="2986">
                  <c:v>41456.145833333336</c:v>
                </c:pt>
                <c:pt idx="2987">
                  <c:v>41456.15625</c:v>
                </c:pt>
                <c:pt idx="2988">
                  <c:v>41456.166666666664</c:v>
                </c:pt>
                <c:pt idx="2989">
                  <c:v>41456.177083333336</c:v>
                </c:pt>
                <c:pt idx="2990">
                  <c:v>41456.1875</c:v>
                </c:pt>
                <c:pt idx="2991">
                  <c:v>41456.197916666664</c:v>
                </c:pt>
                <c:pt idx="2992">
                  <c:v>41456.208333333336</c:v>
                </c:pt>
                <c:pt idx="2993">
                  <c:v>41456.21875</c:v>
                </c:pt>
                <c:pt idx="2994">
                  <c:v>41456.229166666664</c:v>
                </c:pt>
                <c:pt idx="2995">
                  <c:v>41456.239583333336</c:v>
                </c:pt>
                <c:pt idx="2996">
                  <c:v>41456.25</c:v>
                </c:pt>
                <c:pt idx="2997">
                  <c:v>41456.260416666664</c:v>
                </c:pt>
                <c:pt idx="2998">
                  <c:v>41456.270833333336</c:v>
                </c:pt>
                <c:pt idx="2999">
                  <c:v>41456.28125</c:v>
                </c:pt>
                <c:pt idx="3000">
                  <c:v>41456.291666666664</c:v>
                </c:pt>
                <c:pt idx="3001">
                  <c:v>41456.302083333336</c:v>
                </c:pt>
                <c:pt idx="3002">
                  <c:v>41456.3125</c:v>
                </c:pt>
                <c:pt idx="3003">
                  <c:v>41456.322916666664</c:v>
                </c:pt>
                <c:pt idx="3004">
                  <c:v>41456.333333333336</c:v>
                </c:pt>
                <c:pt idx="3005">
                  <c:v>41456.34375</c:v>
                </c:pt>
                <c:pt idx="3006">
                  <c:v>41456.354166666664</c:v>
                </c:pt>
                <c:pt idx="3007">
                  <c:v>41456.364583333336</c:v>
                </c:pt>
                <c:pt idx="3008">
                  <c:v>41456.375</c:v>
                </c:pt>
                <c:pt idx="3009">
                  <c:v>41456.385416666664</c:v>
                </c:pt>
                <c:pt idx="3010">
                  <c:v>41456.395833333336</c:v>
                </c:pt>
                <c:pt idx="3011">
                  <c:v>41456.40625</c:v>
                </c:pt>
                <c:pt idx="3012">
                  <c:v>41456.416666666664</c:v>
                </c:pt>
                <c:pt idx="3013">
                  <c:v>41456.427083333336</c:v>
                </c:pt>
                <c:pt idx="3014">
                  <c:v>41456.4375</c:v>
                </c:pt>
                <c:pt idx="3015">
                  <c:v>41456.447916666664</c:v>
                </c:pt>
                <c:pt idx="3016">
                  <c:v>41456.458333333336</c:v>
                </c:pt>
                <c:pt idx="3017">
                  <c:v>41456.46875</c:v>
                </c:pt>
                <c:pt idx="3018">
                  <c:v>41456.479166666664</c:v>
                </c:pt>
                <c:pt idx="3019">
                  <c:v>41456.489583333336</c:v>
                </c:pt>
                <c:pt idx="3020">
                  <c:v>41456.5</c:v>
                </c:pt>
                <c:pt idx="3021">
                  <c:v>41456.510416666664</c:v>
                </c:pt>
                <c:pt idx="3022">
                  <c:v>41456.520833333336</c:v>
                </c:pt>
                <c:pt idx="3023">
                  <c:v>41456.521527777775</c:v>
                </c:pt>
                <c:pt idx="3024">
                  <c:v>41456.53125</c:v>
                </c:pt>
                <c:pt idx="3025">
                  <c:v>41456.541666666664</c:v>
                </c:pt>
                <c:pt idx="3026">
                  <c:v>41456.552083333336</c:v>
                </c:pt>
                <c:pt idx="3027">
                  <c:v>41456.5625</c:v>
                </c:pt>
                <c:pt idx="3028">
                  <c:v>41456.572916666664</c:v>
                </c:pt>
                <c:pt idx="3029">
                  <c:v>41456.583333333336</c:v>
                </c:pt>
                <c:pt idx="3030">
                  <c:v>41456.59375</c:v>
                </c:pt>
                <c:pt idx="3031">
                  <c:v>41456.604166666664</c:v>
                </c:pt>
                <c:pt idx="3032">
                  <c:v>41456.614583333336</c:v>
                </c:pt>
                <c:pt idx="3033">
                  <c:v>41456.625</c:v>
                </c:pt>
                <c:pt idx="3034">
                  <c:v>41456.635416666664</c:v>
                </c:pt>
                <c:pt idx="3035">
                  <c:v>41456.645833333336</c:v>
                </c:pt>
                <c:pt idx="3036">
                  <c:v>41456.65625</c:v>
                </c:pt>
                <c:pt idx="3037">
                  <c:v>41456.666666666664</c:v>
                </c:pt>
                <c:pt idx="3038">
                  <c:v>41456.677083333336</c:v>
                </c:pt>
                <c:pt idx="3039">
                  <c:v>41456.6875</c:v>
                </c:pt>
                <c:pt idx="3040">
                  <c:v>41456.697916666664</c:v>
                </c:pt>
                <c:pt idx="3041">
                  <c:v>41456.708333333336</c:v>
                </c:pt>
                <c:pt idx="3042">
                  <c:v>41456.71875</c:v>
                </c:pt>
                <c:pt idx="3043">
                  <c:v>41456.729166666664</c:v>
                </c:pt>
                <c:pt idx="3044">
                  <c:v>41456.739583333336</c:v>
                </c:pt>
                <c:pt idx="3045">
                  <c:v>41456.75</c:v>
                </c:pt>
                <c:pt idx="3046">
                  <c:v>41456.760416666664</c:v>
                </c:pt>
                <c:pt idx="3047">
                  <c:v>41456.770833333336</c:v>
                </c:pt>
                <c:pt idx="3048">
                  <c:v>41456.78125</c:v>
                </c:pt>
                <c:pt idx="3049">
                  <c:v>41456.791666666664</c:v>
                </c:pt>
                <c:pt idx="3050">
                  <c:v>41456.802083333336</c:v>
                </c:pt>
                <c:pt idx="3051">
                  <c:v>41456.8125</c:v>
                </c:pt>
                <c:pt idx="3052">
                  <c:v>41456.822916666664</c:v>
                </c:pt>
                <c:pt idx="3053">
                  <c:v>41456.833333333336</c:v>
                </c:pt>
                <c:pt idx="3054">
                  <c:v>41456.84375</c:v>
                </c:pt>
                <c:pt idx="3055">
                  <c:v>41456.854166666664</c:v>
                </c:pt>
                <c:pt idx="3056">
                  <c:v>41456.864583333336</c:v>
                </c:pt>
                <c:pt idx="3057">
                  <c:v>41456.875</c:v>
                </c:pt>
                <c:pt idx="3058">
                  <c:v>41456.885416666664</c:v>
                </c:pt>
                <c:pt idx="3059">
                  <c:v>41456.895833333336</c:v>
                </c:pt>
                <c:pt idx="3060">
                  <c:v>41456.90625</c:v>
                </c:pt>
                <c:pt idx="3061">
                  <c:v>41456.916666666664</c:v>
                </c:pt>
                <c:pt idx="3062">
                  <c:v>41456.927083333336</c:v>
                </c:pt>
                <c:pt idx="3063">
                  <c:v>41456.9375</c:v>
                </c:pt>
                <c:pt idx="3064">
                  <c:v>41456.947916666664</c:v>
                </c:pt>
                <c:pt idx="3065">
                  <c:v>41456.958333333336</c:v>
                </c:pt>
                <c:pt idx="3066">
                  <c:v>41456.96875</c:v>
                </c:pt>
                <c:pt idx="3067">
                  <c:v>41456.979166666664</c:v>
                </c:pt>
                <c:pt idx="3068">
                  <c:v>41456.989583333336</c:v>
                </c:pt>
                <c:pt idx="3069">
                  <c:v>41457</c:v>
                </c:pt>
                <c:pt idx="3070">
                  <c:v>41457.010416666664</c:v>
                </c:pt>
                <c:pt idx="3071">
                  <c:v>41457.020833333336</c:v>
                </c:pt>
                <c:pt idx="3072">
                  <c:v>41457.03125</c:v>
                </c:pt>
                <c:pt idx="3073">
                  <c:v>41457.041666666664</c:v>
                </c:pt>
                <c:pt idx="3074">
                  <c:v>41457.052083333336</c:v>
                </c:pt>
                <c:pt idx="3075">
                  <c:v>41457.0625</c:v>
                </c:pt>
                <c:pt idx="3076">
                  <c:v>41457.063194444447</c:v>
                </c:pt>
                <c:pt idx="3077">
                  <c:v>41457.072916666664</c:v>
                </c:pt>
                <c:pt idx="3078">
                  <c:v>41457.083333333336</c:v>
                </c:pt>
                <c:pt idx="3079">
                  <c:v>41457.09375</c:v>
                </c:pt>
                <c:pt idx="3080">
                  <c:v>41457.104166666664</c:v>
                </c:pt>
                <c:pt idx="3081">
                  <c:v>41457.114583333336</c:v>
                </c:pt>
                <c:pt idx="3082">
                  <c:v>41457.125</c:v>
                </c:pt>
                <c:pt idx="3083">
                  <c:v>41457.125694444447</c:v>
                </c:pt>
                <c:pt idx="3084">
                  <c:v>41457.135416666664</c:v>
                </c:pt>
                <c:pt idx="3085">
                  <c:v>41457.145833333336</c:v>
                </c:pt>
                <c:pt idx="3086">
                  <c:v>41457.15625</c:v>
                </c:pt>
                <c:pt idx="3087">
                  <c:v>41457.166666666664</c:v>
                </c:pt>
                <c:pt idx="3088">
                  <c:v>41457.177083333336</c:v>
                </c:pt>
                <c:pt idx="3089">
                  <c:v>41457.177777777775</c:v>
                </c:pt>
                <c:pt idx="3090">
                  <c:v>41457.1875</c:v>
                </c:pt>
                <c:pt idx="3091">
                  <c:v>41457.197916666664</c:v>
                </c:pt>
                <c:pt idx="3092">
                  <c:v>41457.208333333336</c:v>
                </c:pt>
                <c:pt idx="3093">
                  <c:v>41457.21875</c:v>
                </c:pt>
                <c:pt idx="3094">
                  <c:v>41457.229166666664</c:v>
                </c:pt>
                <c:pt idx="3095">
                  <c:v>41457.239583333336</c:v>
                </c:pt>
                <c:pt idx="3096">
                  <c:v>41457.25</c:v>
                </c:pt>
                <c:pt idx="3097">
                  <c:v>41457.260416666664</c:v>
                </c:pt>
                <c:pt idx="3098">
                  <c:v>41457.270833333336</c:v>
                </c:pt>
                <c:pt idx="3099">
                  <c:v>41457.28125</c:v>
                </c:pt>
                <c:pt idx="3100">
                  <c:v>41457.291666666664</c:v>
                </c:pt>
                <c:pt idx="3101">
                  <c:v>41457.292361111111</c:v>
                </c:pt>
                <c:pt idx="3102">
                  <c:v>41457.302083333336</c:v>
                </c:pt>
                <c:pt idx="3103">
                  <c:v>41457.3125</c:v>
                </c:pt>
                <c:pt idx="3104">
                  <c:v>41457.322916666664</c:v>
                </c:pt>
                <c:pt idx="3105">
                  <c:v>41457.333333333336</c:v>
                </c:pt>
                <c:pt idx="3106">
                  <c:v>41457.34375</c:v>
                </c:pt>
                <c:pt idx="3107">
                  <c:v>41457.354166666664</c:v>
                </c:pt>
                <c:pt idx="3108">
                  <c:v>41457.364583333336</c:v>
                </c:pt>
                <c:pt idx="3109">
                  <c:v>41457.375</c:v>
                </c:pt>
                <c:pt idx="3110">
                  <c:v>41457.385416666664</c:v>
                </c:pt>
                <c:pt idx="3111">
                  <c:v>41457.395833333336</c:v>
                </c:pt>
                <c:pt idx="3112">
                  <c:v>41457.40625</c:v>
                </c:pt>
                <c:pt idx="3113">
                  <c:v>41457.416666666664</c:v>
                </c:pt>
                <c:pt idx="3114">
                  <c:v>41457.427083333336</c:v>
                </c:pt>
                <c:pt idx="3115">
                  <c:v>41457.4375</c:v>
                </c:pt>
                <c:pt idx="3116">
                  <c:v>41457.447916666664</c:v>
                </c:pt>
                <c:pt idx="3117">
                  <c:v>41457.458333333336</c:v>
                </c:pt>
                <c:pt idx="3118">
                  <c:v>41457.46875</c:v>
                </c:pt>
                <c:pt idx="3119">
                  <c:v>41457.479166666664</c:v>
                </c:pt>
                <c:pt idx="3120">
                  <c:v>41457.489583333336</c:v>
                </c:pt>
                <c:pt idx="3121">
                  <c:v>41457.5</c:v>
                </c:pt>
                <c:pt idx="3122">
                  <c:v>41457.510416666664</c:v>
                </c:pt>
                <c:pt idx="3123">
                  <c:v>41457.520833333336</c:v>
                </c:pt>
                <c:pt idx="3124">
                  <c:v>41457.53125</c:v>
                </c:pt>
                <c:pt idx="3125">
                  <c:v>41457.541666666664</c:v>
                </c:pt>
                <c:pt idx="3126">
                  <c:v>41457.552083333336</c:v>
                </c:pt>
                <c:pt idx="3127">
                  <c:v>41457.5625</c:v>
                </c:pt>
                <c:pt idx="3128">
                  <c:v>41457.572916666664</c:v>
                </c:pt>
                <c:pt idx="3129">
                  <c:v>41457.583333333336</c:v>
                </c:pt>
                <c:pt idx="3130">
                  <c:v>41457.59375</c:v>
                </c:pt>
                <c:pt idx="3131">
                  <c:v>41457.604166666664</c:v>
                </c:pt>
                <c:pt idx="3132">
                  <c:v>41457.614583333336</c:v>
                </c:pt>
                <c:pt idx="3133">
                  <c:v>41457.625</c:v>
                </c:pt>
                <c:pt idx="3134">
                  <c:v>41457.635416666664</c:v>
                </c:pt>
                <c:pt idx="3135">
                  <c:v>41457.645833333336</c:v>
                </c:pt>
                <c:pt idx="3136">
                  <c:v>41457.65625</c:v>
                </c:pt>
                <c:pt idx="3137">
                  <c:v>41457.666666666664</c:v>
                </c:pt>
                <c:pt idx="3138">
                  <c:v>41457.677083333336</c:v>
                </c:pt>
                <c:pt idx="3139">
                  <c:v>41457.6875</c:v>
                </c:pt>
                <c:pt idx="3140">
                  <c:v>41457.697916666664</c:v>
                </c:pt>
                <c:pt idx="3141">
                  <c:v>41457.708333333336</c:v>
                </c:pt>
                <c:pt idx="3142">
                  <c:v>41457.71875</c:v>
                </c:pt>
                <c:pt idx="3143">
                  <c:v>41457.729166666664</c:v>
                </c:pt>
                <c:pt idx="3144">
                  <c:v>41457.739583333336</c:v>
                </c:pt>
                <c:pt idx="3145">
                  <c:v>41457.75</c:v>
                </c:pt>
                <c:pt idx="3146">
                  <c:v>41457.760416666664</c:v>
                </c:pt>
                <c:pt idx="3147">
                  <c:v>41457.770833333336</c:v>
                </c:pt>
                <c:pt idx="3148">
                  <c:v>41457.78125</c:v>
                </c:pt>
                <c:pt idx="3149">
                  <c:v>41457.791666666664</c:v>
                </c:pt>
                <c:pt idx="3150">
                  <c:v>41457.802083333336</c:v>
                </c:pt>
                <c:pt idx="3151">
                  <c:v>41457.8125</c:v>
                </c:pt>
                <c:pt idx="3152">
                  <c:v>41457.822916666664</c:v>
                </c:pt>
                <c:pt idx="3153">
                  <c:v>41457.833333333336</c:v>
                </c:pt>
                <c:pt idx="3154">
                  <c:v>41457.84375</c:v>
                </c:pt>
                <c:pt idx="3155">
                  <c:v>41457.854166666664</c:v>
                </c:pt>
                <c:pt idx="3156">
                  <c:v>41457.864583333336</c:v>
                </c:pt>
                <c:pt idx="3157">
                  <c:v>41457.875</c:v>
                </c:pt>
                <c:pt idx="3158">
                  <c:v>41457.885416666664</c:v>
                </c:pt>
                <c:pt idx="3159">
                  <c:v>41457.895833333336</c:v>
                </c:pt>
                <c:pt idx="3160">
                  <c:v>41457.90625</c:v>
                </c:pt>
                <c:pt idx="3161">
                  <c:v>41457.916666666664</c:v>
                </c:pt>
                <c:pt idx="3162">
                  <c:v>41457.927083333336</c:v>
                </c:pt>
                <c:pt idx="3163">
                  <c:v>41457.9375</c:v>
                </c:pt>
                <c:pt idx="3164">
                  <c:v>41457.947916666664</c:v>
                </c:pt>
                <c:pt idx="3165">
                  <c:v>41457.958333333336</c:v>
                </c:pt>
                <c:pt idx="3166">
                  <c:v>41457.96875</c:v>
                </c:pt>
                <c:pt idx="3167">
                  <c:v>41457.979166666664</c:v>
                </c:pt>
                <c:pt idx="3168">
                  <c:v>41457.989583333336</c:v>
                </c:pt>
                <c:pt idx="3169">
                  <c:v>41458</c:v>
                </c:pt>
                <c:pt idx="3170">
                  <c:v>41458.010416666664</c:v>
                </c:pt>
                <c:pt idx="3171">
                  <c:v>41458.020833333336</c:v>
                </c:pt>
                <c:pt idx="3172">
                  <c:v>41458.03125</c:v>
                </c:pt>
                <c:pt idx="3173">
                  <c:v>41458.041666666664</c:v>
                </c:pt>
                <c:pt idx="3174">
                  <c:v>41458.052083333336</c:v>
                </c:pt>
                <c:pt idx="3175">
                  <c:v>41458.0625</c:v>
                </c:pt>
                <c:pt idx="3176">
                  <c:v>41458.072916666664</c:v>
                </c:pt>
                <c:pt idx="3177">
                  <c:v>41458.083333333336</c:v>
                </c:pt>
                <c:pt idx="3178">
                  <c:v>41458.09375</c:v>
                </c:pt>
                <c:pt idx="3179">
                  <c:v>41458.104166666664</c:v>
                </c:pt>
                <c:pt idx="3180">
                  <c:v>41458.114583333336</c:v>
                </c:pt>
                <c:pt idx="3181">
                  <c:v>41458.125</c:v>
                </c:pt>
                <c:pt idx="3182">
                  <c:v>41458.135416666664</c:v>
                </c:pt>
                <c:pt idx="3183">
                  <c:v>41458.145833333336</c:v>
                </c:pt>
                <c:pt idx="3184">
                  <c:v>41458.15625</c:v>
                </c:pt>
                <c:pt idx="3185">
                  <c:v>41458.166666666664</c:v>
                </c:pt>
                <c:pt idx="3186">
                  <c:v>41458.177083333336</c:v>
                </c:pt>
                <c:pt idx="3187">
                  <c:v>41458.1875</c:v>
                </c:pt>
                <c:pt idx="3188">
                  <c:v>41458.197916666664</c:v>
                </c:pt>
                <c:pt idx="3189">
                  <c:v>41458.208333333336</c:v>
                </c:pt>
                <c:pt idx="3190">
                  <c:v>41458.21875</c:v>
                </c:pt>
                <c:pt idx="3191">
                  <c:v>41458.229166666664</c:v>
                </c:pt>
                <c:pt idx="3192">
                  <c:v>41458.239583333336</c:v>
                </c:pt>
                <c:pt idx="3193">
                  <c:v>41458.25</c:v>
                </c:pt>
                <c:pt idx="3194">
                  <c:v>41458.260416666664</c:v>
                </c:pt>
                <c:pt idx="3195">
                  <c:v>41458.270833333336</c:v>
                </c:pt>
                <c:pt idx="3196">
                  <c:v>41458.28125</c:v>
                </c:pt>
                <c:pt idx="3197">
                  <c:v>41458.291666666664</c:v>
                </c:pt>
                <c:pt idx="3198">
                  <c:v>41458.302083333336</c:v>
                </c:pt>
                <c:pt idx="3199">
                  <c:v>41458.3125</c:v>
                </c:pt>
                <c:pt idx="3200">
                  <c:v>41458.322916666664</c:v>
                </c:pt>
                <c:pt idx="3201">
                  <c:v>41458.333333333336</c:v>
                </c:pt>
                <c:pt idx="3202">
                  <c:v>41458.34375</c:v>
                </c:pt>
                <c:pt idx="3203">
                  <c:v>41458.354166666664</c:v>
                </c:pt>
                <c:pt idx="3204">
                  <c:v>41458.364583333336</c:v>
                </c:pt>
                <c:pt idx="3205">
                  <c:v>41458.375</c:v>
                </c:pt>
                <c:pt idx="3206">
                  <c:v>41458.385416666664</c:v>
                </c:pt>
                <c:pt idx="3207">
                  <c:v>41458.395833333336</c:v>
                </c:pt>
                <c:pt idx="3208">
                  <c:v>41458.40625</c:v>
                </c:pt>
                <c:pt idx="3209">
                  <c:v>41458.416666666664</c:v>
                </c:pt>
                <c:pt idx="3210">
                  <c:v>41458.427083333336</c:v>
                </c:pt>
                <c:pt idx="3211">
                  <c:v>41458.4375</c:v>
                </c:pt>
                <c:pt idx="3212">
                  <c:v>41458.447916666664</c:v>
                </c:pt>
                <c:pt idx="3213">
                  <c:v>41458.458333333336</c:v>
                </c:pt>
                <c:pt idx="3214">
                  <c:v>41458.459027777775</c:v>
                </c:pt>
                <c:pt idx="3215">
                  <c:v>41458.46875</c:v>
                </c:pt>
                <c:pt idx="3216">
                  <c:v>41458.479166666664</c:v>
                </c:pt>
                <c:pt idx="3217">
                  <c:v>41458.489583333336</c:v>
                </c:pt>
                <c:pt idx="3218">
                  <c:v>41458.5</c:v>
                </c:pt>
                <c:pt idx="3219">
                  <c:v>41458.510416666664</c:v>
                </c:pt>
                <c:pt idx="3220">
                  <c:v>41458.520833333336</c:v>
                </c:pt>
                <c:pt idx="3221">
                  <c:v>41458.53125</c:v>
                </c:pt>
                <c:pt idx="3222">
                  <c:v>41458.541666666664</c:v>
                </c:pt>
                <c:pt idx="3223">
                  <c:v>41458.552083333336</c:v>
                </c:pt>
                <c:pt idx="3224">
                  <c:v>41458.5625</c:v>
                </c:pt>
                <c:pt idx="3225">
                  <c:v>41458.572916666664</c:v>
                </c:pt>
                <c:pt idx="3226">
                  <c:v>41458.583333333336</c:v>
                </c:pt>
                <c:pt idx="3227">
                  <c:v>41458.59375</c:v>
                </c:pt>
                <c:pt idx="3228">
                  <c:v>41458.604166666664</c:v>
                </c:pt>
                <c:pt idx="3229">
                  <c:v>41458.614583333336</c:v>
                </c:pt>
                <c:pt idx="3230">
                  <c:v>41458.625</c:v>
                </c:pt>
                <c:pt idx="3231">
                  <c:v>41458.635416666664</c:v>
                </c:pt>
                <c:pt idx="3232">
                  <c:v>41458.645833333336</c:v>
                </c:pt>
                <c:pt idx="3233">
                  <c:v>41458.65625</c:v>
                </c:pt>
                <c:pt idx="3234">
                  <c:v>41458.666666666664</c:v>
                </c:pt>
                <c:pt idx="3235">
                  <c:v>41458.677083333336</c:v>
                </c:pt>
                <c:pt idx="3236">
                  <c:v>41458.6875</c:v>
                </c:pt>
                <c:pt idx="3237">
                  <c:v>41458.697916666664</c:v>
                </c:pt>
                <c:pt idx="3238">
                  <c:v>41458.708333333336</c:v>
                </c:pt>
                <c:pt idx="3239">
                  <c:v>41458.71875</c:v>
                </c:pt>
                <c:pt idx="3240">
                  <c:v>41458.729166666664</c:v>
                </c:pt>
                <c:pt idx="3241">
                  <c:v>41458.739583333336</c:v>
                </c:pt>
                <c:pt idx="3242">
                  <c:v>41458.75</c:v>
                </c:pt>
                <c:pt idx="3243">
                  <c:v>41458.760416666664</c:v>
                </c:pt>
                <c:pt idx="3244">
                  <c:v>41458.770833333336</c:v>
                </c:pt>
                <c:pt idx="3245">
                  <c:v>41458.78125</c:v>
                </c:pt>
                <c:pt idx="3246">
                  <c:v>41458.791666666664</c:v>
                </c:pt>
                <c:pt idx="3247">
                  <c:v>41458.802083333336</c:v>
                </c:pt>
                <c:pt idx="3248">
                  <c:v>41458.8125</c:v>
                </c:pt>
                <c:pt idx="3249">
                  <c:v>41458.822916666664</c:v>
                </c:pt>
                <c:pt idx="3250">
                  <c:v>41458.833333333336</c:v>
                </c:pt>
                <c:pt idx="3251">
                  <c:v>41458.84375</c:v>
                </c:pt>
                <c:pt idx="3252">
                  <c:v>41458.854166666664</c:v>
                </c:pt>
                <c:pt idx="3253">
                  <c:v>41458.864583333336</c:v>
                </c:pt>
                <c:pt idx="3254">
                  <c:v>41458.875</c:v>
                </c:pt>
                <c:pt idx="3255">
                  <c:v>41458.885416666664</c:v>
                </c:pt>
                <c:pt idx="3256">
                  <c:v>41458.895833333336</c:v>
                </c:pt>
                <c:pt idx="3257">
                  <c:v>41458.90625</c:v>
                </c:pt>
                <c:pt idx="3258">
                  <c:v>41458.916666666664</c:v>
                </c:pt>
                <c:pt idx="3259">
                  <c:v>41458.927083333336</c:v>
                </c:pt>
                <c:pt idx="3260">
                  <c:v>41458.9375</c:v>
                </c:pt>
                <c:pt idx="3261">
                  <c:v>41458.947916666664</c:v>
                </c:pt>
                <c:pt idx="3262">
                  <c:v>41458.958333333336</c:v>
                </c:pt>
                <c:pt idx="3263">
                  <c:v>41458.96875</c:v>
                </c:pt>
                <c:pt idx="3264">
                  <c:v>41458.979166666664</c:v>
                </c:pt>
                <c:pt idx="3265">
                  <c:v>41458.989583333336</c:v>
                </c:pt>
                <c:pt idx="3266">
                  <c:v>41459</c:v>
                </c:pt>
                <c:pt idx="3267">
                  <c:v>41459.010416666664</c:v>
                </c:pt>
                <c:pt idx="3268">
                  <c:v>41459.020833333336</c:v>
                </c:pt>
                <c:pt idx="3269">
                  <c:v>41459.03125</c:v>
                </c:pt>
                <c:pt idx="3270">
                  <c:v>41459.041666666664</c:v>
                </c:pt>
                <c:pt idx="3271">
                  <c:v>41459.052083333336</c:v>
                </c:pt>
                <c:pt idx="3272">
                  <c:v>41459.0625</c:v>
                </c:pt>
                <c:pt idx="3273">
                  <c:v>41459.072916666664</c:v>
                </c:pt>
                <c:pt idx="3274">
                  <c:v>41459.083333333336</c:v>
                </c:pt>
                <c:pt idx="3275">
                  <c:v>41459.09375</c:v>
                </c:pt>
                <c:pt idx="3276">
                  <c:v>41459.104166666664</c:v>
                </c:pt>
                <c:pt idx="3277">
                  <c:v>41459.104861111111</c:v>
                </c:pt>
                <c:pt idx="3278">
                  <c:v>41459.114583333336</c:v>
                </c:pt>
                <c:pt idx="3279">
                  <c:v>41459.125</c:v>
                </c:pt>
                <c:pt idx="3280">
                  <c:v>41459.135416666664</c:v>
                </c:pt>
                <c:pt idx="3281">
                  <c:v>41459.145833333336</c:v>
                </c:pt>
                <c:pt idx="3282">
                  <c:v>41459.15625</c:v>
                </c:pt>
                <c:pt idx="3283">
                  <c:v>41459.166666666664</c:v>
                </c:pt>
                <c:pt idx="3284">
                  <c:v>41459.177083333336</c:v>
                </c:pt>
                <c:pt idx="3285">
                  <c:v>41459.1875</c:v>
                </c:pt>
                <c:pt idx="3286">
                  <c:v>41459.197916666664</c:v>
                </c:pt>
                <c:pt idx="3287">
                  <c:v>41459.208333333336</c:v>
                </c:pt>
                <c:pt idx="3288">
                  <c:v>41459.21875</c:v>
                </c:pt>
                <c:pt idx="3289">
                  <c:v>41459.229166666664</c:v>
                </c:pt>
                <c:pt idx="3290">
                  <c:v>41459.239583333336</c:v>
                </c:pt>
                <c:pt idx="3291">
                  <c:v>41459.25</c:v>
                </c:pt>
                <c:pt idx="3292">
                  <c:v>41459.260416666664</c:v>
                </c:pt>
                <c:pt idx="3293">
                  <c:v>41459.270833333336</c:v>
                </c:pt>
                <c:pt idx="3294">
                  <c:v>41459.28125</c:v>
                </c:pt>
                <c:pt idx="3295">
                  <c:v>41459.291666666664</c:v>
                </c:pt>
                <c:pt idx="3296">
                  <c:v>41459.302083333336</c:v>
                </c:pt>
                <c:pt idx="3297">
                  <c:v>41459.3125</c:v>
                </c:pt>
                <c:pt idx="3298">
                  <c:v>41459.313194444447</c:v>
                </c:pt>
                <c:pt idx="3299">
                  <c:v>41459.322916666664</c:v>
                </c:pt>
                <c:pt idx="3300">
                  <c:v>41459.333333333336</c:v>
                </c:pt>
                <c:pt idx="3301">
                  <c:v>41459.34375</c:v>
                </c:pt>
                <c:pt idx="3302">
                  <c:v>41459.354166666664</c:v>
                </c:pt>
                <c:pt idx="3303">
                  <c:v>41459.364583333336</c:v>
                </c:pt>
                <c:pt idx="3304">
                  <c:v>41459.375</c:v>
                </c:pt>
                <c:pt idx="3305">
                  <c:v>41459.385416666664</c:v>
                </c:pt>
                <c:pt idx="3306">
                  <c:v>41459.395833333336</c:v>
                </c:pt>
                <c:pt idx="3307">
                  <c:v>41459.40625</c:v>
                </c:pt>
                <c:pt idx="3308">
                  <c:v>41459.416666666664</c:v>
                </c:pt>
                <c:pt idx="3309">
                  <c:v>41459.427083333336</c:v>
                </c:pt>
                <c:pt idx="3310">
                  <c:v>41459.4375</c:v>
                </c:pt>
                <c:pt idx="3311">
                  <c:v>41459.438194444447</c:v>
                </c:pt>
                <c:pt idx="3312">
                  <c:v>41459.447916666664</c:v>
                </c:pt>
                <c:pt idx="3313">
                  <c:v>41459.458333333336</c:v>
                </c:pt>
                <c:pt idx="3314">
                  <c:v>41459.46875</c:v>
                </c:pt>
                <c:pt idx="3315">
                  <c:v>41459.479166666664</c:v>
                </c:pt>
                <c:pt idx="3316">
                  <c:v>41459.489583333336</c:v>
                </c:pt>
                <c:pt idx="3317">
                  <c:v>41459.5</c:v>
                </c:pt>
                <c:pt idx="3318">
                  <c:v>41459.510416666664</c:v>
                </c:pt>
                <c:pt idx="3319">
                  <c:v>41459.520833333336</c:v>
                </c:pt>
                <c:pt idx="3320">
                  <c:v>41459.53125</c:v>
                </c:pt>
                <c:pt idx="3321">
                  <c:v>41459.541666666664</c:v>
                </c:pt>
                <c:pt idx="3322">
                  <c:v>41459.552083333336</c:v>
                </c:pt>
                <c:pt idx="3323">
                  <c:v>41459.5625</c:v>
                </c:pt>
                <c:pt idx="3324">
                  <c:v>41459.572916666664</c:v>
                </c:pt>
                <c:pt idx="3325">
                  <c:v>41459.583333333336</c:v>
                </c:pt>
                <c:pt idx="3326">
                  <c:v>41459.59375</c:v>
                </c:pt>
                <c:pt idx="3327">
                  <c:v>41459.604166666664</c:v>
                </c:pt>
                <c:pt idx="3328">
                  <c:v>41459.614583333336</c:v>
                </c:pt>
                <c:pt idx="3329">
                  <c:v>41459.625</c:v>
                </c:pt>
                <c:pt idx="3330">
                  <c:v>41459.635416666664</c:v>
                </c:pt>
                <c:pt idx="3331">
                  <c:v>41459.645833333336</c:v>
                </c:pt>
                <c:pt idx="3332">
                  <c:v>41459.65625</c:v>
                </c:pt>
                <c:pt idx="3333">
                  <c:v>41459.666666666664</c:v>
                </c:pt>
                <c:pt idx="3334">
                  <c:v>41459.677083333336</c:v>
                </c:pt>
                <c:pt idx="3335">
                  <c:v>41459.6875</c:v>
                </c:pt>
                <c:pt idx="3336">
                  <c:v>41459.697916666664</c:v>
                </c:pt>
                <c:pt idx="3337">
                  <c:v>41459.708333333336</c:v>
                </c:pt>
                <c:pt idx="3338">
                  <c:v>41459.71875</c:v>
                </c:pt>
                <c:pt idx="3339">
                  <c:v>41459.729166666664</c:v>
                </c:pt>
                <c:pt idx="3340">
                  <c:v>41459.739583333336</c:v>
                </c:pt>
                <c:pt idx="3341">
                  <c:v>41459.75</c:v>
                </c:pt>
                <c:pt idx="3342">
                  <c:v>41459.750694444447</c:v>
                </c:pt>
                <c:pt idx="3343">
                  <c:v>41459.760416666664</c:v>
                </c:pt>
                <c:pt idx="3344">
                  <c:v>41459.770833333336</c:v>
                </c:pt>
                <c:pt idx="3345">
                  <c:v>41459.78125</c:v>
                </c:pt>
                <c:pt idx="3346">
                  <c:v>41459.791666666664</c:v>
                </c:pt>
                <c:pt idx="3347">
                  <c:v>41459.792361111111</c:v>
                </c:pt>
                <c:pt idx="3348">
                  <c:v>41459.802083333336</c:v>
                </c:pt>
                <c:pt idx="3349">
                  <c:v>41459.8125</c:v>
                </c:pt>
                <c:pt idx="3350">
                  <c:v>41459.822916666664</c:v>
                </c:pt>
                <c:pt idx="3351">
                  <c:v>41459.833333333336</c:v>
                </c:pt>
                <c:pt idx="3352">
                  <c:v>41459.84375</c:v>
                </c:pt>
                <c:pt idx="3353">
                  <c:v>41459.844444444447</c:v>
                </c:pt>
                <c:pt idx="3354">
                  <c:v>41459.854166666664</c:v>
                </c:pt>
                <c:pt idx="3355">
                  <c:v>41459.864583333336</c:v>
                </c:pt>
                <c:pt idx="3356">
                  <c:v>41459.875</c:v>
                </c:pt>
                <c:pt idx="3357">
                  <c:v>41459.885416666664</c:v>
                </c:pt>
                <c:pt idx="3358">
                  <c:v>41459.895833333336</c:v>
                </c:pt>
                <c:pt idx="3359">
                  <c:v>41459.90625</c:v>
                </c:pt>
                <c:pt idx="3360">
                  <c:v>41459.916666666664</c:v>
                </c:pt>
                <c:pt idx="3361">
                  <c:v>41459.927083333336</c:v>
                </c:pt>
                <c:pt idx="3362">
                  <c:v>41459.9375</c:v>
                </c:pt>
                <c:pt idx="3363">
                  <c:v>41459.947916666664</c:v>
                </c:pt>
                <c:pt idx="3364">
                  <c:v>41459.958333333336</c:v>
                </c:pt>
                <c:pt idx="3365">
                  <c:v>41459.96875</c:v>
                </c:pt>
                <c:pt idx="3366">
                  <c:v>41459.979166666664</c:v>
                </c:pt>
                <c:pt idx="3367">
                  <c:v>41459.979861111111</c:v>
                </c:pt>
                <c:pt idx="3368">
                  <c:v>41459.989583333336</c:v>
                </c:pt>
                <c:pt idx="3369">
                  <c:v>41460</c:v>
                </c:pt>
                <c:pt idx="3370">
                  <c:v>41460.010416666664</c:v>
                </c:pt>
                <c:pt idx="3371">
                  <c:v>41460.020833333336</c:v>
                </c:pt>
                <c:pt idx="3372">
                  <c:v>41460.03125</c:v>
                </c:pt>
                <c:pt idx="3373">
                  <c:v>41460.041666666664</c:v>
                </c:pt>
                <c:pt idx="3374">
                  <c:v>41460.052083333336</c:v>
                </c:pt>
                <c:pt idx="3375">
                  <c:v>41460.0625</c:v>
                </c:pt>
                <c:pt idx="3376">
                  <c:v>41460.072916666664</c:v>
                </c:pt>
                <c:pt idx="3377">
                  <c:v>41460.083333333336</c:v>
                </c:pt>
                <c:pt idx="3378">
                  <c:v>41460.09375</c:v>
                </c:pt>
                <c:pt idx="3379">
                  <c:v>41460.094444444447</c:v>
                </c:pt>
                <c:pt idx="3380">
                  <c:v>41460.104166666664</c:v>
                </c:pt>
                <c:pt idx="3381">
                  <c:v>41460.114583333336</c:v>
                </c:pt>
                <c:pt idx="3382">
                  <c:v>41460.125</c:v>
                </c:pt>
                <c:pt idx="3383">
                  <c:v>41460.135416666664</c:v>
                </c:pt>
                <c:pt idx="3384">
                  <c:v>41460.145833333336</c:v>
                </c:pt>
                <c:pt idx="3385">
                  <c:v>41460.15625</c:v>
                </c:pt>
                <c:pt idx="3386">
                  <c:v>41460.166666666664</c:v>
                </c:pt>
                <c:pt idx="3387">
                  <c:v>41460.177083333336</c:v>
                </c:pt>
                <c:pt idx="3388">
                  <c:v>41460.1875</c:v>
                </c:pt>
                <c:pt idx="3389">
                  <c:v>41460.197916666664</c:v>
                </c:pt>
                <c:pt idx="3390">
                  <c:v>41460.208333333336</c:v>
                </c:pt>
                <c:pt idx="3391">
                  <c:v>41460.21875</c:v>
                </c:pt>
                <c:pt idx="3392">
                  <c:v>41460.229166666664</c:v>
                </c:pt>
                <c:pt idx="3393">
                  <c:v>41460.239583333336</c:v>
                </c:pt>
                <c:pt idx="3394">
                  <c:v>41460.25</c:v>
                </c:pt>
                <c:pt idx="3395">
                  <c:v>41460.260416666664</c:v>
                </c:pt>
                <c:pt idx="3396">
                  <c:v>41460.270833333336</c:v>
                </c:pt>
                <c:pt idx="3397">
                  <c:v>41460.28125</c:v>
                </c:pt>
                <c:pt idx="3398">
                  <c:v>41460.291666666664</c:v>
                </c:pt>
                <c:pt idx="3399">
                  <c:v>41460.302083333336</c:v>
                </c:pt>
                <c:pt idx="3400">
                  <c:v>41460.3125</c:v>
                </c:pt>
                <c:pt idx="3401">
                  <c:v>41460.322916666664</c:v>
                </c:pt>
                <c:pt idx="3402">
                  <c:v>41460.333333333336</c:v>
                </c:pt>
                <c:pt idx="3403">
                  <c:v>41460.34375</c:v>
                </c:pt>
                <c:pt idx="3404">
                  <c:v>41460.354166666664</c:v>
                </c:pt>
                <c:pt idx="3405">
                  <c:v>41460.364583333336</c:v>
                </c:pt>
                <c:pt idx="3406">
                  <c:v>41460.365277777775</c:v>
                </c:pt>
                <c:pt idx="3407">
                  <c:v>41460.375</c:v>
                </c:pt>
                <c:pt idx="3408">
                  <c:v>41460.385416666664</c:v>
                </c:pt>
                <c:pt idx="3409">
                  <c:v>41460.395833333336</c:v>
                </c:pt>
                <c:pt idx="3410">
                  <c:v>41460.40625</c:v>
                </c:pt>
                <c:pt idx="3411">
                  <c:v>41460.416666666664</c:v>
                </c:pt>
                <c:pt idx="3412">
                  <c:v>41460.427083333336</c:v>
                </c:pt>
                <c:pt idx="3413">
                  <c:v>41460.4375</c:v>
                </c:pt>
                <c:pt idx="3414">
                  <c:v>41460.447916666664</c:v>
                </c:pt>
                <c:pt idx="3415">
                  <c:v>41460.458333333336</c:v>
                </c:pt>
                <c:pt idx="3416">
                  <c:v>41460.46875</c:v>
                </c:pt>
                <c:pt idx="3417">
                  <c:v>41460.479166666664</c:v>
                </c:pt>
                <c:pt idx="3418">
                  <c:v>41460.489583333336</c:v>
                </c:pt>
                <c:pt idx="3419">
                  <c:v>41460.5</c:v>
                </c:pt>
                <c:pt idx="3420">
                  <c:v>41460.510416666664</c:v>
                </c:pt>
                <c:pt idx="3421">
                  <c:v>41460.520833333336</c:v>
                </c:pt>
                <c:pt idx="3422">
                  <c:v>41460.53125</c:v>
                </c:pt>
                <c:pt idx="3423">
                  <c:v>41460.541666666664</c:v>
                </c:pt>
                <c:pt idx="3424">
                  <c:v>41460.552083333336</c:v>
                </c:pt>
                <c:pt idx="3425">
                  <c:v>41460.5625</c:v>
                </c:pt>
                <c:pt idx="3426">
                  <c:v>41460.572916666664</c:v>
                </c:pt>
                <c:pt idx="3427">
                  <c:v>41460.583333333336</c:v>
                </c:pt>
                <c:pt idx="3428">
                  <c:v>41460.59375</c:v>
                </c:pt>
                <c:pt idx="3429">
                  <c:v>41460.604166666664</c:v>
                </c:pt>
                <c:pt idx="3430">
                  <c:v>41460.614583333336</c:v>
                </c:pt>
                <c:pt idx="3431">
                  <c:v>41460.625</c:v>
                </c:pt>
                <c:pt idx="3432">
                  <c:v>41460.635416666664</c:v>
                </c:pt>
                <c:pt idx="3433">
                  <c:v>41460.645833333336</c:v>
                </c:pt>
                <c:pt idx="3434">
                  <c:v>41460.65625</c:v>
                </c:pt>
                <c:pt idx="3435">
                  <c:v>41460.666666666664</c:v>
                </c:pt>
                <c:pt idx="3436">
                  <c:v>41460.677083333336</c:v>
                </c:pt>
                <c:pt idx="3437">
                  <c:v>41460.677777777775</c:v>
                </c:pt>
                <c:pt idx="3438">
                  <c:v>41460.6875</c:v>
                </c:pt>
                <c:pt idx="3439">
                  <c:v>41460.697916666664</c:v>
                </c:pt>
                <c:pt idx="3440">
                  <c:v>41460.708333333336</c:v>
                </c:pt>
                <c:pt idx="3441">
                  <c:v>41460.71875</c:v>
                </c:pt>
                <c:pt idx="3442">
                  <c:v>41460.729166666664</c:v>
                </c:pt>
                <c:pt idx="3443">
                  <c:v>41460.739583333336</c:v>
                </c:pt>
                <c:pt idx="3444">
                  <c:v>41460.75</c:v>
                </c:pt>
                <c:pt idx="3445">
                  <c:v>41460.760416666664</c:v>
                </c:pt>
                <c:pt idx="3446">
                  <c:v>41460.770833333336</c:v>
                </c:pt>
                <c:pt idx="3447">
                  <c:v>41460.78125</c:v>
                </c:pt>
                <c:pt idx="3448">
                  <c:v>41460.791666666664</c:v>
                </c:pt>
                <c:pt idx="3449">
                  <c:v>41460.802083333336</c:v>
                </c:pt>
                <c:pt idx="3450">
                  <c:v>41460.8125</c:v>
                </c:pt>
                <c:pt idx="3451">
                  <c:v>41460.822916666664</c:v>
                </c:pt>
                <c:pt idx="3452">
                  <c:v>41460.833333333336</c:v>
                </c:pt>
                <c:pt idx="3453">
                  <c:v>41460.84375</c:v>
                </c:pt>
                <c:pt idx="3454">
                  <c:v>41460.854166666664</c:v>
                </c:pt>
                <c:pt idx="3455">
                  <c:v>41460.864583333336</c:v>
                </c:pt>
                <c:pt idx="3456">
                  <c:v>41460.875</c:v>
                </c:pt>
                <c:pt idx="3457">
                  <c:v>41460.885416666664</c:v>
                </c:pt>
                <c:pt idx="3458">
                  <c:v>41460.895833333336</c:v>
                </c:pt>
                <c:pt idx="3459">
                  <c:v>41460.90625</c:v>
                </c:pt>
                <c:pt idx="3460">
                  <c:v>41460.916666666664</c:v>
                </c:pt>
                <c:pt idx="3461">
                  <c:v>41460.927083333336</c:v>
                </c:pt>
                <c:pt idx="3462">
                  <c:v>41460.9375</c:v>
                </c:pt>
                <c:pt idx="3463">
                  <c:v>41460.947916666664</c:v>
                </c:pt>
                <c:pt idx="3464">
                  <c:v>41460.958333333336</c:v>
                </c:pt>
                <c:pt idx="3465">
                  <c:v>41460.96875</c:v>
                </c:pt>
                <c:pt idx="3466">
                  <c:v>41460.979166666664</c:v>
                </c:pt>
                <c:pt idx="3467">
                  <c:v>41460.989583333336</c:v>
                </c:pt>
                <c:pt idx="3468">
                  <c:v>41461</c:v>
                </c:pt>
                <c:pt idx="3469">
                  <c:v>41461.010416666664</c:v>
                </c:pt>
                <c:pt idx="3470">
                  <c:v>41461.020833333336</c:v>
                </c:pt>
                <c:pt idx="3471">
                  <c:v>41461.03125</c:v>
                </c:pt>
                <c:pt idx="3472">
                  <c:v>41461.041666666664</c:v>
                </c:pt>
                <c:pt idx="3473">
                  <c:v>41461.052083333336</c:v>
                </c:pt>
                <c:pt idx="3474">
                  <c:v>41461.0625</c:v>
                </c:pt>
                <c:pt idx="3475">
                  <c:v>41461.072916666664</c:v>
                </c:pt>
                <c:pt idx="3476">
                  <c:v>41461.083333333336</c:v>
                </c:pt>
                <c:pt idx="3477">
                  <c:v>41461.09375</c:v>
                </c:pt>
                <c:pt idx="3478">
                  <c:v>41461.104166666664</c:v>
                </c:pt>
                <c:pt idx="3479">
                  <c:v>41461.114583333336</c:v>
                </c:pt>
                <c:pt idx="3480">
                  <c:v>41461.125</c:v>
                </c:pt>
                <c:pt idx="3481">
                  <c:v>41461.135416666664</c:v>
                </c:pt>
                <c:pt idx="3482">
                  <c:v>41461.145833333336</c:v>
                </c:pt>
                <c:pt idx="3483">
                  <c:v>41461.15625</c:v>
                </c:pt>
                <c:pt idx="3484">
                  <c:v>41461.166666666664</c:v>
                </c:pt>
                <c:pt idx="3485">
                  <c:v>41461.177083333336</c:v>
                </c:pt>
                <c:pt idx="3486">
                  <c:v>41461.1875</c:v>
                </c:pt>
                <c:pt idx="3487">
                  <c:v>41461.197916666664</c:v>
                </c:pt>
                <c:pt idx="3488">
                  <c:v>41461.208333333336</c:v>
                </c:pt>
                <c:pt idx="3489">
                  <c:v>41461.21875</c:v>
                </c:pt>
                <c:pt idx="3490">
                  <c:v>41461.229166666664</c:v>
                </c:pt>
                <c:pt idx="3491">
                  <c:v>41461.239583333336</c:v>
                </c:pt>
                <c:pt idx="3492">
                  <c:v>41461.25</c:v>
                </c:pt>
                <c:pt idx="3493">
                  <c:v>41461.260416666664</c:v>
                </c:pt>
                <c:pt idx="3494">
                  <c:v>41461.270833333336</c:v>
                </c:pt>
                <c:pt idx="3495">
                  <c:v>41461.28125</c:v>
                </c:pt>
                <c:pt idx="3496">
                  <c:v>41461.291666666664</c:v>
                </c:pt>
                <c:pt idx="3497">
                  <c:v>41461.302083333336</c:v>
                </c:pt>
                <c:pt idx="3498">
                  <c:v>41461.3125</c:v>
                </c:pt>
                <c:pt idx="3499">
                  <c:v>41461.322916666664</c:v>
                </c:pt>
                <c:pt idx="3500">
                  <c:v>41461.333333333336</c:v>
                </c:pt>
                <c:pt idx="3501">
                  <c:v>41461.34375</c:v>
                </c:pt>
                <c:pt idx="3502">
                  <c:v>41461.354166666664</c:v>
                </c:pt>
                <c:pt idx="3503">
                  <c:v>41461.364583333336</c:v>
                </c:pt>
                <c:pt idx="3504">
                  <c:v>41461.375</c:v>
                </c:pt>
                <c:pt idx="3505">
                  <c:v>41461.385416666664</c:v>
                </c:pt>
                <c:pt idx="3506">
                  <c:v>41461.395833333336</c:v>
                </c:pt>
                <c:pt idx="3507">
                  <c:v>41461.40625</c:v>
                </c:pt>
                <c:pt idx="3508">
                  <c:v>41461.406944444447</c:v>
                </c:pt>
                <c:pt idx="3509">
                  <c:v>41461.416666666664</c:v>
                </c:pt>
                <c:pt idx="3510">
                  <c:v>41461.427083333336</c:v>
                </c:pt>
                <c:pt idx="3511">
                  <c:v>41461.4375</c:v>
                </c:pt>
                <c:pt idx="3512">
                  <c:v>41461.447916666664</c:v>
                </c:pt>
                <c:pt idx="3513">
                  <c:v>41461.458333333336</c:v>
                </c:pt>
                <c:pt idx="3514">
                  <c:v>41461.46875</c:v>
                </c:pt>
                <c:pt idx="3515">
                  <c:v>41461.479166666664</c:v>
                </c:pt>
                <c:pt idx="3516">
                  <c:v>41461.489583333336</c:v>
                </c:pt>
                <c:pt idx="3517">
                  <c:v>41461.5</c:v>
                </c:pt>
                <c:pt idx="3518">
                  <c:v>41461.510416666664</c:v>
                </c:pt>
                <c:pt idx="3519">
                  <c:v>41461.520833333336</c:v>
                </c:pt>
                <c:pt idx="3520">
                  <c:v>41461.53125</c:v>
                </c:pt>
                <c:pt idx="3521">
                  <c:v>41461.541666666664</c:v>
                </c:pt>
                <c:pt idx="3522">
                  <c:v>41461.552083333336</c:v>
                </c:pt>
                <c:pt idx="3523">
                  <c:v>41461.5625</c:v>
                </c:pt>
                <c:pt idx="3524">
                  <c:v>41461.572916666664</c:v>
                </c:pt>
                <c:pt idx="3525">
                  <c:v>41461.583333333336</c:v>
                </c:pt>
                <c:pt idx="3526">
                  <c:v>41461.59375</c:v>
                </c:pt>
                <c:pt idx="3527">
                  <c:v>41461.604166666664</c:v>
                </c:pt>
                <c:pt idx="3528">
                  <c:v>41461.614583333336</c:v>
                </c:pt>
                <c:pt idx="3529">
                  <c:v>41461.625</c:v>
                </c:pt>
                <c:pt idx="3530">
                  <c:v>41461.635416666664</c:v>
                </c:pt>
                <c:pt idx="3531">
                  <c:v>41461.645833333336</c:v>
                </c:pt>
                <c:pt idx="3532">
                  <c:v>41461.65625</c:v>
                </c:pt>
                <c:pt idx="3533">
                  <c:v>41461.666666666664</c:v>
                </c:pt>
                <c:pt idx="3534">
                  <c:v>41461.677083333336</c:v>
                </c:pt>
                <c:pt idx="3535">
                  <c:v>41461.6875</c:v>
                </c:pt>
                <c:pt idx="3536">
                  <c:v>41461.697916666664</c:v>
                </c:pt>
                <c:pt idx="3537">
                  <c:v>41461.708333333336</c:v>
                </c:pt>
                <c:pt idx="3538">
                  <c:v>41461.71875</c:v>
                </c:pt>
                <c:pt idx="3539">
                  <c:v>41461.729166666664</c:v>
                </c:pt>
                <c:pt idx="3540">
                  <c:v>41461.739583333336</c:v>
                </c:pt>
                <c:pt idx="3541">
                  <c:v>41461.75</c:v>
                </c:pt>
                <c:pt idx="3542">
                  <c:v>41461.760416666664</c:v>
                </c:pt>
                <c:pt idx="3543">
                  <c:v>41461.770833333336</c:v>
                </c:pt>
                <c:pt idx="3544">
                  <c:v>41461.78125</c:v>
                </c:pt>
                <c:pt idx="3545">
                  <c:v>41461.791666666664</c:v>
                </c:pt>
                <c:pt idx="3546">
                  <c:v>41461.802083333336</c:v>
                </c:pt>
                <c:pt idx="3547">
                  <c:v>41461.8125</c:v>
                </c:pt>
                <c:pt idx="3548">
                  <c:v>41461.822916666664</c:v>
                </c:pt>
                <c:pt idx="3549">
                  <c:v>41461.833333333336</c:v>
                </c:pt>
                <c:pt idx="3550">
                  <c:v>41461.84375</c:v>
                </c:pt>
                <c:pt idx="3551">
                  <c:v>41461.854166666664</c:v>
                </c:pt>
                <c:pt idx="3552">
                  <c:v>41461.864583333336</c:v>
                </c:pt>
                <c:pt idx="3553">
                  <c:v>41461.875</c:v>
                </c:pt>
                <c:pt idx="3554">
                  <c:v>41461.885416666664</c:v>
                </c:pt>
                <c:pt idx="3555">
                  <c:v>41461.895833333336</c:v>
                </c:pt>
                <c:pt idx="3556">
                  <c:v>41461.90625</c:v>
                </c:pt>
                <c:pt idx="3557">
                  <c:v>41461.916666666664</c:v>
                </c:pt>
                <c:pt idx="3558">
                  <c:v>41461.927083333336</c:v>
                </c:pt>
                <c:pt idx="3559">
                  <c:v>41461.9375</c:v>
                </c:pt>
                <c:pt idx="3560">
                  <c:v>41461.947916666664</c:v>
                </c:pt>
                <c:pt idx="3561">
                  <c:v>41461.958333333336</c:v>
                </c:pt>
                <c:pt idx="3562">
                  <c:v>41461.96875</c:v>
                </c:pt>
                <c:pt idx="3563">
                  <c:v>41461.979166666664</c:v>
                </c:pt>
                <c:pt idx="3564">
                  <c:v>41461.989583333336</c:v>
                </c:pt>
                <c:pt idx="3565">
                  <c:v>41462</c:v>
                </c:pt>
                <c:pt idx="3566">
                  <c:v>41462.010416666664</c:v>
                </c:pt>
                <c:pt idx="3567">
                  <c:v>41462.020833333336</c:v>
                </c:pt>
                <c:pt idx="3568">
                  <c:v>41462.03125</c:v>
                </c:pt>
                <c:pt idx="3569">
                  <c:v>41462.041666666664</c:v>
                </c:pt>
                <c:pt idx="3570">
                  <c:v>41462.052083333336</c:v>
                </c:pt>
                <c:pt idx="3571">
                  <c:v>41462.0625</c:v>
                </c:pt>
                <c:pt idx="3572">
                  <c:v>41462.072916666664</c:v>
                </c:pt>
                <c:pt idx="3573">
                  <c:v>41462.083333333336</c:v>
                </c:pt>
                <c:pt idx="3574">
                  <c:v>41462.09375</c:v>
                </c:pt>
                <c:pt idx="3575">
                  <c:v>41462.104166666664</c:v>
                </c:pt>
                <c:pt idx="3576">
                  <c:v>41462.114583333336</c:v>
                </c:pt>
                <c:pt idx="3577">
                  <c:v>41462.125</c:v>
                </c:pt>
                <c:pt idx="3578">
                  <c:v>41462.135416666664</c:v>
                </c:pt>
                <c:pt idx="3579">
                  <c:v>41462.145833333336</c:v>
                </c:pt>
                <c:pt idx="3580">
                  <c:v>41462.15625</c:v>
                </c:pt>
                <c:pt idx="3581">
                  <c:v>41462.166666666664</c:v>
                </c:pt>
                <c:pt idx="3582">
                  <c:v>41462.177083333336</c:v>
                </c:pt>
                <c:pt idx="3583">
                  <c:v>41462.1875</c:v>
                </c:pt>
                <c:pt idx="3584">
                  <c:v>41462.197916666664</c:v>
                </c:pt>
                <c:pt idx="3585">
                  <c:v>41462.208333333336</c:v>
                </c:pt>
                <c:pt idx="3586">
                  <c:v>41462.21875</c:v>
                </c:pt>
                <c:pt idx="3587">
                  <c:v>41462.229166666664</c:v>
                </c:pt>
                <c:pt idx="3588">
                  <c:v>41462.239583333336</c:v>
                </c:pt>
                <c:pt idx="3589">
                  <c:v>41462.25</c:v>
                </c:pt>
                <c:pt idx="3590">
                  <c:v>41462.260416666664</c:v>
                </c:pt>
                <c:pt idx="3591">
                  <c:v>41462.270833333336</c:v>
                </c:pt>
                <c:pt idx="3592">
                  <c:v>41462.28125</c:v>
                </c:pt>
                <c:pt idx="3593">
                  <c:v>41462.291666666664</c:v>
                </c:pt>
                <c:pt idx="3594">
                  <c:v>41462.302083333336</c:v>
                </c:pt>
                <c:pt idx="3595">
                  <c:v>41462.3125</c:v>
                </c:pt>
                <c:pt idx="3596">
                  <c:v>41462.322916666664</c:v>
                </c:pt>
                <c:pt idx="3597">
                  <c:v>41462.333333333336</c:v>
                </c:pt>
                <c:pt idx="3598">
                  <c:v>41462.34375</c:v>
                </c:pt>
                <c:pt idx="3599">
                  <c:v>41462.354166666664</c:v>
                </c:pt>
                <c:pt idx="3600">
                  <c:v>41462.364583333336</c:v>
                </c:pt>
                <c:pt idx="3601">
                  <c:v>41462.375</c:v>
                </c:pt>
                <c:pt idx="3602">
                  <c:v>41462.385416666664</c:v>
                </c:pt>
                <c:pt idx="3603">
                  <c:v>41462.395833333336</c:v>
                </c:pt>
                <c:pt idx="3604">
                  <c:v>41462.40625</c:v>
                </c:pt>
                <c:pt idx="3605">
                  <c:v>41462.416666666664</c:v>
                </c:pt>
                <c:pt idx="3606">
                  <c:v>41462.427083333336</c:v>
                </c:pt>
                <c:pt idx="3607">
                  <c:v>41462.4375</c:v>
                </c:pt>
                <c:pt idx="3608">
                  <c:v>41462.447916666664</c:v>
                </c:pt>
                <c:pt idx="3609">
                  <c:v>41462.458333333336</c:v>
                </c:pt>
                <c:pt idx="3610">
                  <c:v>41462.46875</c:v>
                </c:pt>
                <c:pt idx="3611">
                  <c:v>41462.479166666664</c:v>
                </c:pt>
                <c:pt idx="3612">
                  <c:v>41462.489583333336</c:v>
                </c:pt>
                <c:pt idx="3613">
                  <c:v>41462.5</c:v>
                </c:pt>
                <c:pt idx="3614">
                  <c:v>41462.510416666664</c:v>
                </c:pt>
                <c:pt idx="3615">
                  <c:v>41462.520833333336</c:v>
                </c:pt>
                <c:pt idx="3616">
                  <c:v>41462.53125</c:v>
                </c:pt>
                <c:pt idx="3617">
                  <c:v>41462.541666666664</c:v>
                </c:pt>
                <c:pt idx="3618">
                  <c:v>41462.552083333336</c:v>
                </c:pt>
                <c:pt idx="3619">
                  <c:v>41462.5625</c:v>
                </c:pt>
                <c:pt idx="3620">
                  <c:v>41462.572916666664</c:v>
                </c:pt>
                <c:pt idx="3621">
                  <c:v>41462.583333333336</c:v>
                </c:pt>
                <c:pt idx="3622">
                  <c:v>41462.59375</c:v>
                </c:pt>
                <c:pt idx="3623">
                  <c:v>41462.604166666664</c:v>
                </c:pt>
                <c:pt idx="3624">
                  <c:v>41462.614583333336</c:v>
                </c:pt>
                <c:pt idx="3625">
                  <c:v>41462.625</c:v>
                </c:pt>
                <c:pt idx="3626">
                  <c:v>41462.635416666664</c:v>
                </c:pt>
                <c:pt idx="3627">
                  <c:v>41462.645833333336</c:v>
                </c:pt>
                <c:pt idx="3628">
                  <c:v>41462.65625</c:v>
                </c:pt>
                <c:pt idx="3629">
                  <c:v>41462.666666666664</c:v>
                </c:pt>
                <c:pt idx="3630">
                  <c:v>41462.677083333336</c:v>
                </c:pt>
                <c:pt idx="3631">
                  <c:v>41462.6875</c:v>
                </c:pt>
                <c:pt idx="3632">
                  <c:v>41462.697916666664</c:v>
                </c:pt>
                <c:pt idx="3633">
                  <c:v>41462.708333333336</c:v>
                </c:pt>
                <c:pt idx="3634">
                  <c:v>41462.71875</c:v>
                </c:pt>
                <c:pt idx="3635">
                  <c:v>41462.729166666664</c:v>
                </c:pt>
                <c:pt idx="3636">
                  <c:v>41462.739583333336</c:v>
                </c:pt>
                <c:pt idx="3637">
                  <c:v>41462.75</c:v>
                </c:pt>
                <c:pt idx="3638">
                  <c:v>41462.760416666664</c:v>
                </c:pt>
                <c:pt idx="3639">
                  <c:v>41462.770833333336</c:v>
                </c:pt>
                <c:pt idx="3640">
                  <c:v>41462.78125</c:v>
                </c:pt>
                <c:pt idx="3641">
                  <c:v>41462.791666666664</c:v>
                </c:pt>
                <c:pt idx="3642">
                  <c:v>41462.802083333336</c:v>
                </c:pt>
                <c:pt idx="3643">
                  <c:v>41462.8125</c:v>
                </c:pt>
                <c:pt idx="3644">
                  <c:v>41462.822916666664</c:v>
                </c:pt>
                <c:pt idx="3645">
                  <c:v>41462.833333333336</c:v>
                </c:pt>
                <c:pt idx="3646">
                  <c:v>41462.84375</c:v>
                </c:pt>
                <c:pt idx="3647">
                  <c:v>41462.854166666664</c:v>
                </c:pt>
                <c:pt idx="3648">
                  <c:v>41462.864583333336</c:v>
                </c:pt>
                <c:pt idx="3649">
                  <c:v>41462.875</c:v>
                </c:pt>
                <c:pt idx="3650">
                  <c:v>41462.885416666664</c:v>
                </c:pt>
                <c:pt idx="3651">
                  <c:v>41462.895833333336</c:v>
                </c:pt>
                <c:pt idx="3652">
                  <c:v>41462.90625</c:v>
                </c:pt>
                <c:pt idx="3653">
                  <c:v>41462.916666666664</c:v>
                </c:pt>
                <c:pt idx="3654">
                  <c:v>41462.927083333336</c:v>
                </c:pt>
                <c:pt idx="3655">
                  <c:v>41462.9375</c:v>
                </c:pt>
                <c:pt idx="3656">
                  <c:v>41462.947916666664</c:v>
                </c:pt>
                <c:pt idx="3657">
                  <c:v>41462.958333333336</c:v>
                </c:pt>
                <c:pt idx="3658">
                  <c:v>41462.96875</c:v>
                </c:pt>
                <c:pt idx="3659">
                  <c:v>41462.979166666664</c:v>
                </c:pt>
                <c:pt idx="3660">
                  <c:v>41462.989583333336</c:v>
                </c:pt>
                <c:pt idx="3661">
                  <c:v>41463</c:v>
                </c:pt>
                <c:pt idx="3662">
                  <c:v>41463.010416666664</c:v>
                </c:pt>
                <c:pt idx="3663">
                  <c:v>41463.020833333336</c:v>
                </c:pt>
                <c:pt idx="3664">
                  <c:v>41463.03125</c:v>
                </c:pt>
                <c:pt idx="3665">
                  <c:v>41463.041666666664</c:v>
                </c:pt>
                <c:pt idx="3666">
                  <c:v>41463.052083333336</c:v>
                </c:pt>
                <c:pt idx="3667">
                  <c:v>41463.0625</c:v>
                </c:pt>
                <c:pt idx="3668">
                  <c:v>41463.072916666664</c:v>
                </c:pt>
                <c:pt idx="3669">
                  <c:v>41463.083333333336</c:v>
                </c:pt>
                <c:pt idx="3670">
                  <c:v>41463.09375</c:v>
                </c:pt>
                <c:pt idx="3671">
                  <c:v>41463.104166666664</c:v>
                </c:pt>
                <c:pt idx="3672">
                  <c:v>41463.114583333336</c:v>
                </c:pt>
                <c:pt idx="3673">
                  <c:v>41463.125</c:v>
                </c:pt>
                <c:pt idx="3674">
                  <c:v>41463.135416666664</c:v>
                </c:pt>
                <c:pt idx="3675">
                  <c:v>41463.145833333336</c:v>
                </c:pt>
                <c:pt idx="3676">
                  <c:v>41463.15625</c:v>
                </c:pt>
                <c:pt idx="3677">
                  <c:v>41463.166666666664</c:v>
                </c:pt>
                <c:pt idx="3678">
                  <c:v>41463.177083333336</c:v>
                </c:pt>
                <c:pt idx="3679">
                  <c:v>41463.1875</c:v>
                </c:pt>
                <c:pt idx="3680">
                  <c:v>41463.197916666664</c:v>
                </c:pt>
                <c:pt idx="3681">
                  <c:v>41463.208333333336</c:v>
                </c:pt>
                <c:pt idx="3682">
                  <c:v>41463.21875</c:v>
                </c:pt>
                <c:pt idx="3683">
                  <c:v>41463.229166666664</c:v>
                </c:pt>
                <c:pt idx="3684">
                  <c:v>41463.239583333336</c:v>
                </c:pt>
                <c:pt idx="3685">
                  <c:v>41463.25</c:v>
                </c:pt>
                <c:pt idx="3686">
                  <c:v>41463.260416666664</c:v>
                </c:pt>
                <c:pt idx="3687">
                  <c:v>41463.270833333336</c:v>
                </c:pt>
                <c:pt idx="3688">
                  <c:v>41463.28125</c:v>
                </c:pt>
                <c:pt idx="3689">
                  <c:v>41463.291666666664</c:v>
                </c:pt>
                <c:pt idx="3690">
                  <c:v>41463.302083333336</c:v>
                </c:pt>
                <c:pt idx="3691">
                  <c:v>41463.3125</c:v>
                </c:pt>
                <c:pt idx="3692">
                  <c:v>41463.322916666664</c:v>
                </c:pt>
                <c:pt idx="3693">
                  <c:v>41463.333333333336</c:v>
                </c:pt>
                <c:pt idx="3694">
                  <c:v>41463.34375</c:v>
                </c:pt>
                <c:pt idx="3695">
                  <c:v>41463.354166666664</c:v>
                </c:pt>
                <c:pt idx="3696">
                  <c:v>41463.364583333336</c:v>
                </c:pt>
                <c:pt idx="3697">
                  <c:v>41463.375</c:v>
                </c:pt>
                <c:pt idx="3698">
                  <c:v>41463.385416666664</c:v>
                </c:pt>
                <c:pt idx="3699">
                  <c:v>41463.395833333336</c:v>
                </c:pt>
                <c:pt idx="3700">
                  <c:v>41463.40625</c:v>
                </c:pt>
                <c:pt idx="3701">
                  <c:v>41463.416666666664</c:v>
                </c:pt>
                <c:pt idx="3702">
                  <c:v>41463.427083333336</c:v>
                </c:pt>
                <c:pt idx="3703">
                  <c:v>41463.4375</c:v>
                </c:pt>
                <c:pt idx="3704">
                  <c:v>41463.447916666664</c:v>
                </c:pt>
                <c:pt idx="3705">
                  <c:v>41463.458333333336</c:v>
                </c:pt>
                <c:pt idx="3706">
                  <c:v>41463.46875</c:v>
                </c:pt>
                <c:pt idx="3707">
                  <c:v>41463.479166666664</c:v>
                </c:pt>
                <c:pt idx="3708">
                  <c:v>41463.489583333336</c:v>
                </c:pt>
                <c:pt idx="3709">
                  <c:v>41463.5</c:v>
                </c:pt>
                <c:pt idx="3710">
                  <c:v>41463.510416666664</c:v>
                </c:pt>
                <c:pt idx="3711">
                  <c:v>41463.520833333336</c:v>
                </c:pt>
                <c:pt idx="3712">
                  <c:v>41463.53125</c:v>
                </c:pt>
                <c:pt idx="3713">
                  <c:v>41463.531944444447</c:v>
                </c:pt>
                <c:pt idx="3714">
                  <c:v>41463.541666666664</c:v>
                </c:pt>
                <c:pt idx="3715">
                  <c:v>41463.552083333336</c:v>
                </c:pt>
                <c:pt idx="3716">
                  <c:v>41463.5625</c:v>
                </c:pt>
                <c:pt idx="3717">
                  <c:v>41463.572916666664</c:v>
                </c:pt>
                <c:pt idx="3718">
                  <c:v>41463.583333333336</c:v>
                </c:pt>
                <c:pt idx="3719">
                  <c:v>41463.59375</c:v>
                </c:pt>
                <c:pt idx="3720">
                  <c:v>41463.604166666664</c:v>
                </c:pt>
                <c:pt idx="3721">
                  <c:v>41463.614583333336</c:v>
                </c:pt>
                <c:pt idx="3722">
                  <c:v>41463.625</c:v>
                </c:pt>
                <c:pt idx="3723">
                  <c:v>41463.635416666664</c:v>
                </c:pt>
                <c:pt idx="3724">
                  <c:v>41463.645833333336</c:v>
                </c:pt>
                <c:pt idx="3725">
                  <c:v>41463.65625</c:v>
                </c:pt>
                <c:pt idx="3726">
                  <c:v>41463.666666666664</c:v>
                </c:pt>
                <c:pt idx="3727">
                  <c:v>41463.677083333336</c:v>
                </c:pt>
                <c:pt idx="3728">
                  <c:v>41463.6875</c:v>
                </c:pt>
                <c:pt idx="3729">
                  <c:v>41463.697916666664</c:v>
                </c:pt>
                <c:pt idx="3730">
                  <c:v>41463.708333333336</c:v>
                </c:pt>
                <c:pt idx="3731">
                  <c:v>41463.71875</c:v>
                </c:pt>
                <c:pt idx="3732">
                  <c:v>41463.729166666664</c:v>
                </c:pt>
                <c:pt idx="3733">
                  <c:v>41463.739583333336</c:v>
                </c:pt>
                <c:pt idx="3734">
                  <c:v>41463.75</c:v>
                </c:pt>
                <c:pt idx="3735">
                  <c:v>41463.760416666664</c:v>
                </c:pt>
                <c:pt idx="3736">
                  <c:v>41463.770833333336</c:v>
                </c:pt>
                <c:pt idx="3737">
                  <c:v>41463.78125</c:v>
                </c:pt>
                <c:pt idx="3738">
                  <c:v>41463.791666666664</c:v>
                </c:pt>
                <c:pt idx="3739">
                  <c:v>41463.802083333336</c:v>
                </c:pt>
                <c:pt idx="3740">
                  <c:v>41463.8125</c:v>
                </c:pt>
                <c:pt idx="3741">
                  <c:v>41463.822916666664</c:v>
                </c:pt>
                <c:pt idx="3742">
                  <c:v>41463.833333333336</c:v>
                </c:pt>
                <c:pt idx="3743">
                  <c:v>41463.84375</c:v>
                </c:pt>
                <c:pt idx="3744">
                  <c:v>41463.854166666664</c:v>
                </c:pt>
                <c:pt idx="3745">
                  <c:v>41463.864583333336</c:v>
                </c:pt>
                <c:pt idx="3746">
                  <c:v>41463.875</c:v>
                </c:pt>
                <c:pt idx="3747">
                  <c:v>41463.885416666664</c:v>
                </c:pt>
                <c:pt idx="3748">
                  <c:v>41463.895833333336</c:v>
                </c:pt>
                <c:pt idx="3749">
                  <c:v>41463.90625</c:v>
                </c:pt>
                <c:pt idx="3750">
                  <c:v>41463.916666666664</c:v>
                </c:pt>
                <c:pt idx="3751">
                  <c:v>41463.927083333336</c:v>
                </c:pt>
                <c:pt idx="3752">
                  <c:v>41463.9375</c:v>
                </c:pt>
                <c:pt idx="3753">
                  <c:v>41463.947916666664</c:v>
                </c:pt>
                <c:pt idx="3754">
                  <c:v>41463.958333333336</c:v>
                </c:pt>
                <c:pt idx="3755">
                  <c:v>41463.959027777775</c:v>
                </c:pt>
                <c:pt idx="3756">
                  <c:v>41463.96875</c:v>
                </c:pt>
                <c:pt idx="3757">
                  <c:v>41463.979166666664</c:v>
                </c:pt>
                <c:pt idx="3758">
                  <c:v>41463.989583333336</c:v>
                </c:pt>
                <c:pt idx="3759">
                  <c:v>41464</c:v>
                </c:pt>
                <c:pt idx="3760">
                  <c:v>41464.010416666664</c:v>
                </c:pt>
                <c:pt idx="3761">
                  <c:v>41464.020833333336</c:v>
                </c:pt>
                <c:pt idx="3762">
                  <c:v>41464.03125</c:v>
                </c:pt>
                <c:pt idx="3763">
                  <c:v>41464.041666666664</c:v>
                </c:pt>
                <c:pt idx="3764">
                  <c:v>41464.052083333336</c:v>
                </c:pt>
                <c:pt idx="3765">
                  <c:v>41464.0625</c:v>
                </c:pt>
                <c:pt idx="3766">
                  <c:v>41464.072916666664</c:v>
                </c:pt>
                <c:pt idx="3767">
                  <c:v>41464.083333333336</c:v>
                </c:pt>
                <c:pt idx="3768">
                  <c:v>41464.09375</c:v>
                </c:pt>
                <c:pt idx="3769">
                  <c:v>41464.104166666664</c:v>
                </c:pt>
                <c:pt idx="3770">
                  <c:v>41464.114583333336</c:v>
                </c:pt>
                <c:pt idx="3771">
                  <c:v>41464.125</c:v>
                </c:pt>
                <c:pt idx="3772">
                  <c:v>41464.135416666664</c:v>
                </c:pt>
                <c:pt idx="3773">
                  <c:v>41464.145833333336</c:v>
                </c:pt>
                <c:pt idx="3774">
                  <c:v>41464.15625</c:v>
                </c:pt>
                <c:pt idx="3775">
                  <c:v>41464.166666666664</c:v>
                </c:pt>
                <c:pt idx="3776">
                  <c:v>41464.177083333336</c:v>
                </c:pt>
                <c:pt idx="3777">
                  <c:v>41464.1875</c:v>
                </c:pt>
                <c:pt idx="3778">
                  <c:v>41464.197916666664</c:v>
                </c:pt>
                <c:pt idx="3779">
                  <c:v>41464.198611111111</c:v>
                </c:pt>
                <c:pt idx="3780">
                  <c:v>41464.208333333336</c:v>
                </c:pt>
                <c:pt idx="3781">
                  <c:v>41464.21875</c:v>
                </c:pt>
                <c:pt idx="3782">
                  <c:v>41464.229166666664</c:v>
                </c:pt>
                <c:pt idx="3783">
                  <c:v>41464.239583333336</c:v>
                </c:pt>
                <c:pt idx="3784">
                  <c:v>41464.25</c:v>
                </c:pt>
                <c:pt idx="3785">
                  <c:v>41464.260416666664</c:v>
                </c:pt>
                <c:pt idx="3786">
                  <c:v>41464.270833333336</c:v>
                </c:pt>
                <c:pt idx="3787">
                  <c:v>41464.28125</c:v>
                </c:pt>
                <c:pt idx="3788">
                  <c:v>41464.291666666664</c:v>
                </c:pt>
                <c:pt idx="3789">
                  <c:v>41464.302083333336</c:v>
                </c:pt>
                <c:pt idx="3790">
                  <c:v>41464.3125</c:v>
                </c:pt>
                <c:pt idx="3791">
                  <c:v>41464.322916666664</c:v>
                </c:pt>
                <c:pt idx="3792">
                  <c:v>41464.333333333336</c:v>
                </c:pt>
                <c:pt idx="3793">
                  <c:v>41464.34375</c:v>
                </c:pt>
                <c:pt idx="3794">
                  <c:v>41464.354166666664</c:v>
                </c:pt>
                <c:pt idx="3795">
                  <c:v>41464.364583333336</c:v>
                </c:pt>
                <c:pt idx="3796">
                  <c:v>41464.365277777775</c:v>
                </c:pt>
                <c:pt idx="3797">
                  <c:v>41464.375</c:v>
                </c:pt>
                <c:pt idx="3798">
                  <c:v>41464.385416666664</c:v>
                </c:pt>
                <c:pt idx="3799">
                  <c:v>41464.395833333336</c:v>
                </c:pt>
                <c:pt idx="3800">
                  <c:v>41464.40625</c:v>
                </c:pt>
                <c:pt idx="3801">
                  <c:v>41464.416666666664</c:v>
                </c:pt>
                <c:pt idx="3802">
                  <c:v>41464.427083333336</c:v>
                </c:pt>
                <c:pt idx="3803">
                  <c:v>41464.4375</c:v>
                </c:pt>
                <c:pt idx="3804">
                  <c:v>41464.447916666664</c:v>
                </c:pt>
                <c:pt idx="3805">
                  <c:v>41464.458333333336</c:v>
                </c:pt>
                <c:pt idx="3806">
                  <c:v>41464.46875</c:v>
                </c:pt>
                <c:pt idx="3807">
                  <c:v>41464.479166666664</c:v>
                </c:pt>
                <c:pt idx="3808">
                  <c:v>41464.479861111111</c:v>
                </c:pt>
                <c:pt idx="3809">
                  <c:v>41464.489583333336</c:v>
                </c:pt>
                <c:pt idx="3810">
                  <c:v>41464.5</c:v>
                </c:pt>
                <c:pt idx="3811">
                  <c:v>41464.510416666664</c:v>
                </c:pt>
                <c:pt idx="3812">
                  <c:v>41464.520833333336</c:v>
                </c:pt>
                <c:pt idx="3813">
                  <c:v>41464.53125</c:v>
                </c:pt>
                <c:pt idx="3814">
                  <c:v>41464.541666666664</c:v>
                </c:pt>
                <c:pt idx="3815">
                  <c:v>41464.552083333336</c:v>
                </c:pt>
                <c:pt idx="3816">
                  <c:v>41464.5625</c:v>
                </c:pt>
                <c:pt idx="3817">
                  <c:v>41464.572916666664</c:v>
                </c:pt>
                <c:pt idx="3818">
                  <c:v>41464.583333333336</c:v>
                </c:pt>
                <c:pt idx="3819">
                  <c:v>41464.59375</c:v>
                </c:pt>
                <c:pt idx="3820">
                  <c:v>41464.604166666664</c:v>
                </c:pt>
                <c:pt idx="3821">
                  <c:v>41464.614583333336</c:v>
                </c:pt>
                <c:pt idx="3822">
                  <c:v>41464.625</c:v>
                </c:pt>
                <c:pt idx="3823">
                  <c:v>41464.635416666664</c:v>
                </c:pt>
                <c:pt idx="3824">
                  <c:v>41464.645833333336</c:v>
                </c:pt>
                <c:pt idx="3825">
                  <c:v>41464.65625</c:v>
                </c:pt>
                <c:pt idx="3826">
                  <c:v>41464.666666666664</c:v>
                </c:pt>
                <c:pt idx="3827">
                  <c:v>41464.677083333336</c:v>
                </c:pt>
                <c:pt idx="3828">
                  <c:v>41464.6875</c:v>
                </c:pt>
                <c:pt idx="3829">
                  <c:v>41464.697916666664</c:v>
                </c:pt>
                <c:pt idx="3830">
                  <c:v>41464.708333333336</c:v>
                </c:pt>
                <c:pt idx="3831">
                  <c:v>41464.71875</c:v>
                </c:pt>
                <c:pt idx="3832">
                  <c:v>41464.729166666664</c:v>
                </c:pt>
                <c:pt idx="3833">
                  <c:v>41464.739583333336</c:v>
                </c:pt>
                <c:pt idx="3834">
                  <c:v>41464.75</c:v>
                </c:pt>
                <c:pt idx="3835">
                  <c:v>41464.760416666664</c:v>
                </c:pt>
                <c:pt idx="3836">
                  <c:v>41464.770833333336</c:v>
                </c:pt>
                <c:pt idx="3837">
                  <c:v>41464.78125</c:v>
                </c:pt>
                <c:pt idx="3838">
                  <c:v>41464.791666666664</c:v>
                </c:pt>
                <c:pt idx="3839">
                  <c:v>41464.802083333336</c:v>
                </c:pt>
                <c:pt idx="3840">
                  <c:v>41464.8125</c:v>
                </c:pt>
                <c:pt idx="3841">
                  <c:v>41464.822916666664</c:v>
                </c:pt>
                <c:pt idx="3842">
                  <c:v>41464.833333333336</c:v>
                </c:pt>
                <c:pt idx="3843">
                  <c:v>41464.84375</c:v>
                </c:pt>
                <c:pt idx="3844">
                  <c:v>41464.854166666664</c:v>
                </c:pt>
                <c:pt idx="3845">
                  <c:v>41464.864583333336</c:v>
                </c:pt>
                <c:pt idx="3846">
                  <c:v>41464.875</c:v>
                </c:pt>
                <c:pt idx="3847">
                  <c:v>41464.885416666664</c:v>
                </c:pt>
                <c:pt idx="3848">
                  <c:v>41464.895833333336</c:v>
                </c:pt>
                <c:pt idx="3849">
                  <c:v>41464.90625</c:v>
                </c:pt>
                <c:pt idx="3850">
                  <c:v>41464.916666666664</c:v>
                </c:pt>
                <c:pt idx="3851">
                  <c:v>41464.927083333336</c:v>
                </c:pt>
                <c:pt idx="3852">
                  <c:v>41464.9375</c:v>
                </c:pt>
                <c:pt idx="3853">
                  <c:v>41464.947916666664</c:v>
                </c:pt>
                <c:pt idx="3854">
                  <c:v>41464.958333333336</c:v>
                </c:pt>
                <c:pt idx="3855">
                  <c:v>41464.96875</c:v>
                </c:pt>
                <c:pt idx="3856">
                  <c:v>41464.979166666664</c:v>
                </c:pt>
                <c:pt idx="3857">
                  <c:v>41464.989583333336</c:v>
                </c:pt>
                <c:pt idx="3858">
                  <c:v>41465</c:v>
                </c:pt>
                <c:pt idx="3859">
                  <c:v>41465.010416666664</c:v>
                </c:pt>
                <c:pt idx="3860">
                  <c:v>41465.020833333336</c:v>
                </c:pt>
                <c:pt idx="3861">
                  <c:v>41465.03125</c:v>
                </c:pt>
                <c:pt idx="3862">
                  <c:v>41465.041666666664</c:v>
                </c:pt>
                <c:pt idx="3863">
                  <c:v>41465.052083333336</c:v>
                </c:pt>
                <c:pt idx="3864">
                  <c:v>41465.0625</c:v>
                </c:pt>
                <c:pt idx="3865">
                  <c:v>41465.072916666664</c:v>
                </c:pt>
                <c:pt idx="3866">
                  <c:v>41465.083333333336</c:v>
                </c:pt>
                <c:pt idx="3867">
                  <c:v>41465.09375</c:v>
                </c:pt>
                <c:pt idx="3868">
                  <c:v>41465.094444444447</c:v>
                </c:pt>
                <c:pt idx="3869">
                  <c:v>41465.104166666664</c:v>
                </c:pt>
                <c:pt idx="3870">
                  <c:v>41465.114583333336</c:v>
                </c:pt>
                <c:pt idx="3871">
                  <c:v>41465.125</c:v>
                </c:pt>
                <c:pt idx="3872">
                  <c:v>41465.135416666664</c:v>
                </c:pt>
                <c:pt idx="3873">
                  <c:v>41465.145833333336</c:v>
                </c:pt>
                <c:pt idx="3874">
                  <c:v>41465.15625</c:v>
                </c:pt>
                <c:pt idx="3875">
                  <c:v>41465.166666666664</c:v>
                </c:pt>
                <c:pt idx="3876">
                  <c:v>41465.177083333336</c:v>
                </c:pt>
                <c:pt idx="3877">
                  <c:v>41465.1875</c:v>
                </c:pt>
                <c:pt idx="3878">
                  <c:v>41465.197916666664</c:v>
                </c:pt>
                <c:pt idx="3879">
                  <c:v>41465.208333333336</c:v>
                </c:pt>
                <c:pt idx="3880">
                  <c:v>41465.21875</c:v>
                </c:pt>
                <c:pt idx="3881">
                  <c:v>41465.229166666664</c:v>
                </c:pt>
                <c:pt idx="3882">
                  <c:v>41465.239583333336</c:v>
                </c:pt>
                <c:pt idx="3883">
                  <c:v>41465.25</c:v>
                </c:pt>
                <c:pt idx="3884">
                  <c:v>41465.260416666664</c:v>
                </c:pt>
                <c:pt idx="3885">
                  <c:v>41465.270833333336</c:v>
                </c:pt>
                <c:pt idx="3886">
                  <c:v>41465.28125</c:v>
                </c:pt>
                <c:pt idx="3887">
                  <c:v>41465.291666666664</c:v>
                </c:pt>
                <c:pt idx="3888">
                  <c:v>41465.302083333336</c:v>
                </c:pt>
                <c:pt idx="3889">
                  <c:v>41465.3125</c:v>
                </c:pt>
                <c:pt idx="3890">
                  <c:v>41465.322916666664</c:v>
                </c:pt>
                <c:pt idx="3891">
                  <c:v>41465.333333333336</c:v>
                </c:pt>
                <c:pt idx="3892">
                  <c:v>41465.34375</c:v>
                </c:pt>
                <c:pt idx="3893">
                  <c:v>41465.354166666664</c:v>
                </c:pt>
                <c:pt idx="3894">
                  <c:v>41465.364583333336</c:v>
                </c:pt>
                <c:pt idx="3895">
                  <c:v>41465.375</c:v>
                </c:pt>
                <c:pt idx="3896">
                  <c:v>41465.385416666664</c:v>
                </c:pt>
                <c:pt idx="3897">
                  <c:v>41465.395833333336</c:v>
                </c:pt>
                <c:pt idx="3898">
                  <c:v>41465.40625</c:v>
                </c:pt>
                <c:pt idx="3899">
                  <c:v>41465.416666666664</c:v>
                </c:pt>
                <c:pt idx="3900">
                  <c:v>41465.427083333336</c:v>
                </c:pt>
                <c:pt idx="3901">
                  <c:v>41465.4375</c:v>
                </c:pt>
                <c:pt idx="3902">
                  <c:v>41465.447916666664</c:v>
                </c:pt>
                <c:pt idx="3903">
                  <c:v>41465.458333333336</c:v>
                </c:pt>
                <c:pt idx="3904">
                  <c:v>41465.46875</c:v>
                </c:pt>
                <c:pt idx="3905">
                  <c:v>41465.479166666664</c:v>
                </c:pt>
                <c:pt idx="3906">
                  <c:v>41465.489583333336</c:v>
                </c:pt>
                <c:pt idx="3907">
                  <c:v>41465.5</c:v>
                </c:pt>
                <c:pt idx="3908">
                  <c:v>41465.510416666664</c:v>
                </c:pt>
                <c:pt idx="3909">
                  <c:v>41465.520833333336</c:v>
                </c:pt>
                <c:pt idx="3910">
                  <c:v>41465.53125</c:v>
                </c:pt>
                <c:pt idx="3911">
                  <c:v>41465.541666666664</c:v>
                </c:pt>
                <c:pt idx="3912">
                  <c:v>41465.552083333336</c:v>
                </c:pt>
                <c:pt idx="3913">
                  <c:v>41465.5625</c:v>
                </c:pt>
                <c:pt idx="3914">
                  <c:v>41465.572916666664</c:v>
                </c:pt>
                <c:pt idx="3915">
                  <c:v>41465.583333333336</c:v>
                </c:pt>
                <c:pt idx="3916">
                  <c:v>41465.59375</c:v>
                </c:pt>
                <c:pt idx="3917">
                  <c:v>41465.604166666664</c:v>
                </c:pt>
                <c:pt idx="3918">
                  <c:v>41465.614583333336</c:v>
                </c:pt>
                <c:pt idx="3919">
                  <c:v>41465.625</c:v>
                </c:pt>
                <c:pt idx="3920">
                  <c:v>41465.635416666664</c:v>
                </c:pt>
                <c:pt idx="3921">
                  <c:v>41465.645833333336</c:v>
                </c:pt>
                <c:pt idx="3922">
                  <c:v>41465.65625</c:v>
                </c:pt>
                <c:pt idx="3923">
                  <c:v>41465.666666666664</c:v>
                </c:pt>
                <c:pt idx="3924">
                  <c:v>41465.677083333336</c:v>
                </c:pt>
                <c:pt idx="3925">
                  <c:v>41465.6875</c:v>
                </c:pt>
                <c:pt idx="3926">
                  <c:v>41465.697916666664</c:v>
                </c:pt>
                <c:pt idx="3927">
                  <c:v>41465.708333333336</c:v>
                </c:pt>
                <c:pt idx="3928">
                  <c:v>41465.71875</c:v>
                </c:pt>
                <c:pt idx="3929">
                  <c:v>41465.729166666664</c:v>
                </c:pt>
                <c:pt idx="3930">
                  <c:v>41465.739583333336</c:v>
                </c:pt>
                <c:pt idx="3931">
                  <c:v>41465.75</c:v>
                </c:pt>
                <c:pt idx="3932">
                  <c:v>41465.760416666664</c:v>
                </c:pt>
                <c:pt idx="3933">
                  <c:v>41465.770833333336</c:v>
                </c:pt>
                <c:pt idx="3934">
                  <c:v>41465.78125</c:v>
                </c:pt>
                <c:pt idx="3935">
                  <c:v>41465.791666666664</c:v>
                </c:pt>
                <c:pt idx="3936">
                  <c:v>41465.802083333336</c:v>
                </c:pt>
                <c:pt idx="3937">
                  <c:v>41465.8125</c:v>
                </c:pt>
                <c:pt idx="3938">
                  <c:v>41465.822916666664</c:v>
                </c:pt>
                <c:pt idx="3939">
                  <c:v>41465.833333333336</c:v>
                </c:pt>
                <c:pt idx="3940">
                  <c:v>41465.84375</c:v>
                </c:pt>
                <c:pt idx="3941">
                  <c:v>41465.854166666664</c:v>
                </c:pt>
                <c:pt idx="3942">
                  <c:v>41465.864583333336</c:v>
                </c:pt>
                <c:pt idx="3943">
                  <c:v>41465.875</c:v>
                </c:pt>
                <c:pt idx="3944">
                  <c:v>41465.885416666664</c:v>
                </c:pt>
                <c:pt idx="3945">
                  <c:v>41465.895833333336</c:v>
                </c:pt>
                <c:pt idx="3946">
                  <c:v>41465.90625</c:v>
                </c:pt>
                <c:pt idx="3947">
                  <c:v>41465.916666666664</c:v>
                </c:pt>
                <c:pt idx="3948">
                  <c:v>41465.927083333336</c:v>
                </c:pt>
                <c:pt idx="3949">
                  <c:v>41465.9375</c:v>
                </c:pt>
                <c:pt idx="3950">
                  <c:v>41465.947916666664</c:v>
                </c:pt>
                <c:pt idx="3951">
                  <c:v>41465.958333333336</c:v>
                </c:pt>
                <c:pt idx="3952">
                  <c:v>41465.96875</c:v>
                </c:pt>
                <c:pt idx="3953">
                  <c:v>41465.979166666664</c:v>
                </c:pt>
                <c:pt idx="3954">
                  <c:v>41465.989583333336</c:v>
                </c:pt>
                <c:pt idx="3955">
                  <c:v>41466</c:v>
                </c:pt>
                <c:pt idx="3956">
                  <c:v>41466.010416666664</c:v>
                </c:pt>
                <c:pt idx="3957">
                  <c:v>41466.020833333336</c:v>
                </c:pt>
                <c:pt idx="3958">
                  <c:v>41466.03125</c:v>
                </c:pt>
                <c:pt idx="3959">
                  <c:v>41466.041666666664</c:v>
                </c:pt>
                <c:pt idx="3960">
                  <c:v>41466.052083333336</c:v>
                </c:pt>
                <c:pt idx="3961">
                  <c:v>41466.0625</c:v>
                </c:pt>
                <c:pt idx="3962">
                  <c:v>41466.072916666664</c:v>
                </c:pt>
                <c:pt idx="3963">
                  <c:v>41466.083333333336</c:v>
                </c:pt>
                <c:pt idx="3964">
                  <c:v>41466.09375</c:v>
                </c:pt>
                <c:pt idx="3965">
                  <c:v>41466.104166666664</c:v>
                </c:pt>
                <c:pt idx="3966">
                  <c:v>41466.114583333336</c:v>
                </c:pt>
                <c:pt idx="3967">
                  <c:v>41466.125</c:v>
                </c:pt>
                <c:pt idx="3968">
                  <c:v>41466.135416666664</c:v>
                </c:pt>
                <c:pt idx="3969">
                  <c:v>41466.145833333336</c:v>
                </c:pt>
                <c:pt idx="3970">
                  <c:v>41466.15625</c:v>
                </c:pt>
                <c:pt idx="3971">
                  <c:v>41466.166666666664</c:v>
                </c:pt>
                <c:pt idx="3972">
                  <c:v>41466.177083333336</c:v>
                </c:pt>
                <c:pt idx="3973">
                  <c:v>41466.1875</c:v>
                </c:pt>
                <c:pt idx="3974">
                  <c:v>41466.197916666664</c:v>
                </c:pt>
                <c:pt idx="3975">
                  <c:v>41466.208333333336</c:v>
                </c:pt>
                <c:pt idx="3976">
                  <c:v>41466.21875</c:v>
                </c:pt>
                <c:pt idx="3977">
                  <c:v>41466.229166666664</c:v>
                </c:pt>
                <c:pt idx="3978">
                  <c:v>41466.239583333336</c:v>
                </c:pt>
                <c:pt idx="3979">
                  <c:v>41466.25</c:v>
                </c:pt>
                <c:pt idx="3980">
                  <c:v>41466.260416666664</c:v>
                </c:pt>
                <c:pt idx="3981">
                  <c:v>41466.270833333336</c:v>
                </c:pt>
                <c:pt idx="3982">
                  <c:v>41466.28125</c:v>
                </c:pt>
                <c:pt idx="3983">
                  <c:v>41466.291666666664</c:v>
                </c:pt>
                <c:pt idx="3984">
                  <c:v>41466.302083333336</c:v>
                </c:pt>
                <c:pt idx="3985">
                  <c:v>41466.3125</c:v>
                </c:pt>
                <c:pt idx="3986">
                  <c:v>41466.322916666664</c:v>
                </c:pt>
                <c:pt idx="3987">
                  <c:v>41466.333333333336</c:v>
                </c:pt>
                <c:pt idx="3988">
                  <c:v>41466.34375</c:v>
                </c:pt>
                <c:pt idx="3989">
                  <c:v>41466.354166666664</c:v>
                </c:pt>
                <c:pt idx="3990">
                  <c:v>41466.364583333336</c:v>
                </c:pt>
                <c:pt idx="3991">
                  <c:v>41466.375</c:v>
                </c:pt>
                <c:pt idx="3992">
                  <c:v>41466.385416666664</c:v>
                </c:pt>
                <c:pt idx="3993">
                  <c:v>41466.395833333336</c:v>
                </c:pt>
                <c:pt idx="3994">
                  <c:v>41466.40625</c:v>
                </c:pt>
                <c:pt idx="3995">
                  <c:v>41466.416666666664</c:v>
                </c:pt>
                <c:pt idx="3996">
                  <c:v>41466.427083333336</c:v>
                </c:pt>
                <c:pt idx="3997">
                  <c:v>41466.4375</c:v>
                </c:pt>
                <c:pt idx="3998">
                  <c:v>41466.447916666664</c:v>
                </c:pt>
                <c:pt idx="3999">
                  <c:v>41466.458333333336</c:v>
                </c:pt>
                <c:pt idx="4000">
                  <c:v>41466.46875</c:v>
                </c:pt>
                <c:pt idx="4001">
                  <c:v>41466.479166666664</c:v>
                </c:pt>
                <c:pt idx="4002">
                  <c:v>41466.489583333336</c:v>
                </c:pt>
                <c:pt idx="4003">
                  <c:v>41466.5</c:v>
                </c:pt>
                <c:pt idx="4004">
                  <c:v>41466.510416666664</c:v>
                </c:pt>
                <c:pt idx="4005">
                  <c:v>41466.520833333336</c:v>
                </c:pt>
                <c:pt idx="4006">
                  <c:v>41466.53125</c:v>
                </c:pt>
                <c:pt idx="4007">
                  <c:v>41466.541666666664</c:v>
                </c:pt>
                <c:pt idx="4008">
                  <c:v>41466.552083333336</c:v>
                </c:pt>
                <c:pt idx="4009">
                  <c:v>41466.5625</c:v>
                </c:pt>
                <c:pt idx="4010">
                  <c:v>41466.572916666664</c:v>
                </c:pt>
                <c:pt idx="4011">
                  <c:v>41466.583333333336</c:v>
                </c:pt>
                <c:pt idx="4012">
                  <c:v>41466.59375</c:v>
                </c:pt>
                <c:pt idx="4013">
                  <c:v>41466.604166666664</c:v>
                </c:pt>
                <c:pt idx="4014">
                  <c:v>41466.614583333336</c:v>
                </c:pt>
                <c:pt idx="4015">
                  <c:v>41466.625</c:v>
                </c:pt>
                <c:pt idx="4016">
                  <c:v>41466.635416666664</c:v>
                </c:pt>
                <c:pt idx="4017">
                  <c:v>41466.645833333336</c:v>
                </c:pt>
                <c:pt idx="4018">
                  <c:v>41466.65625</c:v>
                </c:pt>
                <c:pt idx="4019">
                  <c:v>41466.666666666664</c:v>
                </c:pt>
                <c:pt idx="4020">
                  <c:v>41466.677083333336</c:v>
                </c:pt>
                <c:pt idx="4021">
                  <c:v>41466.6875</c:v>
                </c:pt>
                <c:pt idx="4022">
                  <c:v>41466.697916666664</c:v>
                </c:pt>
                <c:pt idx="4023">
                  <c:v>41466.708333333336</c:v>
                </c:pt>
                <c:pt idx="4024">
                  <c:v>41466.71875</c:v>
                </c:pt>
                <c:pt idx="4025">
                  <c:v>41466.729166666664</c:v>
                </c:pt>
                <c:pt idx="4026">
                  <c:v>41466.739583333336</c:v>
                </c:pt>
                <c:pt idx="4027">
                  <c:v>41466.75</c:v>
                </c:pt>
                <c:pt idx="4028">
                  <c:v>41466.760416666664</c:v>
                </c:pt>
                <c:pt idx="4029">
                  <c:v>41466.770833333336</c:v>
                </c:pt>
                <c:pt idx="4030">
                  <c:v>41466.78125</c:v>
                </c:pt>
                <c:pt idx="4031">
                  <c:v>41466.791666666664</c:v>
                </c:pt>
                <c:pt idx="4032">
                  <c:v>41466.802083333336</c:v>
                </c:pt>
                <c:pt idx="4033">
                  <c:v>41466.8125</c:v>
                </c:pt>
                <c:pt idx="4034">
                  <c:v>41466.822916666664</c:v>
                </c:pt>
                <c:pt idx="4035">
                  <c:v>41466.833333333336</c:v>
                </c:pt>
                <c:pt idx="4036">
                  <c:v>41466.84375</c:v>
                </c:pt>
                <c:pt idx="4037">
                  <c:v>41466.854166666664</c:v>
                </c:pt>
                <c:pt idx="4038">
                  <c:v>41466.864583333336</c:v>
                </c:pt>
                <c:pt idx="4039">
                  <c:v>41466.875</c:v>
                </c:pt>
                <c:pt idx="4040">
                  <c:v>41466.885416666664</c:v>
                </c:pt>
                <c:pt idx="4041">
                  <c:v>41466.895833333336</c:v>
                </c:pt>
                <c:pt idx="4042">
                  <c:v>41466.90625</c:v>
                </c:pt>
                <c:pt idx="4043">
                  <c:v>41466.916666666664</c:v>
                </c:pt>
                <c:pt idx="4044">
                  <c:v>41466.927083333336</c:v>
                </c:pt>
                <c:pt idx="4045">
                  <c:v>41466.9375</c:v>
                </c:pt>
                <c:pt idx="4046">
                  <c:v>41466.947916666664</c:v>
                </c:pt>
                <c:pt idx="4047">
                  <c:v>41466.958333333336</c:v>
                </c:pt>
                <c:pt idx="4048">
                  <c:v>41466.96875</c:v>
                </c:pt>
                <c:pt idx="4049">
                  <c:v>41466.979166666664</c:v>
                </c:pt>
                <c:pt idx="4050">
                  <c:v>41466.979861111111</c:v>
                </c:pt>
                <c:pt idx="4051">
                  <c:v>41466.989583333336</c:v>
                </c:pt>
                <c:pt idx="4052">
                  <c:v>41467</c:v>
                </c:pt>
                <c:pt idx="4053">
                  <c:v>41467.010416666664</c:v>
                </c:pt>
                <c:pt idx="4054">
                  <c:v>41467.020833333336</c:v>
                </c:pt>
                <c:pt idx="4055">
                  <c:v>41467.03125</c:v>
                </c:pt>
                <c:pt idx="4056">
                  <c:v>41467.041666666664</c:v>
                </c:pt>
                <c:pt idx="4057">
                  <c:v>41467.052083333336</c:v>
                </c:pt>
                <c:pt idx="4058">
                  <c:v>41467.0625</c:v>
                </c:pt>
                <c:pt idx="4059">
                  <c:v>41467.072916666664</c:v>
                </c:pt>
                <c:pt idx="4060">
                  <c:v>41467.083333333336</c:v>
                </c:pt>
                <c:pt idx="4061">
                  <c:v>41467.09375</c:v>
                </c:pt>
                <c:pt idx="4062">
                  <c:v>41467.104166666664</c:v>
                </c:pt>
                <c:pt idx="4063">
                  <c:v>41467.114583333336</c:v>
                </c:pt>
                <c:pt idx="4064">
                  <c:v>41467.125</c:v>
                </c:pt>
                <c:pt idx="4065">
                  <c:v>41467.135416666664</c:v>
                </c:pt>
                <c:pt idx="4066">
                  <c:v>41467.145833333336</c:v>
                </c:pt>
                <c:pt idx="4067">
                  <c:v>41467.15625</c:v>
                </c:pt>
                <c:pt idx="4068">
                  <c:v>41467.166666666664</c:v>
                </c:pt>
                <c:pt idx="4069">
                  <c:v>41467.177083333336</c:v>
                </c:pt>
                <c:pt idx="4070">
                  <c:v>41467.1875</c:v>
                </c:pt>
                <c:pt idx="4071">
                  <c:v>41467.197916666664</c:v>
                </c:pt>
                <c:pt idx="4072">
                  <c:v>41467.208333333336</c:v>
                </c:pt>
                <c:pt idx="4073">
                  <c:v>41467.21875</c:v>
                </c:pt>
                <c:pt idx="4074">
                  <c:v>41467.229166666664</c:v>
                </c:pt>
                <c:pt idx="4075">
                  <c:v>41467.239583333336</c:v>
                </c:pt>
                <c:pt idx="4076">
                  <c:v>41467.25</c:v>
                </c:pt>
                <c:pt idx="4077">
                  <c:v>41467.260416666664</c:v>
                </c:pt>
                <c:pt idx="4078">
                  <c:v>41467.270833333336</c:v>
                </c:pt>
                <c:pt idx="4079">
                  <c:v>41467.28125</c:v>
                </c:pt>
                <c:pt idx="4080">
                  <c:v>41467.291666666664</c:v>
                </c:pt>
                <c:pt idx="4081">
                  <c:v>41467.302083333336</c:v>
                </c:pt>
                <c:pt idx="4082">
                  <c:v>41467.3125</c:v>
                </c:pt>
                <c:pt idx="4083">
                  <c:v>41467.322916666664</c:v>
                </c:pt>
                <c:pt idx="4084">
                  <c:v>41467.333333333336</c:v>
                </c:pt>
                <c:pt idx="4085">
                  <c:v>41467.34375</c:v>
                </c:pt>
                <c:pt idx="4086">
                  <c:v>41467.354166666664</c:v>
                </c:pt>
                <c:pt idx="4087">
                  <c:v>41467.364583333336</c:v>
                </c:pt>
                <c:pt idx="4088">
                  <c:v>41467.375</c:v>
                </c:pt>
                <c:pt idx="4089">
                  <c:v>41467.385416666664</c:v>
                </c:pt>
                <c:pt idx="4090">
                  <c:v>41467.395833333336</c:v>
                </c:pt>
                <c:pt idx="4091">
                  <c:v>41467.40625</c:v>
                </c:pt>
                <c:pt idx="4092">
                  <c:v>41467.416666666664</c:v>
                </c:pt>
                <c:pt idx="4093">
                  <c:v>41467.427083333336</c:v>
                </c:pt>
                <c:pt idx="4094">
                  <c:v>41467.4375</c:v>
                </c:pt>
                <c:pt idx="4095">
                  <c:v>41467.447916666664</c:v>
                </c:pt>
                <c:pt idx="4096">
                  <c:v>41467.458333333336</c:v>
                </c:pt>
                <c:pt idx="4097">
                  <c:v>41467.46875</c:v>
                </c:pt>
                <c:pt idx="4098">
                  <c:v>41467.479166666664</c:v>
                </c:pt>
                <c:pt idx="4099">
                  <c:v>41467.489583333336</c:v>
                </c:pt>
                <c:pt idx="4100">
                  <c:v>41467.5</c:v>
                </c:pt>
                <c:pt idx="4101">
                  <c:v>41467.510416666664</c:v>
                </c:pt>
                <c:pt idx="4102">
                  <c:v>41467.520833333336</c:v>
                </c:pt>
                <c:pt idx="4103">
                  <c:v>41467.53125</c:v>
                </c:pt>
                <c:pt idx="4104">
                  <c:v>41467.541666666664</c:v>
                </c:pt>
                <c:pt idx="4105">
                  <c:v>41467.552083333336</c:v>
                </c:pt>
                <c:pt idx="4106">
                  <c:v>41467.5625</c:v>
                </c:pt>
                <c:pt idx="4107">
                  <c:v>41467.572916666664</c:v>
                </c:pt>
                <c:pt idx="4108">
                  <c:v>41467.583333333336</c:v>
                </c:pt>
                <c:pt idx="4109">
                  <c:v>41467.59375</c:v>
                </c:pt>
                <c:pt idx="4110">
                  <c:v>41467.604166666664</c:v>
                </c:pt>
                <c:pt idx="4111">
                  <c:v>41467.614583333336</c:v>
                </c:pt>
                <c:pt idx="4112">
                  <c:v>41467.625</c:v>
                </c:pt>
                <c:pt idx="4113">
                  <c:v>41467.635416666664</c:v>
                </c:pt>
                <c:pt idx="4114">
                  <c:v>41467.645833333336</c:v>
                </c:pt>
                <c:pt idx="4115">
                  <c:v>41467.65625</c:v>
                </c:pt>
                <c:pt idx="4116">
                  <c:v>41467.666666666664</c:v>
                </c:pt>
                <c:pt idx="4117">
                  <c:v>41467.677083333336</c:v>
                </c:pt>
                <c:pt idx="4118">
                  <c:v>41467.6875</c:v>
                </c:pt>
                <c:pt idx="4119">
                  <c:v>41467.697916666664</c:v>
                </c:pt>
                <c:pt idx="4120">
                  <c:v>41467.708333333336</c:v>
                </c:pt>
                <c:pt idx="4121">
                  <c:v>41467.71875</c:v>
                </c:pt>
                <c:pt idx="4122">
                  <c:v>41467.729166666664</c:v>
                </c:pt>
                <c:pt idx="4123">
                  <c:v>41467.739583333336</c:v>
                </c:pt>
                <c:pt idx="4124">
                  <c:v>41467.75</c:v>
                </c:pt>
                <c:pt idx="4125">
                  <c:v>41467.760416666664</c:v>
                </c:pt>
                <c:pt idx="4126">
                  <c:v>41467.770833333336</c:v>
                </c:pt>
                <c:pt idx="4127">
                  <c:v>41467.78125</c:v>
                </c:pt>
                <c:pt idx="4128">
                  <c:v>41467.791666666664</c:v>
                </c:pt>
                <c:pt idx="4129">
                  <c:v>41467.802083333336</c:v>
                </c:pt>
                <c:pt idx="4130">
                  <c:v>41467.8125</c:v>
                </c:pt>
                <c:pt idx="4131">
                  <c:v>41467.822916666664</c:v>
                </c:pt>
                <c:pt idx="4132">
                  <c:v>41467.833333333336</c:v>
                </c:pt>
                <c:pt idx="4133">
                  <c:v>41467.84375</c:v>
                </c:pt>
                <c:pt idx="4134">
                  <c:v>41467.854166666664</c:v>
                </c:pt>
                <c:pt idx="4135">
                  <c:v>41467.864583333336</c:v>
                </c:pt>
                <c:pt idx="4136">
                  <c:v>41467.875</c:v>
                </c:pt>
                <c:pt idx="4137">
                  <c:v>41467.885416666664</c:v>
                </c:pt>
                <c:pt idx="4138">
                  <c:v>41467.895833333336</c:v>
                </c:pt>
                <c:pt idx="4139">
                  <c:v>41467.90625</c:v>
                </c:pt>
                <c:pt idx="4140">
                  <c:v>41467.916666666664</c:v>
                </c:pt>
                <c:pt idx="4141">
                  <c:v>41467.927083333336</c:v>
                </c:pt>
                <c:pt idx="4142">
                  <c:v>41467.9375</c:v>
                </c:pt>
                <c:pt idx="4143">
                  <c:v>41467.947916666664</c:v>
                </c:pt>
                <c:pt idx="4144">
                  <c:v>41467.958333333336</c:v>
                </c:pt>
                <c:pt idx="4145">
                  <c:v>41467.96875</c:v>
                </c:pt>
                <c:pt idx="4146">
                  <c:v>41467.979166666664</c:v>
                </c:pt>
                <c:pt idx="4147">
                  <c:v>41467.989583333336</c:v>
                </c:pt>
                <c:pt idx="4148">
                  <c:v>41468</c:v>
                </c:pt>
                <c:pt idx="4149">
                  <c:v>41468.010416666664</c:v>
                </c:pt>
                <c:pt idx="4150">
                  <c:v>41468.020833333336</c:v>
                </c:pt>
                <c:pt idx="4151">
                  <c:v>41468.03125</c:v>
                </c:pt>
                <c:pt idx="4152">
                  <c:v>41468.041666666664</c:v>
                </c:pt>
                <c:pt idx="4153">
                  <c:v>41468.052083333336</c:v>
                </c:pt>
                <c:pt idx="4154">
                  <c:v>41468.0625</c:v>
                </c:pt>
                <c:pt idx="4155">
                  <c:v>41468.072916666664</c:v>
                </c:pt>
                <c:pt idx="4156">
                  <c:v>41468.083333333336</c:v>
                </c:pt>
                <c:pt idx="4157">
                  <c:v>41468.09375</c:v>
                </c:pt>
                <c:pt idx="4158">
                  <c:v>41468.104166666664</c:v>
                </c:pt>
                <c:pt idx="4159">
                  <c:v>41468.114583333336</c:v>
                </c:pt>
                <c:pt idx="4160">
                  <c:v>41468.125</c:v>
                </c:pt>
                <c:pt idx="4161">
                  <c:v>41468.135416666664</c:v>
                </c:pt>
                <c:pt idx="4162">
                  <c:v>41468.145833333336</c:v>
                </c:pt>
                <c:pt idx="4163">
                  <c:v>41468.15625</c:v>
                </c:pt>
                <c:pt idx="4164">
                  <c:v>41468.166666666664</c:v>
                </c:pt>
                <c:pt idx="4165">
                  <c:v>41468.177083333336</c:v>
                </c:pt>
                <c:pt idx="4166">
                  <c:v>41468.1875</c:v>
                </c:pt>
                <c:pt idx="4167">
                  <c:v>41468.197916666664</c:v>
                </c:pt>
                <c:pt idx="4168">
                  <c:v>41468.208333333336</c:v>
                </c:pt>
                <c:pt idx="4169">
                  <c:v>41468.21875</c:v>
                </c:pt>
                <c:pt idx="4170">
                  <c:v>41468.229166666664</c:v>
                </c:pt>
                <c:pt idx="4171">
                  <c:v>41468.239583333336</c:v>
                </c:pt>
                <c:pt idx="4172">
                  <c:v>41468.25</c:v>
                </c:pt>
                <c:pt idx="4173">
                  <c:v>41468.260416666664</c:v>
                </c:pt>
                <c:pt idx="4174">
                  <c:v>41468.270833333336</c:v>
                </c:pt>
                <c:pt idx="4175">
                  <c:v>41468.28125</c:v>
                </c:pt>
                <c:pt idx="4176">
                  <c:v>41468.291666666664</c:v>
                </c:pt>
                <c:pt idx="4177">
                  <c:v>41468.302083333336</c:v>
                </c:pt>
                <c:pt idx="4178">
                  <c:v>41468.3125</c:v>
                </c:pt>
                <c:pt idx="4179">
                  <c:v>41468.322916666664</c:v>
                </c:pt>
                <c:pt idx="4180">
                  <c:v>41468.333333333336</c:v>
                </c:pt>
                <c:pt idx="4181">
                  <c:v>41468.34375</c:v>
                </c:pt>
                <c:pt idx="4182">
                  <c:v>41468.354166666664</c:v>
                </c:pt>
                <c:pt idx="4183">
                  <c:v>41468.364583333336</c:v>
                </c:pt>
                <c:pt idx="4184">
                  <c:v>41468.375</c:v>
                </c:pt>
                <c:pt idx="4185">
                  <c:v>41468.385416666664</c:v>
                </c:pt>
                <c:pt idx="4186">
                  <c:v>41468.395833333336</c:v>
                </c:pt>
                <c:pt idx="4187">
                  <c:v>41468.40625</c:v>
                </c:pt>
                <c:pt idx="4188">
                  <c:v>41468.416666666664</c:v>
                </c:pt>
                <c:pt idx="4189">
                  <c:v>41468.427083333336</c:v>
                </c:pt>
                <c:pt idx="4190">
                  <c:v>41468.4375</c:v>
                </c:pt>
                <c:pt idx="4191">
                  <c:v>41468.447916666664</c:v>
                </c:pt>
                <c:pt idx="4192">
                  <c:v>41468.458333333336</c:v>
                </c:pt>
                <c:pt idx="4193">
                  <c:v>41468.46875</c:v>
                </c:pt>
                <c:pt idx="4194">
                  <c:v>41468.479166666664</c:v>
                </c:pt>
                <c:pt idx="4195">
                  <c:v>41468.489583333336</c:v>
                </c:pt>
                <c:pt idx="4196">
                  <c:v>41468.5</c:v>
                </c:pt>
                <c:pt idx="4197">
                  <c:v>41468.510416666664</c:v>
                </c:pt>
                <c:pt idx="4198">
                  <c:v>41468.520833333336</c:v>
                </c:pt>
                <c:pt idx="4199">
                  <c:v>41468.53125</c:v>
                </c:pt>
                <c:pt idx="4200">
                  <c:v>41468.541666666664</c:v>
                </c:pt>
                <c:pt idx="4201">
                  <c:v>41468.552083333336</c:v>
                </c:pt>
                <c:pt idx="4202">
                  <c:v>41468.5625</c:v>
                </c:pt>
                <c:pt idx="4203">
                  <c:v>41468.572916666664</c:v>
                </c:pt>
                <c:pt idx="4204">
                  <c:v>41468.583333333336</c:v>
                </c:pt>
                <c:pt idx="4205">
                  <c:v>41468.59375</c:v>
                </c:pt>
                <c:pt idx="4206">
                  <c:v>41468.604166666664</c:v>
                </c:pt>
                <c:pt idx="4207">
                  <c:v>41468.614583333336</c:v>
                </c:pt>
                <c:pt idx="4208">
                  <c:v>41468.625</c:v>
                </c:pt>
                <c:pt idx="4209">
                  <c:v>41468.635416666664</c:v>
                </c:pt>
                <c:pt idx="4210">
                  <c:v>41468.645833333336</c:v>
                </c:pt>
                <c:pt idx="4211">
                  <c:v>41468.65625</c:v>
                </c:pt>
                <c:pt idx="4212">
                  <c:v>41468.666666666664</c:v>
                </c:pt>
                <c:pt idx="4213">
                  <c:v>41468.677083333336</c:v>
                </c:pt>
                <c:pt idx="4214">
                  <c:v>41468.6875</c:v>
                </c:pt>
                <c:pt idx="4215">
                  <c:v>41468.697916666664</c:v>
                </c:pt>
                <c:pt idx="4216">
                  <c:v>41468.708333333336</c:v>
                </c:pt>
                <c:pt idx="4217">
                  <c:v>41468.71875</c:v>
                </c:pt>
                <c:pt idx="4218">
                  <c:v>41468.729166666664</c:v>
                </c:pt>
                <c:pt idx="4219">
                  <c:v>41468.739583333336</c:v>
                </c:pt>
                <c:pt idx="4220">
                  <c:v>41468.75</c:v>
                </c:pt>
                <c:pt idx="4221">
                  <c:v>41468.760416666664</c:v>
                </c:pt>
                <c:pt idx="4222">
                  <c:v>41468.770833333336</c:v>
                </c:pt>
                <c:pt idx="4223">
                  <c:v>41468.78125</c:v>
                </c:pt>
                <c:pt idx="4224">
                  <c:v>41468.791666666664</c:v>
                </c:pt>
                <c:pt idx="4225">
                  <c:v>41468.802083333336</c:v>
                </c:pt>
                <c:pt idx="4226">
                  <c:v>41468.8125</c:v>
                </c:pt>
                <c:pt idx="4227">
                  <c:v>41468.822916666664</c:v>
                </c:pt>
                <c:pt idx="4228">
                  <c:v>41468.833333333336</c:v>
                </c:pt>
                <c:pt idx="4229">
                  <c:v>41468.84375</c:v>
                </c:pt>
                <c:pt idx="4230">
                  <c:v>41468.854166666664</c:v>
                </c:pt>
                <c:pt idx="4231">
                  <c:v>41468.864583333336</c:v>
                </c:pt>
                <c:pt idx="4232">
                  <c:v>41468.875</c:v>
                </c:pt>
                <c:pt idx="4233">
                  <c:v>41468.885416666664</c:v>
                </c:pt>
                <c:pt idx="4234">
                  <c:v>41468.895833333336</c:v>
                </c:pt>
                <c:pt idx="4235">
                  <c:v>41468.90625</c:v>
                </c:pt>
                <c:pt idx="4236">
                  <c:v>41468.916666666664</c:v>
                </c:pt>
                <c:pt idx="4237">
                  <c:v>41468.927083333336</c:v>
                </c:pt>
                <c:pt idx="4238">
                  <c:v>41468.9375</c:v>
                </c:pt>
                <c:pt idx="4239">
                  <c:v>41468.947916666664</c:v>
                </c:pt>
                <c:pt idx="4240">
                  <c:v>41468.958333333336</c:v>
                </c:pt>
                <c:pt idx="4241">
                  <c:v>41468.96875</c:v>
                </c:pt>
                <c:pt idx="4242">
                  <c:v>41468.979166666664</c:v>
                </c:pt>
                <c:pt idx="4243">
                  <c:v>41468.989583333336</c:v>
                </c:pt>
                <c:pt idx="4244">
                  <c:v>41469</c:v>
                </c:pt>
                <c:pt idx="4245">
                  <c:v>41469.010416666664</c:v>
                </c:pt>
                <c:pt idx="4246">
                  <c:v>41469.020833333336</c:v>
                </c:pt>
                <c:pt idx="4247">
                  <c:v>41469.03125</c:v>
                </c:pt>
                <c:pt idx="4248">
                  <c:v>41469.041666666664</c:v>
                </c:pt>
                <c:pt idx="4249">
                  <c:v>41469.052083333336</c:v>
                </c:pt>
                <c:pt idx="4250">
                  <c:v>41469.0625</c:v>
                </c:pt>
                <c:pt idx="4251">
                  <c:v>41469.072916666664</c:v>
                </c:pt>
                <c:pt idx="4252">
                  <c:v>41469.083333333336</c:v>
                </c:pt>
                <c:pt idx="4253">
                  <c:v>41469.09375</c:v>
                </c:pt>
                <c:pt idx="4254">
                  <c:v>41469.104166666664</c:v>
                </c:pt>
                <c:pt idx="4255">
                  <c:v>41469.114583333336</c:v>
                </c:pt>
                <c:pt idx="4256">
                  <c:v>41469.125</c:v>
                </c:pt>
                <c:pt idx="4257">
                  <c:v>41469.135416666664</c:v>
                </c:pt>
                <c:pt idx="4258">
                  <c:v>41469.145833333336</c:v>
                </c:pt>
                <c:pt idx="4259">
                  <c:v>41469.15625</c:v>
                </c:pt>
                <c:pt idx="4260">
                  <c:v>41469.166666666664</c:v>
                </c:pt>
                <c:pt idx="4261">
                  <c:v>41469.177083333336</c:v>
                </c:pt>
                <c:pt idx="4262">
                  <c:v>41469.1875</c:v>
                </c:pt>
                <c:pt idx="4263">
                  <c:v>41469.197916666664</c:v>
                </c:pt>
                <c:pt idx="4264">
                  <c:v>41469.208333333336</c:v>
                </c:pt>
                <c:pt idx="4265">
                  <c:v>41469.21875</c:v>
                </c:pt>
                <c:pt idx="4266">
                  <c:v>41469.229166666664</c:v>
                </c:pt>
                <c:pt idx="4267">
                  <c:v>41469.239583333336</c:v>
                </c:pt>
                <c:pt idx="4268">
                  <c:v>41469.25</c:v>
                </c:pt>
                <c:pt idx="4269">
                  <c:v>41469.260416666664</c:v>
                </c:pt>
                <c:pt idx="4270">
                  <c:v>41469.270833333336</c:v>
                </c:pt>
                <c:pt idx="4271">
                  <c:v>41469.28125</c:v>
                </c:pt>
                <c:pt idx="4272">
                  <c:v>41469.291666666664</c:v>
                </c:pt>
                <c:pt idx="4273">
                  <c:v>41469.302083333336</c:v>
                </c:pt>
                <c:pt idx="4274">
                  <c:v>41469.3125</c:v>
                </c:pt>
                <c:pt idx="4275">
                  <c:v>41469.322916666664</c:v>
                </c:pt>
                <c:pt idx="4276">
                  <c:v>41469.333333333336</c:v>
                </c:pt>
                <c:pt idx="4277">
                  <c:v>41469.34375</c:v>
                </c:pt>
                <c:pt idx="4278">
                  <c:v>41469.354166666664</c:v>
                </c:pt>
                <c:pt idx="4279">
                  <c:v>41469.364583333336</c:v>
                </c:pt>
                <c:pt idx="4280">
                  <c:v>41469.375</c:v>
                </c:pt>
                <c:pt idx="4281">
                  <c:v>41469.385416666664</c:v>
                </c:pt>
                <c:pt idx="4282">
                  <c:v>41469.395833333336</c:v>
                </c:pt>
                <c:pt idx="4283">
                  <c:v>41469.40625</c:v>
                </c:pt>
                <c:pt idx="4284">
                  <c:v>41469.416666666664</c:v>
                </c:pt>
                <c:pt idx="4285">
                  <c:v>41469.427083333336</c:v>
                </c:pt>
                <c:pt idx="4286">
                  <c:v>41469.4375</c:v>
                </c:pt>
                <c:pt idx="4287">
                  <c:v>41469.447916666664</c:v>
                </c:pt>
                <c:pt idx="4288">
                  <c:v>41469.458333333336</c:v>
                </c:pt>
                <c:pt idx="4289">
                  <c:v>41469.46875</c:v>
                </c:pt>
                <c:pt idx="4290">
                  <c:v>41469.479166666664</c:v>
                </c:pt>
                <c:pt idx="4291">
                  <c:v>41469.489583333336</c:v>
                </c:pt>
                <c:pt idx="4292">
                  <c:v>41469.5</c:v>
                </c:pt>
                <c:pt idx="4293">
                  <c:v>41469.510416666664</c:v>
                </c:pt>
                <c:pt idx="4294">
                  <c:v>41469.520833333336</c:v>
                </c:pt>
                <c:pt idx="4295">
                  <c:v>41469.53125</c:v>
                </c:pt>
                <c:pt idx="4296">
                  <c:v>41469.541666666664</c:v>
                </c:pt>
                <c:pt idx="4297">
                  <c:v>41469.552083333336</c:v>
                </c:pt>
                <c:pt idx="4298">
                  <c:v>41469.5625</c:v>
                </c:pt>
                <c:pt idx="4299">
                  <c:v>41469.572916666664</c:v>
                </c:pt>
                <c:pt idx="4300">
                  <c:v>41469.583333333336</c:v>
                </c:pt>
                <c:pt idx="4301">
                  <c:v>41469.59375</c:v>
                </c:pt>
                <c:pt idx="4302">
                  <c:v>41469.604166666664</c:v>
                </c:pt>
                <c:pt idx="4303">
                  <c:v>41469.614583333336</c:v>
                </c:pt>
                <c:pt idx="4304">
                  <c:v>41469.625</c:v>
                </c:pt>
                <c:pt idx="4305">
                  <c:v>41469.635416666664</c:v>
                </c:pt>
                <c:pt idx="4306">
                  <c:v>41469.645833333336</c:v>
                </c:pt>
                <c:pt idx="4307">
                  <c:v>41469.65625</c:v>
                </c:pt>
                <c:pt idx="4308">
                  <c:v>41469.666666666664</c:v>
                </c:pt>
                <c:pt idx="4309">
                  <c:v>41469.677083333336</c:v>
                </c:pt>
                <c:pt idx="4310">
                  <c:v>41469.6875</c:v>
                </c:pt>
                <c:pt idx="4311">
                  <c:v>41469.697916666664</c:v>
                </c:pt>
                <c:pt idx="4312">
                  <c:v>41469.708333333336</c:v>
                </c:pt>
                <c:pt idx="4313">
                  <c:v>41469.71875</c:v>
                </c:pt>
                <c:pt idx="4314">
                  <c:v>41469.729166666664</c:v>
                </c:pt>
                <c:pt idx="4315">
                  <c:v>41469.739583333336</c:v>
                </c:pt>
                <c:pt idx="4316">
                  <c:v>41469.75</c:v>
                </c:pt>
                <c:pt idx="4317">
                  <c:v>41469.760416666664</c:v>
                </c:pt>
                <c:pt idx="4318">
                  <c:v>41469.770833333336</c:v>
                </c:pt>
                <c:pt idx="4319">
                  <c:v>41469.78125</c:v>
                </c:pt>
                <c:pt idx="4320">
                  <c:v>41469.791666666664</c:v>
                </c:pt>
                <c:pt idx="4321">
                  <c:v>41469.802083333336</c:v>
                </c:pt>
                <c:pt idx="4322">
                  <c:v>41469.8125</c:v>
                </c:pt>
                <c:pt idx="4323">
                  <c:v>41469.822916666664</c:v>
                </c:pt>
                <c:pt idx="4324">
                  <c:v>41469.833333333336</c:v>
                </c:pt>
                <c:pt idx="4325">
                  <c:v>41469.84375</c:v>
                </c:pt>
                <c:pt idx="4326">
                  <c:v>41469.854166666664</c:v>
                </c:pt>
                <c:pt idx="4327">
                  <c:v>41469.864583333336</c:v>
                </c:pt>
                <c:pt idx="4328">
                  <c:v>41469.875</c:v>
                </c:pt>
                <c:pt idx="4329">
                  <c:v>41469.885416666664</c:v>
                </c:pt>
                <c:pt idx="4330">
                  <c:v>41469.895833333336</c:v>
                </c:pt>
                <c:pt idx="4331">
                  <c:v>41469.90625</c:v>
                </c:pt>
                <c:pt idx="4332">
                  <c:v>41469.916666666664</c:v>
                </c:pt>
                <c:pt idx="4333">
                  <c:v>41469.927083333336</c:v>
                </c:pt>
                <c:pt idx="4334">
                  <c:v>41469.9375</c:v>
                </c:pt>
                <c:pt idx="4335">
                  <c:v>41469.947916666664</c:v>
                </c:pt>
                <c:pt idx="4336">
                  <c:v>41469.958333333336</c:v>
                </c:pt>
                <c:pt idx="4337">
                  <c:v>41469.96875</c:v>
                </c:pt>
                <c:pt idx="4338">
                  <c:v>41469.979166666664</c:v>
                </c:pt>
                <c:pt idx="4339">
                  <c:v>41469.989583333336</c:v>
                </c:pt>
                <c:pt idx="4340">
                  <c:v>41470</c:v>
                </c:pt>
                <c:pt idx="4341">
                  <c:v>41470.010416666664</c:v>
                </c:pt>
                <c:pt idx="4342">
                  <c:v>41470.020833333336</c:v>
                </c:pt>
                <c:pt idx="4343">
                  <c:v>41470.03125</c:v>
                </c:pt>
                <c:pt idx="4344">
                  <c:v>41470.041666666664</c:v>
                </c:pt>
                <c:pt idx="4345">
                  <c:v>41470.052083333336</c:v>
                </c:pt>
                <c:pt idx="4346">
                  <c:v>41470.0625</c:v>
                </c:pt>
                <c:pt idx="4347">
                  <c:v>41470.072916666664</c:v>
                </c:pt>
                <c:pt idx="4348">
                  <c:v>41470.083333333336</c:v>
                </c:pt>
                <c:pt idx="4349">
                  <c:v>41470.09375</c:v>
                </c:pt>
                <c:pt idx="4350">
                  <c:v>41470.104166666664</c:v>
                </c:pt>
                <c:pt idx="4351">
                  <c:v>41470.114583333336</c:v>
                </c:pt>
                <c:pt idx="4352">
                  <c:v>41470.125</c:v>
                </c:pt>
                <c:pt idx="4353">
                  <c:v>41470.135416666664</c:v>
                </c:pt>
                <c:pt idx="4354">
                  <c:v>41470.145833333336</c:v>
                </c:pt>
                <c:pt idx="4355">
                  <c:v>41470.15625</c:v>
                </c:pt>
                <c:pt idx="4356">
                  <c:v>41470.166666666664</c:v>
                </c:pt>
                <c:pt idx="4357">
                  <c:v>41470.177083333336</c:v>
                </c:pt>
                <c:pt idx="4358">
                  <c:v>41470.1875</c:v>
                </c:pt>
                <c:pt idx="4359">
                  <c:v>41470.197916666664</c:v>
                </c:pt>
                <c:pt idx="4360">
                  <c:v>41470.208333333336</c:v>
                </c:pt>
                <c:pt idx="4361">
                  <c:v>41470.21875</c:v>
                </c:pt>
                <c:pt idx="4362">
                  <c:v>41470.229166666664</c:v>
                </c:pt>
                <c:pt idx="4363">
                  <c:v>41470.239583333336</c:v>
                </c:pt>
                <c:pt idx="4364">
                  <c:v>41470.25</c:v>
                </c:pt>
                <c:pt idx="4365">
                  <c:v>41470.260416666664</c:v>
                </c:pt>
                <c:pt idx="4366">
                  <c:v>41470.270833333336</c:v>
                </c:pt>
                <c:pt idx="4367">
                  <c:v>41470.28125</c:v>
                </c:pt>
                <c:pt idx="4368">
                  <c:v>41470.291666666664</c:v>
                </c:pt>
                <c:pt idx="4369">
                  <c:v>41470.302083333336</c:v>
                </c:pt>
                <c:pt idx="4370">
                  <c:v>41470.3125</c:v>
                </c:pt>
                <c:pt idx="4371">
                  <c:v>41470.322916666664</c:v>
                </c:pt>
                <c:pt idx="4372">
                  <c:v>41470.333333333336</c:v>
                </c:pt>
                <c:pt idx="4373">
                  <c:v>41470.34375</c:v>
                </c:pt>
                <c:pt idx="4374">
                  <c:v>41470.354166666664</c:v>
                </c:pt>
                <c:pt idx="4375">
                  <c:v>41470.364583333336</c:v>
                </c:pt>
                <c:pt idx="4376">
                  <c:v>41470.375</c:v>
                </c:pt>
                <c:pt idx="4377">
                  <c:v>41470.385416666664</c:v>
                </c:pt>
                <c:pt idx="4378">
                  <c:v>41470.395833333336</c:v>
                </c:pt>
                <c:pt idx="4379">
                  <c:v>41470.40625</c:v>
                </c:pt>
                <c:pt idx="4380">
                  <c:v>41470.416666666664</c:v>
                </c:pt>
                <c:pt idx="4381">
                  <c:v>41470.427083333336</c:v>
                </c:pt>
                <c:pt idx="4382">
                  <c:v>41470.4375</c:v>
                </c:pt>
                <c:pt idx="4383">
                  <c:v>41470.447916666664</c:v>
                </c:pt>
                <c:pt idx="4384">
                  <c:v>41470.458333333336</c:v>
                </c:pt>
                <c:pt idx="4385">
                  <c:v>41470.46875</c:v>
                </c:pt>
                <c:pt idx="4386">
                  <c:v>41470.479166666664</c:v>
                </c:pt>
                <c:pt idx="4387">
                  <c:v>41470.489583333336</c:v>
                </c:pt>
                <c:pt idx="4388">
                  <c:v>41470.5</c:v>
                </c:pt>
                <c:pt idx="4389">
                  <c:v>41470.510416666664</c:v>
                </c:pt>
                <c:pt idx="4390">
                  <c:v>41470.520833333336</c:v>
                </c:pt>
                <c:pt idx="4391">
                  <c:v>41470.53125</c:v>
                </c:pt>
                <c:pt idx="4392">
                  <c:v>41470.541666666664</c:v>
                </c:pt>
                <c:pt idx="4393">
                  <c:v>41470.552083333336</c:v>
                </c:pt>
                <c:pt idx="4394">
                  <c:v>41470.5625</c:v>
                </c:pt>
                <c:pt idx="4395">
                  <c:v>41470.572916666664</c:v>
                </c:pt>
                <c:pt idx="4396">
                  <c:v>41470.583333333336</c:v>
                </c:pt>
                <c:pt idx="4397">
                  <c:v>41470.59375</c:v>
                </c:pt>
                <c:pt idx="4398">
                  <c:v>41470.604166666664</c:v>
                </c:pt>
                <c:pt idx="4399">
                  <c:v>41470.614583333336</c:v>
                </c:pt>
                <c:pt idx="4400">
                  <c:v>41470.625</c:v>
                </c:pt>
                <c:pt idx="4401">
                  <c:v>41470.635416666664</c:v>
                </c:pt>
                <c:pt idx="4402">
                  <c:v>41470.645833333336</c:v>
                </c:pt>
                <c:pt idx="4403">
                  <c:v>41470.65625</c:v>
                </c:pt>
                <c:pt idx="4404">
                  <c:v>41470.666666666664</c:v>
                </c:pt>
                <c:pt idx="4405">
                  <c:v>41470.677083333336</c:v>
                </c:pt>
                <c:pt idx="4406">
                  <c:v>41470.6875</c:v>
                </c:pt>
                <c:pt idx="4407">
                  <c:v>41470.697916666664</c:v>
                </c:pt>
                <c:pt idx="4408">
                  <c:v>41470.708333333336</c:v>
                </c:pt>
                <c:pt idx="4409">
                  <c:v>41470.71875</c:v>
                </c:pt>
                <c:pt idx="4410">
                  <c:v>41470.729166666664</c:v>
                </c:pt>
                <c:pt idx="4411">
                  <c:v>41470.739583333336</c:v>
                </c:pt>
                <c:pt idx="4412">
                  <c:v>41470.75</c:v>
                </c:pt>
                <c:pt idx="4413">
                  <c:v>41470.760416666664</c:v>
                </c:pt>
                <c:pt idx="4414">
                  <c:v>41470.770833333336</c:v>
                </c:pt>
                <c:pt idx="4415">
                  <c:v>41470.78125</c:v>
                </c:pt>
                <c:pt idx="4416">
                  <c:v>41470.791666666664</c:v>
                </c:pt>
                <c:pt idx="4417">
                  <c:v>41470.802083333336</c:v>
                </c:pt>
                <c:pt idx="4418">
                  <c:v>41470.8125</c:v>
                </c:pt>
                <c:pt idx="4419">
                  <c:v>41470.822916666664</c:v>
                </c:pt>
                <c:pt idx="4420">
                  <c:v>41470.833333333336</c:v>
                </c:pt>
                <c:pt idx="4421">
                  <c:v>41470.84375</c:v>
                </c:pt>
                <c:pt idx="4422">
                  <c:v>41470.854166666664</c:v>
                </c:pt>
                <c:pt idx="4423">
                  <c:v>41470.864583333336</c:v>
                </c:pt>
                <c:pt idx="4424">
                  <c:v>41470.875</c:v>
                </c:pt>
                <c:pt idx="4425">
                  <c:v>41470.885416666664</c:v>
                </c:pt>
                <c:pt idx="4426">
                  <c:v>41470.895833333336</c:v>
                </c:pt>
                <c:pt idx="4427">
                  <c:v>41470.90625</c:v>
                </c:pt>
                <c:pt idx="4428">
                  <c:v>41470.916666666664</c:v>
                </c:pt>
                <c:pt idx="4429">
                  <c:v>41470.927083333336</c:v>
                </c:pt>
                <c:pt idx="4430">
                  <c:v>41470.9375</c:v>
                </c:pt>
                <c:pt idx="4431">
                  <c:v>41470.947916666664</c:v>
                </c:pt>
                <c:pt idx="4432">
                  <c:v>41470.958333333336</c:v>
                </c:pt>
                <c:pt idx="4433">
                  <c:v>41470.96875</c:v>
                </c:pt>
                <c:pt idx="4434">
                  <c:v>41470.979166666664</c:v>
                </c:pt>
                <c:pt idx="4435">
                  <c:v>41470.989583333336</c:v>
                </c:pt>
                <c:pt idx="4436">
                  <c:v>41471</c:v>
                </c:pt>
                <c:pt idx="4437">
                  <c:v>41471.010416666664</c:v>
                </c:pt>
                <c:pt idx="4438">
                  <c:v>41471.020833333336</c:v>
                </c:pt>
                <c:pt idx="4439">
                  <c:v>41471.03125</c:v>
                </c:pt>
                <c:pt idx="4440">
                  <c:v>41471.041666666664</c:v>
                </c:pt>
                <c:pt idx="4441">
                  <c:v>41471.052083333336</c:v>
                </c:pt>
                <c:pt idx="4442">
                  <c:v>41471.0625</c:v>
                </c:pt>
                <c:pt idx="4443">
                  <c:v>41471.072916666664</c:v>
                </c:pt>
                <c:pt idx="4444">
                  <c:v>41471.083333333336</c:v>
                </c:pt>
                <c:pt idx="4445">
                  <c:v>41471.09375</c:v>
                </c:pt>
                <c:pt idx="4446">
                  <c:v>41471.104166666664</c:v>
                </c:pt>
                <c:pt idx="4447">
                  <c:v>41471.114583333336</c:v>
                </c:pt>
                <c:pt idx="4448">
                  <c:v>41471.125</c:v>
                </c:pt>
                <c:pt idx="4449">
                  <c:v>41471.135416666664</c:v>
                </c:pt>
                <c:pt idx="4450">
                  <c:v>41471.145833333336</c:v>
                </c:pt>
                <c:pt idx="4451">
                  <c:v>41471.15625</c:v>
                </c:pt>
                <c:pt idx="4452">
                  <c:v>41471.166666666664</c:v>
                </c:pt>
                <c:pt idx="4453">
                  <c:v>41471.177083333336</c:v>
                </c:pt>
                <c:pt idx="4454">
                  <c:v>41471.1875</c:v>
                </c:pt>
                <c:pt idx="4455">
                  <c:v>41471.197916666664</c:v>
                </c:pt>
                <c:pt idx="4456">
                  <c:v>41471.208333333336</c:v>
                </c:pt>
                <c:pt idx="4457">
                  <c:v>41471.21875</c:v>
                </c:pt>
                <c:pt idx="4458">
                  <c:v>41471.229166666664</c:v>
                </c:pt>
                <c:pt idx="4459">
                  <c:v>41471.239583333336</c:v>
                </c:pt>
                <c:pt idx="4460">
                  <c:v>41471.25</c:v>
                </c:pt>
                <c:pt idx="4461">
                  <c:v>41471.260416666664</c:v>
                </c:pt>
                <c:pt idx="4462">
                  <c:v>41471.270833333336</c:v>
                </c:pt>
                <c:pt idx="4463">
                  <c:v>41471.28125</c:v>
                </c:pt>
                <c:pt idx="4464">
                  <c:v>41471.291666666664</c:v>
                </c:pt>
                <c:pt idx="4465">
                  <c:v>41471.302083333336</c:v>
                </c:pt>
                <c:pt idx="4466">
                  <c:v>41471.3125</c:v>
                </c:pt>
                <c:pt idx="4467">
                  <c:v>41471.322916666664</c:v>
                </c:pt>
                <c:pt idx="4468">
                  <c:v>41471.333333333336</c:v>
                </c:pt>
                <c:pt idx="4469">
                  <c:v>41471.34375</c:v>
                </c:pt>
                <c:pt idx="4470">
                  <c:v>41471.354166666664</c:v>
                </c:pt>
                <c:pt idx="4471">
                  <c:v>41471.364583333336</c:v>
                </c:pt>
                <c:pt idx="4472">
                  <c:v>41471.375</c:v>
                </c:pt>
                <c:pt idx="4473">
                  <c:v>41471.385416666664</c:v>
                </c:pt>
                <c:pt idx="4474">
                  <c:v>41471.395833333336</c:v>
                </c:pt>
                <c:pt idx="4475">
                  <c:v>41471.40625</c:v>
                </c:pt>
                <c:pt idx="4476">
                  <c:v>41471.416666666664</c:v>
                </c:pt>
                <c:pt idx="4477">
                  <c:v>41471.427083333336</c:v>
                </c:pt>
                <c:pt idx="4478">
                  <c:v>41471.4375</c:v>
                </c:pt>
                <c:pt idx="4479">
                  <c:v>41471.447916666664</c:v>
                </c:pt>
                <c:pt idx="4480">
                  <c:v>41471.458333333336</c:v>
                </c:pt>
                <c:pt idx="4481">
                  <c:v>41471.46875</c:v>
                </c:pt>
                <c:pt idx="4482">
                  <c:v>41471.479166666664</c:v>
                </c:pt>
                <c:pt idx="4483">
                  <c:v>41471.489583333336</c:v>
                </c:pt>
                <c:pt idx="4484">
                  <c:v>41471.5</c:v>
                </c:pt>
                <c:pt idx="4485">
                  <c:v>41471.510416666664</c:v>
                </c:pt>
                <c:pt idx="4486">
                  <c:v>41471.520833333336</c:v>
                </c:pt>
                <c:pt idx="4487">
                  <c:v>41471.53125</c:v>
                </c:pt>
                <c:pt idx="4488">
                  <c:v>41471.541666666664</c:v>
                </c:pt>
                <c:pt idx="4489">
                  <c:v>41471.552083333336</c:v>
                </c:pt>
                <c:pt idx="4490">
                  <c:v>41471.5625</c:v>
                </c:pt>
                <c:pt idx="4491">
                  <c:v>41471.572916666664</c:v>
                </c:pt>
                <c:pt idx="4492">
                  <c:v>41471.583333333336</c:v>
                </c:pt>
                <c:pt idx="4493">
                  <c:v>41471.59375</c:v>
                </c:pt>
                <c:pt idx="4494">
                  <c:v>41471.604166666664</c:v>
                </c:pt>
                <c:pt idx="4495">
                  <c:v>41471.614583333336</c:v>
                </c:pt>
                <c:pt idx="4496">
                  <c:v>41471.625</c:v>
                </c:pt>
                <c:pt idx="4497">
                  <c:v>41471.635416666664</c:v>
                </c:pt>
                <c:pt idx="4498">
                  <c:v>41471.645833333336</c:v>
                </c:pt>
                <c:pt idx="4499">
                  <c:v>41471.65625</c:v>
                </c:pt>
                <c:pt idx="4500">
                  <c:v>41471.666666666664</c:v>
                </c:pt>
                <c:pt idx="4501">
                  <c:v>41471.677083333336</c:v>
                </c:pt>
                <c:pt idx="4502">
                  <c:v>41471.6875</c:v>
                </c:pt>
                <c:pt idx="4503">
                  <c:v>41471.697916666664</c:v>
                </c:pt>
                <c:pt idx="4504">
                  <c:v>41471.708333333336</c:v>
                </c:pt>
                <c:pt idx="4505">
                  <c:v>41471.71875</c:v>
                </c:pt>
                <c:pt idx="4506">
                  <c:v>41471.729166666664</c:v>
                </c:pt>
                <c:pt idx="4507">
                  <c:v>41471.739583333336</c:v>
                </c:pt>
                <c:pt idx="4508">
                  <c:v>41471.75</c:v>
                </c:pt>
                <c:pt idx="4509">
                  <c:v>41471.760416666664</c:v>
                </c:pt>
                <c:pt idx="4510">
                  <c:v>41471.770833333336</c:v>
                </c:pt>
                <c:pt idx="4511">
                  <c:v>41471.78125</c:v>
                </c:pt>
                <c:pt idx="4512">
                  <c:v>41471.791666666664</c:v>
                </c:pt>
                <c:pt idx="4513">
                  <c:v>41471.802083333336</c:v>
                </c:pt>
                <c:pt idx="4514">
                  <c:v>41471.8125</c:v>
                </c:pt>
                <c:pt idx="4515">
                  <c:v>41471.822916666664</c:v>
                </c:pt>
                <c:pt idx="4516">
                  <c:v>41471.833333333336</c:v>
                </c:pt>
                <c:pt idx="4517">
                  <c:v>41471.84375</c:v>
                </c:pt>
                <c:pt idx="4518">
                  <c:v>41471.854166666664</c:v>
                </c:pt>
                <c:pt idx="4519">
                  <c:v>41471.864583333336</c:v>
                </c:pt>
                <c:pt idx="4520">
                  <c:v>41471.875</c:v>
                </c:pt>
                <c:pt idx="4521">
                  <c:v>41471.885416666664</c:v>
                </c:pt>
                <c:pt idx="4522">
                  <c:v>41471.895833333336</c:v>
                </c:pt>
                <c:pt idx="4523">
                  <c:v>41471.90625</c:v>
                </c:pt>
                <c:pt idx="4524">
                  <c:v>41471.916666666664</c:v>
                </c:pt>
                <c:pt idx="4525">
                  <c:v>41471.927083333336</c:v>
                </c:pt>
                <c:pt idx="4526">
                  <c:v>41471.9375</c:v>
                </c:pt>
                <c:pt idx="4527">
                  <c:v>41471.947916666664</c:v>
                </c:pt>
                <c:pt idx="4528">
                  <c:v>41471.958333333336</c:v>
                </c:pt>
                <c:pt idx="4529">
                  <c:v>41471.96875</c:v>
                </c:pt>
                <c:pt idx="4530">
                  <c:v>41471.979166666664</c:v>
                </c:pt>
                <c:pt idx="4531">
                  <c:v>41471.989583333336</c:v>
                </c:pt>
                <c:pt idx="4532">
                  <c:v>41472</c:v>
                </c:pt>
                <c:pt idx="4533">
                  <c:v>41472.010416666664</c:v>
                </c:pt>
                <c:pt idx="4534">
                  <c:v>41472.020833333336</c:v>
                </c:pt>
                <c:pt idx="4535">
                  <c:v>41472.03125</c:v>
                </c:pt>
                <c:pt idx="4536">
                  <c:v>41472.041666666664</c:v>
                </c:pt>
                <c:pt idx="4537">
                  <c:v>41472.052083333336</c:v>
                </c:pt>
                <c:pt idx="4538">
                  <c:v>41472.0625</c:v>
                </c:pt>
                <c:pt idx="4539">
                  <c:v>41472.072916666664</c:v>
                </c:pt>
                <c:pt idx="4540">
                  <c:v>41472.083333333336</c:v>
                </c:pt>
                <c:pt idx="4541">
                  <c:v>41472.09375</c:v>
                </c:pt>
                <c:pt idx="4542">
                  <c:v>41472.104166666664</c:v>
                </c:pt>
                <c:pt idx="4543">
                  <c:v>41472.114583333336</c:v>
                </c:pt>
                <c:pt idx="4544">
                  <c:v>41472.125</c:v>
                </c:pt>
                <c:pt idx="4545">
                  <c:v>41472.135416666664</c:v>
                </c:pt>
                <c:pt idx="4546">
                  <c:v>41472.145833333336</c:v>
                </c:pt>
                <c:pt idx="4547">
                  <c:v>41472.15625</c:v>
                </c:pt>
                <c:pt idx="4548">
                  <c:v>41472.166666666664</c:v>
                </c:pt>
                <c:pt idx="4549">
                  <c:v>41472.177083333336</c:v>
                </c:pt>
                <c:pt idx="4550">
                  <c:v>41472.1875</c:v>
                </c:pt>
                <c:pt idx="4551">
                  <c:v>41472.197916666664</c:v>
                </c:pt>
                <c:pt idx="4552">
                  <c:v>41472.208333333336</c:v>
                </c:pt>
                <c:pt idx="4553">
                  <c:v>41472.21875</c:v>
                </c:pt>
                <c:pt idx="4554">
                  <c:v>41472.229166666664</c:v>
                </c:pt>
                <c:pt idx="4555">
                  <c:v>41472.239583333336</c:v>
                </c:pt>
                <c:pt idx="4556">
                  <c:v>41472.25</c:v>
                </c:pt>
                <c:pt idx="4557">
                  <c:v>41472.260416666664</c:v>
                </c:pt>
                <c:pt idx="4558">
                  <c:v>41472.270833333336</c:v>
                </c:pt>
                <c:pt idx="4559">
                  <c:v>41472.28125</c:v>
                </c:pt>
                <c:pt idx="4560">
                  <c:v>41472.291666666664</c:v>
                </c:pt>
                <c:pt idx="4561">
                  <c:v>41472.302083333336</c:v>
                </c:pt>
                <c:pt idx="4562">
                  <c:v>41472.3125</c:v>
                </c:pt>
                <c:pt idx="4563">
                  <c:v>41472.322916666664</c:v>
                </c:pt>
                <c:pt idx="4564">
                  <c:v>41472.333333333336</c:v>
                </c:pt>
                <c:pt idx="4565">
                  <c:v>41472.34375</c:v>
                </c:pt>
                <c:pt idx="4566">
                  <c:v>41472.354166666664</c:v>
                </c:pt>
                <c:pt idx="4567">
                  <c:v>41472.364583333336</c:v>
                </c:pt>
                <c:pt idx="4568">
                  <c:v>41472.375</c:v>
                </c:pt>
                <c:pt idx="4569">
                  <c:v>41472.385416666664</c:v>
                </c:pt>
                <c:pt idx="4570">
                  <c:v>41472.395833333336</c:v>
                </c:pt>
                <c:pt idx="4571">
                  <c:v>41472.40625</c:v>
                </c:pt>
                <c:pt idx="4572">
                  <c:v>41472.416666666664</c:v>
                </c:pt>
                <c:pt idx="4573">
                  <c:v>41472.427083333336</c:v>
                </c:pt>
                <c:pt idx="4574">
                  <c:v>41472.4375</c:v>
                </c:pt>
                <c:pt idx="4575">
                  <c:v>41472.447916666664</c:v>
                </c:pt>
                <c:pt idx="4576">
                  <c:v>41472.458333333336</c:v>
                </c:pt>
                <c:pt idx="4577">
                  <c:v>41472.46875</c:v>
                </c:pt>
                <c:pt idx="4578">
                  <c:v>41472.479166666664</c:v>
                </c:pt>
                <c:pt idx="4579">
                  <c:v>41472.489583333336</c:v>
                </c:pt>
                <c:pt idx="4580">
                  <c:v>41472.5</c:v>
                </c:pt>
                <c:pt idx="4581">
                  <c:v>41472.510416666664</c:v>
                </c:pt>
                <c:pt idx="4582">
                  <c:v>41472.520833333336</c:v>
                </c:pt>
                <c:pt idx="4583">
                  <c:v>41472.53125</c:v>
                </c:pt>
                <c:pt idx="4584">
                  <c:v>41472.541666666664</c:v>
                </c:pt>
                <c:pt idx="4585">
                  <c:v>41472.552083333336</c:v>
                </c:pt>
                <c:pt idx="4586">
                  <c:v>41472.5625</c:v>
                </c:pt>
                <c:pt idx="4587">
                  <c:v>41472.572916666664</c:v>
                </c:pt>
                <c:pt idx="4588">
                  <c:v>41472.583333333336</c:v>
                </c:pt>
                <c:pt idx="4589">
                  <c:v>41472.59375</c:v>
                </c:pt>
                <c:pt idx="4590">
                  <c:v>41472.604166666664</c:v>
                </c:pt>
                <c:pt idx="4591">
                  <c:v>41472.614583333336</c:v>
                </c:pt>
                <c:pt idx="4592">
                  <c:v>41472.625</c:v>
                </c:pt>
                <c:pt idx="4593">
                  <c:v>41472.635416666664</c:v>
                </c:pt>
                <c:pt idx="4594">
                  <c:v>41472.645833333336</c:v>
                </c:pt>
                <c:pt idx="4595">
                  <c:v>41472.65625</c:v>
                </c:pt>
                <c:pt idx="4596">
                  <c:v>41472.666666666664</c:v>
                </c:pt>
                <c:pt idx="4597">
                  <c:v>41472.677083333336</c:v>
                </c:pt>
                <c:pt idx="4598">
                  <c:v>41472.6875</c:v>
                </c:pt>
                <c:pt idx="4599">
                  <c:v>41472.697916666664</c:v>
                </c:pt>
                <c:pt idx="4600">
                  <c:v>41472.708333333336</c:v>
                </c:pt>
                <c:pt idx="4601">
                  <c:v>41472.71875</c:v>
                </c:pt>
                <c:pt idx="4602">
                  <c:v>41472.729166666664</c:v>
                </c:pt>
                <c:pt idx="4603">
                  <c:v>41472.739583333336</c:v>
                </c:pt>
                <c:pt idx="4604">
                  <c:v>41472.75</c:v>
                </c:pt>
                <c:pt idx="4605">
                  <c:v>41472.760416666664</c:v>
                </c:pt>
                <c:pt idx="4606">
                  <c:v>41472.770833333336</c:v>
                </c:pt>
                <c:pt idx="4607">
                  <c:v>41472.78125</c:v>
                </c:pt>
                <c:pt idx="4608">
                  <c:v>41472.791666666664</c:v>
                </c:pt>
                <c:pt idx="4609">
                  <c:v>41472.802083333336</c:v>
                </c:pt>
                <c:pt idx="4610">
                  <c:v>41472.8125</c:v>
                </c:pt>
                <c:pt idx="4611">
                  <c:v>41472.822916666664</c:v>
                </c:pt>
                <c:pt idx="4612">
                  <c:v>41472.833333333336</c:v>
                </c:pt>
                <c:pt idx="4613">
                  <c:v>41472.84375</c:v>
                </c:pt>
                <c:pt idx="4614">
                  <c:v>41472.854166666664</c:v>
                </c:pt>
                <c:pt idx="4615">
                  <c:v>41472.864583333336</c:v>
                </c:pt>
                <c:pt idx="4616">
                  <c:v>41472.875</c:v>
                </c:pt>
                <c:pt idx="4617">
                  <c:v>41472.885416666664</c:v>
                </c:pt>
                <c:pt idx="4618">
                  <c:v>41472.895833333336</c:v>
                </c:pt>
                <c:pt idx="4619">
                  <c:v>41472.90625</c:v>
                </c:pt>
                <c:pt idx="4620">
                  <c:v>41472.916666666664</c:v>
                </c:pt>
                <c:pt idx="4621">
                  <c:v>41472.927083333336</c:v>
                </c:pt>
                <c:pt idx="4622">
                  <c:v>41472.9375</c:v>
                </c:pt>
                <c:pt idx="4623">
                  <c:v>41472.947916666664</c:v>
                </c:pt>
                <c:pt idx="4624">
                  <c:v>41472.958333333336</c:v>
                </c:pt>
                <c:pt idx="4625">
                  <c:v>41472.96875</c:v>
                </c:pt>
                <c:pt idx="4626">
                  <c:v>41472.979166666664</c:v>
                </c:pt>
                <c:pt idx="4627">
                  <c:v>41472.989583333336</c:v>
                </c:pt>
                <c:pt idx="4628">
                  <c:v>41473</c:v>
                </c:pt>
                <c:pt idx="4629">
                  <c:v>41473.010416666664</c:v>
                </c:pt>
                <c:pt idx="4630">
                  <c:v>41473.020833333336</c:v>
                </c:pt>
                <c:pt idx="4631">
                  <c:v>41473.03125</c:v>
                </c:pt>
                <c:pt idx="4632">
                  <c:v>41473.041666666664</c:v>
                </c:pt>
                <c:pt idx="4633">
                  <c:v>41473.052083333336</c:v>
                </c:pt>
                <c:pt idx="4634">
                  <c:v>41473.0625</c:v>
                </c:pt>
                <c:pt idx="4635">
                  <c:v>41473.072916666664</c:v>
                </c:pt>
                <c:pt idx="4636">
                  <c:v>41473.083333333336</c:v>
                </c:pt>
                <c:pt idx="4637">
                  <c:v>41473.09375</c:v>
                </c:pt>
                <c:pt idx="4638">
                  <c:v>41473.104166666664</c:v>
                </c:pt>
                <c:pt idx="4639">
                  <c:v>41473.114583333336</c:v>
                </c:pt>
                <c:pt idx="4640">
                  <c:v>41473.125</c:v>
                </c:pt>
                <c:pt idx="4641">
                  <c:v>41473.135416666664</c:v>
                </c:pt>
                <c:pt idx="4642">
                  <c:v>41473.145833333336</c:v>
                </c:pt>
                <c:pt idx="4643">
                  <c:v>41473.15625</c:v>
                </c:pt>
                <c:pt idx="4644">
                  <c:v>41473.166666666664</c:v>
                </c:pt>
                <c:pt idx="4645">
                  <c:v>41473.177083333336</c:v>
                </c:pt>
                <c:pt idx="4646">
                  <c:v>41473.1875</c:v>
                </c:pt>
                <c:pt idx="4647">
                  <c:v>41473.197916666664</c:v>
                </c:pt>
                <c:pt idx="4648">
                  <c:v>41473.208333333336</c:v>
                </c:pt>
                <c:pt idx="4649">
                  <c:v>41473.21875</c:v>
                </c:pt>
                <c:pt idx="4650">
                  <c:v>41473.229166666664</c:v>
                </c:pt>
                <c:pt idx="4651">
                  <c:v>41473.239583333336</c:v>
                </c:pt>
                <c:pt idx="4652">
                  <c:v>41473.25</c:v>
                </c:pt>
                <c:pt idx="4653">
                  <c:v>41473.260416666664</c:v>
                </c:pt>
                <c:pt idx="4654">
                  <c:v>41473.270833333336</c:v>
                </c:pt>
                <c:pt idx="4655">
                  <c:v>41473.28125</c:v>
                </c:pt>
                <c:pt idx="4656">
                  <c:v>41473.291666666664</c:v>
                </c:pt>
                <c:pt idx="4657">
                  <c:v>41473.302083333336</c:v>
                </c:pt>
                <c:pt idx="4658">
                  <c:v>41473.3125</c:v>
                </c:pt>
                <c:pt idx="4659">
                  <c:v>41473.322916666664</c:v>
                </c:pt>
                <c:pt idx="4660">
                  <c:v>41473.333333333336</c:v>
                </c:pt>
                <c:pt idx="4661">
                  <c:v>41473.34375</c:v>
                </c:pt>
                <c:pt idx="4662">
                  <c:v>41473.354166666664</c:v>
                </c:pt>
                <c:pt idx="4663">
                  <c:v>41473.364583333336</c:v>
                </c:pt>
                <c:pt idx="4664">
                  <c:v>41473.375</c:v>
                </c:pt>
                <c:pt idx="4665">
                  <c:v>41473.385416666664</c:v>
                </c:pt>
                <c:pt idx="4666">
                  <c:v>41473.395833333336</c:v>
                </c:pt>
                <c:pt idx="4667">
                  <c:v>41473.40625</c:v>
                </c:pt>
                <c:pt idx="4668">
                  <c:v>41473.416666666664</c:v>
                </c:pt>
                <c:pt idx="4669">
                  <c:v>41473.427083333336</c:v>
                </c:pt>
                <c:pt idx="4670">
                  <c:v>41473.4375</c:v>
                </c:pt>
                <c:pt idx="4671">
                  <c:v>41473.447916666664</c:v>
                </c:pt>
                <c:pt idx="4672">
                  <c:v>41473.458333333336</c:v>
                </c:pt>
                <c:pt idx="4673">
                  <c:v>41473.46875</c:v>
                </c:pt>
                <c:pt idx="4674">
                  <c:v>41473.479166666664</c:v>
                </c:pt>
                <c:pt idx="4675">
                  <c:v>41473.489583333336</c:v>
                </c:pt>
                <c:pt idx="4676">
                  <c:v>41473.5</c:v>
                </c:pt>
                <c:pt idx="4677">
                  <c:v>41473.510416666664</c:v>
                </c:pt>
                <c:pt idx="4678">
                  <c:v>41473.520833333336</c:v>
                </c:pt>
                <c:pt idx="4679">
                  <c:v>41473.53125</c:v>
                </c:pt>
                <c:pt idx="4680">
                  <c:v>41473.541666666664</c:v>
                </c:pt>
                <c:pt idx="4681">
                  <c:v>41473.552083333336</c:v>
                </c:pt>
                <c:pt idx="4682">
                  <c:v>41473.5625</c:v>
                </c:pt>
                <c:pt idx="4683">
                  <c:v>41473.572916666664</c:v>
                </c:pt>
                <c:pt idx="4684">
                  <c:v>41473.583333333336</c:v>
                </c:pt>
                <c:pt idx="4685">
                  <c:v>41473.59375</c:v>
                </c:pt>
                <c:pt idx="4686">
                  <c:v>41473.604166666664</c:v>
                </c:pt>
                <c:pt idx="4687">
                  <c:v>41473.614583333336</c:v>
                </c:pt>
                <c:pt idx="4688">
                  <c:v>41473.625</c:v>
                </c:pt>
                <c:pt idx="4689">
                  <c:v>41473.635416666664</c:v>
                </c:pt>
                <c:pt idx="4690">
                  <c:v>41473.645833333336</c:v>
                </c:pt>
                <c:pt idx="4691">
                  <c:v>41473.65625</c:v>
                </c:pt>
                <c:pt idx="4692">
                  <c:v>41473.666666666664</c:v>
                </c:pt>
                <c:pt idx="4693">
                  <c:v>41473.677083333336</c:v>
                </c:pt>
                <c:pt idx="4694">
                  <c:v>41473.6875</c:v>
                </c:pt>
                <c:pt idx="4695">
                  <c:v>41473.697916666664</c:v>
                </c:pt>
                <c:pt idx="4696">
                  <c:v>41473.708333333336</c:v>
                </c:pt>
                <c:pt idx="4697">
                  <c:v>41473.71875</c:v>
                </c:pt>
                <c:pt idx="4698">
                  <c:v>41473.729166666664</c:v>
                </c:pt>
                <c:pt idx="4699">
                  <c:v>41473.739583333336</c:v>
                </c:pt>
                <c:pt idx="4700">
                  <c:v>41473.75</c:v>
                </c:pt>
                <c:pt idx="4701">
                  <c:v>41473.760416666664</c:v>
                </c:pt>
                <c:pt idx="4702">
                  <c:v>41473.770833333336</c:v>
                </c:pt>
                <c:pt idx="4703">
                  <c:v>41473.78125</c:v>
                </c:pt>
                <c:pt idx="4704">
                  <c:v>41473.791666666664</c:v>
                </c:pt>
                <c:pt idx="4705">
                  <c:v>41473.802083333336</c:v>
                </c:pt>
                <c:pt idx="4706">
                  <c:v>41473.8125</c:v>
                </c:pt>
                <c:pt idx="4707">
                  <c:v>41473.822916666664</c:v>
                </c:pt>
                <c:pt idx="4708">
                  <c:v>41473.833333333336</c:v>
                </c:pt>
                <c:pt idx="4709">
                  <c:v>41473.84375</c:v>
                </c:pt>
                <c:pt idx="4710">
                  <c:v>41473.854166666664</c:v>
                </c:pt>
                <c:pt idx="4711">
                  <c:v>41473.864583333336</c:v>
                </c:pt>
                <c:pt idx="4712">
                  <c:v>41473.875</c:v>
                </c:pt>
                <c:pt idx="4713">
                  <c:v>41473.885416666664</c:v>
                </c:pt>
                <c:pt idx="4714">
                  <c:v>41473.895833333336</c:v>
                </c:pt>
                <c:pt idx="4715">
                  <c:v>41473.90625</c:v>
                </c:pt>
                <c:pt idx="4716">
                  <c:v>41473.916666666664</c:v>
                </c:pt>
                <c:pt idx="4717">
                  <c:v>41473.927083333336</c:v>
                </c:pt>
                <c:pt idx="4718">
                  <c:v>41473.9375</c:v>
                </c:pt>
                <c:pt idx="4719">
                  <c:v>41473.947916666664</c:v>
                </c:pt>
                <c:pt idx="4720">
                  <c:v>41473.958333333336</c:v>
                </c:pt>
                <c:pt idx="4721">
                  <c:v>41473.96875</c:v>
                </c:pt>
                <c:pt idx="4722">
                  <c:v>41473.979166666664</c:v>
                </c:pt>
                <c:pt idx="4723">
                  <c:v>41473.989583333336</c:v>
                </c:pt>
                <c:pt idx="4724">
                  <c:v>41474</c:v>
                </c:pt>
                <c:pt idx="4725">
                  <c:v>41474.010416666664</c:v>
                </c:pt>
                <c:pt idx="4726">
                  <c:v>41474.020833333336</c:v>
                </c:pt>
                <c:pt idx="4727">
                  <c:v>41474.03125</c:v>
                </c:pt>
                <c:pt idx="4728">
                  <c:v>41474.041666666664</c:v>
                </c:pt>
                <c:pt idx="4729">
                  <c:v>41474.052083333336</c:v>
                </c:pt>
                <c:pt idx="4730">
                  <c:v>41474.0625</c:v>
                </c:pt>
                <c:pt idx="4731">
                  <c:v>41474.072916666664</c:v>
                </c:pt>
                <c:pt idx="4732">
                  <c:v>41474.083333333336</c:v>
                </c:pt>
                <c:pt idx="4733">
                  <c:v>41474.09375</c:v>
                </c:pt>
                <c:pt idx="4734">
                  <c:v>41474.104166666664</c:v>
                </c:pt>
                <c:pt idx="4735">
                  <c:v>41474.114583333336</c:v>
                </c:pt>
                <c:pt idx="4736">
                  <c:v>41474.125</c:v>
                </c:pt>
                <c:pt idx="4737">
                  <c:v>41474.135416666664</c:v>
                </c:pt>
                <c:pt idx="4738">
                  <c:v>41474.145833333336</c:v>
                </c:pt>
                <c:pt idx="4739">
                  <c:v>41474.15625</c:v>
                </c:pt>
                <c:pt idx="4740">
                  <c:v>41474.166666666664</c:v>
                </c:pt>
                <c:pt idx="4741">
                  <c:v>41474.177083333336</c:v>
                </c:pt>
                <c:pt idx="4742">
                  <c:v>41474.1875</c:v>
                </c:pt>
                <c:pt idx="4743">
                  <c:v>41474.197916666664</c:v>
                </c:pt>
                <c:pt idx="4744">
                  <c:v>41474.208333333336</c:v>
                </c:pt>
                <c:pt idx="4745">
                  <c:v>41474.21875</c:v>
                </c:pt>
                <c:pt idx="4746">
                  <c:v>41474.229166666664</c:v>
                </c:pt>
                <c:pt idx="4747">
                  <c:v>41474.239583333336</c:v>
                </c:pt>
                <c:pt idx="4748">
                  <c:v>41474.25</c:v>
                </c:pt>
                <c:pt idx="4749">
                  <c:v>41474.260416666664</c:v>
                </c:pt>
                <c:pt idx="4750">
                  <c:v>41474.270833333336</c:v>
                </c:pt>
                <c:pt idx="4751">
                  <c:v>41474.28125</c:v>
                </c:pt>
                <c:pt idx="4752">
                  <c:v>41474.291666666664</c:v>
                </c:pt>
                <c:pt idx="4753">
                  <c:v>41474.302083333336</c:v>
                </c:pt>
                <c:pt idx="4754">
                  <c:v>41474.3125</c:v>
                </c:pt>
                <c:pt idx="4755">
                  <c:v>41474.322916666664</c:v>
                </c:pt>
                <c:pt idx="4756">
                  <c:v>41474.333333333336</c:v>
                </c:pt>
                <c:pt idx="4757">
                  <c:v>41474.34375</c:v>
                </c:pt>
                <c:pt idx="4758">
                  <c:v>41474.354166666664</c:v>
                </c:pt>
                <c:pt idx="4759">
                  <c:v>41474.364583333336</c:v>
                </c:pt>
                <c:pt idx="4760">
                  <c:v>41474.375</c:v>
                </c:pt>
                <c:pt idx="4761">
                  <c:v>41474.385416666664</c:v>
                </c:pt>
                <c:pt idx="4762">
                  <c:v>41474.395833333336</c:v>
                </c:pt>
                <c:pt idx="4763">
                  <c:v>41474.40625</c:v>
                </c:pt>
                <c:pt idx="4764">
                  <c:v>41474.416666666664</c:v>
                </c:pt>
                <c:pt idx="4765">
                  <c:v>41474.427083333336</c:v>
                </c:pt>
                <c:pt idx="4766">
                  <c:v>41474.4375</c:v>
                </c:pt>
                <c:pt idx="4767">
                  <c:v>41474.447916666664</c:v>
                </c:pt>
                <c:pt idx="4768">
                  <c:v>41474.458333333336</c:v>
                </c:pt>
                <c:pt idx="4769">
                  <c:v>41474.46875</c:v>
                </c:pt>
                <c:pt idx="4770">
                  <c:v>41474.479166666664</c:v>
                </c:pt>
                <c:pt idx="4771">
                  <c:v>41474.489583333336</c:v>
                </c:pt>
                <c:pt idx="4772">
                  <c:v>41474.5</c:v>
                </c:pt>
                <c:pt idx="4773">
                  <c:v>41474.510416666664</c:v>
                </c:pt>
                <c:pt idx="4774">
                  <c:v>41474.520833333336</c:v>
                </c:pt>
                <c:pt idx="4775">
                  <c:v>41474.53125</c:v>
                </c:pt>
                <c:pt idx="4776">
                  <c:v>41474.540972222225</c:v>
                </c:pt>
                <c:pt idx="4777">
                  <c:v>41474.541666666664</c:v>
                </c:pt>
                <c:pt idx="4778">
                  <c:v>41474.552083333336</c:v>
                </c:pt>
                <c:pt idx="4779">
                  <c:v>41474.5625</c:v>
                </c:pt>
                <c:pt idx="4780">
                  <c:v>41474.572916666664</c:v>
                </c:pt>
                <c:pt idx="4781">
                  <c:v>41474.583333333336</c:v>
                </c:pt>
                <c:pt idx="4782">
                  <c:v>41474.59375</c:v>
                </c:pt>
                <c:pt idx="4783">
                  <c:v>41474.604166666664</c:v>
                </c:pt>
                <c:pt idx="4784">
                  <c:v>41474.614583333336</c:v>
                </c:pt>
                <c:pt idx="4785">
                  <c:v>41474.625</c:v>
                </c:pt>
                <c:pt idx="4786">
                  <c:v>41474.635416666664</c:v>
                </c:pt>
                <c:pt idx="4787">
                  <c:v>41474.645833333336</c:v>
                </c:pt>
                <c:pt idx="4788">
                  <c:v>41474.65625</c:v>
                </c:pt>
                <c:pt idx="4789">
                  <c:v>41474.666666666664</c:v>
                </c:pt>
                <c:pt idx="4790">
                  <c:v>41474.677083333336</c:v>
                </c:pt>
                <c:pt idx="4791">
                  <c:v>41474.6875</c:v>
                </c:pt>
                <c:pt idx="4792">
                  <c:v>41474.697916666664</c:v>
                </c:pt>
                <c:pt idx="4793">
                  <c:v>41474.708333333336</c:v>
                </c:pt>
                <c:pt idx="4794">
                  <c:v>41474.71875</c:v>
                </c:pt>
                <c:pt idx="4795">
                  <c:v>41474.729166666664</c:v>
                </c:pt>
                <c:pt idx="4796">
                  <c:v>41474.739583333336</c:v>
                </c:pt>
                <c:pt idx="4797">
                  <c:v>41474.75</c:v>
                </c:pt>
                <c:pt idx="4798">
                  <c:v>41474.760416666664</c:v>
                </c:pt>
                <c:pt idx="4799">
                  <c:v>41474.770833333336</c:v>
                </c:pt>
                <c:pt idx="4800">
                  <c:v>41474.78125</c:v>
                </c:pt>
                <c:pt idx="4801">
                  <c:v>41474.791666666664</c:v>
                </c:pt>
                <c:pt idx="4802">
                  <c:v>41474.802083333336</c:v>
                </c:pt>
                <c:pt idx="4803">
                  <c:v>41474.8125</c:v>
                </c:pt>
                <c:pt idx="4804">
                  <c:v>41474.822916666664</c:v>
                </c:pt>
                <c:pt idx="4805">
                  <c:v>41474.833333333336</c:v>
                </c:pt>
                <c:pt idx="4806">
                  <c:v>41474.84375</c:v>
                </c:pt>
                <c:pt idx="4807">
                  <c:v>41474.854166666664</c:v>
                </c:pt>
                <c:pt idx="4808">
                  <c:v>41474.864583333336</c:v>
                </c:pt>
                <c:pt idx="4809">
                  <c:v>41474.875</c:v>
                </c:pt>
                <c:pt idx="4810">
                  <c:v>41474.885416666664</c:v>
                </c:pt>
                <c:pt idx="4811">
                  <c:v>41474.895833333336</c:v>
                </c:pt>
                <c:pt idx="4812">
                  <c:v>41474.90625</c:v>
                </c:pt>
                <c:pt idx="4813">
                  <c:v>41474.916666666664</c:v>
                </c:pt>
                <c:pt idx="4814">
                  <c:v>41474.927083333336</c:v>
                </c:pt>
                <c:pt idx="4815">
                  <c:v>41474.9375</c:v>
                </c:pt>
                <c:pt idx="4816">
                  <c:v>41474.947916666664</c:v>
                </c:pt>
                <c:pt idx="4817">
                  <c:v>41474.958333333336</c:v>
                </c:pt>
                <c:pt idx="4818">
                  <c:v>41474.96875</c:v>
                </c:pt>
                <c:pt idx="4819">
                  <c:v>41474.979166666664</c:v>
                </c:pt>
                <c:pt idx="4820">
                  <c:v>41474.989583333336</c:v>
                </c:pt>
                <c:pt idx="4821">
                  <c:v>41475</c:v>
                </c:pt>
                <c:pt idx="4822">
                  <c:v>41475.010416666664</c:v>
                </c:pt>
                <c:pt idx="4823">
                  <c:v>41475.020833333336</c:v>
                </c:pt>
                <c:pt idx="4824">
                  <c:v>41475.03125</c:v>
                </c:pt>
                <c:pt idx="4825">
                  <c:v>41475.041666666664</c:v>
                </c:pt>
                <c:pt idx="4826">
                  <c:v>41475.052083333336</c:v>
                </c:pt>
                <c:pt idx="4827">
                  <c:v>41475.0625</c:v>
                </c:pt>
                <c:pt idx="4828">
                  <c:v>41475.072916666664</c:v>
                </c:pt>
                <c:pt idx="4829">
                  <c:v>41475.083333333336</c:v>
                </c:pt>
                <c:pt idx="4830">
                  <c:v>41475.09375</c:v>
                </c:pt>
                <c:pt idx="4831">
                  <c:v>41475.104166666664</c:v>
                </c:pt>
                <c:pt idx="4832">
                  <c:v>41475.114583333336</c:v>
                </c:pt>
                <c:pt idx="4833">
                  <c:v>41475.125</c:v>
                </c:pt>
                <c:pt idx="4834">
                  <c:v>41475.135416666664</c:v>
                </c:pt>
                <c:pt idx="4835">
                  <c:v>41475.145833333336</c:v>
                </c:pt>
                <c:pt idx="4836">
                  <c:v>41475.15625</c:v>
                </c:pt>
                <c:pt idx="4837">
                  <c:v>41475.166666666664</c:v>
                </c:pt>
                <c:pt idx="4838">
                  <c:v>41475.177083333336</c:v>
                </c:pt>
                <c:pt idx="4839">
                  <c:v>41475.1875</c:v>
                </c:pt>
                <c:pt idx="4840">
                  <c:v>41475.197916666664</c:v>
                </c:pt>
                <c:pt idx="4841">
                  <c:v>41475.208333333336</c:v>
                </c:pt>
                <c:pt idx="4842">
                  <c:v>41475.21875</c:v>
                </c:pt>
                <c:pt idx="4843">
                  <c:v>41475.229166666664</c:v>
                </c:pt>
                <c:pt idx="4844">
                  <c:v>41475.239583333336</c:v>
                </c:pt>
                <c:pt idx="4845">
                  <c:v>41475.25</c:v>
                </c:pt>
                <c:pt idx="4846">
                  <c:v>41475.260416666664</c:v>
                </c:pt>
                <c:pt idx="4847">
                  <c:v>41475.270833333336</c:v>
                </c:pt>
                <c:pt idx="4848">
                  <c:v>41475.28125</c:v>
                </c:pt>
                <c:pt idx="4849">
                  <c:v>41475.291666666664</c:v>
                </c:pt>
                <c:pt idx="4850">
                  <c:v>41475.302083333336</c:v>
                </c:pt>
                <c:pt idx="4851">
                  <c:v>41475.3125</c:v>
                </c:pt>
                <c:pt idx="4852">
                  <c:v>41475.322916666664</c:v>
                </c:pt>
                <c:pt idx="4853">
                  <c:v>41475.333333333336</c:v>
                </c:pt>
                <c:pt idx="4854">
                  <c:v>41475.34375</c:v>
                </c:pt>
                <c:pt idx="4855">
                  <c:v>41475.354166666664</c:v>
                </c:pt>
                <c:pt idx="4856">
                  <c:v>41475.364583333336</c:v>
                </c:pt>
                <c:pt idx="4857">
                  <c:v>41475.375</c:v>
                </c:pt>
                <c:pt idx="4858">
                  <c:v>41475.385416666664</c:v>
                </c:pt>
                <c:pt idx="4859">
                  <c:v>41475.395833333336</c:v>
                </c:pt>
                <c:pt idx="4860">
                  <c:v>41475.40625</c:v>
                </c:pt>
                <c:pt idx="4861">
                  <c:v>41475.416666666664</c:v>
                </c:pt>
                <c:pt idx="4862">
                  <c:v>41475.427083333336</c:v>
                </c:pt>
                <c:pt idx="4863">
                  <c:v>41475.4375</c:v>
                </c:pt>
                <c:pt idx="4864">
                  <c:v>41475.447916666664</c:v>
                </c:pt>
                <c:pt idx="4865">
                  <c:v>41475.458333333336</c:v>
                </c:pt>
                <c:pt idx="4866">
                  <c:v>41475.46875</c:v>
                </c:pt>
                <c:pt idx="4867">
                  <c:v>41475.479166666664</c:v>
                </c:pt>
                <c:pt idx="4868">
                  <c:v>41475.489583333336</c:v>
                </c:pt>
                <c:pt idx="4869">
                  <c:v>41475.5</c:v>
                </c:pt>
                <c:pt idx="4870">
                  <c:v>41475.510416666664</c:v>
                </c:pt>
                <c:pt idx="4871">
                  <c:v>41475.520833333336</c:v>
                </c:pt>
                <c:pt idx="4872">
                  <c:v>41475.53125</c:v>
                </c:pt>
                <c:pt idx="4873">
                  <c:v>41475.541666666664</c:v>
                </c:pt>
                <c:pt idx="4874">
                  <c:v>41475.552083333336</c:v>
                </c:pt>
                <c:pt idx="4875">
                  <c:v>41475.5625</c:v>
                </c:pt>
                <c:pt idx="4876">
                  <c:v>41475.572916666664</c:v>
                </c:pt>
                <c:pt idx="4877">
                  <c:v>41475.583333333336</c:v>
                </c:pt>
                <c:pt idx="4878">
                  <c:v>41475.59375</c:v>
                </c:pt>
                <c:pt idx="4879">
                  <c:v>41475.604166666664</c:v>
                </c:pt>
                <c:pt idx="4880">
                  <c:v>41475.614583333336</c:v>
                </c:pt>
                <c:pt idx="4881">
                  <c:v>41475.625</c:v>
                </c:pt>
                <c:pt idx="4882">
                  <c:v>41475.635416666664</c:v>
                </c:pt>
                <c:pt idx="4883">
                  <c:v>41475.645833333336</c:v>
                </c:pt>
                <c:pt idx="4884">
                  <c:v>41475.65625</c:v>
                </c:pt>
                <c:pt idx="4885">
                  <c:v>41475.666666666664</c:v>
                </c:pt>
                <c:pt idx="4886">
                  <c:v>41475.677083333336</c:v>
                </c:pt>
                <c:pt idx="4887">
                  <c:v>41475.6875</c:v>
                </c:pt>
                <c:pt idx="4888">
                  <c:v>41475.697916666664</c:v>
                </c:pt>
                <c:pt idx="4889">
                  <c:v>41475.708333333336</c:v>
                </c:pt>
                <c:pt idx="4890">
                  <c:v>41475.71875</c:v>
                </c:pt>
                <c:pt idx="4891">
                  <c:v>41475.729166666664</c:v>
                </c:pt>
                <c:pt idx="4892">
                  <c:v>41475.739583333336</c:v>
                </c:pt>
                <c:pt idx="4893">
                  <c:v>41475.75</c:v>
                </c:pt>
                <c:pt idx="4894">
                  <c:v>41475.760416666664</c:v>
                </c:pt>
                <c:pt idx="4895">
                  <c:v>41475.770833333336</c:v>
                </c:pt>
                <c:pt idx="4896">
                  <c:v>41475.78125</c:v>
                </c:pt>
                <c:pt idx="4897">
                  <c:v>41475.791666666664</c:v>
                </c:pt>
                <c:pt idx="4898">
                  <c:v>41475.802083333336</c:v>
                </c:pt>
                <c:pt idx="4899">
                  <c:v>41475.8125</c:v>
                </c:pt>
                <c:pt idx="4900">
                  <c:v>41475.822916666664</c:v>
                </c:pt>
                <c:pt idx="4901">
                  <c:v>41475.833333333336</c:v>
                </c:pt>
                <c:pt idx="4902">
                  <c:v>41475.843055555553</c:v>
                </c:pt>
                <c:pt idx="4903">
                  <c:v>41475.84375</c:v>
                </c:pt>
                <c:pt idx="4904">
                  <c:v>41475.854166666664</c:v>
                </c:pt>
                <c:pt idx="4905">
                  <c:v>41475.864583333336</c:v>
                </c:pt>
                <c:pt idx="4906">
                  <c:v>41475.875</c:v>
                </c:pt>
                <c:pt idx="4907">
                  <c:v>41475.885416666664</c:v>
                </c:pt>
                <c:pt idx="4908">
                  <c:v>41475.895833333336</c:v>
                </c:pt>
                <c:pt idx="4909">
                  <c:v>41475.90625</c:v>
                </c:pt>
                <c:pt idx="4910">
                  <c:v>41475.916666666664</c:v>
                </c:pt>
                <c:pt idx="4911">
                  <c:v>41475.927083333336</c:v>
                </c:pt>
                <c:pt idx="4912">
                  <c:v>41475.9375</c:v>
                </c:pt>
                <c:pt idx="4913">
                  <c:v>41475.947916666664</c:v>
                </c:pt>
                <c:pt idx="4914">
                  <c:v>41475.958333333336</c:v>
                </c:pt>
                <c:pt idx="4915">
                  <c:v>41475.96875</c:v>
                </c:pt>
                <c:pt idx="4916">
                  <c:v>41475.979166666664</c:v>
                </c:pt>
                <c:pt idx="4917">
                  <c:v>41475.989583333336</c:v>
                </c:pt>
                <c:pt idx="4918">
                  <c:v>41476</c:v>
                </c:pt>
                <c:pt idx="4919">
                  <c:v>41476.010416666664</c:v>
                </c:pt>
                <c:pt idx="4920">
                  <c:v>41476.020833333336</c:v>
                </c:pt>
                <c:pt idx="4921">
                  <c:v>41476.03125</c:v>
                </c:pt>
                <c:pt idx="4922">
                  <c:v>41476.041666666664</c:v>
                </c:pt>
                <c:pt idx="4923">
                  <c:v>41476.052083333336</c:v>
                </c:pt>
                <c:pt idx="4924">
                  <c:v>41476.0625</c:v>
                </c:pt>
                <c:pt idx="4925">
                  <c:v>41476.072916666664</c:v>
                </c:pt>
                <c:pt idx="4926">
                  <c:v>41476.083333333336</c:v>
                </c:pt>
                <c:pt idx="4927">
                  <c:v>41476.09375</c:v>
                </c:pt>
                <c:pt idx="4928">
                  <c:v>41476.104166666664</c:v>
                </c:pt>
                <c:pt idx="4929">
                  <c:v>41476.114583333336</c:v>
                </c:pt>
                <c:pt idx="4930">
                  <c:v>41476.125</c:v>
                </c:pt>
                <c:pt idx="4931">
                  <c:v>41476.135416666664</c:v>
                </c:pt>
                <c:pt idx="4932">
                  <c:v>41476.145833333336</c:v>
                </c:pt>
                <c:pt idx="4933">
                  <c:v>41476.15625</c:v>
                </c:pt>
                <c:pt idx="4934">
                  <c:v>41476.166666666664</c:v>
                </c:pt>
                <c:pt idx="4935">
                  <c:v>41476.177083333336</c:v>
                </c:pt>
                <c:pt idx="4936">
                  <c:v>41476.1875</c:v>
                </c:pt>
                <c:pt idx="4937">
                  <c:v>41476.197916666664</c:v>
                </c:pt>
                <c:pt idx="4938">
                  <c:v>41476.208333333336</c:v>
                </c:pt>
                <c:pt idx="4939">
                  <c:v>41476.21875</c:v>
                </c:pt>
                <c:pt idx="4940">
                  <c:v>41476.229166666664</c:v>
                </c:pt>
                <c:pt idx="4941">
                  <c:v>41476.239583333336</c:v>
                </c:pt>
                <c:pt idx="4942">
                  <c:v>41476.25</c:v>
                </c:pt>
                <c:pt idx="4943">
                  <c:v>41476.260416666664</c:v>
                </c:pt>
                <c:pt idx="4944">
                  <c:v>41476.270833333336</c:v>
                </c:pt>
                <c:pt idx="4945">
                  <c:v>41476.28125</c:v>
                </c:pt>
                <c:pt idx="4946">
                  <c:v>41476.291666666664</c:v>
                </c:pt>
                <c:pt idx="4947">
                  <c:v>41476.302083333336</c:v>
                </c:pt>
                <c:pt idx="4948">
                  <c:v>41476.3125</c:v>
                </c:pt>
                <c:pt idx="4949">
                  <c:v>41476.322916666664</c:v>
                </c:pt>
                <c:pt idx="4950">
                  <c:v>41476.333333333336</c:v>
                </c:pt>
                <c:pt idx="4951">
                  <c:v>41476.34375</c:v>
                </c:pt>
                <c:pt idx="4952">
                  <c:v>41476.354166666664</c:v>
                </c:pt>
                <c:pt idx="4953">
                  <c:v>41476.364583333336</c:v>
                </c:pt>
                <c:pt idx="4954">
                  <c:v>41476.375</c:v>
                </c:pt>
                <c:pt idx="4955">
                  <c:v>41476.385416666664</c:v>
                </c:pt>
                <c:pt idx="4956">
                  <c:v>41476.395833333336</c:v>
                </c:pt>
                <c:pt idx="4957">
                  <c:v>41476.40625</c:v>
                </c:pt>
                <c:pt idx="4958">
                  <c:v>41476.416666666664</c:v>
                </c:pt>
                <c:pt idx="4959">
                  <c:v>41476.427083333336</c:v>
                </c:pt>
                <c:pt idx="4960">
                  <c:v>41476.4375</c:v>
                </c:pt>
                <c:pt idx="4961">
                  <c:v>41476.447916666664</c:v>
                </c:pt>
                <c:pt idx="4962">
                  <c:v>41476.458333333336</c:v>
                </c:pt>
                <c:pt idx="4963">
                  <c:v>41476.46875</c:v>
                </c:pt>
                <c:pt idx="4964">
                  <c:v>41476.479166666664</c:v>
                </c:pt>
                <c:pt idx="4965">
                  <c:v>41476.489583333336</c:v>
                </c:pt>
                <c:pt idx="4966">
                  <c:v>41476.5</c:v>
                </c:pt>
                <c:pt idx="4967">
                  <c:v>41476.510416666664</c:v>
                </c:pt>
                <c:pt idx="4968">
                  <c:v>41476.520833333336</c:v>
                </c:pt>
                <c:pt idx="4969">
                  <c:v>41476.53125</c:v>
                </c:pt>
                <c:pt idx="4970">
                  <c:v>41476.541666666664</c:v>
                </c:pt>
                <c:pt idx="4971">
                  <c:v>41476.552083333336</c:v>
                </c:pt>
                <c:pt idx="4972">
                  <c:v>41476.5625</c:v>
                </c:pt>
                <c:pt idx="4973">
                  <c:v>41476.572916666664</c:v>
                </c:pt>
                <c:pt idx="4974">
                  <c:v>41476.583333333336</c:v>
                </c:pt>
                <c:pt idx="4975">
                  <c:v>41476.59375</c:v>
                </c:pt>
                <c:pt idx="4976">
                  <c:v>41476.604166666664</c:v>
                </c:pt>
                <c:pt idx="4977">
                  <c:v>41476.614583333336</c:v>
                </c:pt>
                <c:pt idx="4978">
                  <c:v>41476.625</c:v>
                </c:pt>
                <c:pt idx="4979">
                  <c:v>41476.635416666664</c:v>
                </c:pt>
                <c:pt idx="4980">
                  <c:v>41476.645833333336</c:v>
                </c:pt>
                <c:pt idx="4981">
                  <c:v>41476.65625</c:v>
                </c:pt>
                <c:pt idx="4982">
                  <c:v>41476.666666666664</c:v>
                </c:pt>
                <c:pt idx="4983">
                  <c:v>41476.677083333336</c:v>
                </c:pt>
                <c:pt idx="4984">
                  <c:v>41476.6875</c:v>
                </c:pt>
                <c:pt idx="4985">
                  <c:v>41476.697916666664</c:v>
                </c:pt>
                <c:pt idx="4986">
                  <c:v>41476.708333333336</c:v>
                </c:pt>
                <c:pt idx="4987">
                  <c:v>41476.71875</c:v>
                </c:pt>
                <c:pt idx="4988">
                  <c:v>41476.729166666664</c:v>
                </c:pt>
                <c:pt idx="4989">
                  <c:v>41476.739583333336</c:v>
                </c:pt>
                <c:pt idx="4990">
                  <c:v>41476.75</c:v>
                </c:pt>
                <c:pt idx="4991">
                  <c:v>41476.760416666664</c:v>
                </c:pt>
                <c:pt idx="4992">
                  <c:v>41476.770833333336</c:v>
                </c:pt>
                <c:pt idx="4993">
                  <c:v>41476.78125</c:v>
                </c:pt>
                <c:pt idx="4994">
                  <c:v>41476.791666666664</c:v>
                </c:pt>
                <c:pt idx="4995">
                  <c:v>41476.802083333336</c:v>
                </c:pt>
                <c:pt idx="4996">
                  <c:v>41476.8125</c:v>
                </c:pt>
                <c:pt idx="4997">
                  <c:v>41476.822916666664</c:v>
                </c:pt>
                <c:pt idx="4998">
                  <c:v>41476.833333333336</c:v>
                </c:pt>
                <c:pt idx="4999">
                  <c:v>41476.84375</c:v>
                </c:pt>
                <c:pt idx="5000">
                  <c:v>41476.854166666664</c:v>
                </c:pt>
                <c:pt idx="5001">
                  <c:v>41476.864583333336</c:v>
                </c:pt>
                <c:pt idx="5002">
                  <c:v>41476.875</c:v>
                </c:pt>
                <c:pt idx="5003">
                  <c:v>41476.885416666664</c:v>
                </c:pt>
                <c:pt idx="5004">
                  <c:v>41476.895833333336</c:v>
                </c:pt>
                <c:pt idx="5005">
                  <c:v>41476.90625</c:v>
                </c:pt>
                <c:pt idx="5006">
                  <c:v>41476.916666666664</c:v>
                </c:pt>
                <c:pt idx="5007">
                  <c:v>41476.927083333336</c:v>
                </c:pt>
                <c:pt idx="5008">
                  <c:v>41476.9375</c:v>
                </c:pt>
                <c:pt idx="5009">
                  <c:v>41476.947916666664</c:v>
                </c:pt>
                <c:pt idx="5010">
                  <c:v>41476.958333333336</c:v>
                </c:pt>
                <c:pt idx="5011">
                  <c:v>41476.96875</c:v>
                </c:pt>
                <c:pt idx="5012">
                  <c:v>41476.979166666664</c:v>
                </c:pt>
                <c:pt idx="5013">
                  <c:v>41476.989583333336</c:v>
                </c:pt>
                <c:pt idx="5014">
                  <c:v>41477</c:v>
                </c:pt>
                <c:pt idx="5015">
                  <c:v>41477.010416666664</c:v>
                </c:pt>
                <c:pt idx="5016">
                  <c:v>41477.020833333336</c:v>
                </c:pt>
                <c:pt idx="5017">
                  <c:v>41477.03125</c:v>
                </c:pt>
                <c:pt idx="5018">
                  <c:v>41477.041666666664</c:v>
                </c:pt>
                <c:pt idx="5019">
                  <c:v>41477.052083333336</c:v>
                </c:pt>
                <c:pt idx="5020">
                  <c:v>41477.0625</c:v>
                </c:pt>
                <c:pt idx="5021">
                  <c:v>41477.072916666664</c:v>
                </c:pt>
                <c:pt idx="5022">
                  <c:v>41477.083333333336</c:v>
                </c:pt>
                <c:pt idx="5023">
                  <c:v>41477.09375</c:v>
                </c:pt>
                <c:pt idx="5024">
                  <c:v>41477.104166666664</c:v>
                </c:pt>
                <c:pt idx="5025">
                  <c:v>41477.114583333336</c:v>
                </c:pt>
                <c:pt idx="5026">
                  <c:v>41477.125</c:v>
                </c:pt>
                <c:pt idx="5027">
                  <c:v>41477.135416666664</c:v>
                </c:pt>
                <c:pt idx="5028">
                  <c:v>41477.145833333336</c:v>
                </c:pt>
                <c:pt idx="5029">
                  <c:v>41477.15625</c:v>
                </c:pt>
                <c:pt idx="5030">
                  <c:v>41477.166666666664</c:v>
                </c:pt>
                <c:pt idx="5031">
                  <c:v>41477.177083333336</c:v>
                </c:pt>
                <c:pt idx="5032">
                  <c:v>41477.1875</c:v>
                </c:pt>
                <c:pt idx="5033">
                  <c:v>41477.197916666664</c:v>
                </c:pt>
                <c:pt idx="5034">
                  <c:v>41477.208333333336</c:v>
                </c:pt>
                <c:pt idx="5035">
                  <c:v>41477.21875</c:v>
                </c:pt>
                <c:pt idx="5036">
                  <c:v>41477.229166666664</c:v>
                </c:pt>
                <c:pt idx="5037">
                  <c:v>41477.239583333336</c:v>
                </c:pt>
                <c:pt idx="5038">
                  <c:v>41477.25</c:v>
                </c:pt>
                <c:pt idx="5039">
                  <c:v>41477.260416666664</c:v>
                </c:pt>
                <c:pt idx="5040">
                  <c:v>41477.270833333336</c:v>
                </c:pt>
                <c:pt idx="5041">
                  <c:v>41477.28125</c:v>
                </c:pt>
                <c:pt idx="5042">
                  <c:v>41477.291666666664</c:v>
                </c:pt>
                <c:pt idx="5043">
                  <c:v>41477.302083333336</c:v>
                </c:pt>
                <c:pt idx="5044">
                  <c:v>41477.3125</c:v>
                </c:pt>
                <c:pt idx="5045">
                  <c:v>41477.322916666664</c:v>
                </c:pt>
                <c:pt idx="5046">
                  <c:v>41477.333333333336</c:v>
                </c:pt>
                <c:pt idx="5047">
                  <c:v>41477.34375</c:v>
                </c:pt>
                <c:pt idx="5048">
                  <c:v>41477.354166666664</c:v>
                </c:pt>
                <c:pt idx="5049">
                  <c:v>41477.364583333336</c:v>
                </c:pt>
                <c:pt idx="5050">
                  <c:v>41477.375</c:v>
                </c:pt>
                <c:pt idx="5051">
                  <c:v>41477.385416666664</c:v>
                </c:pt>
                <c:pt idx="5052">
                  <c:v>41477.395833333336</c:v>
                </c:pt>
                <c:pt idx="5053">
                  <c:v>41477.40625</c:v>
                </c:pt>
                <c:pt idx="5054">
                  <c:v>41477.416666666664</c:v>
                </c:pt>
                <c:pt idx="5055">
                  <c:v>41477.427083333336</c:v>
                </c:pt>
                <c:pt idx="5056">
                  <c:v>41477.4375</c:v>
                </c:pt>
                <c:pt idx="5057">
                  <c:v>41477.447916666664</c:v>
                </c:pt>
                <c:pt idx="5058">
                  <c:v>41477.458333333336</c:v>
                </c:pt>
                <c:pt idx="5059">
                  <c:v>41477.46875</c:v>
                </c:pt>
                <c:pt idx="5060">
                  <c:v>41477.479166666664</c:v>
                </c:pt>
                <c:pt idx="5061">
                  <c:v>41477.489583333336</c:v>
                </c:pt>
                <c:pt idx="5062">
                  <c:v>41477.5</c:v>
                </c:pt>
                <c:pt idx="5063">
                  <c:v>41477.510416666664</c:v>
                </c:pt>
                <c:pt idx="5064">
                  <c:v>41477.520833333336</c:v>
                </c:pt>
                <c:pt idx="5065">
                  <c:v>41477.53125</c:v>
                </c:pt>
                <c:pt idx="5066">
                  <c:v>41477.541666666664</c:v>
                </c:pt>
                <c:pt idx="5067">
                  <c:v>41477.552083333336</c:v>
                </c:pt>
                <c:pt idx="5068">
                  <c:v>41477.5625</c:v>
                </c:pt>
                <c:pt idx="5069">
                  <c:v>41477.572916666664</c:v>
                </c:pt>
                <c:pt idx="5070">
                  <c:v>41477.583333333336</c:v>
                </c:pt>
                <c:pt idx="5071">
                  <c:v>41477.59375</c:v>
                </c:pt>
                <c:pt idx="5072">
                  <c:v>41477.604166666664</c:v>
                </c:pt>
                <c:pt idx="5073">
                  <c:v>41477.614583333336</c:v>
                </c:pt>
                <c:pt idx="5074">
                  <c:v>41477.625</c:v>
                </c:pt>
                <c:pt idx="5075">
                  <c:v>41477.635416666664</c:v>
                </c:pt>
                <c:pt idx="5076">
                  <c:v>41477.645833333336</c:v>
                </c:pt>
                <c:pt idx="5077">
                  <c:v>41477.65625</c:v>
                </c:pt>
                <c:pt idx="5078">
                  <c:v>41477.666666666664</c:v>
                </c:pt>
                <c:pt idx="5079">
                  <c:v>41477.677083333336</c:v>
                </c:pt>
                <c:pt idx="5080">
                  <c:v>41477.6875</c:v>
                </c:pt>
                <c:pt idx="5081">
                  <c:v>41477.697916666664</c:v>
                </c:pt>
                <c:pt idx="5082">
                  <c:v>41477.708333333336</c:v>
                </c:pt>
                <c:pt idx="5083">
                  <c:v>41477.71875</c:v>
                </c:pt>
                <c:pt idx="5084">
                  <c:v>41477.729166666664</c:v>
                </c:pt>
                <c:pt idx="5085">
                  <c:v>41477.739583333336</c:v>
                </c:pt>
                <c:pt idx="5086">
                  <c:v>41477.75</c:v>
                </c:pt>
                <c:pt idx="5087">
                  <c:v>41477.760416666664</c:v>
                </c:pt>
                <c:pt idx="5088">
                  <c:v>41477.770833333336</c:v>
                </c:pt>
                <c:pt idx="5089">
                  <c:v>41477.78125</c:v>
                </c:pt>
                <c:pt idx="5090">
                  <c:v>41477.791666666664</c:v>
                </c:pt>
                <c:pt idx="5091">
                  <c:v>41477.802083333336</c:v>
                </c:pt>
                <c:pt idx="5092">
                  <c:v>41477.8125</c:v>
                </c:pt>
                <c:pt idx="5093">
                  <c:v>41477.822916666664</c:v>
                </c:pt>
                <c:pt idx="5094">
                  <c:v>41477.833333333336</c:v>
                </c:pt>
                <c:pt idx="5095">
                  <c:v>41477.84375</c:v>
                </c:pt>
                <c:pt idx="5096">
                  <c:v>41477.854166666664</c:v>
                </c:pt>
                <c:pt idx="5097">
                  <c:v>41477.864583333336</c:v>
                </c:pt>
                <c:pt idx="5098">
                  <c:v>41477.875</c:v>
                </c:pt>
                <c:pt idx="5099">
                  <c:v>41477.885416666664</c:v>
                </c:pt>
                <c:pt idx="5100">
                  <c:v>41477.895833333336</c:v>
                </c:pt>
                <c:pt idx="5101">
                  <c:v>41477.90625</c:v>
                </c:pt>
                <c:pt idx="5102">
                  <c:v>41477.916666666664</c:v>
                </c:pt>
                <c:pt idx="5103">
                  <c:v>41477.927083333336</c:v>
                </c:pt>
                <c:pt idx="5104">
                  <c:v>41477.9375</c:v>
                </c:pt>
                <c:pt idx="5105">
                  <c:v>41477.947916666664</c:v>
                </c:pt>
                <c:pt idx="5106">
                  <c:v>41477.958333333336</c:v>
                </c:pt>
                <c:pt idx="5107">
                  <c:v>41477.96875</c:v>
                </c:pt>
                <c:pt idx="5108">
                  <c:v>41477.979166666664</c:v>
                </c:pt>
                <c:pt idx="5109">
                  <c:v>41477.989583333336</c:v>
                </c:pt>
                <c:pt idx="5110">
                  <c:v>41478</c:v>
                </c:pt>
                <c:pt idx="5111">
                  <c:v>41478.010416666664</c:v>
                </c:pt>
                <c:pt idx="5112">
                  <c:v>41478.020833333336</c:v>
                </c:pt>
                <c:pt idx="5113">
                  <c:v>41478.03125</c:v>
                </c:pt>
                <c:pt idx="5114">
                  <c:v>41478.041666666664</c:v>
                </c:pt>
                <c:pt idx="5115">
                  <c:v>41478.052083333336</c:v>
                </c:pt>
                <c:pt idx="5116">
                  <c:v>41478.0625</c:v>
                </c:pt>
                <c:pt idx="5117">
                  <c:v>41478.072916666664</c:v>
                </c:pt>
                <c:pt idx="5118">
                  <c:v>41478.083333333336</c:v>
                </c:pt>
                <c:pt idx="5119">
                  <c:v>41478.09375</c:v>
                </c:pt>
                <c:pt idx="5120">
                  <c:v>41478.104166666664</c:v>
                </c:pt>
                <c:pt idx="5121">
                  <c:v>41478.114583333336</c:v>
                </c:pt>
                <c:pt idx="5122">
                  <c:v>41478.125</c:v>
                </c:pt>
                <c:pt idx="5123">
                  <c:v>41478.135416666664</c:v>
                </c:pt>
                <c:pt idx="5124">
                  <c:v>41478.145833333336</c:v>
                </c:pt>
                <c:pt idx="5125">
                  <c:v>41478.15625</c:v>
                </c:pt>
                <c:pt idx="5126">
                  <c:v>41478.166666666664</c:v>
                </c:pt>
                <c:pt idx="5127">
                  <c:v>41478.177083333336</c:v>
                </c:pt>
                <c:pt idx="5128">
                  <c:v>41478.1875</c:v>
                </c:pt>
                <c:pt idx="5129">
                  <c:v>41478.197916666664</c:v>
                </c:pt>
                <c:pt idx="5130">
                  <c:v>41478.208333333336</c:v>
                </c:pt>
                <c:pt idx="5131">
                  <c:v>41478.21875</c:v>
                </c:pt>
                <c:pt idx="5132">
                  <c:v>41478.229166666664</c:v>
                </c:pt>
                <c:pt idx="5133">
                  <c:v>41478.239583333336</c:v>
                </c:pt>
                <c:pt idx="5134">
                  <c:v>41478.25</c:v>
                </c:pt>
                <c:pt idx="5135">
                  <c:v>41478.260416666664</c:v>
                </c:pt>
                <c:pt idx="5136">
                  <c:v>41478.270833333336</c:v>
                </c:pt>
                <c:pt idx="5137">
                  <c:v>41478.28125</c:v>
                </c:pt>
                <c:pt idx="5138">
                  <c:v>41478.291666666664</c:v>
                </c:pt>
                <c:pt idx="5139">
                  <c:v>41478.302083333336</c:v>
                </c:pt>
                <c:pt idx="5140">
                  <c:v>41478.3125</c:v>
                </c:pt>
                <c:pt idx="5141">
                  <c:v>41478.322916666664</c:v>
                </c:pt>
                <c:pt idx="5142">
                  <c:v>41478.333333333336</c:v>
                </c:pt>
                <c:pt idx="5143">
                  <c:v>41478.34375</c:v>
                </c:pt>
                <c:pt idx="5144">
                  <c:v>41478.353472222225</c:v>
                </c:pt>
                <c:pt idx="5145">
                  <c:v>41478.354166666664</c:v>
                </c:pt>
                <c:pt idx="5146">
                  <c:v>41478.364583333336</c:v>
                </c:pt>
                <c:pt idx="5147">
                  <c:v>41478.375</c:v>
                </c:pt>
                <c:pt idx="5148">
                  <c:v>41478.385416666664</c:v>
                </c:pt>
                <c:pt idx="5149">
                  <c:v>41478.395833333336</c:v>
                </c:pt>
                <c:pt idx="5150">
                  <c:v>41478.40625</c:v>
                </c:pt>
                <c:pt idx="5151">
                  <c:v>41478.416666666664</c:v>
                </c:pt>
                <c:pt idx="5152">
                  <c:v>41478.427083333336</c:v>
                </c:pt>
                <c:pt idx="5153">
                  <c:v>41478.4375</c:v>
                </c:pt>
                <c:pt idx="5154">
                  <c:v>41478.447916666664</c:v>
                </c:pt>
                <c:pt idx="5155">
                  <c:v>41478.458333333336</c:v>
                </c:pt>
                <c:pt idx="5156">
                  <c:v>41478.46875</c:v>
                </c:pt>
                <c:pt idx="5157">
                  <c:v>41478.479166666664</c:v>
                </c:pt>
                <c:pt idx="5158">
                  <c:v>41478.489583333336</c:v>
                </c:pt>
                <c:pt idx="5159">
                  <c:v>41478.5</c:v>
                </c:pt>
                <c:pt idx="5160">
                  <c:v>41478.510416666664</c:v>
                </c:pt>
                <c:pt idx="5161">
                  <c:v>41478.520833333336</c:v>
                </c:pt>
                <c:pt idx="5162">
                  <c:v>41478.53125</c:v>
                </c:pt>
                <c:pt idx="5163">
                  <c:v>41478.541666666664</c:v>
                </c:pt>
                <c:pt idx="5164">
                  <c:v>41478.552083333336</c:v>
                </c:pt>
                <c:pt idx="5165">
                  <c:v>41478.561805555553</c:v>
                </c:pt>
                <c:pt idx="5166">
                  <c:v>41478.5625</c:v>
                </c:pt>
                <c:pt idx="5167">
                  <c:v>41478.572916666664</c:v>
                </c:pt>
                <c:pt idx="5168">
                  <c:v>41478.583333333336</c:v>
                </c:pt>
                <c:pt idx="5169">
                  <c:v>41478.59375</c:v>
                </c:pt>
                <c:pt idx="5170">
                  <c:v>41478.604166666664</c:v>
                </c:pt>
                <c:pt idx="5171">
                  <c:v>41478.614583333336</c:v>
                </c:pt>
                <c:pt idx="5172">
                  <c:v>41478.625</c:v>
                </c:pt>
                <c:pt idx="5173">
                  <c:v>41478.635416666664</c:v>
                </c:pt>
                <c:pt idx="5174">
                  <c:v>41478.645833333336</c:v>
                </c:pt>
                <c:pt idx="5175">
                  <c:v>41478.655555555553</c:v>
                </c:pt>
                <c:pt idx="5176">
                  <c:v>41478.65625</c:v>
                </c:pt>
                <c:pt idx="5177">
                  <c:v>41478.666666666664</c:v>
                </c:pt>
                <c:pt idx="5178">
                  <c:v>41478.677083333336</c:v>
                </c:pt>
                <c:pt idx="5179">
                  <c:v>41478.6875</c:v>
                </c:pt>
                <c:pt idx="5180">
                  <c:v>41478.697916666664</c:v>
                </c:pt>
                <c:pt idx="5181">
                  <c:v>41478.708333333336</c:v>
                </c:pt>
                <c:pt idx="5182">
                  <c:v>41478.71875</c:v>
                </c:pt>
                <c:pt idx="5183">
                  <c:v>41478.729166666664</c:v>
                </c:pt>
                <c:pt idx="5184">
                  <c:v>41478.739583333336</c:v>
                </c:pt>
                <c:pt idx="5185">
                  <c:v>41478.75</c:v>
                </c:pt>
                <c:pt idx="5186">
                  <c:v>41478.760416666664</c:v>
                </c:pt>
                <c:pt idx="5187">
                  <c:v>41478.770833333336</c:v>
                </c:pt>
                <c:pt idx="5188">
                  <c:v>41478.78125</c:v>
                </c:pt>
                <c:pt idx="5189">
                  <c:v>41478.791666666664</c:v>
                </c:pt>
                <c:pt idx="5190">
                  <c:v>41478.802083333336</c:v>
                </c:pt>
                <c:pt idx="5191">
                  <c:v>41478.8125</c:v>
                </c:pt>
                <c:pt idx="5192">
                  <c:v>41478.822916666664</c:v>
                </c:pt>
                <c:pt idx="5193">
                  <c:v>41478.833333333336</c:v>
                </c:pt>
                <c:pt idx="5194">
                  <c:v>41478.84375</c:v>
                </c:pt>
                <c:pt idx="5195">
                  <c:v>41478.854166666664</c:v>
                </c:pt>
                <c:pt idx="5196">
                  <c:v>41478.864583333336</c:v>
                </c:pt>
                <c:pt idx="5197">
                  <c:v>41478.875</c:v>
                </c:pt>
                <c:pt idx="5198">
                  <c:v>41478.885416666664</c:v>
                </c:pt>
                <c:pt idx="5199">
                  <c:v>41478.895833333336</c:v>
                </c:pt>
                <c:pt idx="5200">
                  <c:v>41478.90625</c:v>
                </c:pt>
                <c:pt idx="5201">
                  <c:v>41478.916666666664</c:v>
                </c:pt>
                <c:pt idx="5202">
                  <c:v>41478.927083333336</c:v>
                </c:pt>
                <c:pt idx="5203">
                  <c:v>41478.9375</c:v>
                </c:pt>
                <c:pt idx="5204">
                  <c:v>41478.947916666664</c:v>
                </c:pt>
                <c:pt idx="5205">
                  <c:v>41478.958333333336</c:v>
                </c:pt>
                <c:pt idx="5206">
                  <c:v>41478.96875</c:v>
                </c:pt>
                <c:pt idx="5207">
                  <c:v>41478.979166666664</c:v>
                </c:pt>
                <c:pt idx="5208">
                  <c:v>41478.989583333336</c:v>
                </c:pt>
                <c:pt idx="5209">
                  <c:v>41479</c:v>
                </c:pt>
                <c:pt idx="5210">
                  <c:v>41479.010416666664</c:v>
                </c:pt>
                <c:pt idx="5211">
                  <c:v>41479.020833333336</c:v>
                </c:pt>
                <c:pt idx="5212">
                  <c:v>41479.03125</c:v>
                </c:pt>
                <c:pt idx="5213">
                  <c:v>41479.041666666664</c:v>
                </c:pt>
                <c:pt idx="5214">
                  <c:v>41479.052083333336</c:v>
                </c:pt>
                <c:pt idx="5215">
                  <c:v>41479.0625</c:v>
                </c:pt>
                <c:pt idx="5216">
                  <c:v>41479.072916666664</c:v>
                </c:pt>
                <c:pt idx="5217">
                  <c:v>41479.083333333336</c:v>
                </c:pt>
                <c:pt idx="5218">
                  <c:v>41479.09375</c:v>
                </c:pt>
                <c:pt idx="5219">
                  <c:v>41479.103472222225</c:v>
                </c:pt>
                <c:pt idx="5220">
                  <c:v>41479.104166666664</c:v>
                </c:pt>
                <c:pt idx="5221">
                  <c:v>41479.114583333336</c:v>
                </c:pt>
                <c:pt idx="5222">
                  <c:v>41479.125</c:v>
                </c:pt>
                <c:pt idx="5223">
                  <c:v>41479.135416666664</c:v>
                </c:pt>
                <c:pt idx="5224">
                  <c:v>41479.145833333336</c:v>
                </c:pt>
                <c:pt idx="5225">
                  <c:v>41479.15625</c:v>
                </c:pt>
                <c:pt idx="5226">
                  <c:v>41479.166666666664</c:v>
                </c:pt>
                <c:pt idx="5227">
                  <c:v>41479.177083333336</c:v>
                </c:pt>
                <c:pt idx="5228">
                  <c:v>41479.1875</c:v>
                </c:pt>
                <c:pt idx="5229">
                  <c:v>41479.197916666664</c:v>
                </c:pt>
                <c:pt idx="5230">
                  <c:v>41479.208333333336</c:v>
                </c:pt>
                <c:pt idx="5231">
                  <c:v>41479.21875</c:v>
                </c:pt>
                <c:pt idx="5232">
                  <c:v>41479.229166666664</c:v>
                </c:pt>
                <c:pt idx="5233">
                  <c:v>41479.239583333336</c:v>
                </c:pt>
                <c:pt idx="5234">
                  <c:v>41479.25</c:v>
                </c:pt>
                <c:pt idx="5235">
                  <c:v>41479.260416666664</c:v>
                </c:pt>
                <c:pt idx="5236">
                  <c:v>41479.270833333336</c:v>
                </c:pt>
                <c:pt idx="5237">
                  <c:v>41479.28125</c:v>
                </c:pt>
                <c:pt idx="5238">
                  <c:v>41479.291666666664</c:v>
                </c:pt>
                <c:pt idx="5239">
                  <c:v>41479.302083333336</c:v>
                </c:pt>
                <c:pt idx="5240">
                  <c:v>41479.3125</c:v>
                </c:pt>
                <c:pt idx="5241">
                  <c:v>41479.322916666664</c:v>
                </c:pt>
                <c:pt idx="5242">
                  <c:v>41479.333333333336</c:v>
                </c:pt>
                <c:pt idx="5243">
                  <c:v>41479.34375</c:v>
                </c:pt>
                <c:pt idx="5244">
                  <c:v>41479.354166666664</c:v>
                </c:pt>
                <c:pt idx="5245">
                  <c:v>41479.364583333336</c:v>
                </c:pt>
                <c:pt idx="5246">
                  <c:v>41479.375</c:v>
                </c:pt>
                <c:pt idx="5247">
                  <c:v>41479.385416666664</c:v>
                </c:pt>
                <c:pt idx="5248">
                  <c:v>41479.395833333336</c:v>
                </c:pt>
                <c:pt idx="5249">
                  <c:v>41479.40625</c:v>
                </c:pt>
                <c:pt idx="5250">
                  <c:v>41479.416666666664</c:v>
                </c:pt>
                <c:pt idx="5251">
                  <c:v>41479.427083333336</c:v>
                </c:pt>
                <c:pt idx="5252">
                  <c:v>41479.4375</c:v>
                </c:pt>
                <c:pt idx="5253">
                  <c:v>41479.447916666664</c:v>
                </c:pt>
                <c:pt idx="5254">
                  <c:v>41479.458333333336</c:v>
                </c:pt>
                <c:pt idx="5255">
                  <c:v>41479.46875</c:v>
                </c:pt>
                <c:pt idx="5256">
                  <c:v>41479.479166666664</c:v>
                </c:pt>
                <c:pt idx="5257">
                  <c:v>41479.489583333336</c:v>
                </c:pt>
                <c:pt idx="5258">
                  <c:v>41479.5</c:v>
                </c:pt>
                <c:pt idx="5259">
                  <c:v>41479.510416666664</c:v>
                </c:pt>
                <c:pt idx="5260">
                  <c:v>41479.520833333336</c:v>
                </c:pt>
                <c:pt idx="5261">
                  <c:v>41479.53125</c:v>
                </c:pt>
                <c:pt idx="5262">
                  <c:v>41479.541666666664</c:v>
                </c:pt>
                <c:pt idx="5263">
                  <c:v>41479.552083333336</c:v>
                </c:pt>
                <c:pt idx="5264">
                  <c:v>41479.5625</c:v>
                </c:pt>
                <c:pt idx="5265">
                  <c:v>41479.572916666664</c:v>
                </c:pt>
                <c:pt idx="5266">
                  <c:v>41479.583333333336</c:v>
                </c:pt>
                <c:pt idx="5267">
                  <c:v>41479.59375</c:v>
                </c:pt>
                <c:pt idx="5268">
                  <c:v>41479.604166666664</c:v>
                </c:pt>
                <c:pt idx="5269">
                  <c:v>41479.614583333336</c:v>
                </c:pt>
                <c:pt idx="5270">
                  <c:v>41479.625</c:v>
                </c:pt>
                <c:pt idx="5271">
                  <c:v>41479.634722222225</c:v>
                </c:pt>
                <c:pt idx="5272">
                  <c:v>41479.635416666664</c:v>
                </c:pt>
                <c:pt idx="5273">
                  <c:v>41479.645833333336</c:v>
                </c:pt>
                <c:pt idx="5274">
                  <c:v>41479.65625</c:v>
                </c:pt>
                <c:pt idx="5275">
                  <c:v>41479.666666666664</c:v>
                </c:pt>
                <c:pt idx="5276">
                  <c:v>41479.677083333336</c:v>
                </c:pt>
                <c:pt idx="5277">
                  <c:v>41479.6875</c:v>
                </c:pt>
                <c:pt idx="5278">
                  <c:v>41479.697916666664</c:v>
                </c:pt>
                <c:pt idx="5279">
                  <c:v>41479.708333333336</c:v>
                </c:pt>
                <c:pt idx="5280">
                  <c:v>41479.71875</c:v>
                </c:pt>
                <c:pt idx="5281">
                  <c:v>41479.729166666664</c:v>
                </c:pt>
                <c:pt idx="5282">
                  <c:v>41479.739583333336</c:v>
                </c:pt>
                <c:pt idx="5283">
                  <c:v>41479.75</c:v>
                </c:pt>
                <c:pt idx="5284">
                  <c:v>41479.760416666664</c:v>
                </c:pt>
                <c:pt idx="5285">
                  <c:v>41479.770833333336</c:v>
                </c:pt>
                <c:pt idx="5286">
                  <c:v>41479.78125</c:v>
                </c:pt>
                <c:pt idx="5287">
                  <c:v>41479.791666666664</c:v>
                </c:pt>
                <c:pt idx="5288">
                  <c:v>41479.802083333336</c:v>
                </c:pt>
                <c:pt idx="5289">
                  <c:v>41479.8125</c:v>
                </c:pt>
                <c:pt idx="5290">
                  <c:v>41479.822916666664</c:v>
                </c:pt>
                <c:pt idx="5291">
                  <c:v>41479.833333333336</c:v>
                </c:pt>
                <c:pt idx="5292">
                  <c:v>41479.84375</c:v>
                </c:pt>
                <c:pt idx="5293">
                  <c:v>41479.854166666664</c:v>
                </c:pt>
                <c:pt idx="5294">
                  <c:v>41479.864583333336</c:v>
                </c:pt>
                <c:pt idx="5295">
                  <c:v>41479.875</c:v>
                </c:pt>
                <c:pt idx="5296">
                  <c:v>41479.885416666664</c:v>
                </c:pt>
                <c:pt idx="5297">
                  <c:v>41479.895833333336</c:v>
                </c:pt>
                <c:pt idx="5298">
                  <c:v>41479.90625</c:v>
                </c:pt>
                <c:pt idx="5299">
                  <c:v>41479.916666666664</c:v>
                </c:pt>
                <c:pt idx="5300">
                  <c:v>41479.927083333336</c:v>
                </c:pt>
                <c:pt idx="5301">
                  <c:v>41479.9375</c:v>
                </c:pt>
                <c:pt idx="5302">
                  <c:v>41479.947916666664</c:v>
                </c:pt>
                <c:pt idx="5303">
                  <c:v>41479.958333333336</c:v>
                </c:pt>
                <c:pt idx="5304">
                  <c:v>41479.96875</c:v>
                </c:pt>
                <c:pt idx="5305">
                  <c:v>41479.979166666664</c:v>
                </c:pt>
                <c:pt idx="5306">
                  <c:v>41479.989583333336</c:v>
                </c:pt>
                <c:pt idx="5307">
                  <c:v>41480</c:v>
                </c:pt>
                <c:pt idx="5308">
                  <c:v>41480.010416666664</c:v>
                </c:pt>
                <c:pt idx="5309">
                  <c:v>41480.020833333336</c:v>
                </c:pt>
                <c:pt idx="5310">
                  <c:v>41480.03125</c:v>
                </c:pt>
                <c:pt idx="5311">
                  <c:v>41480.041666666664</c:v>
                </c:pt>
                <c:pt idx="5312">
                  <c:v>41480.052083333336</c:v>
                </c:pt>
                <c:pt idx="5313">
                  <c:v>41480.0625</c:v>
                </c:pt>
                <c:pt idx="5314">
                  <c:v>41480.072916666664</c:v>
                </c:pt>
                <c:pt idx="5315">
                  <c:v>41480.083333333336</c:v>
                </c:pt>
                <c:pt idx="5316">
                  <c:v>41480.09375</c:v>
                </c:pt>
                <c:pt idx="5317">
                  <c:v>41480.104166666664</c:v>
                </c:pt>
                <c:pt idx="5318">
                  <c:v>41480.114583333336</c:v>
                </c:pt>
                <c:pt idx="5319">
                  <c:v>41480.125</c:v>
                </c:pt>
                <c:pt idx="5320">
                  <c:v>41480.135416666664</c:v>
                </c:pt>
                <c:pt idx="5321">
                  <c:v>41480.145833333336</c:v>
                </c:pt>
                <c:pt idx="5322">
                  <c:v>41480.15625</c:v>
                </c:pt>
                <c:pt idx="5323">
                  <c:v>41480.166666666664</c:v>
                </c:pt>
                <c:pt idx="5324">
                  <c:v>41480.176388888889</c:v>
                </c:pt>
                <c:pt idx="5325">
                  <c:v>41480.177083333336</c:v>
                </c:pt>
                <c:pt idx="5326">
                  <c:v>41480.1875</c:v>
                </c:pt>
                <c:pt idx="5327">
                  <c:v>41480.197916666664</c:v>
                </c:pt>
                <c:pt idx="5328">
                  <c:v>41480.208333333336</c:v>
                </c:pt>
                <c:pt idx="5329">
                  <c:v>41480.21875</c:v>
                </c:pt>
                <c:pt idx="5330">
                  <c:v>41480.229166666664</c:v>
                </c:pt>
                <c:pt idx="5331">
                  <c:v>41480.239583333336</c:v>
                </c:pt>
                <c:pt idx="5332">
                  <c:v>41480.25</c:v>
                </c:pt>
                <c:pt idx="5333">
                  <c:v>41480.260416666664</c:v>
                </c:pt>
                <c:pt idx="5334">
                  <c:v>41480.270833333336</c:v>
                </c:pt>
                <c:pt idx="5335">
                  <c:v>41480.28125</c:v>
                </c:pt>
                <c:pt idx="5336">
                  <c:v>41480.291666666664</c:v>
                </c:pt>
                <c:pt idx="5337">
                  <c:v>41480.302083333336</c:v>
                </c:pt>
                <c:pt idx="5338">
                  <c:v>41480.3125</c:v>
                </c:pt>
                <c:pt idx="5339">
                  <c:v>41480.322916666664</c:v>
                </c:pt>
                <c:pt idx="5340">
                  <c:v>41480.333333333336</c:v>
                </c:pt>
                <c:pt idx="5341">
                  <c:v>41480.34375</c:v>
                </c:pt>
                <c:pt idx="5342">
                  <c:v>41480.354166666664</c:v>
                </c:pt>
                <c:pt idx="5343">
                  <c:v>41480.364583333336</c:v>
                </c:pt>
                <c:pt idx="5344">
                  <c:v>41480.375</c:v>
                </c:pt>
                <c:pt idx="5345">
                  <c:v>41480.385416666664</c:v>
                </c:pt>
                <c:pt idx="5346">
                  <c:v>41480.395833333336</c:v>
                </c:pt>
                <c:pt idx="5347">
                  <c:v>41480.40625</c:v>
                </c:pt>
                <c:pt idx="5348">
                  <c:v>41480.416666666664</c:v>
                </c:pt>
                <c:pt idx="5349">
                  <c:v>41480.427083333336</c:v>
                </c:pt>
                <c:pt idx="5350">
                  <c:v>41480.4375</c:v>
                </c:pt>
                <c:pt idx="5351">
                  <c:v>41480.447916666664</c:v>
                </c:pt>
                <c:pt idx="5352">
                  <c:v>41480.458333333336</c:v>
                </c:pt>
                <c:pt idx="5353">
                  <c:v>41480.46875</c:v>
                </c:pt>
                <c:pt idx="5354">
                  <c:v>41480.479166666664</c:v>
                </c:pt>
                <c:pt idx="5355">
                  <c:v>41480.489583333336</c:v>
                </c:pt>
                <c:pt idx="5356">
                  <c:v>41480.5</c:v>
                </c:pt>
                <c:pt idx="5357">
                  <c:v>41480.510416666664</c:v>
                </c:pt>
                <c:pt idx="5358">
                  <c:v>41480.520833333336</c:v>
                </c:pt>
                <c:pt idx="5359">
                  <c:v>41480.53125</c:v>
                </c:pt>
                <c:pt idx="5360">
                  <c:v>41480.541666666664</c:v>
                </c:pt>
                <c:pt idx="5361">
                  <c:v>41480.552083333336</c:v>
                </c:pt>
                <c:pt idx="5362">
                  <c:v>41480.5625</c:v>
                </c:pt>
                <c:pt idx="5363">
                  <c:v>41480.572916666664</c:v>
                </c:pt>
                <c:pt idx="5364">
                  <c:v>41480.583333333336</c:v>
                </c:pt>
                <c:pt idx="5365">
                  <c:v>41480.59375</c:v>
                </c:pt>
                <c:pt idx="5366">
                  <c:v>41480.604166666664</c:v>
                </c:pt>
                <c:pt idx="5367">
                  <c:v>41480.614583333336</c:v>
                </c:pt>
                <c:pt idx="5368">
                  <c:v>41480.625</c:v>
                </c:pt>
                <c:pt idx="5369">
                  <c:v>41480.635416666664</c:v>
                </c:pt>
                <c:pt idx="5370">
                  <c:v>41480.645833333336</c:v>
                </c:pt>
                <c:pt idx="5371">
                  <c:v>41480.65625</c:v>
                </c:pt>
                <c:pt idx="5372">
                  <c:v>41480.666666666664</c:v>
                </c:pt>
                <c:pt idx="5373">
                  <c:v>41480.677083333336</c:v>
                </c:pt>
                <c:pt idx="5374">
                  <c:v>41480.6875</c:v>
                </c:pt>
                <c:pt idx="5375">
                  <c:v>41480.697916666664</c:v>
                </c:pt>
                <c:pt idx="5376">
                  <c:v>41480.708333333336</c:v>
                </c:pt>
                <c:pt idx="5377">
                  <c:v>41480.71875</c:v>
                </c:pt>
                <c:pt idx="5378">
                  <c:v>41480.729166666664</c:v>
                </c:pt>
                <c:pt idx="5379">
                  <c:v>41480.739583333336</c:v>
                </c:pt>
                <c:pt idx="5380">
                  <c:v>41480.75</c:v>
                </c:pt>
                <c:pt idx="5381">
                  <c:v>41480.760416666664</c:v>
                </c:pt>
                <c:pt idx="5382">
                  <c:v>41480.770833333336</c:v>
                </c:pt>
                <c:pt idx="5383">
                  <c:v>41480.78125</c:v>
                </c:pt>
                <c:pt idx="5384">
                  <c:v>41480.791666666664</c:v>
                </c:pt>
                <c:pt idx="5385">
                  <c:v>41480.802083333336</c:v>
                </c:pt>
                <c:pt idx="5386">
                  <c:v>41480.8125</c:v>
                </c:pt>
                <c:pt idx="5387">
                  <c:v>41480.822916666664</c:v>
                </c:pt>
                <c:pt idx="5388">
                  <c:v>41480.833333333336</c:v>
                </c:pt>
                <c:pt idx="5389">
                  <c:v>41480.84375</c:v>
                </c:pt>
                <c:pt idx="5390">
                  <c:v>41480.854166666664</c:v>
                </c:pt>
                <c:pt idx="5391">
                  <c:v>41480.864583333336</c:v>
                </c:pt>
                <c:pt idx="5392">
                  <c:v>41480.875</c:v>
                </c:pt>
                <c:pt idx="5393">
                  <c:v>41480.885416666664</c:v>
                </c:pt>
                <c:pt idx="5394">
                  <c:v>41480.895833333336</c:v>
                </c:pt>
                <c:pt idx="5395">
                  <c:v>41480.90625</c:v>
                </c:pt>
                <c:pt idx="5396">
                  <c:v>41480.916666666664</c:v>
                </c:pt>
                <c:pt idx="5397">
                  <c:v>41480.927083333336</c:v>
                </c:pt>
                <c:pt idx="5398">
                  <c:v>41480.9375</c:v>
                </c:pt>
                <c:pt idx="5399">
                  <c:v>41480.947916666664</c:v>
                </c:pt>
                <c:pt idx="5400">
                  <c:v>41480.958333333336</c:v>
                </c:pt>
                <c:pt idx="5401">
                  <c:v>41480.96875</c:v>
                </c:pt>
                <c:pt idx="5402">
                  <c:v>41480.979166666664</c:v>
                </c:pt>
                <c:pt idx="5403">
                  <c:v>41480.989583333336</c:v>
                </c:pt>
                <c:pt idx="5404">
                  <c:v>41481</c:v>
                </c:pt>
                <c:pt idx="5405">
                  <c:v>41481.010416666664</c:v>
                </c:pt>
                <c:pt idx="5406">
                  <c:v>41481.020833333336</c:v>
                </c:pt>
                <c:pt idx="5407">
                  <c:v>41481.03125</c:v>
                </c:pt>
                <c:pt idx="5408">
                  <c:v>41481.041666666664</c:v>
                </c:pt>
                <c:pt idx="5409">
                  <c:v>41481.052083333336</c:v>
                </c:pt>
                <c:pt idx="5410">
                  <c:v>41481.0625</c:v>
                </c:pt>
                <c:pt idx="5411">
                  <c:v>41481.072916666664</c:v>
                </c:pt>
                <c:pt idx="5412">
                  <c:v>41481.083333333336</c:v>
                </c:pt>
                <c:pt idx="5413">
                  <c:v>41481.09375</c:v>
                </c:pt>
                <c:pt idx="5414">
                  <c:v>41481.104166666664</c:v>
                </c:pt>
                <c:pt idx="5415">
                  <c:v>41481.114583333336</c:v>
                </c:pt>
                <c:pt idx="5416">
                  <c:v>41481.125</c:v>
                </c:pt>
                <c:pt idx="5417">
                  <c:v>41481.135416666664</c:v>
                </c:pt>
                <c:pt idx="5418">
                  <c:v>41481.145833333336</c:v>
                </c:pt>
                <c:pt idx="5419">
                  <c:v>41481.15625</c:v>
                </c:pt>
                <c:pt idx="5420">
                  <c:v>41481.166666666664</c:v>
                </c:pt>
                <c:pt idx="5421">
                  <c:v>41481.177083333336</c:v>
                </c:pt>
                <c:pt idx="5422">
                  <c:v>41481.1875</c:v>
                </c:pt>
                <c:pt idx="5423">
                  <c:v>41481.197916666664</c:v>
                </c:pt>
                <c:pt idx="5424">
                  <c:v>41481.208333333336</c:v>
                </c:pt>
                <c:pt idx="5425">
                  <c:v>41481.21875</c:v>
                </c:pt>
                <c:pt idx="5426">
                  <c:v>41481.229166666664</c:v>
                </c:pt>
                <c:pt idx="5427">
                  <c:v>41481.239583333336</c:v>
                </c:pt>
                <c:pt idx="5428">
                  <c:v>41481.25</c:v>
                </c:pt>
                <c:pt idx="5429">
                  <c:v>41481.260416666664</c:v>
                </c:pt>
                <c:pt idx="5430">
                  <c:v>41481.270833333336</c:v>
                </c:pt>
                <c:pt idx="5431">
                  <c:v>41481.28125</c:v>
                </c:pt>
                <c:pt idx="5432">
                  <c:v>41481.291666666664</c:v>
                </c:pt>
                <c:pt idx="5433">
                  <c:v>41481.302083333336</c:v>
                </c:pt>
                <c:pt idx="5434">
                  <c:v>41481.3125</c:v>
                </c:pt>
                <c:pt idx="5435">
                  <c:v>41481.322916666664</c:v>
                </c:pt>
                <c:pt idx="5436">
                  <c:v>41481.332638888889</c:v>
                </c:pt>
                <c:pt idx="5437">
                  <c:v>41481.333333333336</c:v>
                </c:pt>
                <c:pt idx="5438">
                  <c:v>41481.34375</c:v>
                </c:pt>
                <c:pt idx="5439">
                  <c:v>41481.354166666664</c:v>
                </c:pt>
                <c:pt idx="5440">
                  <c:v>41481.364583333336</c:v>
                </c:pt>
                <c:pt idx="5441">
                  <c:v>41481.375</c:v>
                </c:pt>
                <c:pt idx="5442">
                  <c:v>41481.385416666664</c:v>
                </c:pt>
                <c:pt idx="5443">
                  <c:v>41481.395833333336</c:v>
                </c:pt>
                <c:pt idx="5444">
                  <c:v>41481.40625</c:v>
                </c:pt>
                <c:pt idx="5445">
                  <c:v>41481.416666666664</c:v>
                </c:pt>
                <c:pt idx="5446">
                  <c:v>41481.427083333336</c:v>
                </c:pt>
                <c:pt idx="5447">
                  <c:v>41481.4375</c:v>
                </c:pt>
                <c:pt idx="5448">
                  <c:v>41481.447916666664</c:v>
                </c:pt>
                <c:pt idx="5449">
                  <c:v>41481.458333333336</c:v>
                </c:pt>
                <c:pt idx="5450">
                  <c:v>41481.46875</c:v>
                </c:pt>
                <c:pt idx="5451">
                  <c:v>41481.479166666664</c:v>
                </c:pt>
                <c:pt idx="5452">
                  <c:v>41481.489583333336</c:v>
                </c:pt>
                <c:pt idx="5453">
                  <c:v>41481.5</c:v>
                </c:pt>
                <c:pt idx="5454">
                  <c:v>41481.510416666664</c:v>
                </c:pt>
                <c:pt idx="5455">
                  <c:v>41481.520833333336</c:v>
                </c:pt>
                <c:pt idx="5456">
                  <c:v>41481.53125</c:v>
                </c:pt>
                <c:pt idx="5457">
                  <c:v>41481.541666666664</c:v>
                </c:pt>
                <c:pt idx="5458">
                  <c:v>41481.552083333336</c:v>
                </c:pt>
                <c:pt idx="5459">
                  <c:v>41481.5625</c:v>
                </c:pt>
                <c:pt idx="5460">
                  <c:v>41481.572916666664</c:v>
                </c:pt>
                <c:pt idx="5461">
                  <c:v>41481.583333333336</c:v>
                </c:pt>
                <c:pt idx="5462">
                  <c:v>41481.59375</c:v>
                </c:pt>
                <c:pt idx="5463">
                  <c:v>41481.604166666664</c:v>
                </c:pt>
                <c:pt idx="5464">
                  <c:v>41481.614583333336</c:v>
                </c:pt>
                <c:pt idx="5465">
                  <c:v>41481.625</c:v>
                </c:pt>
                <c:pt idx="5466">
                  <c:v>41481.635416666664</c:v>
                </c:pt>
                <c:pt idx="5467">
                  <c:v>41481.645833333336</c:v>
                </c:pt>
                <c:pt idx="5468">
                  <c:v>41481.65625</c:v>
                </c:pt>
                <c:pt idx="5469">
                  <c:v>41481.666666666664</c:v>
                </c:pt>
                <c:pt idx="5470">
                  <c:v>41481.677083333336</c:v>
                </c:pt>
                <c:pt idx="5471">
                  <c:v>41481.6875</c:v>
                </c:pt>
                <c:pt idx="5472">
                  <c:v>41481.697916666664</c:v>
                </c:pt>
                <c:pt idx="5473">
                  <c:v>41481.708333333336</c:v>
                </c:pt>
                <c:pt idx="5474">
                  <c:v>41481.71875</c:v>
                </c:pt>
                <c:pt idx="5475">
                  <c:v>41481.729166666664</c:v>
                </c:pt>
                <c:pt idx="5476">
                  <c:v>41481.739583333336</c:v>
                </c:pt>
                <c:pt idx="5477">
                  <c:v>41481.75</c:v>
                </c:pt>
                <c:pt idx="5478">
                  <c:v>41481.760416666664</c:v>
                </c:pt>
                <c:pt idx="5479">
                  <c:v>41481.770833333336</c:v>
                </c:pt>
                <c:pt idx="5480">
                  <c:v>41481.78125</c:v>
                </c:pt>
                <c:pt idx="5481">
                  <c:v>41481.791666666664</c:v>
                </c:pt>
                <c:pt idx="5482">
                  <c:v>41481.802083333336</c:v>
                </c:pt>
                <c:pt idx="5483">
                  <c:v>41481.8125</c:v>
                </c:pt>
                <c:pt idx="5484">
                  <c:v>41481.822916666664</c:v>
                </c:pt>
                <c:pt idx="5485">
                  <c:v>41481.833333333336</c:v>
                </c:pt>
                <c:pt idx="5486">
                  <c:v>41481.84375</c:v>
                </c:pt>
                <c:pt idx="5487">
                  <c:v>41481.854166666664</c:v>
                </c:pt>
                <c:pt idx="5488">
                  <c:v>41481.864583333336</c:v>
                </c:pt>
                <c:pt idx="5489">
                  <c:v>41481.875</c:v>
                </c:pt>
                <c:pt idx="5490">
                  <c:v>41481.885416666664</c:v>
                </c:pt>
                <c:pt idx="5491">
                  <c:v>41481.895833333336</c:v>
                </c:pt>
                <c:pt idx="5492">
                  <c:v>41481.90625</c:v>
                </c:pt>
                <c:pt idx="5493">
                  <c:v>41481.916666666664</c:v>
                </c:pt>
                <c:pt idx="5494">
                  <c:v>41481.927083333336</c:v>
                </c:pt>
                <c:pt idx="5495">
                  <c:v>41481.9375</c:v>
                </c:pt>
                <c:pt idx="5496">
                  <c:v>41481.947916666664</c:v>
                </c:pt>
                <c:pt idx="5497">
                  <c:v>41481.958333333336</c:v>
                </c:pt>
                <c:pt idx="5498">
                  <c:v>41481.96875</c:v>
                </c:pt>
                <c:pt idx="5499">
                  <c:v>41481.979166666664</c:v>
                </c:pt>
                <c:pt idx="5500">
                  <c:v>41481.989583333336</c:v>
                </c:pt>
                <c:pt idx="5501">
                  <c:v>41482</c:v>
                </c:pt>
                <c:pt idx="5502">
                  <c:v>41482.010416666664</c:v>
                </c:pt>
                <c:pt idx="5503">
                  <c:v>41482.020833333336</c:v>
                </c:pt>
                <c:pt idx="5504">
                  <c:v>41482.03125</c:v>
                </c:pt>
                <c:pt idx="5505">
                  <c:v>41482.041666666664</c:v>
                </c:pt>
                <c:pt idx="5506">
                  <c:v>41482.052083333336</c:v>
                </c:pt>
                <c:pt idx="5507">
                  <c:v>41482.0625</c:v>
                </c:pt>
                <c:pt idx="5508">
                  <c:v>41482.072916666664</c:v>
                </c:pt>
                <c:pt idx="5509">
                  <c:v>41482.083333333336</c:v>
                </c:pt>
                <c:pt idx="5510">
                  <c:v>41482.09375</c:v>
                </c:pt>
                <c:pt idx="5511">
                  <c:v>41482.104166666664</c:v>
                </c:pt>
                <c:pt idx="5512">
                  <c:v>41482.114583333336</c:v>
                </c:pt>
                <c:pt idx="5513">
                  <c:v>41482.125</c:v>
                </c:pt>
                <c:pt idx="5514">
                  <c:v>41482.135416666664</c:v>
                </c:pt>
                <c:pt idx="5515">
                  <c:v>41482.145833333336</c:v>
                </c:pt>
                <c:pt idx="5516">
                  <c:v>41482.15625</c:v>
                </c:pt>
                <c:pt idx="5517">
                  <c:v>41482.166666666664</c:v>
                </c:pt>
                <c:pt idx="5518">
                  <c:v>41482.177083333336</c:v>
                </c:pt>
                <c:pt idx="5519">
                  <c:v>41482.1875</c:v>
                </c:pt>
                <c:pt idx="5520">
                  <c:v>41482.197916666664</c:v>
                </c:pt>
                <c:pt idx="5521">
                  <c:v>41482.208333333336</c:v>
                </c:pt>
                <c:pt idx="5522">
                  <c:v>41482.21875</c:v>
                </c:pt>
                <c:pt idx="5523">
                  <c:v>41482.229166666664</c:v>
                </c:pt>
                <c:pt idx="5524">
                  <c:v>41482.239583333336</c:v>
                </c:pt>
                <c:pt idx="5525">
                  <c:v>41482.25</c:v>
                </c:pt>
                <c:pt idx="5526">
                  <c:v>41482.260416666664</c:v>
                </c:pt>
                <c:pt idx="5527">
                  <c:v>41482.270833333336</c:v>
                </c:pt>
                <c:pt idx="5528">
                  <c:v>41482.28125</c:v>
                </c:pt>
                <c:pt idx="5529">
                  <c:v>41482.291666666664</c:v>
                </c:pt>
                <c:pt idx="5530">
                  <c:v>41482.302083333336</c:v>
                </c:pt>
                <c:pt idx="5531">
                  <c:v>41482.3125</c:v>
                </c:pt>
                <c:pt idx="5532">
                  <c:v>41482.322916666664</c:v>
                </c:pt>
                <c:pt idx="5533">
                  <c:v>41482.333333333336</c:v>
                </c:pt>
                <c:pt idx="5534">
                  <c:v>41482.34375</c:v>
                </c:pt>
                <c:pt idx="5535">
                  <c:v>41482.354166666664</c:v>
                </c:pt>
                <c:pt idx="5536">
                  <c:v>41482.364583333336</c:v>
                </c:pt>
                <c:pt idx="5537">
                  <c:v>41482.375</c:v>
                </c:pt>
                <c:pt idx="5538">
                  <c:v>41482.385416666664</c:v>
                </c:pt>
                <c:pt idx="5539">
                  <c:v>41482.395833333336</c:v>
                </c:pt>
                <c:pt idx="5540">
                  <c:v>41482.40625</c:v>
                </c:pt>
                <c:pt idx="5541">
                  <c:v>41482.416666666664</c:v>
                </c:pt>
                <c:pt idx="5542">
                  <c:v>41482.427083333336</c:v>
                </c:pt>
                <c:pt idx="5543">
                  <c:v>41482.4375</c:v>
                </c:pt>
                <c:pt idx="5544">
                  <c:v>41482.447916666664</c:v>
                </c:pt>
                <c:pt idx="5545">
                  <c:v>41482.458333333336</c:v>
                </c:pt>
                <c:pt idx="5546">
                  <c:v>41482.46875</c:v>
                </c:pt>
                <c:pt idx="5547">
                  <c:v>41482.479166666664</c:v>
                </c:pt>
                <c:pt idx="5548">
                  <c:v>41482.489583333336</c:v>
                </c:pt>
                <c:pt idx="5549">
                  <c:v>41482.5</c:v>
                </c:pt>
                <c:pt idx="5550">
                  <c:v>41482.510416666664</c:v>
                </c:pt>
                <c:pt idx="5551">
                  <c:v>41482.520833333336</c:v>
                </c:pt>
                <c:pt idx="5552">
                  <c:v>41482.53125</c:v>
                </c:pt>
                <c:pt idx="5553">
                  <c:v>41482.541666666664</c:v>
                </c:pt>
                <c:pt idx="5554">
                  <c:v>41482.552083333336</c:v>
                </c:pt>
                <c:pt idx="5555">
                  <c:v>41482.5625</c:v>
                </c:pt>
                <c:pt idx="5556">
                  <c:v>41482.572916666664</c:v>
                </c:pt>
                <c:pt idx="5557">
                  <c:v>41482.583333333336</c:v>
                </c:pt>
                <c:pt idx="5558">
                  <c:v>41482.59375</c:v>
                </c:pt>
                <c:pt idx="5559">
                  <c:v>41482.604166666664</c:v>
                </c:pt>
                <c:pt idx="5560">
                  <c:v>41482.614583333336</c:v>
                </c:pt>
                <c:pt idx="5561">
                  <c:v>41482.625</c:v>
                </c:pt>
                <c:pt idx="5562">
                  <c:v>41482.635416666664</c:v>
                </c:pt>
                <c:pt idx="5563">
                  <c:v>41482.645833333336</c:v>
                </c:pt>
                <c:pt idx="5564">
                  <c:v>41482.65625</c:v>
                </c:pt>
                <c:pt idx="5565">
                  <c:v>41482.666666666664</c:v>
                </c:pt>
                <c:pt idx="5566">
                  <c:v>41482.677083333336</c:v>
                </c:pt>
                <c:pt idx="5567">
                  <c:v>41482.6875</c:v>
                </c:pt>
                <c:pt idx="5568">
                  <c:v>41482.697916666664</c:v>
                </c:pt>
                <c:pt idx="5569">
                  <c:v>41482.708333333336</c:v>
                </c:pt>
                <c:pt idx="5570">
                  <c:v>41482.71875</c:v>
                </c:pt>
                <c:pt idx="5571">
                  <c:v>41482.729166666664</c:v>
                </c:pt>
                <c:pt idx="5572">
                  <c:v>41482.739583333336</c:v>
                </c:pt>
                <c:pt idx="5573">
                  <c:v>41482.75</c:v>
                </c:pt>
                <c:pt idx="5574">
                  <c:v>41482.760416666664</c:v>
                </c:pt>
                <c:pt idx="5575">
                  <c:v>41482.770833333336</c:v>
                </c:pt>
                <c:pt idx="5576">
                  <c:v>41482.78125</c:v>
                </c:pt>
                <c:pt idx="5577">
                  <c:v>41482.791666666664</c:v>
                </c:pt>
                <c:pt idx="5578">
                  <c:v>41482.802083333336</c:v>
                </c:pt>
                <c:pt idx="5579">
                  <c:v>41482.8125</c:v>
                </c:pt>
                <c:pt idx="5580">
                  <c:v>41482.822916666664</c:v>
                </c:pt>
                <c:pt idx="5581">
                  <c:v>41482.833333333336</c:v>
                </c:pt>
                <c:pt idx="5582">
                  <c:v>41482.84375</c:v>
                </c:pt>
                <c:pt idx="5583">
                  <c:v>41482.854166666664</c:v>
                </c:pt>
                <c:pt idx="5584">
                  <c:v>41482.864583333336</c:v>
                </c:pt>
                <c:pt idx="5585">
                  <c:v>41482.875</c:v>
                </c:pt>
                <c:pt idx="5586">
                  <c:v>41482.885416666664</c:v>
                </c:pt>
                <c:pt idx="5587">
                  <c:v>41482.895833333336</c:v>
                </c:pt>
                <c:pt idx="5588">
                  <c:v>41482.90625</c:v>
                </c:pt>
                <c:pt idx="5589">
                  <c:v>41482.916666666664</c:v>
                </c:pt>
                <c:pt idx="5590">
                  <c:v>41482.927083333336</c:v>
                </c:pt>
                <c:pt idx="5591">
                  <c:v>41482.9375</c:v>
                </c:pt>
                <c:pt idx="5592">
                  <c:v>41482.947916666664</c:v>
                </c:pt>
                <c:pt idx="5593">
                  <c:v>41482.958333333336</c:v>
                </c:pt>
                <c:pt idx="5594">
                  <c:v>41482.96875</c:v>
                </c:pt>
                <c:pt idx="5595">
                  <c:v>41482.979166666664</c:v>
                </c:pt>
                <c:pt idx="5596">
                  <c:v>41482.989583333336</c:v>
                </c:pt>
                <c:pt idx="5597">
                  <c:v>41483</c:v>
                </c:pt>
                <c:pt idx="5598">
                  <c:v>41483.010416666664</c:v>
                </c:pt>
                <c:pt idx="5599">
                  <c:v>41483.020833333336</c:v>
                </c:pt>
                <c:pt idx="5600">
                  <c:v>41483.03125</c:v>
                </c:pt>
                <c:pt idx="5601">
                  <c:v>41483.041666666664</c:v>
                </c:pt>
                <c:pt idx="5602">
                  <c:v>41483.052083333336</c:v>
                </c:pt>
                <c:pt idx="5603">
                  <c:v>41483.0625</c:v>
                </c:pt>
                <c:pt idx="5604">
                  <c:v>41483.072916666664</c:v>
                </c:pt>
                <c:pt idx="5605">
                  <c:v>41483.083333333336</c:v>
                </c:pt>
                <c:pt idx="5606">
                  <c:v>41483.09375</c:v>
                </c:pt>
                <c:pt idx="5607">
                  <c:v>41483.104166666664</c:v>
                </c:pt>
                <c:pt idx="5608">
                  <c:v>41483.114583333336</c:v>
                </c:pt>
                <c:pt idx="5609">
                  <c:v>41483.125</c:v>
                </c:pt>
                <c:pt idx="5610">
                  <c:v>41483.135416666664</c:v>
                </c:pt>
                <c:pt idx="5611">
                  <c:v>41483.145833333336</c:v>
                </c:pt>
                <c:pt idx="5612">
                  <c:v>41483.15625</c:v>
                </c:pt>
                <c:pt idx="5613">
                  <c:v>41483.166666666664</c:v>
                </c:pt>
                <c:pt idx="5614">
                  <c:v>41483.177083333336</c:v>
                </c:pt>
                <c:pt idx="5615">
                  <c:v>41483.1875</c:v>
                </c:pt>
                <c:pt idx="5616">
                  <c:v>41483.197916666664</c:v>
                </c:pt>
                <c:pt idx="5617">
                  <c:v>41483.208333333336</c:v>
                </c:pt>
                <c:pt idx="5618">
                  <c:v>41483.21875</c:v>
                </c:pt>
                <c:pt idx="5619">
                  <c:v>41483.229166666664</c:v>
                </c:pt>
                <c:pt idx="5620">
                  <c:v>41483.239583333336</c:v>
                </c:pt>
                <c:pt idx="5621">
                  <c:v>41483.25</c:v>
                </c:pt>
                <c:pt idx="5622">
                  <c:v>41483.260416666664</c:v>
                </c:pt>
                <c:pt idx="5623">
                  <c:v>41483.270833333336</c:v>
                </c:pt>
                <c:pt idx="5624">
                  <c:v>41483.28125</c:v>
                </c:pt>
                <c:pt idx="5625">
                  <c:v>41483.291666666664</c:v>
                </c:pt>
                <c:pt idx="5626">
                  <c:v>41483.302083333336</c:v>
                </c:pt>
                <c:pt idx="5627">
                  <c:v>41483.3125</c:v>
                </c:pt>
                <c:pt idx="5628">
                  <c:v>41483.322916666664</c:v>
                </c:pt>
                <c:pt idx="5629">
                  <c:v>41483.333333333336</c:v>
                </c:pt>
                <c:pt idx="5630">
                  <c:v>41483.34375</c:v>
                </c:pt>
                <c:pt idx="5631">
                  <c:v>41483.354166666664</c:v>
                </c:pt>
                <c:pt idx="5632">
                  <c:v>41483.364583333336</c:v>
                </c:pt>
                <c:pt idx="5633">
                  <c:v>41483.375</c:v>
                </c:pt>
                <c:pt idx="5634">
                  <c:v>41483.385416666664</c:v>
                </c:pt>
                <c:pt idx="5635">
                  <c:v>41483.395833333336</c:v>
                </c:pt>
                <c:pt idx="5636">
                  <c:v>41483.40625</c:v>
                </c:pt>
                <c:pt idx="5637">
                  <c:v>41483.416666666664</c:v>
                </c:pt>
                <c:pt idx="5638">
                  <c:v>41483.427083333336</c:v>
                </c:pt>
                <c:pt idx="5639">
                  <c:v>41483.4375</c:v>
                </c:pt>
                <c:pt idx="5640">
                  <c:v>41483.447916666664</c:v>
                </c:pt>
                <c:pt idx="5641">
                  <c:v>41483.458333333336</c:v>
                </c:pt>
                <c:pt idx="5642">
                  <c:v>41483.46875</c:v>
                </c:pt>
                <c:pt idx="5643">
                  <c:v>41483.479166666664</c:v>
                </c:pt>
                <c:pt idx="5644">
                  <c:v>41483.489583333336</c:v>
                </c:pt>
                <c:pt idx="5645">
                  <c:v>41483.5</c:v>
                </c:pt>
                <c:pt idx="5646">
                  <c:v>41483.510416666664</c:v>
                </c:pt>
                <c:pt idx="5647">
                  <c:v>41483.520833333336</c:v>
                </c:pt>
                <c:pt idx="5648">
                  <c:v>41483.53125</c:v>
                </c:pt>
                <c:pt idx="5649">
                  <c:v>41483.541666666664</c:v>
                </c:pt>
                <c:pt idx="5650">
                  <c:v>41483.552083333336</c:v>
                </c:pt>
                <c:pt idx="5651">
                  <c:v>41483.5625</c:v>
                </c:pt>
                <c:pt idx="5652">
                  <c:v>41483.572916666664</c:v>
                </c:pt>
                <c:pt idx="5653">
                  <c:v>41483.583333333336</c:v>
                </c:pt>
                <c:pt idx="5654">
                  <c:v>41483.59375</c:v>
                </c:pt>
                <c:pt idx="5655">
                  <c:v>41483.604166666664</c:v>
                </c:pt>
                <c:pt idx="5656">
                  <c:v>41483.614583333336</c:v>
                </c:pt>
                <c:pt idx="5657">
                  <c:v>41483.625</c:v>
                </c:pt>
                <c:pt idx="5658">
                  <c:v>41483.635416666664</c:v>
                </c:pt>
                <c:pt idx="5659">
                  <c:v>41483.645833333336</c:v>
                </c:pt>
                <c:pt idx="5660">
                  <c:v>41483.65625</c:v>
                </c:pt>
                <c:pt idx="5661">
                  <c:v>41483.666666666664</c:v>
                </c:pt>
                <c:pt idx="5662">
                  <c:v>41483.677083333336</c:v>
                </c:pt>
                <c:pt idx="5663">
                  <c:v>41483.6875</c:v>
                </c:pt>
                <c:pt idx="5664">
                  <c:v>41483.697916666664</c:v>
                </c:pt>
                <c:pt idx="5665">
                  <c:v>41483.708333333336</c:v>
                </c:pt>
                <c:pt idx="5666">
                  <c:v>41483.71875</c:v>
                </c:pt>
                <c:pt idx="5667">
                  <c:v>41483.729166666664</c:v>
                </c:pt>
                <c:pt idx="5668">
                  <c:v>41483.739583333336</c:v>
                </c:pt>
                <c:pt idx="5669">
                  <c:v>41483.75</c:v>
                </c:pt>
                <c:pt idx="5670">
                  <c:v>41483.760416666664</c:v>
                </c:pt>
                <c:pt idx="5671">
                  <c:v>41483.770833333336</c:v>
                </c:pt>
                <c:pt idx="5672">
                  <c:v>41483.78125</c:v>
                </c:pt>
                <c:pt idx="5673">
                  <c:v>41483.791666666664</c:v>
                </c:pt>
                <c:pt idx="5674">
                  <c:v>41483.802083333336</c:v>
                </c:pt>
                <c:pt idx="5675">
                  <c:v>41483.8125</c:v>
                </c:pt>
                <c:pt idx="5676">
                  <c:v>41483.822916666664</c:v>
                </c:pt>
                <c:pt idx="5677">
                  <c:v>41483.833333333336</c:v>
                </c:pt>
                <c:pt idx="5678">
                  <c:v>41483.84375</c:v>
                </c:pt>
                <c:pt idx="5679">
                  <c:v>41483.854166666664</c:v>
                </c:pt>
                <c:pt idx="5680">
                  <c:v>41483.864583333336</c:v>
                </c:pt>
                <c:pt idx="5681">
                  <c:v>41483.875</c:v>
                </c:pt>
                <c:pt idx="5682">
                  <c:v>41483.885416666664</c:v>
                </c:pt>
                <c:pt idx="5683">
                  <c:v>41483.895833333336</c:v>
                </c:pt>
                <c:pt idx="5684">
                  <c:v>41483.90625</c:v>
                </c:pt>
                <c:pt idx="5685">
                  <c:v>41483.916666666664</c:v>
                </c:pt>
                <c:pt idx="5686">
                  <c:v>41483.927083333336</c:v>
                </c:pt>
                <c:pt idx="5687">
                  <c:v>41483.9375</c:v>
                </c:pt>
                <c:pt idx="5688">
                  <c:v>41483.947916666664</c:v>
                </c:pt>
                <c:pt idx="5689">
                  <c:v>41483.958333333336</c:v>
                </c:pt>
                <c:pt idx="5690">
                  <c:v>41483.96875</c:v>
                </c:pt>
                <c:pt idx="5691">
                  <c:v>41483.979166666664</c:v>
                </c:pt>
                <c:pt idx="5692">
                  <c:v>41483.989583333336</c:v>
                </c:pt>
                <c:pt idx="5693">
                  <c:v>41484</c:v>
                </c:pt>
                <c:pt idx="5694">
                  <c:v>41484.010416666664</c:v>
                </c:pt>
                <c:pt idx="5695">
                  <c:v>41484.020833333336</c:v>
                </c:pt>
                <c:pt idx="5696">
                  <c:v>41484.03125</c:v>
                </c:pt>
                <c:pt idx="5697">
                  <c:v>41484.041666666664</c:v>
                </c:pt>
                <c:pt idx="5698">
                  <c:v>41484.052083333336</c:v>
                </c:pt>
                <c:pt idx="5699">
                  <c:v>41484.0625</c:v>
                </c:pt>
                <c:pt idx="5700">
                  <c:v>41484.072916666664</c:v>
                </c:pt>
                <c:pt idx="5701">
                  <c:v>41484.083333333336</c:v>
                </c:pt>
                <c:pt idx="5702">
                  <c:v>41484.09375</c:v>
                </c:pt>
                <c:pt idx="5703">
                  <c:v>41484.104166666664</c:v>
                </c:pt>
                <c:pt idx="5704">
                  <c:v>41484.114583333336</c:v>
                </c:pt>
                <c:pt idx="5705">
                  <c:v>41484.125</c:v>
                </c:pt>
                <c:pt idx="5706">
                  <c:v>41484.135416666664</c:v>
                </c:pt>
                <c:pt idx="5707">
                  <c:v>41484.145833333336</c:v>
                </c:pt>
                <c:pt idx="5708">
                  <c:v>41484.15625</c:v>
                </c:pt>
                <c:pt idx="5709">
                  <c:v>41484.166666666664</c:v>
                </c:pt>
                <c:pt idx="5710">
                  <c:v>41484.177083333336</c:v>
                </c:pt>
                <c:pt idx="5711">
                  <c:v>41484.1875</c:v>
                </c:pt>
                <c:pt idx="5712">
                  <c:v>41484.197916666664</c:v>
                </c:pt>
                <c:pt idx="5713">
                  <c:v>41484.208333333336</c:v>
                </c:pt>
                <c:pt idx="5714">
                  <c:v>41484.21875</c:v>
                </c:pt>
                <c:pt idx="5715">
                  <c:v>41484.229166666664</c:v>
                </c:pt>
                <c:pt idx="5716">
                  <c:v>41484.239583333336</c:v>
                </c:pt>
                <c:pt idx="5717">
                  <c:v>41484.25</c:v>
                </c:pt>
                <c:pt idx="5718">
                  <c:v>41484.260416666664</c:v>
                </c:pt>
                <c:pt idx="5719">
                  <c:v>41484.270833333336</c:v>
                </c:pt>
                <c:pt idx="5720">
                  <c:v>41484.28125</c:v>
                </c:pt>
                <c:pt idx="5721">
                  <c:v>41484.291666666664</c:v>
                </c:pt>
                <c:pt idx="5722">
                  <c:v>41484.302083333336</c:v>
                </c:pt>
                <c:pt idx="5723">
                  <c:v>41484.3125</c:v>
                </c:pt>
                <c:pt idx="5724">
                  <c:v>41484.322916666664</c:v>
                </c:pt>
                <c:pt idx="5725">
                  <c:v>41484.333333333336</c:v>
                </c:pt>
                <c:pt idx="5726">
                  <c:v>41484.34375</c:v>
                </c:pt>
                <c:pt idx="5727">
                  <c:v>41484.354166666664</c:v>
                </c:pt>
                <c:pt idx="5728">
                  <c:v>41484.364583333336</c:v>
                </c:pt>
                <c:pt idx="5729">
                  <c:v>41484.375</c:v>
                </c:pt>
                <c:pt idx="5730">
                  <c:v>41484.385416666664</c:v>
                </c:pt>
                <c:pt idx="5731">
                  <c:v>41484.395833333336</c:v>
                </c:pt>
                <c:pt idx="5732">
                  <c:v>41484.40625</c:v>
                </c:pt>
                <c:pt idx="5733">
                  <c:v>41484.416666666664</c:v>
                </c:pt>
                <c:pt idx="5734">
                  <c:v>41484.427083333336</c:v>
                </c:pt>
                <c:pt idx="5735">
                  <c:v>41484.4375</c:v>
                </c:pt>
                <c:pt idx="5736">
                  <c:v>41484.447916666664</c:v>
                </c:pt>
                <c:pt idx="5737">
                  <c:v>41484.458333333336</c:v>
                </c:pt>
                <c:pt idx="5738">
                  <c:v>41484.46875</c:v>
                </c:pt>
                <c:pt idx="5739">
                  <c:v>41484.479166666664</c:v>
                </c:pt>
                <c:pt idx="5740">
                  <c:v>41484.489583333336</c:v>
                </c:pt>
                <c:pt idx="5741">
                  <c:v>41484.5</c:v>
                </c:pt>
                <c:pt idx="5742">
                  <c:v>41484.510416666664</c:v>
                </c:pt>
                <c:pt idx="5743">
                  <c:v>41484.520833333336</c:v>
                </c:pt>
                <c:pt idx="5744">
                  <c:v>41484.53125</c:v>
                </c:pt>
                <c:pt idx="5745">
                  <c:v>41484.541666666664</c:v>
                </c:pt>
                <c:pt idx="5746">
                  <c:v>41484.552083333336</c:v>
                </c:pt>
                <c:pt idx="5747">
                  <c:v>41484.5625</c:v>
                </c:pt>
                <c:pt idx="5748">
                  <c:v>41484.572916666664</c:v>
                </c:pt>
                <c:pt idx="5749">
                  <c:v>41484.583333333336</c:v>
                </c:pt>
                <c:pt idx="5750">
                  <c:v>41484.59375</c:v>
                </c:pt>
                <c:pt idx="5751">
                  <c:v>41484.604166666664</c:v>
                </c:pt>
                <c:pt idx="5752">
                  <c:v>41484.614583333336</c:v>
                </c:pt>
                <c:pt idx="5753">
                  <c:v>41484.625</c:v>
                </c:pt>
                <c:pt idx="5754">
                  <c:v>41484.635416666664</c:v>
                </c:pt>
                <c:pt idx="5755">
                  <c:v>41484.645833333336</c:v>
                </c:pt>
                <c:pt idx="5756">
                  <c:v>41484.65625</c:v>
                </c:pt>
                <c:pt idx="5757">
                  <c:v>41484.666666666664</c:v>
                </c:pt>
                <c:pt idx="5758">
                  <c:v>41484.677083333336</c:v>
                </c:pt>
                <c:pt idx="5759">
                  <c:v>41484.6875</c:v>
                </c:pt>
                <c:pt idx="5760">
                  <c:v>41484.697916666664</c:v>
                </c:pt>
                <c:pt idx="5761">
                  <c:v>41484.708333333336</c:v>
                </c:pt>
                <c:pt idx="5762">
                  <c:v>41484.71875</c:v>
                </c:pt>
                <c:pt idx="5763">
                  <c:v>41484.729166666664</c:v>
                </c:pt>
                <c:pt idx="5764">
                  <c:v>41484.739583333336</c:v>
                </c:pt>
                <c:pt idx="5765">
                  <c:v>41484.75</c:v>
                </c:pt>
                <c:pt idx="5766">
                  <c:v>41484.760416666664</c:v>
                </c:pt>
                <c:pt idx="5767">
                  <c:v>41484.770833333336</c:v>
                </c:pt>
                <c:pt idx="5768">
                  <c:v>41484.78125</c:v>
                </c:pt>
                <c:pt idx="5769">
                  <c:v>41484.791666666664</c:v>
                </c:pt>
                <c:pt idx="5770">
                  <c:v>41484.802083333336</c:v>
                </c:pt>
                <c:pt idx="5771">
                  <c:v>41484.8125</c:v>
                </c:pt>
                <c:pt idx="5772">
                  <c:v>41484.822916666664</c:v>
                </c:pt>
                <c:pt idx="5773">
                  <c:v>41484.833333333336</c:v>
                </c:pt>
                <c:pt idx="5774">
                  <c:v>41484.84375</c:v>
                </c:pt>
                <c:pt idx="5775">
                  <c:v>41484.854166666664</c:v>
                </c:pt>
                <c:pt idx="5776">
                  <c:v>41484.864583333336</c:v>
                </c:pt>
                <c:pt idx="5777">
                  <c:v>41484.875</c:v>
                </c:pt>
                <c:pt idx="5778">
                  <c:v>41484.885416666664</c:v>
                </c:pt>
                <c:pt idx="5779">
                  <c:v>41484.895833333336</c:v>
                </c:pt>
                <c:pt idx="5780">
                  <c:v>41484.90625</c:v>
                </c:pt>
                <c:pt idx="5781">
                  <c:v>41484.916666666664</c:v>
                </c:pt>
                <c:pt idx="5782">
                  <c:v>41484.927083333336</c:v>
                </c:pt>
                <c:pt idx="5783">
                  <c:v>41484.9375</c:v>
                </c:pt>
                <c:pt idx="5784">
                  <c:v>41484.947916666664</c:v>
                </c:pt>
                <c:pt idx="5785">
                  <c:v>41484.958333333336</c:v>
                </c:pt>
                <c:pt idx="5786">
                  <c:v>41484.96875</c:v>
                </c:pt>
                <c:pt idx="5787">
                  <c:v>41484.979166666664</c:v>
                </c:pt>
                <c:pt idx="5788">
                  <c:v>41484.989583333336</c:v>
                </c:pt>
                <c:pt idx="5789">
                  <c:v>41485</c:v>
                </c:pt>
                <c:pt idx="5790">
                  <c:v>41485.010416666664</c:v>
                </c:pt>
                <c:pt idx="5791">
                  <c:v>41485.020833333336</c:v>
                </c:pt>
                <c:pt idx="5792">
                  <c:v>41485.03125</c:v>
                </c:pt>
                <c:pt idx="5793">
                  <c:v>41485.041666666664</c:v>
                </c:pt>
                <c:pt idx="5794">
                  <c:v>41485.052083333336</c:v>
                </c:pt>
                <c:pt idx="5795">
                  <c:v>41485.0625</c:v>
                </c:pt>
                <c:pt idx="5796">
                  <c:v>41485.072916666664</c:v>
                </c:pt>
                <c:pt idx="5797">
                  <c:v>41485.083333333336</c:v>
                </c:pt>
                <c:pt idx="5798">
                  <c:v>41485.09375</c:v>
                </c:pt>
                <c:pt idx="5799">
                  <c:v>41485.104166666664</c:v>
                </c:pt>
                <c:pt idx="5800">
                  <c:v>41485.114583333336</c:v>
                </c:pt>
                <c:pt idx="5801">
                  <c:v>41485.125</c:v>
                </c:pt>
                <c:pt idx="5802">
                  <c:v>41485.135416666664</c:v>
                </c:pt>
                <c:pt idx="5803">
                  <c:v>41485.145833333336</c:v>
                </c:pt>
                <c:pt idx="5804">
                  <c:v>41485.15625</c:v>
                </c:pt>
                <c:pt idx="5805">
                  <c:v>41485.166666666664</c:v>
                </c:pt>
                <c:pt idx="5806">
                  <c:v>41485.177083333336</c:v>
                </c:pt>
                <c:pt idx="5807">
                  <c:v>41485.1875</c:v>
                </c:pt>
                <c:pt idx="5808">
                  <c:v>41485.197916666664</c:v>
                </c:pt>
                <c:pt idx="5809">
                  <c:v>41485.208333333336</c:v>
                </c:pt>
                <c:pt idx="5810">
                  <c:v>41485.21875</c:v>
                </c:pt>
                <c:pt idx="5811">
                  <c:v>41485.229166666664</c:v>
                </c:pt>
                <c:pt idx="5812">
                  <c:v>41485.239583333336</c:v>
                </c:pt>
                <c:pt idx="5813">
                  <c:v>41485.25</c:v>
                </c:pt>
                <c:pt idx="5814">
                  <c:v>41485.260416666664</c:v>
                </c:pt>
                <c:pt idx="5815">
                  <c:v>41485.270833333336</c:v>
                </c:pt>
                <c:pt idx="5816">
                  <c:v>41485.28125</c:v>
                </c:pt>
                <c:pt idx="5817">
                  <c:v>41485.291666666664</c:v>
                </c:pt>
                <c:pt idx="5818">
                  <c:v>41485.302083333336</c:v>
                </c:pt>
                <c:pt idx="5819">
                  <c:v>41485.3125</c:v>
                </c:pt>
                <c:pt idx="5820">
                  <c:v>41485.322916666664</c:v>
                </c:pt>
                <c:pt idx="5821">
                  <c:v>41485.333333333336</c:v>
                </c:pt>
                <c:pt idx="5822">
                  <c:v>41485.34375</c:v>
                </c:pt>
                <c:pt idx="5823">
                  <c:v>41485.354166666664</c:v>
                </c:pt>
                <c:pt idx="5824">
                  <c:v>41485.364583333336</c:v>
                </c:pt>
                <c:pt idx="5825">
                  <c:v>41485.375</c:v>
                </c:pt>
                <c:pt idx="5826">
                  <c:v>41485.385416666664</c:v>
                </c:pt>
                <c:pt idx="5827">
                  <c:v>41485.395833333336</c:v>
                </c:pt>
                <c:pt idx="5828">
                  <c:v>41485.40625</c:v>
                </c:pt>
                <c:pt idx="5829">
                  <c:v>41485.416666666664</c:v>
                </c:pt>
                <c:pt idx="5830">
                  <c:v>41485.427083333336</c:v>
                </c:pt>
                <c:pt idx="5831">
                  <c:v>41485.4375</c:v>
                </c:pt>
                <c:pt idx="5832">
                  <c:v>41485.447916666664</c:v>
                </c:pt>
                <c:pt idx="5833">
                  <c:v>41485.458333333336</c:v>
                </c:pt>
                <c:pt idx="5834">
                  <c:v>41485.46875</c:v>
                </c:pt>
                <c:pt idx="5835">
                  <c:v>41485.479166666664</c:v>
                </c:pt>
                <c:pt idx="5836">
                  <c:v>41485.489583333336</c:v>
                </c:pt>
                <c:pt idx="5837">
                  <c:v>41485.5</c:v>
                </c:pt>
                <c:pt idx="5838">
                  <c:v>41485.510416666664</c:v>
                </c:pt>
                <c:pt idx="5839">
                  <c:v>41485.520833333336</c:v>
                </c:pt>
                <c:pt idx="5840">
                  <c:v>41485.53125</c:v>
                </c:pt>
                <c:pt idx="5841">
                  <c:v>41485.541666666664</c:v>
                </c:pt>
                <c:pt idx="5842">
                  <c:v>41485.552083333336</c:v>
                </c:pt>
                <c:pt idx="5843">
                  <c:v>41485.5625</c:v>
                </c:pt>
                <c:pt idx="5844">
                  <c:v>41485.572916666664</c:v>
                </c:pt>
                <c:pt idx="5845">
                  <c:v>41485.583333333336</c:v>
                </c:pt>
                <c:pt idx="5846">
                  <c:v>41485.59375</c:v>
                </c:pt>
                <c:pt idx="5847">
                  <c:v>41485.604166666664</c:v>
                </c:pt>
                <c:pt idx="5848">
                  <c:v>41485.614583333336</c:v>
                </c:pt>
                <c:pt idx="5849">
                  <c:v>41485.625</c:v>
                </c:pt>
                <c:pt idx="5850">
                  <c:v>41485.635416666664</c:v>
                </c:pt>
                <c:pt idx="5851">
                  <c:v>41485.645833333336</c:v>
                </c:pt>
                <c:pt idx="5852">
                  <c:v>41485.65625</c:v>
                </c:pt>
                <c:pt idx="5853">
                  <c:v>41485.666666666664</c:v>
                </c:pt>
                <c:pt idx="5854">
                  <c:v>41485.677083333336</c:v>
                </c:pt>
                <c:pt idx="5855">
                  <c:v>41485.6875</c:v>
                </c:pt>
                <c:pt idx="5856">
                  <c:v>41485.697916666664</c:v>
                </c:pt>
                <c:pt idx="5857">
                  <c:v>41485.708333333336</c:v>
                </c:pt>
                <c:pt idx="5858">
                  <c:v>41485.71875</c:v>
                </c:pt>
                <c:pt idx="5859">
                  <c:v>41485.729166666664</c:v>
                </c:pt>
                <c:pt idx="5860">
                  <c:v>41485.739583333336</c:v>
                </c:pt>
                <c:pt idx="5861">
                  <c:v>41485.75</c:v>
                </c:pt>
                <c:pt idx="5862">
                  <c:v>41485.760416666664</c:v>
                </c:pt>
                <c:pt idx="5863">
                  <c:v>41485.770833333336</c:v>
                </c:pt>
                <c:pt idx="5864">
                  <c:v>41485.78125</c:v>
                </c:pt>
                <c:pt idx="5865">
                  <c:v>41485.791666666664</c:v>
                </c:pt>
                <c:pt idx="5866">
                  <c:v>41485.802083333336</c:v>
                </c:pt>
                <c:pt idx="5867">
                  <c:v>41485.8125</c:v>
                </c:pt>
                <c:pt idx="5868">
                  <c:v>41485.822916666664</c:v>
                </c:pt>
                <c:pt idx="5869">
                  <c:v>41485.833333333336</c:v>
                </c:pt>
                <c:pt idx="5870">
                  <c:v>41485.84375</c:v>
                </c:pt>
                <c:pt idx="5871">
                  <c:v>41485.854166666664</c:v>
                </c:pt>
                <c:pt idx="5872">
                  <c:v>41485.864583333336</c:v>
                </c:pt>
                <c:pt idx="5873">
                  <c:v>41485.875</c:v>
                </c:pt>
                <c:pt idx="5874">
                  <c:v>41485.885416666664</c:v>
                </c:pt>
                <c:pt idx="5875">
                  <c:v>41485.895833333336</c:v>
                </c:pt>
                <c:pt idx="5876">
                  <c:v>41485.90625</c:v>
                </c:pt>
                <c:pt idx="5877">
                  <c:v>41485.916666666664</c:v>
                </c:pt>
                <c:pt idx="5878">
                  <c:v>41485.927083333336</c:v>
                </c:pt>
                <c:pt idx="5879">
                  <c:v>41485.9375</c:v>
                </c:pt>
                <c:pt idx="5880">
                  <c:v>41485.947916666664</c:v>
                </c:pt>
                <c:pt idx="5881">
                  <c:v>41485.958333333336</c:v>
                </c:pt>
                <c:pt idx="5882">
                  <c:v>41485.96875</c:v>
                </c:pt>
                <c:pt idx="5883">
                  <c:v>41485.979166666664</c:v>
                </c:pt>
                <c:pt idx="5884">
                  <c:v>41485.989583333336</c:v>
                </c:pt>
                <c:pt idx="5885">
                  <c:v>41486</c:v>
                </c:pt>
                <c:pt idx="5886">
                  <c:v>41486.010416666664</c:v>
                </c:pt>
                <c:pt idx="5887">
                  <c:v>41486.020833333336</c:v>
                </c:pt>
                <c:pt idx="5888">
                  <c:v>41486.03125</c:v>
                </c:pt>
                <c:pt idx="5889">
                  <c:v>41486.041666666664</c:v>
                </c:pt>
                <c:pt idx="5890">
                  <c:v>41486.052083333336</c:v>
                </c:pt>
                <c:pt idx="5891">
                  <c:v>41486.0625</c:v>
                </c:pt>
                <c:pt idx="5892">
                  <c:v>41486.072916666664</c:v>
                </c:pt>
                <c:pt idx="5893">
                  <c:v>41486.083333333336</c:v>
                </c:pt>
                <c:pt idx="5894">
                  <c:v>41486.09375</c:v>
                </c:pt>
                <c:pt idx="5895">
                  <c:v>41486.104166666664</c:v>
                </c:pt>
                <c:pt idx="5896">
                  <c:v>41486.114583333336</c:v>
                </c:pt>
                <c:pt idx="5897">
                  <c:v>41486.125</c:v>
                </c:pt>
                <c:pt idx="5898">
                  <c:v>41486.135416666664</c:v>
                </c:pt>
                <c:pt idx="5899">
                  <c:v>41486.145833333336</c:v>
                </c:pt>
                <c:pt idx="5900">
                  <c:v>41486.15625</c:v>
                </c:pt>
                <c:pt idx="5901">
                  <c:v>41486.166666666664</c:v>
                </c:pt>
                <c:pt idx="5902">
                  <c:v>41486.177083333336</c:v>
                </c:pt>
                <c:pt idx="5903">
                  <c:v>41486.1875</c:v>
                </c:pt>
                <c:pt idx="5904">
                  <c:v>41486.197916666664</c:v>
                </c:pt>
                <c:pt idx="5905">
                  <c:v>41486.208333333336</c:v>
                </c:pt>
                <c:pt idx="5906">
                  <c:v>41486.21875</c:v>
                </c:pt>
                <c:pt idx="5907">
                  <c:v>41486.229166666664</c:v>
                </c:pt>
                <c:pt idx="5908">
                  <c:v>41486.239583333336</c:v>
                </c:pt>
                <c:pt idx="5909">
                  <c:v>41486.25</c:v>
                </c:pt>
                <c:pt idx="5910">
                  <c:v>41486.260416666664</c:v>
                </c:pt>
                <c:pt idx="5911">
                  <c:v>41486.270833333336</c:v>
                </c:pt>
                <c:pt idx="5912">
                  <c:v>41486.28125</c:v>
                </c:pt>
                <c:pt idx="5913">
                  <c:v>41486.291666666664</c:v>
                </c:pt>
                <c:pt idx="5914">
                  <c:v>41486.302083333336</c:v>
                </c:pt>
                <c:pt idx="5915">
                  <c:v>41486.3125</c:v>
                </c:pt>
                <c:pt idx="5916">
                  <c:v>41486.322916666664</c:v>
                </c:pt>
                <c:pt idx="5917">
                  <c:v>41486.333333333336</c:v>
                </c:pt>
                <c:pt idx="5918">
                  <c:v>41486.34375</c:v>
                </c:pt>
                <c:pt idx="5919">
                  <c:v>41486.354166666664</c:v>
                </c:pt>
                <c:pt idx="5920">
                  <c:v>41486.364583333336</c:v>
                </c:pt>
                <c:pt idx="5921">
                  <c:v>41486.375</c:v>
                </c:pt>
                <c:pt idx="5922">
                  <c:v>41486.385416666664</c:v>
                </c:pt>
                <c:pt idx="5923">
                  <c:v>41486.395833333336</c:v>
                </c:pt>
                <c:pt idx="5924">
                  <c:v>41486.40625</c:v>
                </c:pt>
                <c:pt idx="5925">
                  <c:v>41486.416666666664</c:v>
                </c:pt>
                <c:pt idx="5926">
                  <c:v>41486.427083333336</c:v>
                </c:pt>
                <c:pt idx="5927">
                  <c:v>41486.4375</c:v>
                </c:pt>
                <c:pt idx="5928">
                  <c:v>41486.447916666664</c:v>
                </c:pt>
                <c:pt idx="5929">
                  <c:v>41486.458333333336</c:v>
                </c:pt>
                <c:pt idx="5930">
                  <c:v>41486.46875</c:v>
                </c:pt>
                <c:pt idx="5931">
                  <c:v>41486.479166666664</c:v>
                </c:pt>
                <c:pt idx="5932">
                  <c:v>41486.489583333336</c:v>
                </c:pt>
                <c:pt idx="5933">
                  <c:v>41486.5</c:v>
                </c:pt>
                <c:pt idx="5934">
                  <c:v>41486.510416666664</c:v>
                </c:pt>
                <c:pt idx="5935">
                  <c:v>41486.520833333336</c:v>
                </c:pt>
                <c:pt idx="5936">
                  <c:v>41486.53125</c:v>
                </c:pt>
                <c:pt idx="5937">
                  <c:v>41486.541666666664</c:v>
                </c:pt>
                <c:pt idx="5938">
                  <c:v>41486.552083333336</c:v>
                </c:pt>
                <c:pt idx="5939">
                  <c:v>41486.5625</c:v>
                </c:pt>
                <c:pt idx="5940">
                  <c:v>41486.572916666664</c:v>
                </c:pt>
                <c:pt idx="5941">
                  <c:v>41486.583333333336</c:v>
                </c:pt>
                <c:pt idx="5942">
                  <c:v>41486.59375</c:v>
                </c:pt>
                <c:pt idx="5943">
                  <c:v>41486.604166666664</c:v>
                </c:pt>
                <c:pt idx="5944">
                  <c:v>41486.614583333336</c:v>
                </c:pt>
                <c:pt idx="5945">
                  <c:v>41486.625</c:v>
                </c:pt>
                <c:pt idx="5946">
                  <c:v>41486.635416666664</c:v>
                </c:pt>
                <c:pt idx="5947">
                  <c:v>41486.645833333336</c:v>
                </c:pt>
                <c:pt idx="5948">
                  <c:v>41486.65625</c:v>
                </c:pt>
                <c:pt idx="5949">
                  <c:v>41486.666666666664</c:v>
                </c:pt>
                <c:pt idx="5950">
                  <c:v>41486.677083333336</c:v>
                </c:pt>
                <c:pt idx="5951">
                  <c:v>41486.6875</c:v>
                </c:pt>
                <c:pt idx="5952">
                  <c:v>41486.697916666664</c:v>
                </c:pt>
                <c:pt idx="5953">
                  <c:v>41486.708333333336</c:v>
                </c:pt>
                <c:pt idx="5954">
                  <c:v>41486.71875</c:v>
                </c:pt>
                <c:pt idx="5955">
                  <c:v>41486.729166666664</c:v>
                </c:pt>
                <c:pt idx="5956">
                  <c:v>41486.739583333336</c:v>
                </c:pt>
                <c:pt idx="5957">
                  <c:v>41486.75</c:v>
                </c:pt>
                <c:pt idx="5958">
                  <c:v>41486.760416666664</c:v>
                </c:pt>
                <c:pt idx="5959">
                  <c:v>41486.770833333336</c:v>
                </c:pt>
                <c:pt idx="5960">
                  <c:v>41486.78125</c:v>
                </c:pt>
                <c:pt idx="5961">
                  <c:v>41486.791666666664</c:v>
                </c:pt>
                <c:pt idx="5962">
                  <c:v>41486.802083333336</c:v>
                </c:pt>
                <c:pt idx="5963">
                  <c:v>41486.8125</c:v>
                </c:pt>
                <c:pt idx="5964">
                  <c:v>41486.822916666664</c:v>
                </c:pt>
                <c:pt idx="5965">
                  <c:v>41486.833333333336</c:v>
                </c:pt>
                <c:pt idx="5966">
                  <c:v>41486.84375</c:v>
                </c:pt>
                <c:pt idx="5967">
                  <c:v>41486.854166666664</c:v>
                </c:pt>
                <c:pt idx="5968">
                  <c:v>41486.864583333336</c:v>
                </c:pt>
                <c:pt idx="5969">
                  <c:v>41486.875</c:v>
                </c:pt>
                <c:pt idx="5970">
                  <c:v>41486.885416666664</c:v>
                </c:pt>
                <c:pt idx="5971">
                  <c:v>41486.895833333336</c:v>
                </c:pt>
                <c:pt idx="5972">
                  <c:v>41486.90625</c:v>
                </c:pt>
                <c:pt idx="5973">
                  <c:v>41486.916666666664</c:v>
                </c:pt>
                <c:pt idx="5974">
                  <c:v>41486.927083333336</c:v>
                </c:pt>
                <c:pt idx="5975">
                  <c:v>41486.9375</c:v>
                </c:pt>
                <c:pt idx="5976">
                  <c:v>41486.947916666664</c:v>
                </c:pt>
                <c:pt idx="5977">
                  <c:v>41486.958333333336</c:v>
                </c:pt>
                <c:pt idx="5978">
                  <c:v>41486.96875</c:v>
                </c:pt>
                <c:pt idx="5979">
                  <c:v>41486.979166666664</c:v>
                </c:pt>
                <c:pt idx="5980">
                  <c:v>41486.989583333336</c:v>
                </c:pt>
                <c:pt idx="5981">
                  <c:v>41487</c:v>
                </c:pt>
                <c:pt idx="5982">
                  <c:v>41487.010416666664</c:v>
                </c:pt>
                <c:pt idx="5983">
                  <c:v>41487.020833333336</c:v>
                </c:pt>
                <c:pt idx="5984">
                  <c:v>41487.03125</c:v>
                </c:pt>
                <c:pt idx="5985">
                  <c:v>41487.041666666664</c:v>
                </c:pt>
                <c:pt idx="5986">
                  <c:v>41487.052083333336</c:v>
                </c:pt>
                <c:pt idx="5987">
                  <c:v>41487.0625</c:v>
                </c:pt>
                <c:pt idx="5988">
                  <c:v>41487.072916666664</c:v>
                </c:pt>
                <c:pt idx="5989">
                  <c:v>41487.083333333336</c:v>
                </c:pt>
                <c:pt idx="5990">
                  <c:v>41487.09375</c:v>
                </c:pt>
                <c:pt idx="5991">
                  <c:v>41487.104166666664</c:v>
                </c:pt>
                <c:pt idx="5992">
                  <c:v>41487.114583333336</c:v>
                </c:pt>
                <c:pt idx="5993">
                  <c:v>41487.125</c:v>
                </c:pt>
                <c:pt idx="5994">
                  <c:v>41487.135416666664</c:v>
                </c:pt>
                <c:pt idx="5995">
                  <c:v>41487.145833333336</c:v>
                </c:pt>
                <c:pt idx="5996">
                  <c:v>41487.15625</c:v>
                </c:pt>
                <c:pt idx="5997">
                  <c:v>41487.166666666664</c:v>
                </c:pt>
                <c:pt idx="5998">
                  <c:v>41487.177083333336</c:v>
                </c:pt>
                <c:pt idx="5999">
                  <c:v>41487.1875</c:v>
                </c:pt>
                <c:pt idx="6000">
                  <c:v>41487.197916666664</c:v>
                </c:pt>
                <c:pt idx="6001">
                  <c:v>41487.208333333336</c:v>
                </c:pt>
                <c:pt idx="6002">
                  <c:v>41487.21875</c:v>
                </c:pt>
                <c:pt idx="6003">
                  <c:v>41487.229166666664</c:v>
                </c:pt>
                <c:pt idx="6004">
                  <c:v>41487.239583333336</c:v>
                </c:pt>
                <c:pt idx="6005">
                  <c:v>41487.25</c:v>
                </c:pt>
                <c:pt idx="6006">
                  <c:v>41487.260416666664</c:v>
                </c:pt>
                <c:pt idx="6007">
                  <c:v>41487.270833333336</c:v>
                </c:pt>
                <c:pt idx="6008">
                  <c:v>41487.28125</c:v>
                </c:pt>
                <c:pt idx="6009">
                  <c:v>41487.291666666664</c:v>
                </c:pt>
                <c:pt idx="6010">
                  <c:v>41487.302083333336</c:v>
                </c:pt>
                <c:pt idx="6011">
                  <c:v>41487.3125</c:v>
                </c:pt>
                <c:pt idx="6012">
                  <c:v>41487.322916666664</c:v>
                </c:pt>
                <c:pt idx="6013">
                  <c:v>41487.333333333336</c:v>
                </c:pt>
                <c:pt idx="6014">
                  <c:v>41487.34375</c:v>
                </c:pt>
                <c:pt idx="6015">
                  <c:v>41487.354166666664</c:v>
                </c:pt>
                <c:pt idx="6016">
                  <c:v>41487.364583333336</c:v>
                </c:pt>
                <c:pt idx="6017">
                  <c:v>41487.375</c:v>
                </c:pt>
                <c:pt idx="6018">
                  <c:v>41487.385416666664</c:v>
                </c:pt>
                <c:pt idx="6019">
                  <c:v>41487.395833333336</c:v>
                </c:pt>
                <c:pt idx="6020">
                  <c:v>41487.40625</c:v>
                </c:pt>
                <c:pt idx="6021">
                  <c:v>41487.416666666664</c:v>
                </c:pt>
                <c:pt idx="6022">
                  <c:v>41487.427083333336</c:v>
                </c:pt>
                <c:pt idx="6023">
                  <c:v>41487.4375</c:v>
                </c:pt>
                <c:pt idx="6024">
                  <c:v>41487.447916666664</c:v>
                </c:pt>
                <c:pt idx="6025">
                  <c:v>41487.458333333336</c:v>
                </c:pt>
                <c:pt idx="6026">
                  <c:v>41487.46875</c:v>
                </c:pt>
                <c:pt idx="6027">
                  <c:v>41487.479166666664</c:v>
                </c:pt>
                <c:pt idx="6028">
                  <c:v>41487.489583333336</c:v>
                </c:pt>
                <c:pt idx="6029">
                  <c:v>41487.5</c:v>
                </c:pt>
                <c:pt idx="6030">
                  <c:v>41487.510416666664</c:v>
                </c:pt>
                <c:pt idx="6031">
                  <c:v>41487.520833333336</c:v>
                </c:pt>
                <c:pt idx="6032">
                  <c:v>41487.53125</c:v>
                </c:pt>
                <c:pt idx="6033">
                  <c:v>41487.541666666664</c:v>
                </c:pt>
                <c:pt idx="6034">
                  <c:v>41487.552083333336</c:v>
                </c:pt>
                <c:pt idx="6035">
                  <c:v>41487.5625</c:v>
                </c:pt>
                <c:pt idx="6036">
                  <c:v>41487.572916666664</c:v>
                </c:pt>
                <c:pt idx="6037">
                  <c:v>41487.583333333336</c:v>
                </c:pt>
                <c:pt idx="6038">
                  <c:v>41487.59375</c:v>
                </c:pt>
                <c:pt idx="6039">
                  <c:v>41487.604166666664</c:v>
                </c:pt>
                <c:pt idx="6040">
                  <c:v>41487.614583333336</c:v>
                </c:pt>
                <c:pt idx="6041">
                  <c:v>41487.625</c:v>
                </c:pt>
                <c:pt idx="6042">
                  <c:v>41487.635416666664</c:v>
                </c:pt>
                <c:pt idx="6043">
                  <c:v>41487.645833333336</c:v>
                </c:pt>
                <c:pt idx="6044">
                  <c:v>41487.65625</c:v>
                </c:pt>
                <c:pt idx="6045">
                  <c:v>41487.666666666664</c:v>
                </c:pt>
                <c:pt idx="6046">
                  <c:v>41487.677083333336</c:v>
                </c:pt>
                <c:pt idx="6047">
                  <c:v>41487.6875</c:v>
                </c:pt>
                <c:pt idx="6048">
                  <c:v>41487.697916666664</c:v>
                </c:pt>
                <c:pt idx="6049">
                  <c:v>41487.708333333336</c:v>
                </c:pt>
                <c:pt idx="6050">
                  <c:v>41487.71875</c:v>
                </c:pt>
                <c:pt idx="6051">
                  <c:v>41487.729166666664</c:v>
                </c:pt>
                <c:pt idx="6052">
                  <c:v>41487.739583333336</c:v>
                </c:pt>
                <c:pt idx="6053">
                  <c:v>41487.75</c:v>
                </c:pt>
                <c:pt idx="6054">
                  <c:v>41487.760416666664</c:v>
                </c:pt>
                <c:pt idx="6055">
                  <c:v>41487.770833333336</c:v>
                </c:pt>
                <c:pt idx="6056">
                  <c:v>41487.78125</c:v>
                </c:pt>
                <c:pt idx="6057">
                  <c:v>41487.833333333336</c:v>
                </c:pt>
                <c:pt idx="6058">
                  <c:v>41487.84375</c:v>
                </c:pt>
                <c:pt idx="6059">
                  <c:v>41487.854166666664</c:v>
                </c:pt>
                <c:pt idx="6060">
                  <c:v>41487.864583333336</c:v>
                </c:pt>
                <c:pt idx="6061">
                  <c:v>41487.875</c:v>
                </c:pt>
                <c:pt idx="6062">
                  <c:v>41487.885416666664</c:v>
                </c:pt>
                <c:pt idx="6063">
                  <c:v>41487.895833333336</c:v>
                </c:pt>
                <c:pt idx="6064">
                  <c:v>41487.90625</c:v>
                </c:pt>
                <c:pt idx="6065">
                  <c:v>41487.916666666664</c:v>
                </c:pt>
                <c:pt idx="6066">
                  <c:v>41487.927083333336</c:v>
                </c:pt>
                <c:pt idx="6067">
                  <c:v>41487.9375</c:v>
                </c:pt>
                <c:pt idx="6068">
                  <c:v>41487.947916666664</c:v>
                </c:pt>
                <c:pt idx="6069">
                  <c:v>41487.958333333336</c:v>
                </c:pt>
                <c:pt idx="6070">
                  <c:v>41487.96875</c:v>
                </c:pt>
                <c:pt idx="6071">
                  <c:v>41487.979166666664</c:v>
                </c:pt>
                <c:pt idx="6072">
                  <c:v>41487.989583333336</c:v>
                </c:pt>
                <c:pt idx="6073">
                  <c:v>41488</c:v>
                </c:pt>
                <c:pt idx="6074">
                  <c:v>41488.010416666664</c:v>
                </c:pt>
                <c:pt idx="6075">
                  <c:v>41488.020833333336</c:v>
                </c:pt>
                <c:pt idx="6076">
                  <c:v>41488.03125</c:v>
                </c:pt>
                <c:pt idx="6077">
                  <c:v>41488.041666666664</c:v>
                </c:pt>
                <c:pt idx="6078">
                  <c:v>41488.052083333336</c:v>
                </c:pt>
                <c:pt idx="6079">
                  <c:v>41488.0625</c:v>
                </c:pt>
                <c:pt idx="6080">
                  <c:v>41488.072916666664</c:v>
                </c:pt>
                <c:pt idx="6081">
                  <c:v>41488.083333333336</c:v>
                </c:pt>
                <c:pt idx="6082">
                  <c:v>41488.09375</c:v>
                </c:pt>
                <c:pt idx="6083">
                  <c:v>41488.103472222225</c:v>
                </c:pt>
                <c:pt idx="6084">
                  <c:v>41488.104166666664</c:v>
                </c:pt>
                <c:pt idx="6085">
                  <c:v>41488.114583333336</c:v>
                </c:pt>
                <c:pt idx="6086">
                  <c:v>41488.125</c:v>
                </c:pt>
                <c:pt idx="6087">
                  <c:v>41488.135416666664</c:v>
                </c:pt>
                <c:pt idx="6088">
                  <c:v>41488.145833333336</c:v>
                </c:pt>
                <c:pt idx="6089">
                  <c:v>41488.15625</c:v>
                </c:pt>
                <c:pt idx="6090">
                  <c:v>41488.166666666664</c:v>
                </c:pt>
                <c:pt idx="6091">
                  <c:v>41488.177083333336</c:v>
                </c:pt>
                <c:pt idx="6092">
                  <c:v>41488.1875</c:v>
                </c:pt>
                <c:pt idx="6093">
                  <c:v>41488.197916666664</c:v>
                </c:pt>
                <c:pt idx="6094">
                  <c:v>41488.208333333336</c:v>
                </c:pt>
                <c:pt idx="6095">
                  <c:v>41488.21875</c:v>
                </c:pt>
                <c:pt idx="6096">
                  <c:v>41488.229166666664</c:v>
                </c:pt>
                <c:pt idx="6097">
                  <c:v>41488.239583333336</c:v>
                </c:pt>
                <c:pt idx="6098">
                  <c:v>41488.25</c:v>
                </c:pt>
                <c:pt idx="6099">
                  <c:v>41488.260416666664</c:v>
                </c:pt>
                <c:pt idx="6100">
                  <c:v>41488.270833333336</c:v>
                </c:pt>
                <c:pt idx="6101">
                  <c:v>41488.28125</c:v>
                </c:pt>
                <c:pt idx="6102">
                  <c:v>41488.291666666664</c:v>
                </c:pt>
                <c:pt idx="6103">
                  <c:v>41488.302083333336</c:v>
                </c:pt>
                <c:pt idx="6104">
                  <c:v>41488.3125</c:v>
                </c:pt>
                <c:pt idx="6105">
                  <c:v>41488.322916666664</c:v>
                </c:pt>
                <c:pt idx="6106">
                  <c:v>41488.333333333336</c:v>
                </c:pt>
                <c:pt idx="6107">
                  <c:v>41488.34375</c:v>
                </c:pt>
                <c:pt idx="6108">
                  <c:v>41488.354166666664</c:v>
                </c:pt>
                <c:pt idx="6109">
                  <c:v>41488.364583333336</c:v>
                </c:pt>
                <c:pt idx="6110">
                  <c:v>41488.375</c:v>
                </c:pt>
                <c:pt idx="6111">
                  <c:v>41488.385416666664</c:v>
                </c:pt>
                <c:pt idx="6112">
                  <c:v>41488.395833333336</c:v>
                </c:pt>
                <c:pt idx="6113">
                  <c:v>41488.40625</c:v>
                </c:pt>
                <c:pt idx="6114">
                  <c:v>41488.416666666664</c:v>
                </c:pt>
                <c:pt idx="6115">
                  <c:v>41488.427083333336</c:v>
                </c:pt>
                <c:pt idx="6116">
                  <c:v>41488.4375</c:v>
                </c:pt>
                <c:pt idx="6117">
                  <c:v>41488.447916666664</c:v>
                </c:pt>
                <c:pt idx="6118">
                  <c:v>41488.458333333336</c:v>
                </c:pt>
                <c:pt idx="6119">
                  <c:v>41488.46875</c:v>
                </c:pt>
                <c:pt idx="6120">
                  <c:v>41488.479166666664</c:v>
                </c:pt>
                <c:pt idx="6121">
                  <c:v>41488.489583333336</c:v>
                </c:pt>
                <c:pt idx="6122">
                  <c:v>41488.5</c:v>
                </c:pt>
                <c:pt idx="6123">
                  <c:v>41488.510416666664</c:v>
                </c:pt>
                <c:pt idx="6124">
                  <c:v>41488.520833333336</c:v>
                </c:pt>
                <c:pt idx="6125">
                  <c:v>41488.53125</c:v>
                </c:pt>
                <c:pt idx="6126">
                  <c:v>41488.541666666664</c:v>
                </c:pt>
                <c:pt idx="6127">
                  <c:v>41488.552083333336</c:v>
                </c:pt>
                <c:pt idx="6128">
                  <c:v>41488.5625</c:v>
                </c:pt>
                <c:pt idx="6129">
                  <c:v>41488.572916666664</c:v>
                </c:pt>
                <c:pt idx="6130">
                  <c:v>41488.583333333336</c:v>
                </c:pt>
                <c:pt idx="6131">
                  <c:v>41488.59375</c:v>
                </c:pt>
                <c:pt idx="6132">
                  <c:v>41488.604166666664</c:v>
                </c:pt>
                <c:pt idx="6133">
                  <c:v>41488.614583333336</c:v>
                </c:pt>
                <c:pt idx="6134">
                  <c:v>41488.625</c:v>
                </c:pt>
                <c:pt idx="6135">
                  <c:v>41488.635416666664</c:v>
                </c:pt>
                <c:pt idx="6136">
                  <c:v>41488.645833333336</c:v>
                </c:pt>
                <c:pt idx="6137">
                  <c:v>41488.65625</c:v>
                </c:pt>
                <c:pt idx="6138">
                  <c:v>41488.666666666664</c:v>
                </c:pt>
                <c:pt idx="6139">
                  <c:v>41488.677083333336</c:v>
                </c:pt>
                <c:pt idx="6140">
                  <c:v>41488.6875</c:v>
                </c:pt>
                <c:pt idx="6141">
                  <c:v>41488.697916666664</c:v>
                </c:pt>
                <c:pt idx="6142">
                  <c:v>41488.708333333336</c:v>
                </c:pt>
                <c:pt idx="6143">
                  <c:v>41488.71875</c:v>
                </c:pt>
                <c:pt idx="6144">
                  <c:v>41488.729166666664</c:v>
                </c:pt>
                <c:pt idx="6145">
                  <c:v>41488.739583333336</c:v>
                </c:pt>
                <c:pt idx="6146">
                  <c:v>41488.75</c:v>
                </c:pt>
                <c:pt idx="6147">
                  <c:v>41488.760416666664</c:v>
                </c:pt>
                <c:pt idx="6148">
                  <c:v>41488.770833333336</c:v>
                </c:pt>
                <c:pt idx="6149">
                  <c:v>41488.78125</c:v>
                </c:pt>
                <c:pt idx="6150">
                  <c:v>41488.791666666664</c:v>
                </c:pt>
                <c:pt idx="6151">
                  <c:v>41488.802083333336</c:v>
                </c:pt>
                <c:pt idx="6152">
                  <c:v>41488.8125</c:v>
                </c:pt>
                <c:pt idx="6153">
                  <c:v>41488.822916666664</c:v>
                </c:pt>
                <c:pt idx="6154">
                  <c:v>41488.833333333336</c:v>
                </c:pt>
                <c:pt idx="6155">
                  <c:v>41488.84375</c:v>
                </c:pt>
                <c:pt idx="6156">
                  <c:v>41488.854166666664</c:v>
                </c:pt>
                <c:pt idx="6157">
                  <c:v>41488.864583333336</c:v>
                </c:pt>
                <c:pt idx="6158">
                  <c:v>41488.875</c:v>
                </c:pt>
                <c:pt idx="6159">
                  <c:v>41488.885416666664</c:v>
                </c:pt>
                <c:pt idx="6160">
                  <c:v>41488.895833333336</c:v>
                </c:pt>
                <c:pt idx="6161">
                  <c:v>41488.90625</c:v>
                </c:pt>
                <c:pt idx="6162">
                  <c:v>41488.916666666664</c:v>
                </c:pt>
                <c:pt idx="6163">
                  <c:v>41488.927083333336</c:v>
                </c:pt>
                <c:pt idx="6164">
                  <c:v>41488.9375</c:v>
                </c:pt>
                <c:pt idx="6165">
                  <c:v>41488.947916666664</c:v>
                </c:pt>
                <c:pt idx="6166">
                  <c:v>41488.958333333336</c:v>
                </c:pt>
                <c:pt idx="6167">
                  <c:v>41488.96875</c:v>
                </c:pt>
                <c:pt idx="6168">
                  <c:v>41488.979166666664</c:v>
                </c:pt>
                <c:pt idx="6169">
                  <c:v>41488.989583333336</c:v>
                </c:pt>
                <c:pt idx="6170">
                  <c:v>41489</c:v>
                </c:pt>
                <c:pt idx="6171">
                  <c:v>41489.010416666664</c:v>
                </c:pt>
                <c:pt idx="6172">
                  <c:v>41489.020833333336</c:v>
                </c:pt>
                <c:pt idx="6173">
                  <c:v>41489.03125</c:v>
                </c:pt>
                <c:pt idx="6174">
                  <c:v>41489.041666666664</c:v>
                </c:pt>
                <c:pt idx="6175">
                  <c:v>41489.052083333336</c:v>
                </c:pt>
                <c:pt idx="6176">
                  <c:v>41489.0625</c:v>
                </c:pt>
                <c:pt idx="6177">
                  <c:v>41489.072916666664</c:v>
                </c:pt>
                <c:pt idx="6178">
                  <c:v>41489.083333333336</c:v>
                </c:pt>
                <c:pt idx="6179">
                  <c:v>41489.09375</c:v>
                </c:pt>
                <c:pt idx="6180">
                  <c:v>41489.104166666664</c:v>
                </c:pt>
                <c:pt idx="6181">
                  <c:v>41489.114583333336</c:v>
                </c:pt>
                <c:pt idx="6182">
                  <c:v>41489.125</c:v>
                </c:pt>
                <c:pt idx="6183">
                  <c:v>41489.135416666664</c:v>
                </c:pt>
                <c:pt idx="6184">
                  <c:v>41489.145833333336</c:v>
                </c:pt>
                <c:pt idx="6185">
                  <c:v>41489.15625</c:v>
                </c:pt>
                <c:pt idx="6186">
                  <c:v>41489.166666666664</c:v>
                </c:pt>
                <c:pt idx="6187">
                  <c:v>41489.177083333336</c:v>
                </c:pt>
                <c:pt idx="6188">
                  <c:v>41489.1875</c:v>
                </c:pt>
                <c:pt idx="6189">
                  <c:v>41489.197916666664</c:v>
                </c:pt>
                <c:pt idx="6190">
                  <c:v>41489.208333333336</c:v>
                </c:pt>
                <c:pt idx="6191">
                  <c:v>41489.21875</c:v>
                </c:pt>
                <c:pt idx="6192">
                  <c:v>41489.229166666664</c:v>
                </c:pt>
                <c:pt idx="6193">
                  <c:v>41489.239583333336</c:v>
                </c:pt>
                <c:pt idx="6194">
                  <c:v>41489.25</c:v>
                </c:pt>
                <c:pt idx="6195">
                  <c:v>41489.260416666664</c:v>
                </c:pt>
                <c:pt idx="6196">
                  <c:v>41489.270833333336</c:v>
                </c:pt>
                <c:pt idx="6197">
                  <c:v>41489.28125</c:v>
                </c:pt>
                <c:pt idx="6198">
                  <c:v>41489.291666666664</c:v>
                </c:pt>
                <c:pt idx="6199">
                  <c:v>41489.302083333336</c:v>
                </c:pt>
                <c:pt idx="6200">
                  <c:v>41489.3125</c:v>
                </c:pt>
                <c:pt idx="6201">
                  <c:v>41489.322916666664</c:v>
                </c:pt>
                <c:pt idx="6202">
                  <c:v>41489.333333333336</c:v>
                </c:pt>
                <c:pt idx="6203">
                  <c:v>41489.34375</c:v>
                </c:pt>
                <c:pt idx="6204">
                  <c:v>41489.354166666664</c:v>
                </c:pt>
                <c:pt idx="6205">
                  <c:v>41489.364583333336</c:v>
                </c:pt>
                <c:pt idx="6206">
                  <c:v>41489.375</c:v>
                </c:pt>
                <c:pt idx="6207">
                  <c:v>41489.385416666664</c:v>
                </c:pt>
                <c:pt idx="6208">
                  <c:v>41489.395833333336</c:v>
                </c:pt>
                <c:pt idx="6209">
                  <c:v>41489.40625</c:v>
                </c:pt>
                <c:pt idx="6210">
                  <c:v>41489.416666666664</c:v>
                </c:pt>
                <c:pt idx="6211">
                  <c:v>41489.427083333336</c:v>
                </c:pt>
                <c:pt idx="6212">
                  <c:v>41489.4375</c:v>
                </c:pt>
                <c:pt idx="6213">
                  <c:v>41489.447916666664</c:v>
                </c:pt>
                <c:pt idx="6214">
                  <c:v>41489.458333333336</c:v>
                </c:pt>
                <c:pt idx="6215">
                  <c:v>41489.46875</c:v>
                </c:pt>
                <c:pt idx="6216">
                  <c:v>41489.479166666664</c:v>
                </c:pt>
                <c:pt idx="6217">
                  <c:v>41489.489583333336</c:v>
                </c:pt>
                <c:pt idx="6218">
                  <c:v>41489.5</c:v>
                </c:pt>
                <c:pt idx="6219">
                  <c:v>41489.510416666664</c:v>
                </c:pt>
                <c:pt idx="6220">
                  <c:v>41489.520833333336</c:v>
                </c:pt>
                <c:pt idx="6221">
                  <c:v>41489.53125</c:v>
                </c:pt>
                <c:pt idx="6222">
                  <c:v>41489.541666666664</c:v>
                </c:pt>
                <c:pt idx="6223">
                  <c:v>41489.552083333336</c:v>
                </c:pt>
                <c:pt idx="6224">
                  <c:v>41489.5625</c:v>
                </c:pt>
                <c:pt idx="6225">
                  <c:v>41489.572916666664</c:v>
                </c:pt>
                <c:pt idx="6226">
                  <c:v>41489.583333333336</c:v>
                </c:pt>
                <c:pt idx="6227">
                  <c:v>41489.59375</c:v>
                </c:pt>
                <c:pt idx="6228">
                  <c:v>41489.604166666664</c:v>
                </c:pt>
                <c:pt idx="6229">
                  <c:v>41489.614583333336</c:v>
                </c:pt>
                <c:pt idx="6230">
                  <c:v>41489.625</c:v>
                </c:pt>
                <c:pt idx="6231">
                  <c:v>41489.635416666664</c:v>
                </c:pt>
                <c:pt idx="6232">
                  <c:v>41489.645833333336</c:v>
                </c:pt>
                <c:pt idx="6233">
                  <c:v>41489.65625</c:v>
                </c:pt>
                <c:pt idx="6234">
                  <c:v>41489.666666666664</c:v>
                </c:pt>
                <c:pt idx="6235">
                  <c:v>41489.677083333336</c:v>
                </c:pt>
                <c:pt idx="6236">
                  <c:v>41489.6875</c:v>
                </c:pt>
                <c:pt idx="6237">
                  <c:v>41489.697916666664</c:v>
                </c:pt>
                <c:pt idx="6238">
                  <c:v>41489.708333333336</c:v>
                </c:pt>
                <c:pt idx="6239">
                  <c:v>41489.71875</c:v>
                </c:pt>
                <c:pt idx="6240">
                  <c:v>41489.729166666664</c:v>
                </c:pt>
                <c:pt idx="6241">
                  <c:v>41489.739583333336</c:v>
                </c:pt>
                <c:pt idx="6242">
                  <c:v>41489.75</c:v>
                </c:pt>
                <c:pt idx="6243">
                  <c:v>41489.760416666664</c:v>
                </c:pt>
                <c:pt idx="6244">
                  <c:v>41489.770833333336</c:v>
                </c:pt>
                <c:pt idx="6245">
                  <c:v>41489.78125</c:v>
                </c:pt>
                <c:pt idx="6246">
                  <c:v>41489.791666666664</c:v>
                </c:pt>
                <c:pt idx="6247">
                  <c:v>41489.802083333336</c:v>
                </c:pt>
                <c:pt idx="6248">
                  <c:v>41489.8125</c:v>
                </c:pt>
                <c:pt idx="6249">
                  <c:v>41489.822916666664</c:v>
                </c:pt>
                <c:pt idx="6250">
                  <c:v>41489.833333333336</c:v>
                </c:pt>
                <c:pt idx="6251">
                  <c:v>41489.84375</c:v>
                </c:pt>
                <c:pt idx="6252">
                  <c:v>41489.854166666664</c:v>
                </c:pt>
                <c:pt idx="6253">
                  <c:v>41489.864583333336</c:v>
                </c:pt>
                <c:pt idx="6254">
                  <c:v>41489.875</c:v>
                </c:pt>
                <c:pt idx="6255">
                  <c:v>41489.885416666664</c:v>
                </c:pt>
                <c:pt idx="6256">
                  <c:v>41489.895833333336</c:v>
                </c:pt>
                <c:pt idx="6257">
                  <c:v>41489.90625</c:v>
                </c:pt>
                <c:pt idx="6258">
                  <c:v>41489.916666666664</c:v>
                </c:pt>
                <c:pt idx="6259">
                  <c:v>41489.927083333336</c:v>
                </c:pt>
                <c:pt idx="6260">
                  <c:v>41489.9375</c:v>
                </c:pt>
                <c:pt idx="6261">
                  <c:v>41489.947916666664</c:v>
                </c:pt>
                <c:pt idx="6262">
                  <c:v>41489.958333333336</c:v>
                </c:pt>
                <c:pt idx="6263">
                  <c:v>41489.96875</c:v>
                </c:pt>
                <c:pt idx="6264">
                  <c:v>41489.979166666664</c:v>
                </c:pt>
                <c:pt idx="6265">
                  <c:v>41489.989583333336</c:v>
                </c:pt>
                <c:pt idx="6266">
                  <c:v>41490</c:v>
                </c:pt>
                <c:pt idx="6267">
                  <c:v>41490.010416666664</c:v>
                </c:pt>
                <c:pt idx="6268">
                  <c:v>41490.020833333336</c:v>
                </c:pt>
                <c:pt idx="6269">
                  <c:v>41490.03125</c:v>
                </c:pt>
                <c:pt idx="6270">
                  <c:v>41490.041666666664</c:v>
                </c:pt>
                <c:pt idx="6271">
                  <c:v>41490.052083333336</c:v>
                </c:pt>
                <c:pt idx="6272">
                  <c:v>41490.0625</c:v>
                </c:pt>
                <c:pt idx="6273">
                  <c:v>41490.072916666664</c:v>
                </c:pt>
                <c:pt idx="6274">
                  <c:v>41490.083333333336</c:v>
                </c:pt>
                <c:pt idx="6275">
                  <c:v>41490.09375</c:v>
                </c:pt>
                <c:pt idx="6276">
                  <c:v>41490.104166666664</c:v>
                </c:pt>
                <c:pt idx="6277">
                  <c:v>41490.114583333336</c:v>
                </c:pt>
                <c:pt idx="6278">
                  <c:v>41490.125</c:v>
                </c:pt>
                <c:pt idx="6279">
                  <c:v>41490.135416666664</c:v>
                </c:pt>
                <c:pt idx="6280">
                  <c:v>41490.145833333336</c:v>
                </c:pt>
                <c:pt idx="6281">
                  <c:v>41490.15625</c:v>
                </c:pt>
                <c:pt idx="6282">
                  <c:v>41490.166666666664</c:v>
                </c:pt>
                <c:pt idx="6283">
                  <c:v>41490.177083333336</c:v>
                </c:pt>
                <c:pt idx="6284">
                  <c:v>41490.1875</c:v>
                </c:pt>
                <c:pt idx="6285">
                  <c:v>41490.197916666664</c:v>
                </c:pt>
                <c:pt idx="6286">
                  <c:v>41490.208333333336</c:v>
                </c:pt>
                <c:pt idx="6287">
                  <c:v>41490.21875</c:v>
                </c:pt>
                <c:pt idx="6288">
                  <c:v>41490.229166666664</c:v>
                </c:pt>
                <c:pt idx="6289">
                  <c:v>41490.239583333336</c:v>
                </c:pt>
                <c:pt idx="6290">
                  <c:v>41490.25</c:v>
                </c:pt>
                <c:pt idx="6291">
                  <c:v>41490.260416666664</c:v>
                </c:pt>
                <c:pt idx="6292">
                  <c:v>41490.270833333336</c:v>
                </c:pt>
                <c:pt idx="6293">
                  <c:v>41490.28125</c:v>
                </c:pt>
                <c:pt idx="6294">
                  <c:v>41490.291666666664</c:v>
                </c:pt>
                <c:pt idx="6295">
                  <c:v>41490.302083333336</c:v>
                </c:pt>
                <c:pt idx="6296">
                  <c:v>41490.3125</c:v>
                </c:pt>
                <c:pt idx="6297">
                  <c:v>41490.322916666664</c:v>
                </c:pt>
                <c:pt idx="6298">
                  <c:v>41490.333333333336</c:v>
                </c:pt>
                <c:pt idx="6299">
                  <c:v>41490.34375</c:v>
                </c:pt>
                <c:pt idx="6300">
                  <c:v>41490.354166666664</c:v>
                </c:pt>
                <c:pt idx="6301">
                  <c:v>41490.364583333336</c:v>
                </c:pt>
                <c:pt idx="6302">
                  <c:v>41490.375</c:v>
                </c:pt>
                <c:pt idx="6303">
                  <c:v>41490.385416666664</c:v>
                </c:pt>
                <c:pt idx="6304">
                  <c:v>41490.395833333336</c:v>
                </c:pt>
                <c:pt idx="6305">
                  <c:v>41490.40625</c:v>
                </c:pt>
                <c:pt idx="6306">
                  <c:v>41490.416666666664</c:v>
                </c:pt>
                <c:pt idx="6307">
                  <c:v>41490.427083333336</c:v>
                </c:pt>
                <c:pt idx="6308">
                  <c:v>41490.4375</c:v>
                </c:pt>
                <c:pt idx="6309">
                  <c:v>41490.447916666664</c:v>
                </c:pt>
                <c:pt idx="6310">
                  <c:v>41490.458333333336</c:v>
                </c:pt>
                <c:pt idx="6311">
                  <c:v>41490.46875</c:v>
                </c:pt>
                <c:pt idx="6312">
                  <c:v>41490.479166666664</c:v>
                </c:pt>
                <c:pt idx="6313">
                  <c:v>41490.489583333336</c:v>
                </c:pt>
                <c:pt idx="6314">
                  <c:v>41490.5</c:v>
                </c:pt>
                <c:pt idx="6315">
                  <c:v>41490.510416666664</c:v>
                </c:pt>
                <c:pt idx="6316">
                  <c:v>41490.520833333336</c:v>
                </c:pt>
                <c:pt idx="6317">
                  <c:v>41490.53125</c:v>
                </c:pt>
                <c:pt idx="6318">
                  <c:v>41490.541666666664</c:v>
                </c:pt>
                <c:pt idx="6319">
                  <c:v>41490.552083333336</c:v>
                </c:pt>
                <c:pt idx="6320">
                  <c:v>41490.5625</c:v>
                </c:pt>
                <c:pt idx="6321">
                  <c:v>41490.572916666664</c:v>
                </c:pt>
                <c:pt idx="6322">
                  <c:v>41490.583333333336</c:v>
                </c:pt>
                <c:pt idx="6323">
                  <c:v>41490.59375</c:v>
                </c:pt>
                <c:pt idx="6324">
                  <c:v>41490.604166666664</c:v>
                </c:pt>
                <c:pt idx="6325">
                  <c:v>41490.614583333336</c:v>
                </c:pt>
                <c:pt idx="6326">
                  <c:v>41490.625</c:v>
                </c:pt>
                <c:pt idx="6327">
                  <c:v>41490.635416666664</c:v>
                </c:pt>
                <c:pt idx="6328">
                  <c:v>41490.645833333336</c:v>
                </c:pt>
                <c:pt idx="6329">
                  <c:v>41490.65625</c:v>
                </c:pt>
                <c:pt idx="6330">
                  <c:v>41490.666666666664</c:v>
                </c:pt>
                <c:pt idx="6331">
                  <c:v>41490.677083333336</c:v>
                </c:pt>
                <c:pt idx="6332">
                  <c:v>41490.6875</c:v>
                </c:pt>
                <c:pt idx="6333">
                  <c:v>41490.697916666664</c:v>
                </c:pt>
                <c:pt idx="6334">
                  <c:v>41490.708333333336</c:v>
                </c:pt>
                <c:pt idx="6335">
                  <c:v>41490.71875</c:v>
                </c:pt>
                <c:pt idx="6336">
                  <c:v>41490.729166666664</c:v>
                </c:pt>
                <c:pt idx="6337">
                  <c:v>41490.739583333336</c:v>
                </c:pt>
                <c:pt idx="6338">
                  <c:v>41490.75</c:v>
                </c:pt>
                <c:pt idx="6339">
                  <c:v>41490.760416666664</c:v>
                </c:pt>
                <c:pt idx="6340">
                  <c:v>41490.770833333336</c:v>
                </c:pt>
                <c:pt idx="6341">
                  <c:v>41490.78125</c:v>
                </c:pt>
                <c:pt idx="6342">
                  <c:v>41490.791666666664</c:v>
                </c:pt>
                <c:pt idx="6343">
                  <c:v>41490.802083333336</c:v>
                </c:pt>
                <c:pt idx="6344">
                  <c:v>41490.8125</c:v>
                </c:pt>
                <c:pt idx="6345">
                  <c:v>41490.822916666664</c:v>
                </c:pt>
                <c:pt idx="6346">
                  <c:v>41490.833333333336</c:v>
                </c:pt>
                <c:pt idx="6347">
                  <c:v>41490.84375</c:v>
                </c:pt>
                <c:pt idx="6348">
                  <c:v>41490.854166666664</c:v>
                </c:pt>
                <c:pt idx="6349">
                  <c:v>41490.864583333336</c:v>
                </c:pt>
                <c:pt idx="6350">
                  <c:v>41490.875</c:v>
                </c:pt>
                <c:pt idx="6351">
                  <c:v>41490.885416666664</c:v>
                </c:pt>
                <c:pt idx="6352">
                  <c:v>41490.895833333336</c:v>
                </c:pt>
                <c:pt idx="6353">
                  <c:v>41490.90625</c:v>
                </c:pt>
                <c:pt idx="6354">
                  <c:v>41490.916666666664</c:v>
                </c:pt>
                <c:pt idx="6355">
                  <c:v>41490.927083333336</c:v>
                </c:pt>
                <c:pt idx="6356">
                  <c:v>41490.9375</c:v>
                </c:pt>
                <c:pt idx="6357">
                  <c:v>41490.947916666664</c:v>
                </c:pt>
                <c:pt idx="6358">
                  <c:v>41490.958333333336</c:v>
                </c:pt>
                <c:pt idx="6359">
                  <c:v>41490.96875</c:v>
                </c:pt>
                <c:pt idx="6360">
                  <c:v>41490.979166666664</c:v>
                </c:pt>
                <c:pt idx="6361">
                  <c:v>41490.989583333336</c:v>
                </c:pt>
                <c:pt idx="6362">
                  <c:v>41491</c:v>
                </c:pt>
                <c:pt idx="6363">
                  <c:v>41491.010416666664</c:v>
                </c:pt>
                <c:pt idx="6364">
                  <c:v>41491.020833333336</c:v>
                </c:pt>
                <c:pt idx="6365">
                  <c:v>41491.03125</c:v>
                </c:pt>
                <c:pt idx="6366">
                  <c:v>41491.041666666664</c:v>
                </c:pt>
                <c:pt idx="6367">
                  <c:v>41491.052083333336</c:v>
                </c:pt>
                <c:pt idx="6368">
                  <c:v>41491.0625</c:v>
                </c:pt>
                <c:pt idx="6369">
                  <c:v>41491.072916666664</c:v>
                </c:pt>
                <c:pt idx="6370">
                  <c:v>41491.083333333336</c:v>
                </c:pt>
                <c:pt idx="6371">
                  <c:v>41491.09375</c:v>
                </c:pt>
                <c:pt idx="6372">
                  <c:v>41491.104166666664</c:v>
                </c:pt>
                <c:pt idx="6373">
                  <c:v>41491.114583333336</c:v>
                </c:pt>
                <c:pt idx="6374">
                  <c:v>41491.125</c:v>
                </c:pt>
                <c:pt idx="6375">
                  <c:v>41491.135416666664</c:v>
                </c:pt>
                <c:pt idx="6376">
                  <c:v>41491.145833333336</c:v>
                </c:pt>
                <c:pt idx="6377">
                  <c:v>41491.15625</c:v>
                </c:pt>
                <c:pt idx="6378">
                  <c:v>41491.166666666664</c:v>
                </c:pt>
                <c:pt idx="6379">
                  <c:v>41491.177083333336</c:v>
                </c:pt>
                <c:pt idx="6380">
                  <c:v>41491.1875</c:v>
                </c:pt>
                <c:pt idx="6381">
                  <c:v>41491.197916666664</c:v>
                </c:pt>
                <c:pt idx="6382">
                  <c:v>41491.208333333336</c:v>
                </c:pt>
                <c:pt idx="6383">
                  <c:v>41491.21875</c:v>
                </c:pt>
                <c:pt idx="6384">
                  <c:v>41491.229166666664</c:v>
                </c:pt>
                <c:pt idx="6385">
                  <c:v>41491.239583333336</c:v>
                </c:pt>
                <c:pt idx="6386">
                  <c:v>41491.25</c:v>
                </c:pt>
                <c:pt idx="6387">
                  <c:v>41491.260416666664</c:v>
                </c:pt>
                <c:pt idx="6388">
                  <c:v>41491.270833333336</c:v>
                </c:pt>
                <c:pt idx="6389">
                  <c:v>41491.28125</c:v>
                </c:pt>
                <c:pt idx="6390">
                  <c:v>41491.291666666664</c:v>
                </c:pt>
                <c:pt idx="6391">
                  <c:v>41491.302083333336</c:v>
                </c:pt>
                <c:pt idx="6392">
                  <c:v>41491.3125</c:v>
                </c:pt>
                <c:pt idx="6393">
                  <c:v>41491.322916666664</c:v>
                </c:pt>
                <c:pt idx="6394">
                  <c:v>41491.333333333336</c:v>
                </c:pt>
                <c:pt idx="6395">
                  <c:v>41491.34375</c:v>
                </c:pt>
                <c:pt idx="6396">
                  <c:v>41491.354166666664</c:v>
                </c:pt>
                <c:pt idx="6397">
                  <c:v>41491.364583333336</c:v>
                </c:pt>
                <c:pt idx="6398">
                  <c:v>41491.375</c:v>
                </c:pt>
                <c:pt idx="6399">
                  <c:v>41491.385416666664</c:v>
                </c:pt>
                <c:pt idx="6400">
                  <c:v>41491.395833333336</c:v>
                </c:pt>
                <c:pt idx="6401">
                  <c:v>41491.40625</c:v>
                </c:pt>
                <c:pt idx="6402">
                  <c:v>41491.416666666664</c:v>
                </c:pt>
                <c:pt idx="6403">
                  <c:v>41491.427083333336</c:v>
                </c:pt>
                <c:pt idx="6404">
                  <c:v>41491.4375</c:v>
                </c:pt>
                <c:pt idx="6405">
                  <c:v>41491.447916666664</c:v>
                </c:pt>
                <c:pt idx="6406">
                  <c:v>41491.458333333336</c:v>
                </c:pt>
                <c:pt idx="6407">
                  <c:v>41491.46875</c:v>
                </c:pt>
                <c:pt idx="6408">
                  <c:v>41491.479166666664</c:v>
                </c:pt>
                <c:pt idx="6409">
                  <c:v>41491.489583333336</c:v>
                </c:pt>
                <c:pt idx="6410">
                  <c:v>41491.5</c:v>
                </c:pt>
                <c:pt idx="6411">
                  <c:v>41491.510416666664</c:v>
                </c:pt>
                <c:pt idx="6412">
                  <c:v>41491.520833333336</c:v>
                </c:pt>
                <c:pt idx="6413">
                  <c:v>41491.53125</c:v>
                </c:pt>
                <c:pt idx="6414">
                  <c:v>41491.541666666664</c:v>
                </c:pt>
                <c:pt idx="6415">
                  <c:v>41491.552083333336</c:v>
                </c:pt>
                <c:pt idx="6416">
                  <c:v>41491.5625</c:v>
                </c:pt>
                <c:pt idx="6417">
                  <c:v>41491.572916666664</c:v>
                </c:pt>
                <c:pt idx="6418">
                  <c:v>41491.583333333336</c:v>
                </c:pt>
                <c:pt idx="6419">
                  <c:v>41491.59375</c:v>
                </c:pt>
                <c:pt idx="6420">
                  <c:v>41491.604166666664</c:v>
                </c:pt>
                <c:pt idx="6421">
                  <c:v>41491.614583333336</c:v>
                </c:pt>
                <c:pt idx="6422">
                  <c:v>41491.625</c:v>
                </c:pt>
                <c:pt idx="6423">
                  <c:v>41491.634722222225</c:v>
                </c:pt>
                <c:pt idx="6424">
                  <c:v>41491.635416666664</c:v>
                </c:pt>
                <c:pt idx="6425">
                  <c:v>41491.645833333336</c:v>
                </c:pt>
                <c:pt idx="6426">
                  <c:v>41491.65625</c:v>
                </c:pt>
                <c:pt idx="6427">
                  <c:v>41491.666666666664</c:v>
                </c:pt>
                <c:pt idx="6428">
                  <c:v>41491.677083333336</c:v>
                </c:pt>
                <c:pt idx="6429">
                  <c:v>41491.6875</c:v>
                </c:pt>
                <c:pt idx="6430">
                  <c:v>41491.697916666664</c:v>
                </c:pt>
                <c:pt idx="6431">
                  <c:v>41491.708333333336</c:v>
                </c:pt>
                <c:pt idx="6432">
                  <c:v>41491.71875</c:v>
                </c:pt>
                <c:pt idx="6433">
                  <c:v>41491.729166666664</c:v>
                </c:pt>
                <c:pt idx="6434">
                  <c:v>41491.739583333336</c:v>
                </c:pt>
                <c:pt idx="6435">
                  <c:v>41491.75</c:v>
                </c:pt>
                <c:pt idx="6436">
                  <c:v>41491.760416666664</c:v>
                </c:pt>
                <c:pt idx="6437">
                  <c:v>41491.770833333336</c:v>
                </c:pt>
                <c:pt idx="6438">
                  <c:v>41491.78125</c:v>
                </c:pt>
                <c:pt idx="6439">
                  <c:v>41491.791666666664</c:v>
                </c:pt>
                <c:pt idx="6440">
                  <c:v>41491.802083333336</c:v>
                </c:pt>
                <c:pt idx="6441">
                  <c:v>41491.8125</c:v>
                </c:pt>
                <c:pt idx="6442">
                  <c:v>41491.822916666664</c:v>
                </c:pt>
                <c:pt idx="6443">
                  <c:v>41491.833333333336</c:v>
                </c:pt>
                <c:pt idx="6444">
                  <c:v>41491.84375</c:v>
                </c:pt>
                <c:pt idx="6445">
                  <c:v>41491.854166666664</c:v>
                </c:pt>
                <c:pt idx="6446">
                  <c:v>41491.864583333336</c:v>
                </c:pt>
                <c:pt idx="6447">
                  <c:v>41491.875</c:v>
                </c:pt>
                <c:pt idx="6448">
                  <c:v>41491.885416666664</c:v>
                </c:pt>
                <c:pt idx="6449">
                  <c:v>41491.895833333336</c:v>
                </c:pt>
                <c:pt idx="6450">
                  <c:v>41491.90625</c:v>
                </c:pt>
                <c:pt idx="6451">
                  <c:v>41491.916666666664</c:v>
                </c:pt>
                <c:pt idx="6452">
                  <c:v>41491.927083333336</c:v>
                </c:pt>
                <c:pt idx="6453">
                  <c:v>41491.9375</c:v>
                </c:pt>
                <c:pt idx="6454">
                  <c:v>41491.947916666664</c:v>
                </c:pt>
                <c:pt idx="6455">
                  <c:v>41491.958333333336</c:v>
                </c:pt>
                <c:pt idx="6456">
                  <c:v>41491.96875</c:v>
                </c:pt>
                <c:pt idx="6457">
                  <c:v>41491.979166666664</c:v>
                </c:pt>
                <c:pt idx="6458">
                  <c:v>41491.989583333336</c:v>
                </c:pt>
                <c:pt idx="6459">
                  <c:v>41492</c:v>
                </c:pt>
                <c:pt idx="6460">
                  <c:v>41492.010416666664</c:v>
                </c:pt>
                <c:pt idx="6461">
                  <c:v>41492.020833333336</c:v>
                </c:pt>
                <c:pt idx="6462">
                  <c:v>41492.03125</c:v>
                </c:pt>
                <c:pt idx="6463">
                  <c:v>41492.041666666664</c:v>
                </c:pt>
                <c:pt idx="6464">
                  <c:v>41492.052083333336</c:v>
                </c:pt>
                <c:pt idx="6465">
                  <c:v>41492.0625</c:v>
                </c:pt>
                <c:pt idx="6466">
                  <c:v>41492.072916666664</c:v>
                </c:pt>
                <c:pt idx="6467">
                  <c:v>41492.083333333336</c:v>
                </c:pt>
                <c:pt idx="6468">
                  <c:v>41492.09375</c:v>
                </c:pt>
                <c:pt idx="6469">
                  <c:v>41492.104166666664</c:v>
                </c:pt>
                <c:pt idx="6470">
                  <c:v>41492.114583333336</c:v>
                </c:pt>
                <c:pt idx="6471">
                  <c:v>41492.125</c:v>
                </c:pt>
                <c:pt idx="6472">
                  <c:v>41492.135416666664</c:v>
                </c:pt>
                <c:pt idx="6473">
                  <c:v>41492.145833333336</c:v>
                </c:pt>
                <c:pt idx="6474">
                  <c:v>41492.15625</c:v>
                </c:pt>
                <c:pt idx="6475">
                  <c:v>41492.166666666664</c:v>
                </c:pt>
                <c:pt idx="6476">
                  <c:v>41492.177083333336</c:v>
                </c:pt>
                <c:pt idx="6477">
                  <c:v>41492.1875</c:v>
                </c:pt>
                <c:pt idx="6478">
                  <c:v>41492.197916666664</c:v>
                </c:pt>
                <c:pt idx="6479">
                  <c:v>41492.208333333336</c:v>
                </c:pt>
                <c:pt idx="6480">
                  <c:v>41492.21875</c:v>
                </c:pt>
                <c:pt idx="6481">
                  <c:v>41492.229166666664</c:v>
                </c:pt>
                <c:pt idx="6482">
                  <c:v>41492.239583333336</c:v>
                </c:pt>
                <c:pt idx="6483">
                  <c:v>41492.25</c:v>
                </c:pt>
                <c:pt idx="6484">
                  <c:v>41492.260416666664</c:v>
                </c:pt>
                <c:pt idx="6485">
                  <c:v>41492.270833333336</c:v>
                </c:pt>
                <c:pt idx="6486">
                  <c:v>41492.28125</c:v>
                </c:pt>
                <c:pt idx="6487">
                  <c:v>41492.291666666664</c:v>
                </c:pt>
                <c:pt idx="6488">
                  <c:v>41492.302083333336</c:v>
                </c:pt>
                <c:pt idx="6489">
                  <c:v>41492.3125</c:v>
                </c:pt>
                <c:pt idx="6490">
                  <c:v>41492.322916666664</c:v>
                </c:pt>
                <c:pt idx="6491">
                  <c:v>41492.333333333336</c:v>
                </c:pt>
                <c:pt idx="6492">
                  <c:v>41492.34375</c:v>
                </c:pt>
                <c:pt idx="6493">
                  <c:v>41492.354166666664</c:v>
                </c:pt>
                <c:pt idx="6494">
                  <c:v>41492.364583333336</c:v>
                </c:pt>
                <c:pt idx="6495">
                  <c:v>41492.375</c:v>
                </c:pt>
                <c:pt idx="6496">
                  <c:v>41492.385416666664</c:v>
                </c:pt>
                <c:pt idx="6497">
                  <c:v>41492.395833333336</c:v>
                </c:pt>
                <c:pt idx="6498">
                  <c:v>41492.40625</c:v>
                </c:pt>
                <c:pt idx="6499">
                  <c:v>41492.416666666664</c:v>
                </c:pt>
                <c:pt idx="6500">
                  <c:v>41492.427083333336</c:v>
                </c:pt>
                <c:pt idx="6501">
                  <c:v>41492.4375</c:v>
                </c:pt>
                <c:pt idx="6502">
                  <c:v>41492.447916666664</c:v>
                </c:pt>
                <c:pt idx="6503">
                  <c:v>41492.458333333336</c:v>
                </c:pt>
                <c:pt idx="6504">
                  <c:v>41492.46875</c:v>
                </c:pt>
                <c:pt idx="6505">
                  <c:v>41492.479166666664</c:v>
                </c:pt>
                <c:pt idx="6506">
                  <c:v>41492.489583333336</c:v>
                </c:pt>
                <c:pt idx="6507">
                  <c:v>41492.5</c:v>
                </c:pt>
                <c:pt idx="6508">
                  <c:v>41492.510416666664</c:v>
                </c:pt>
                <c:pt idx="6509">
                  <c:v>41492.520833333336</c:v>
                </c:pt>
                <c:pt idx="6510">
                  <c:v>41492.53125</c:v>
                </c:pt>
                <c:pt idx="6511">
                  <c:v>41492.541666666664</c:v>
                </c:pt>
                <c:pt idx="6512">
                  <c:v>41492.552083333336</c:v>
                </c:pt>
                <c:pt idx="6513">
                  <c:v>41492.5625</c:v>
                </c:pt>
                <c:pt idx="6514">
                  <c:v>41492.572916666664</c:v>
                </c:pt>
                <c:pt idx="6515">
                  <c:v>41492.583333333336</c:v>
                </c:pt>
                <c:pt idx="6516">
                  <c:v>41492.59375</c:v>
                </c:pt>
                <c:pt idx="6517">
                  <c:v>41492.604166666664</c:v>
                </c:pt>
                <c:pt idx="6518">
                  <c:v>41492.614583333336</c:v>
                </c:pt>
                <c:pt idx="6519">
                  <c:v>41492.625</c:v>
                </c:pt>
                <c:pt idx="6520">
                  <c:v>41492.635416666664</c:v>
                </c:pt>
                <c:pt idx="6521">
                  <c:v>41492.645833333336</c:v>
                </c:pt>
                <c:pt idx="6522">
                  <c:v>41492.65625</c:v>
                </c:pt>
                <c:pt idx="6523">
                  <c:v>41492.666666666664</c:v>
                </c:pt>
                <c:pt idx="6524">
                  <c:v>41492.677083333336</c:v>
                </c:pt>
                <c:pt idx="6525">
                  <c:v>41492.6875</c:v>
                </c:pt>
                <c:pt idx="6526">
                  <c:v>41492.697916666664</c:v>
                </c:pt>
                <c:pt idx="6527">
                  <c:v>41492.708333333336</c:v>
                </c:pt>
                <c:pt idx="6528">
                  <c:v>41492.71875</c:v>
                </c:pt>
                <c:pt idx="6529">
                  <c:v>41492.729166666664</c:v>
                </c:pt>
                <c:pt idx="6530">
                  <c:v>41492.739583333336</c:v>
                </c:pt>
                <c:pt idx="6531">
                  <c:v>41492.75</c:v>
                </c:pt>
                <c:pt idx="6532">
                  <c:v>41492.760416666664</c:v>
                </c:pt>
                <c:pt idx="6533">
                  <c:v>41492.770833333336</c:v>
                </c:pt>
                <c:pt idx="6534">
                  <c:v>41492.78125</c:v>
                </c:pt>
                <c:pt idx="6535">
                  <c:v>41492.791666666664</c:v>
                </c:pt>
                <c:pt idx="6536">
                  <c:v>41492.802083333336</c:v>
                </c:pt>
                <c:pt idx="6537">
                  <c:v>41492.8125</c:v>
                </c:pt>
                <c:pt idx="6538">
                  <c:v>41492.822916666664</c:v>
                </c:pt>
                <c:pt idx="6539">
                  <c:v>41492.833333333336</c:v>
                </c:pt>
                <c:pt idx="6540">
                  <c:v>41492.84375</c:v>
                </c:pt>
                <c:pt idx="6541">
                  <c:v>41492.854166666664</c:v>
                </c:pt>
                <c:pt idx="6542">
                  <c:v>41492.864583333336</c:v>
                </c:pt>
                <c:pt idx="6543">
                  <c:v>41492.875</c:v>
                </c:pt>
                <c:pt idx="6544">
                  <c:v>41492.885416666664</c:v>
                </c:pt>
                <c:pt idx="6545">
                  <c:v>41492.895833333336</c:v>
                </c:pt>
                <c:pt idx="6546">
                  <c:v>41492.90625</c:v>
                </c:pt>
                <c:pt idx="6547">
                  <c:v>41492.916666666664</c:v>
                </c:pt>
                <c:pt idx="6548">
                  <c:v>41492.927083333336</c:v>
                </c:pt>
                <c:pt idx="6549">
                  <c:v>41492.9375</c:v>
                </c:pt>
                <c:pt idx="6550">
                  <c:v>41492.947916666664</c:v>
                </c:pt>
                <c:pt idx="6551">
                  <c:v>41492.958333333336</c:v>
                </c:pt>
                <c:pt idx="6552">
                  <c:v>41492.96875</c:v>
                </c:pt>
                <c:pt idx="6553">
                  <c:v>41492.979166666664</c:v>
                </c:pt>
                <c:pt idx="6554">
                  <c:v>41492.989583333336</c:v>
                </c:pt>
                <c:pt idx="6555">
                  <c:v>41493</c:v>
                </c:pt>
                <c:pt idx="6556">
                  <c:v>41493.010416666664</c:v>
                </c:pt>
                <c:pt idx="6557">
                  <c:v>41493.020833333336</c:v>
                </c:pt>
                <c:pt idx="6558">
                  <c:v>41493.03125</c:v>
                </c:pt>
                <c:pt idx="6559">
                  <c:v>41493.041666666664</c:v>
                </c:pt>
                <c:pt idx="6560">
                  <c:v>41493.052083333336</c:v>
                </c:pt>
                <c:pt idx="6561">
                  <c:v>41493.0625</c:v>
                </c:pt>
                <c:pt idx="6562">
                  <c:v>41493.072916666664</c:v>
                </c:pt>
                <c:pt idx="6563">
                  <c:v>41493.083333333336</c:v>
                </c:pt>
                <c:pt idx="6564">
                  <c:v>41493.09375</c:v>
                </c:pt>
                <c:pt idx="6565">
                  <c:v>41493.104166666664</c:v>
                </c:pt>
                <c:pt idx="6566">
                  <c:v>41493.114583333336</c:v>
                </c:pt>
                <c:pt idx="6567">
                  <c:v>41493.125</c:v>
                </c:pt>
                <c:pt idx="6568">
                  <c:v>41493.135416666664</c:v>
                </c:pt>
                <c:pt idx="6569">
                  <c:v>41493.145833333336</c:v>
                </c:pt>
                <c:pt idx="6570">
                  <c:v>41493.15625</c:v>
                </c:pt>
                <c:pt idx="6571">
                  <c:v>41493.166666666664</c:v>
                </c:pt>
                <c:pt idx="6572">
                  <c:v>41493.177083333336</c:v>
                </c:pt>
                <c:pt idx="6573">
                  <c:v>41493.1875</c:v>
                </c:pt>
                <c:pt idx="6574">
                  <c:v>41493.197916666664</c:v>
                </c:pt>
                <c:pt idx="6575">
                  <c:v>41493.208333333336</c:v>
                </c:pt>
                <c:pt idx="6576">
                  <c:v>41493.21875</c:v>
                </c:pt>
                <c:pt idx="6577">
                  <c:v>41493.229166666664</c:v>
                </c:pt>
                <c:pt idx="6578">
                  <c:v>41493.239583333336</c:v>
                </c:pt>
                <c:pt idx="6579">
                  <c:v>41493.25</c:v>
                </c:pt>
                <c:pt idx="6580">
                  <c:v>41493.260416666664</c:v>
                </c:pt>
                <c:pt idx="6581">
                  <c:v>41493.270833333336</c:v>
                </c:pt>
                <c:pt idx="6582">
                  <c:v>41493.28125</c:v>
                </c:pt>
                <c:pt idx="6583">
                  <c:v>41493.291666666664</c:v>
                </c:pt>
                <c:pt idx="6584">
                  <c:v>41493.302083333336</c:v>
                </c:pt>
                <c:pt idx="6585">
                  <c:v>41493.3125</c:v>
                </c:pt>
                <c:pt idx="6586">
                  <c:v>41493.322916666664</c:v>
                </c:pt>
                <c:pt idx="6587">
                  <c:v>41493.333333333336</c:v>
                </c:pt>
                <c:pt idx="6588">
                  <c:v>41493.34375</c:v>
                </c:pt>
                <c:pt idx="6589">
                  <c:v>41493.354166666664</c:v>
                </c:pt>
                <c:pt idx="6590">
                  <c:v>41493.364583333336</c:v>
                </c:pt>
                <c:pt idx="6591">
                  <c:v>41493.375</c:v>
                </c:pt>
                <c:pt idx="6592">
                  <c:v>41493.385416666664</c:v>
                </c:pt>
                <c:pt idx="6593">
                  <c:v>41493.395833333336</c:v>
                </c:pt>
                <c:pt idx="6594">
                  <c:v>41493.40625</c:v>
                </c:pt>
                <c:pt idx="6595">
                  <c:v>41493.416666666664</c:v>
                </c:pt>
                <c:pt idx="6596">
                  <c:v>41493.427083333336</c:v>
                </c:pt>
                <c:pt idx="6597">
                  <c:v>41493.4375</c:v>
                </c:pt>
                <c:pt idx="6598">
                  <c:v>41493.447916666664</c:v>
                </c:pt>
                <c:pt idx="6599">
                  <c:v>41493.458333333336</c:v>
                </c:pt>
                <c:pt idx="6600">
                  <c:v>41493.46875</c:v>
                </c:pt>
                <c:pt idx="6601">
                  <c:v>41493.479166666664</c:v>
                </c:pt>
                <c:pt idx="6602">
                  <c:v>41493.489583333336</c:v>
                </c:pt>
                <c:pt idx="6603">
                  <c:v>41493.5</c:v>
                </c:pt>
                <c:pt idx="6604">
                  <c:v>41493.510416666664</c:v>
                </c:pt>
                <c:pt idx="6605">
                  <c:v>41493.520833333336</c:v>
                </c:pt>
                <c:pt idx="6606">
                  <c:v>41493.53125</c:v>
                </c:pt>
                <c:pt idx="6607">
                  <c:v>41493.541666666664</c:v>
                </c:pt>
                <c:pt idx="6608">
                  <c:v>41493.552083333336</c:v>
                </c:pt>
                <c:pt idx="6609">
                  <c:v>41493.5625</c:v>
                </c:pt>
                <c:pt idx="6610">
                  <c:v>41493.572916666664</c:v>
                </c:pt>
                <c:pt idx="6611">
                  <c:v>41493.583333333336</c:v>
                </c:pt>
                <c:pt idx="6612">
                  <c:v>41493.59375</c:v>
                </c:pt>
                <c:pt idx="6613">
                  <c:v>41493.604166666664</c:v>
                </c:pt>
                <c:pt idx="6614">
                  <c:v>41493.614583333336</c:v>
                </c:pt>
                <c:pt idx="6615">
                  <c:v>41493.625</c:v>
                </c:pt>
                <c:pt idx="6616">
                  <c:v>41493.635416666664</c:v>
                </c:pt>
                <c:pt idx="6617">
                  <c:v>41493.645833333336</c:v>
                </c:pt>
                <c:pt idx="6618">
                  <c:v>41493.65625</c:v>
                </c:pt>
                <c:pt idx="6619">
                  <c:v>41493.666666666664</c:v>
                </c:pt>
                <c:pt idx="6620">
                  <c:v>41493.677083333336</c:v>
                </c:pt>
                <c:pt idx="6621">
                  <c:v>41493.6875</c:v>
                </c:pt>
                <c:pt idx="6622">
                  <c:v>41493.697916666664</c:v>
                </c:pt>
                <c:pt idx="6623">
                  <c:v>41493.739583333336</c:v>
                </c:pt>
                <c:pt idx="6624">
                  <c:v>41493.75</c:v>
                </c:pt>
                <c:pt idx="6625">
                  <c:v>41493.760416666664</c:v>
                </c:pt>
                <c:pt idx="6626">
                  <c:v>41493.770833333336</c:v>
                </c:pt>
                <c:pt idx="6627">
                  <c:v>41493.78125</c:v>
                </c:pt>
                <c:pt idx="6628">
                  <c:v>41493.791666666664</c:v>
                </c:pt>
                <c:pt idx="6629">
                  <c:v>41493.802083333336</c:v>
                </c:pt>
                <c:pt idx="6630">
                  <c:v>41493.8125</c:v>
                </c:pt>
                <c:pt idx="6631">
                  <c:v>41493.822916666664</c:v>
                </c:pt>
                <c:pt idx="6632">
                  <c:v>41493.833333333336</c:v>
                </c:pt>
                <c:pt idx="6633">
                  <c:v>41493.84375</c:v>
                </c:pt>
                <c:pt idx="6634">
                  <c:v>41493.854166666664</c:v>
                </c:pt>
                <c:pt idx="6635">
                  <c:v>41493.864583333336</c:v>
                </c:pt>
                <c:pt idx="6636">
                  <c:v>41493.875</c:v>
                </c:pt>
                <c:pt idx="6637">
                  <c:v>41493.885416666664</c:v>
                </c:pt>
                <c:pt idx="6638">
                  <c:v>41493.895833333336</c:v>
                </c:pt>
                <c:pt idx="6639">
                  <c:v>41493.90625</c:v>
                </c:pt>
                <c:pt idx="6640">
                  <c:v>41493.916666666664</c:v>
                </c:pt>
                <c:pt idx="6641">
                  <c:v>41493.927083333336</c:v>
                </c:pt>
                <c:pt idx="6642">
                  <c:v>41493.9375</c:v>
                </c:pt>
                <c:pt idx="6643">
                  <c:v>41493.947916666664</c:v>
                </c:pt>
                <c:pt idx="6644">
                  <c:v>41493.958333333336</c:v>
                </c:pt>
                <c:pt idx="6645">
                  <c:v>41493.96875</c:v>
                </c:pt>
                <c:pt idx="6646">
                  <c:v>41493.979166666664</c:v>
                </c:pt>
                <c:pt idx="6647">
                  <c:v>41493.989583333336</c:v>
                </c:pt>
                <c:pt idx="6648">
                  <c:v>41494</c:v>
                </c:pt>
                <c:pt idx="6649">
                  <c:v>41494.010416666664</c:v>
                </c:pt>
                <c:pt idx="6650">
                  <c:v>41494.020833333336</c:v>
                </c:pt>
                <c:pt idx="6651">
                  <c:v>41494.03125</c:v>
                </c:pt>
                <c:pt idx="6652">
                  <c:v>41494.041666666664</c:v>
                </c:pt>
                <c:pt idx="6653">
                  <c:v>41494.052083333336</c:v>
                </c:pt>
                <c:pt idx="6654">
                  <c:v>41494.0625</c:v>
                </c:pt>
                <c:pt idx="6655">
                  <c:v>41494.072916666664</c:v>
                </c:pt>
                <c:pt idx="6656">
                  <c:v>41494.083333333336</c:v>
                </c:pt>
                <c:pt idx="6657">
                  <c:v>41494.09375</c:v>
                </c:pt>
                <c:pt idx="6658">
                  <c:v>41494.104166666664</c:v>
                </c:pt>
                <c:pt idx="6659">
                  <c:v>41494.114583333336</c:v>
                </c:pt>
                <c:pt idx="6660">
                  <c:v>41494.125</c:v>
                </c:pt>
                <c:pt idx="6661">
                  <c:v>41494.134722222225</c:v>
                </c:pt>
                <c:pt idx="6662">
                  <c:v>41494.135416666664</c:v>
                </c:pt>
                <c:pt idx="6663">
                  <c:v>41494.145833333336</c:v>
                </c:pt>
                <c:pt idx="6664">
                  <c:v>41494.15625</c:v>
                </c:pt>
                <c:pt idx="6665">
                  <c:v>41494.166666666664</c:v>
                </c:pt>
                <c:pt idx="6666">
                  <c:v>41494.177083333336</c:v>
                </c:pt>
                <c:pt idx="6667">
                  <c:v>41494.1875</c:v>
                </c:pt>
                <c:pt idx="6668">
                  <c:v>41494.197916666664</c:v>
                </c:pt>
                <c:pt idx="6669">
                  <c:v>41494.208333333336</c:v>
                </c:pt>
                <c:pt idx="6670">
                  <c:v>41494.21875</c:v>
                </c:pt>
                <c:pt idx="6671">
                  <c:v>41494.229166666664</c:v>
                </c:pt>
                <c:pt idx="6672">
                  <c:v>41494.239583333336</c:v>
                </c:pt>
                <c:pt idx="6673">
                  <c:v>41494.249305555553</c:v>
                </c:pt>
                <c:pt idx="6674">
                  <c:v>41494.25</c:v>
                </c:pt>
                <c:pt idx="6675">
                  <c:v>41494.260416666664</c:v>
                </c:pt>
                <c:pt idx="6676">
                  <c:v>41494.270833333336</c:v>
                </c:pt>
                <c:pt idx="6677">
                  <c:v>41494.28125</c:v>
                </c:pt>
                <c:pt idx="6678">
                  <c:v>41494.291666666664</c:v>
                </c:pt>
                <c:pt idx="6679">
                  <c:v>41494.302083333336</c:v>
                </c:pt>
                <c:pt idx="6680">
                  <c:v>41494.3125</c:v>
                </c:pt>
                <c:pt idx="6681">
                  <c:v>41494.322916666664</c:v>
                </c:pt>
                <c:pt idx="6682">
                  <c:v>41494.333333333336</c:v>
                </c:pt>
                <c:pt idx="6683">
                  <c:v>41494.34375</c:v>
                </c:pt>
                <c:pt idx="6684">
                  <c:v>41494.354166666664</c:v>
                </c:pt>
                <c:pt idx="6685">
                  <c:v>41494.364583333336</c:v>
                </c:pt>
                <c:pt idx="6686">
                  <c:v>41494.375</c:v>
                </c:pt>
                <c:pt idx="6687">
                  <c:v>41494.385416666664</c:v>
                </c:pt>
                <c:pt idx="6688">
                  <c:v>41494.395833333336</c:v>
                </c:pt>
                <c:pt idx="6689">
                  <c:v>41494.40625</c:v>
                </c:pt>
                <c:pt idx="6690">
                  <c:v>41494.416666666664</c:v>
                </c:pt>
                <c:pt idx="6691">
                  <c:v>41494.427083333336</c:v>
                </c:pt>
                <c:pt idx="6692">
                  <c:v>41494.4375</c:v>
                </c:pt>
                <c:pt idx="6693">
                  <c:v>41494.447916666664</c:v>
                </c:pt>
                <c:pt idx="6694">
                  <c:v>41494.458333333336</c:v>
                </c:pt>
                <c:pt idx="6695">
                  <c:v>41494.46875</c:v>
                </c:pt>
                <c:pt idx="6696">
                  <c:v>41494.479166666664</c:v>
                </c:pt>
                <c:pt idx="6697">
                  <c:v>41494.489583333336</c:v>
                </c:pt>
                <c:pt idx="6698">
                  <c:v>41494.5</c:v>
                </c:pt>
                <c:pt idx="6699">
                  <c:v>41494.510416666664</c:v>
                </c:pt>
                <c:pt idx="6700">
                  <c:v>41494.520833333336</c:v>
                </c:pt>
                <c:pt idx="6701">
                  <c:v>41494.53125</c:v>
                </c:pt>
                <c:pt idx="6702">
                  <c:v>41494.541666666664</c:v>
                </c:pt>
                <c:pt idx="6703">
                  <c:v>41494.552083333336</c:v>
                </c:pt>
                <c:pt idx="6704">
                  <c:v>41494.5625</c:v>
                </c:pt>
                <c:pt idx="6705">
                  <c:v>41494.572916666664</c:v>
                </c:pt>
                <c:pt idx="6706">
                  <c:v>41494.583333333336</c:v>
                </c:pt>
                <c:pt idx="6707">
                  <c:v>41494.59375</c:v>
                </c:pt>
                <c:pt idx="6708">
                  <c:v>41494.604166666664</c:v>
                </c:pt>
                <c:pt idx="6709">
                  <c:v>41494.614583333336</c:v>
                </c:pt>
                <c:pt idx="6710">
                  <c:v>41494.625</c:v>
                </c:pt>
                <c:pt idx="6711">
                  <c:v>41494.635416666664</c:v>
                </c:pt>
                <c:pt idx="6712">
                  <c:v>41494.645833333336</c:v>
                </c:pt>
                <c:pt idx="6713">
                  <c:v>41494.65625</c:v>
                </c:pt>
                <c:pt idx="6714">
                  <c:v>41494.666666666664</c:v>
                </c:pt>
                <c:pt idx="6715">
                  <c:v>41494.677083333336</c:v>
                </c:pt>
                <c:pt idx="6716">
                  <c:v>41494.6875</c:v>
                </c:pt>
                <c:pt idx="6717">
                  <c:v>41494.697916666664</c:v>
                </c:pt>
                <c:pt idx="6718">
                  <c:v>41494.708333333336</c:v>
                </c:pt>
                <c:pt idx="6719">
                  <c:v>41494.71875</c:v>
                </c:pt>
                <c:pt idx="6720">
                  <c:v>41494.729166666664</c:v>
                </c:pt>
                <c:pt idx="6721">
                  <c:v>41494.739583333336</c:v>
                </c:pt>
                <c:pt idx="6722">
                  <c:v>41494.75</c:v>
                </c:pt>
                <c:pt idx="6723">
                  <c:v>41494.760416666664</c:v>
                </c:pt>
                <c:pt idx="6724">
                  <c:v>41494.770833333336</c:v>
                </c:pt>
                <c:pt idx="6725">
                  <c:v>41494.78125</c:v>
                </c:pt>
                <c:pt idx="6726">
                  <c:v>41494.791666666664</c:v>
                </c:pt>
                <c:pt idx="6727">
                  <c:v>41494.802083333336</c:v>
                </c:pt>
                <c:pt idx="6728">
                  <c:v>41494.8125</c:v>
                </c:pt>
                <c:pt idx="6729">
                  <c:v>41494.822916666664</c:v>
                </c:pt>
                <c:pt idx="6730">
                  <c:v>41494.833333333336</c:v>
                </c:pt>
                <c:pt idx="6731">
                  <c:v>41494.84375</c:v>
                </c:pt>
                <c:pt idx="6732">
                  <c:v>41494.854166666664</c:v>
                </c:pt>
                <c:pt idx="6733">
                  <c:v>41494.864583333336</c:v>
                </c:pt>
                <c:pt idx="6734">
                  <c:v>41494.875</c:v>
                </c:pt>
                <c:pt idx="6735">
                  <c:v>41494.885416666664</c:v>
                </c:pt>
                <c:pt idx="6736">
                  <c:v>41494.895833333336</c:v>
                </c:pt>
                <c:pt idx="6737">
                  <c:v>41494.90625</c:v>
                </c:pt>
                <c:pt idx="6738">
                  <c:v>41494.916666666664</c:v>
                </c:pt>
                <c:pt idx="6739">
                  <c:v>41494.927083333336</c:v>
                </c:pt>
                <c:pt idx="6740">
                  <c:v>41494.9375</c:v>
                </c:pt>
                <c:pt idx="6741">
                  <c:v>41494.947916666664</c:v>
                </c:pt>
                <c:pt idx="6742">
                  <c:v>41494.958333333336</c:v>
                </c:pt>
                <c:pt idx="6743">
                  <c:v>41494.96875</c:v>
                </c:pt>
                <c:pt idx="6744">
                  <c:v>41494.979166666664</c:v>
                </c:pt>
                <c:pt idx="6745">
                  <c:v>41494.989583333336</c:v>
                </c:pt>
                <c:pt idx="6746">
                  <c:v>41495</c:v>
                </c:pt>
                <c:pt idx="6747">
                  <c:v>41495.010416666664</c:v>
                </c:pt>
                <c:pt idx="6748">
                  <c:v>41495.020833333336</c:v>
                </c:pt>
                <c:pt idx="6749">
                  <c:v>41495.03125</c:v>
                </c:pt>
                <c:pt idx="6750">
                  <c:v>41495.041666666664</c:v>
                </c:pt>
                <c:pt idx="6751">
                  <c:v>41495.052083333336</c:v>
                </c:pt>
                <c:pt idx="6752">
                  <c:v>41495.0625</c:v>
                </c:pt>
                <c:pt idx="6753">
                  <c:v>41495.072916666664</c:v>
                </c:pt>
                <c:pt idx="6754">
                  <c:v>41495.083333333336</c:v>
                </c:pt>
                <c:pt idx="6755">
                  <c:v>41495.09375</c:v>
                </c:pt>
                <c:pt idx="6756">
                  <c:v>41495.104166666664</c:v>
                </c:pt>
                <c:pt idx="6757">
                  <c:v>41495.114583333336</c:v>
                </c:pt>
                <c:pt idx="6758">
                  <c:v>41495.125</c:v>
                </c:pt>
                <c:pt idx="6759">
                  <c:v>41495.135416666664</c:v>
                </c:pt>
                <c:pt idx="6760">
                  <c:v>41495.145833333336</c:v>
                </c:pt>
                <c:pt idx="6761">
                  <c:v>41495.15625</c:v>
                </c:pt>
                <c:pt idx="6762">
                  <c:v>41495.166666666664</c:v>
                </c:pt>
                <c:pt idx="6763">
                  <c:v>41495.177083333336</c:v>
                </c:pt>
                <c:pt idx="6764">
                  <c:v>41495.1875</c:v>
                </c:pt>
                <c:pt idx="6765">
                  <c:v>41495.197916666664</c:v>
                </c:pt>
                <c:pt idx="6766">
                  <c:v>41495.208333333336</c:v>
                </c:pt>
                <c:pt idx="6767">
                  <c:v>41495.21875</c:v>
                </c:pt>
                <c:pt idx="6768">
                  <c:v>41495.229166666664</c:v>
                </c:pt>
                <c:pt idx="6769">
                  <c:v>41495.239583333336</c:v>
                </c:pt>
                <c:pt idx="6770">
                  <c:v>41495.25</c:v>
                </c:pt>
                <c:pt idx="6771">
                  <c:v>41495.260416666664</c:v>
                </c:pt>
                <c:pt idx="6772">
                  <c:v>41495.270833333336</c:v>
                </c:pt>
                <c:pt idx="6773">
                  <c:v>41495.28125</c:v>
                </c:pt>
                <c:pt idx="6774">
                  <c:v>41495.291666666664</c:v>
                </c:pt>
                <c:pt idx="6775">
                  <c:v>41495.302083333336</c:v>
                </c:pt>
                <c:pt idx="6776">
                  <c:v>41495.3125</c:v>
                </c:pt>
                <c:pt idx="6777">
                  <c:v>41495.322916666664</c:v>
                </c:pt>
                <c:pt idx="6778">
                  <c:v>41495.333333333336</c:v>
                </c:pt>
                <c:pt idx="6779">
                  <c:v>41495.34375</c:v>
                </c:pt>
                <c:pt idx="6780">
                  <c:v>41495.354166666664</c:v>
                </c:pt>
                <c:pt idx="6781">
                  <c:v>41495.364583333336</c:v>
                </c:pt>
                <c:pt idx="6782">
                  <c:v>41495.375</c:v>
                </c:pt>
                <c:pt idx="6783">
                  <c:v>41495.385416666664</c:v>
                </c:pt>
                <c:pt idx="6784">
                  <c:v>41495.395833333336</c:v>
                </c:pt>
                <c:pt idx="6785">
                  <c:v>41495.40625</c:v>
                </c:pt>
                <c:pt idx="6786">
                  <c:v>41495.416666666664</c:v>
                </c:pt>
                <c:pt idx="6787">
                  <c:v>41495.427083333336</c:v>
                </c:pt>
                <c:pt idx="6788">
                  <c:v>41495.4375</c:v>
                </c:pt>
                <c:pt idx="6789">
                  <c:v>41495.447916666664</c:v>
                </c:pt>
                <c:pt idx="6790">
                  <c:v>41495.458333333336</c:v>
                </c:pt>
                <c:pt idx="6791">
                  <c:v>41495.46875</c:v>
                </c:pt>
                <c:pt idx="6792">
                  <c:v>41495.479166666664</c:v>
                </c:pt>
                <c:pt idx="6793">
                  <c:v>41495.489583333336</c:v>
                </c:pt>
                <c:pt idx="6794">
                  <c:v>41495.5</c:v>
                </c:pt>
                <c:pt idx="6795">
                  <c:v>41495.510416666664</c:v>
                </c:pt>
                <c:pt idx="6796">
                  <c:v>41495.520833333336</c:v>
                </c:pt>
                <c:pt idx="6797">
                  <c:v>41495.53125</c:v>
                </c:pt>
                <c:pt idx="6798">
                  <c:v>41495.541666666664</c:v>
                </c:pt>
                <c:pt idx="6799">
                  <c:v>41495.552083333336</c:v>
                </c:pt>
                <c:pt idx="6800">
                  <c:v>41495.5625</c:v>
                </c:pt>
                <c:pt idx="6801">
                  <c:v>41495.572916666664</c:v>
                </c:pt>
                <c:pt idx="6802">
                  <c:v>41495.583333333336</c:v>
                </c:pt>
                <c:pt idx="6803">
                  <c:v>41495.59375</c:v>
                </c:pt>
                <c:pt idx="6804">
                  <c:v>41495.603472222225</c:v>
                </c:pt>
                <c:pt idx="6805">
                  <c:v>41495.604166666664</c:v>
                </c:pt>
                <c:pt idx="6806">
                  <c:v>41495.614583333336</c:v>
                </c:pt>
                <c:pt idx="6807">
                  <c:v>41495.625</c:v>
                </c:pt>
                <c:pt idx="6808">
                  <c:v>41495.635416666664</c:v>
                </c:pt>
                <c:pt idx="6809">
                  <c:v>41495.645833333336</c:v>
                </c:pt>
                <c:pt idx="6810">
                  <c:v>41495.65625</c:v>
                </c:pt>
                <c:pt idx="6811">
                  <c:v>41495.666666666664</c:v>
                </c:pt>
                <c:pt idx="6812">
                  <c:v>41495.677083333336</c:v>
                </c:pt>
                <c:pt idx="6813">
                  <c:v>41495.6875</c:v>
                </c:pt>
                <c:pt idx="6814">
                  <c:v>41495.697222222225</c:v>
                </c:pt>
                <c:pt idx="6815">
                  <c:v>41495.697916666664</c:v>
                </c:pt>
                <c:pt idx="6816">
                  <c:v>41495.708333333336</c:v>
                </c:pt>
                <c:pt idx="6817">
                  <c:v>41495.71875</c:v>
                </c:pt>
                <c:pt idx="6818">
                  <c:v>41495.729166666664</c:v>
                </c:pt>
                <c:pt idx="6819">
                  <c:v>41495.739583333336</c:v>
                </c:pt>
                <c:pt idx="6820">
                  <c:v>41495.75</c:v>
                </c:pt>
                <c:pt idx="6821">
                  <c:v>41495.759722222225</c:v>
                </c:pt>
                <c:pt idx="6822">
                  <c:v>41495.760416666664</c:v>
                </c:pt>
                <c:pt idx="6823">
                  <c:v>41495.770833333336</c:v>
                </c:pt>
                <c:pt idx="6824">
                  <c:v>41495.78125</c:v>
                </c:pt>
                <c:pt idx="6825">
                  <c:v>41495.791666666664</c:v>
                </c:pt>
                <c:pt idx="6826">
                  <c:v>41495.802083333336</c:v>
                </c:pt>
                <c:pt idx="6827">
                  <c:v>41495.8125</c:v>
                </c:pt>
                <c:pt idx="6828">
                  <c:v>41495.822916666664</c:v>
                </c:pt>
                <c:pt idx="6829">
                  <c:v>41495.833333333336</c:v>
                </c:pt>
                <c:pt idx="6830">
                  <c:v>41495.84375</c:v>
                </c:pt>
                <c:pt idx="6831">
                  <c:v>41495.854166666664</c:v>
                </c:pt>
                <c:pt idx="6832">
                  <c:v>41495.864583333336</c:v>
                </c:pt>
                <c:pt idx="6833">
                  <c:v>41495.875</c:v>
                </c:pt>
                <c:pt idx="6834">
                  <c:v>41495.885416666664</c:v>
                </c:pt>
                <c:pt idx="6835">
                  <c:v>41495.895833333336</c:v>
                </c:pt>
                <c:pt idx="6836">
                  <c:v>41495.90625</c:v>
                </c:pt>
                <c:pt idx="6837">
                  <c:v>41495.916666666664</c:v>
                </c:pt>
                <c:pt idx="6838">
                  <c:v>41495.927083333336</c:v>
                </c:pt>
                <c:pt idx="6839">
                  <c:v>41495.9375</c:v>
                </c:pt>
                <c:pt idx="6840">
                  <c:v>41495.947916666664</c:v>
                </c:pt>
                <c:pt idx="6841">
                  <c:v>41495.958333333336</c:v>
                </c:pt>
                <c:pt idx="6842">
                  <c:v>41495.96875</c:v>
                </c:pt>
                <c:pt idx="6843">
                  <c:v>41495.979166666664</c:v>
                </c:pt>
                <c:pt idx="6844">
                  <c:v>41495.989583333336</c:v>
                </c:pt>
                <c:pt idx="6845">
                  <c:v>41496</c:v>
                </c:pt>
                <c:pt idx="6846">
                  <c:v>41496.010416666664</c:v>
                </c:pt>
                <c:pt idx="6847">
                  <c:v>41496.020833333336</c:v>
                </c:pt>
                <c:pt idx="6848">
                  <c:v>41496.03125</c:v>
                </c:pt>
                <c:pt idx="6849">
                  <c:v>41496.041666666664</c:v>
                </c:pt>
                <c:pt idx="6850">
                  <c:v>41496.051388888889</c:v>
                </c:pt>
                <c:pt idx="6851">
                  <c:v>41496.052083333336</c:v>
                </c:pt>
                <c:pt idx="6852">
                  <c:v>41496.0625</c:v>
                </c:pt>
                <c:pt idx="6853">
                  <c:v>41496.072916666664</c:v>
                </c:pt>
                <c:pt idx="6854">
                  <c:v>41496.083333333336</c:v>
                </c:pt>
                <c:pt idx="6855">
                  <c:v>41496.09375</c:v>
                </c:pt>
                <c:pt idx="6856">
                  <c:v>41496.104166666664</c:v>
                </c:pt>
                <c:pt idx="6857">
                  <c:v>41496.114583333336</c:v>
                </c:pt>
                <c:pt idx="6858">
                  <c:v>41496.125</c:v>
                </c:pt>
                <c:pt idx="6859">
                  <c:v>41496.135416666664</c:v>
                </c:pt>
                <c:pt idx="6860">
                  <c:v>41496.145833333336</c:v>
                </c:pt>
                <c:pt idx="6861">
                  <c:v>41496.15625</c:v>
                </c:pt>
                <c:pt idx="6862">
                  <c:v>41496.166666666664</c:v>
                </c:pt>
                <c:pt idx="6863">
                  <c:v>41496.177083333336</c:v>
                </c:pt>
                <c:pt idx="6864">
                  <c:v>41496.1875</c:v>
                </c:pt>
                <c:pt idx="6865">
                  <c:v>41496.197916666664</c:v>
                </c:pt>
                <c:pt idx="6866">
                  <c:v>41496.208333333336</c:v>
                </c:pt>
                <c:pt idx="6867">
                  <c:v>41496.21875</c:v>
                </c:pt>
                <c:pt idx="6868">
                  <c:v>41496.229166666664</c:v>
                </c:pt>
                <c:pt idx="6869">
                  <c:v>41496.239583333336</c:v>
                </c:pt>
                <c:pt idx="6870">
                  <c:v>41496.25</c:v>
                </c:pt>
                <c:pt idx="6871">
                  <c:v>41496.260416666664</c:v>
                </c:pt>
                <c:pt idx="6872">
                  <c:v>41496.270833333336</c:v>
                </c:pt>
                <c:pt idx="6873">
                  <c:v>41496.28125</c:v>
                </c:pt>
                <c:pt idx="6874">
                  <c:v>41496.291666666664</c:v>
                </c:pt>
                <c:pt idx="6875">
                  <c:v>41496.302083333336</c:v>
                </c:pt>
                <c:pt idx="6876">
                  <c:v>41496.3125</c:v>
                </c:pt>
                <c:pt idx="6877">
                  <c:v>41496.322916666664</c:v>
                </c:pt>
                <c:pt idx="6878">
                  <c:v>41496.333333333336</c:v>
                </c:pt>
                <c:pt idx="6879">
                  <c:v>41496.343055555553</c:v>
                </c:pt>
                <c:pt idx="6880">
                  <c:v>41496.34375</c:v>
                </c:pt>
                <c:pt idx="6881">
                  <c:v>41496.354166666664</c:v>
                </c:pt>
                <c:pt idx="6882">
                  <c:v>41496.364583333336</c:v>
                </c:pt>
                <c:pt idx="6883">
                  <c:v>41496.375</c:v>
                </c:pt>
                <c:pt idx="6884">
                  <c:v>41496.385416666664</c:v>
                </c:pt>
                <c:pt idx="6885">
                  <c:v>41496.395833333336</c:v>
                </c:pt>
                <c:pt idx="6886">
                  <c:v>41496.40625</c:v>
                </c:pt>
                <c:pt idx="6887">
                  <c:v>41496.416666666664</c:v>
                </c:pt>
                <c:pt idx="6888">
                  <c:v>41496.427083333336</c:v>
                </c:pt>
                <c:pt idx="6889">
                  <c:v>41496.4375</c:v>
                </c:pt>
                <c:pt idx="6890">
                  <c:v>41496.447916666664</c:v>
                </c:pt>
                <c:pt idx="6891">
                  <c:v>41496.458333333336</c:v>
                </c:pt>
                <c:pt idx="6892">
                  <c:v>41496.46875</c:v>
                </c:pt>
                <c:pt idx="6893">
                  <c:v>41496.479166666664</c:v>
                </c:pt>
                <c:pt idx="6894">
                  <c:v>41496.489583333336</c:v>
                </c:pt>
                <c:pt idx="6895">
                  <c:v>41496.5</c:v>
                </c:pt>
                <c:pt idx="6896">
                  <c:v>41496.510416666664</c:v>
                </c:pt>
                <c:pt idx="6897">
                  <c:v>41496.520833333336</c:v>
                </c:pt>
                <c:pt idx="6898">
                  <c:v>41496.53125</c:v>
                </c:pt>
                <c:pt idx="6899">
                  <c:v>41496.541666666664</c:v>
                </c:pt>
                <c:pt idx="6900">
                  <c:v>41496.552083333336</c:v>
                </c:pt>
                <c:pt idx="6901">
                  <c:v>41496.5625</c:v>
                </c:pt>
                <c:pt idx="6902">
                  <c:v>41496.572916666664</c:v>
                </c:pt>
                <c:pt idx="6903">
                  <c:v>41496.583333333336</c:v>
                </c:pt>
                <c:pt idx="6904">
                  <c:v>41496.59375</c:v>
                </c:pt>
                <c:pt idx="6905">
                  <c:v>41496.604166666664</c:v>
                </c:pt>
                <c:pt idx="6906">
                  <c:v>41496.614583333336</c:v>
                </c:pt>
                <c:pt idx="6907">
                  <c:v>41496.625</c:v>
                </c:pt>
                <c:pt idx="6908">
                  <c:v>41496.635416666664</c:v>
                </c:pt>
                <c:pt idx="6909">
                  <c:v>41496.645833333336</c:v>
                </c:pt>
                <c:pt idx="6910">
                  <c:v>41496.65625</c:v>
                </c:pt>
                <c:pt idx="6911">
                  <c:v>41496.666666666664</c:v>
                </c:pt>
                <c:pt idx="6912">
                  <c:v>41496.677083333336</c:v>
                </c:pt>
                <c:pt idx="6913">
                  <c:v>41496.6875</c:v>
                </c:pt>
                <c:pt idx="6914">
                  <c:v>41496.697916666664</c:v>
                </c:pt>
                <c:pt idx="6915">
                  <c:v>41496.708333333336</c:v>
                </c:pt>
                <c:pt idx="6916">
                  <c:v>41496.71875</c:v>
                </c:pt>
                <c:pt idx="6917">
                  <c:v>41496.729166666664</c:v>
                </c:pt>
                <c:pt idx="6918">
                  <c:v>41496.739583333336</c:v>
                </c:pt>
                <c:pt idx="6919">
                  <c:v>41496.75</c:v>
                </c:pt>
                <c:pt idx="6920">
                  <c:v>41496.760416666664</c:v>
                </c:pt>
                <c:pt idx="6921">
                  <c:v>41496.770138888889</c:v>
                </c:pt>
                <c:pt idx="6922">
                  <c:v>41496.770833333336</c:v>
                </c:pt>
                <c:pt idx="6923">
                  <c:v>41496.78125</c:v>
                </c:pt>
                <c:pt idx="6924">
                  <c:v>41496.791666666664</c:v>
                </c:pt>
                <c:pt idx="6925">
                  <c:v>41496.802083333336</c:v>
                </c:pt>
                <c:pt idx="6926">
                  <c:v>41496.8125</c:v>
                </c:pt>
                <c:pt idx="6927">
                  <c:v>41496.822916666664</c:v>
                </c:pt>
                <c:pt idx="6928">
                  <c:v>41496.833333333336</c:v>
                </c:pt>
                <c:pt idx="6929">
                  <c:v>41496.84375</c:v>
                </c:pt>
                <c:pt idx="6930">
                  <c:v>41496.854166666664</c:v>
                </c:pt>
                <c:pt idx="6931">
                  <c:v>41496.864583333336</c:v>
                </c:pt>
                <c:pt idx="6932">
                  <c:v>41496.875</c:v>
                </c:pt>
                <c:pt idx="6933">
                  <c:v>41496.885416666664</c:v>
                </c:pt>
                <c:pt idx="6934">
                  <c:v>41496.895833333336</c:v>
                </c:pt>
                <c:pt idx="6935">
                  <c:v>41496.90625</c:v>
                </c:pt>
                <c:pt idx="6936">
                  <c:v>41496.916666666664</c:v>
                </c:pt>
                <c:pt idx="6937">
                  <c:v>41496.927083333336</c:v>
                </c:pt>
                <c:pt idx="6938">
                  <c:v>41496.9375</c:v>
                </c:pt>
                <c:pt idx="6939">
                  <c:v>41496.947916666664</c:v>
                </c:pt>
                <c:pt idx="6940">
                  <c:v>41496.958333333336</c:v>
                </c:pt>
                <c:pt idx="6941">
                  <c:v>41496.96875</c:v>
                </c:pt>
                <c:pt idx="6942">
                  <c:v>41496.979166666664</c:v>
                </c:pt>
                <c:pt idx="6943">
                  <c:v>41496.989583333336</c:v>
                </c:pt>
                <c:pt idx="6944">
                  <c:v>41497</c:v>
                </c:pt>
                <c:pt idx="6945">
                  <c:v>41497.010416666664</c:v>
                </c:pt>
                <c:pt idx="6946">
                  <c:v>41497.020833333336</c:v>
                </c:pt>
                <c:pt idx="6947">
                  <c:v>41497.03125</c:v>
                </c:pt>
                <c:pt idx="6948">
                  <c:v>41497.041666666664</c:v>
                </c:pt>
                <c:pt idx="6949">
                  <c:v>41497.052083333336</c:v>
                </c:pt>
                <c:pt idx="6950">
                  <c:v>41497.0625</c:v>
                </c:pt>
                <c:pt idx="6951">
                  <c:v>41497.072916666664</c:v>
                </c:pt>
                <c:pt idx="6952">
                  <c:v>41497.083333333336</c:v>
                </c:pt>
                <c:pt idx="6953">
                  <c:v>41497.09375</c:v>
                </c:pt>
                <c:pt idx="6954">
                  <c:v>41497.104166666664</c:v>
                </c:pt>
                <c:pt idx="6955">
                  <c:v>41497.114583333336</c:v>
                </c:pt>
                <c:pt idx="6956">
                  <c:v>41497.125</c:v>
                </c:pt>
                <c:pt idx="6957">
                  <c:v>41497.135416666664</c:v>
                </c:pt>
                <c:pt idx="6958">
                  <c:v>41497.145833333336</c:v>
                </c:pt>
                <c:pt idx="6959">
                  <c:v>41497.15625</c:v>
                </c:pt>
                <c:pt idx="6960">
                  <c:v>41497.166666666664</c:v>
                </c:pt>
                <c:pt idx="6961">
                  <c:v>41497.177083333336</c:v>
                </c:pt>
                <c:pt idx="6962">
                  <c:v>41497.1875</c:v>
                </c:pt>
                <c:pt idx="6963">
                  <c:v>41497.197916666664</c:v>
                </c:pt>
                <c:pt idx="6964">
                  <c:v>41497.208333333336</c:v>
                </c:pt>
                <c:pt idx="6965">
                  <c:v>41497.21875</c:v>
                </c:pt>
                <c:pt idx="6966">
                  <c:v>41497.229166666664</c:v>
                </c:pt>
                <c:pt idx="6967">
                  <c:v>41497.239583333336</c:v>
                </c:pt>
                <c:pt idx="6968">
                  <c:v>41497.25</c:v>
                </c:pt>
                <c:pt idx="6969">
                  <c:v>41497.260416666664</c:v>
                </c:pt>
                <c:pt idx="6970">
                  <c:v>41497.270833333336</c:v>
                </c:pt>
                <c:pt idx="6971">
                  <c:v>41497.28125</c:v>
                </c:pt>
                <c:pt idx="6972">
                  <c:v>41497.291666666664</c:v>
                </c:pt>
                <c:pt idx="6973">
                  <c:v>41497.302083333336</c:v>
                </c:pt>
                <c:pt idx="6974">
                  <c:v>41497.3125</c:v>
                </c:pt>
                <c:pt idx="6975">
                  <c:v>41497.322916666664</c:v>
                </c:pt>
                <c:pt idx="6976">
                  <c:v>41497.333333333336</c:v>
                </c:pt>
                <c:pt idx="6977">
                  <c:v>41497.34375</c:v>
                </c:pt>
                <c:pt idx="6978">
                  <c:v>41497.354166666664</c:v>
                </c:pt>
                <c:pt idx="6979">
                  <c:v>41497.364583333336</c:v>
                </c:pt>
                <c:pt idx="6980">
                  <c:v>41497.375</c:v>
                </c:pt>
                <c:pt idx="6981">
                  <c:v>41497.385416666664</c:v>
                </c:pt>
                <c:pt idx="6982">
                  <c:v>41497.395833333336</c:v>
                </c:pt>
                <c:pt idx="6983">
                  <c:v>41497.40625</c:v>
                </c:pt>
                <c:pt idx="6984">
                  <c:v>41497.416666666664</c:v>
                </c:pt>
                <c:pt idx="6985">
                  <c:v>41497.427083333336</c:v>
                </c:pt>
                <c:pt idx="6986">
                  <c:v>41497.4375</c:v>
                </c:pt>
                <c:pt idx="6987">
                  <c:v>41497.447916666664</c:v>
                </c:pt>
                <c:pt idx="6988">
                  <c:v>41497.458333333336</c:v>
                </c:pt>
                <c:pt idx="6989">
                  <c:v>41497.46875</c:v>
                </c:pt>
                <c:pt idx="6990">
                  <c:v>41497.479166666664</c:v>
                </c:pt>
                <c:pt idx="6991">
                  <c:v>41497.489583333336</c:v>
                </c:pt>
                <c:pt idx="6992">
                  <c:v>41497.5</c:v>
                </c:pt>
                <c:pt idx="6993">
                  <c:v>41497.510416666664</c:v>
                </c:pt>
                <c:pt idx="6994">
                  <c:v>41497.520833333336</c:v>
                </c:pt>
                <c:pt idx="6995">
                  <c:v>41497.53125</c:v>
                </c:pt>
                <c:pt idx="6996">
                  <c:v>41497.541666666664</c:v>
                </c:pt>
                <c:pt idx="6997">
                  <c:v>41497.552083333336</c:v>
                </c:pt>
                <c:pt idx="6998">
                  <c:v>41497.5625</c:v>
                </c:pt>
                <c:pt idx="6999">
                  <c:v>41497.572916666664</c:v>
                </c:pt>
                <c:pt idx="7000">
                  <c:v>41497.583333333336</c:v>
                </c:pt>
                <c:pt idx="7001">
                  <c:v>41497.59375</c:v>
                </c:pt>
                <c:pt idx="7002">
                  <c:v>41497.604166666664</c:v>
                </c:pt>
                <c:pt idx="7003">
                  <c:v>41497.614583333336</c:v>
                </c:pt>
                <c:pt idx="7004">
                  <c:v>41497.625</c:v>
                </c:pt>
                <c:pt idx="7005">
                  <c:v>41497.635416666664</c:v>
                </c:pt>
                <c:pt idx="7006">
                  <c:v>41497.645138888889</c:v>
                </c:pt>
                <c:pt idx="7007">
                  <c:v>41497.645833333336</c:v>
                </c:pt>
                <c:pt idx="7008">
                  <c:v>41497.65625</c:v>
                </c:pt>
                <c:pt idx="7009">
                  <c:v>41497.666666666664</c:v>
                </c:pt>
                <c:pt idx="7010">
                  <c:v>41497.677083333336</c:v>
                </c:pt>
                <c:pt idx="7011">
                  <c:v>41497.6875</c:v>
                </c:pt>
                <c:pt idx="7012">
                  <c:v>41497.697916666664</c:v>
                </c:pt>
                <c:pt idx="7013">
                  <c:v>41497.708333333336</c:v>
                </c:pt>
                <c:pt idx="7014">
                  <c:v>41497.71875</c:v>
                </c:pt>
                <c:pt idx="7015">
                  <c:v>41497.729166666664</c:v>
                </c:pt>
                <c:pt idx="7016">
                  <c:v>41497.739583333336</c:v>
                </c:pt>
                <c:pt idx="7017">
                  <c:v>41497.75</c:v>
                </c:pt>
                <c:pt idx="7018">
                  <c:v>41497.760416666664</c:v>
                </c:pt>
                <c:pt idx="7019">
                  <c:v>41497.770833333336</c:v>
                </c:pt>
                <c:pt idx="7020">
                  <c:v>41497.78125</c:v>
                </c:pt>
                <c:pt idx="7021">
                  <c:v>41497.791666666664</c:v>
                </c:pt>
                <c:pt idx="7022">
                  <c:v>41497.802083333336</c:v>
                </c:pt>
                <c:pt idx="7023">
                  <c:v>41497.8125</c:v>
                </c:pt>
                <c:pt idx="7024">
                  <c:v>41497.822916666664</c:v>
                </c:pt>
                <c:pt idx="7025">
                  <c:v>41497.833333333336</c:v>
                </c:pt>
                <c:pt idx="7026">
                  <c:v>41497.84375</c:v>
                </c:pt>
                <c:pt idx="7027">
                  <c:v>41497.854166666664</c:v>
                </c:pt>
                <c:pt idx="7028">
                  <c:v>41497.864583333336</c:v>
                </c:pt>
                <c:pt idx="7029">
                  <c:v>41497.875</c:v>
                </c:pt>
                <c:pt idx="7030">
                  <c:v>41497.885416666664</c:v>
                </c:pt>
                <c:pt idx="7031">
                  <c:v>41497.895833333336</c:v>
                </c:pt>
                <c:pt idx="7032">
                  <c:v>41497.90625</c:v>
                </c:pt>
                <c:pt idx="7033">
                  <c:v>41497.916666666664</c:v>
                </c:pt>
                <c:pt idx="7034">
                  <c:v>41497.927083333336</c:v>
                </c:pt>
                <c:pt idx="7035">
                  <c:v>41497.9375</c:v>
                </c:pt>
                <c:pt idx="7036">
                  <c:v>41497.947916666664</c:v>
                </c:pt>
                <c:pt idx="7037">
                  <c:v>41497.958333333336</c:v>
                </c:pt>
                <c:pt idx="7038">
                  <c:v>41497.96875</c:v>
                </c:pt>
                <c:pt idx="7039">
                  <c:v>41497.979166666664</c:v>
                </c:pt>
                <c:pt idx="7040">
                  <c:v>41497.989583333336</c:v>
                </c:pt>
                <c:pt idx="7041">
                  <c:v>41498</c:v>
                </c:pt>
                <c:pt idx="7042">
                  <c:v>41498.010416666664</c:v>
                </c:pt>
                <c:pt idx="7043">
                  <c:v>41498.020833333336</c:v>
                </c:pt>
                <c:pt idx="7044">
                  <c:v>41498.03125</c:v>
                </c:pt>
                <c:pt idx="7045">
                  <c:v>41498.041666666664</c:v>
                </c:pt>
                <c:pt idx="7046">
                  <c:v>41498.052083333336</c:v>
                </c:pt>
                <c:pt idx="7047">
                  <c:v>41498.0625</c:v>
                </c:pt>
                <c:pt idx="7048">
                  <c:v>41498.072916666664</c:v>
                </c:pt>
                <c:pt idx="7049">
                  <c:v>41498.083333333336</c:v>
                </c:pt>
                <c:pt idx="7050">
                  <c:v>41498.09375</c:v>
                </c:pt>
                <c:pt idx="7051">
                  <c:v>41498.104166666664</c:v>
                </c:pt>
                <c:pt idx="7052">
                  <c:v>41498.114583333336</c:v>
                </c:pt>
                <c:pt idx="7053">
                  <c:v>41498.125</c:v>
                </c:pt>
                <c:pt idx="7054">
                  <c:v>41498.135416666664</c:v>
                </c:pt>
                <c:pt idx="7055">
                  <c:v>41498.145833333336</c:v>
                </c:pt>
                <c:pt idx="7056">
                  <c:v>41498.15625</c:v>
                </c:pt>
                <c:pt idx="7057">
                  <c:v>41498.166666666664</c:v>
                </c:pt>
                <c:pt idx="7058">
                  <c:v>41498.177083333336</c:v>
                </c:pt>
                <c:pt idx="7059">
                  <c:v>41498.1875</c:v>
                </c:pt>
                <c:pt idx="7060">
                  <c:v>41498.197916666664</c:v>
                </c:pt>
                <c:pt idx="7061">
                  <c:v>41498.208333333336</c:v>
                </c:pt>
                <c:pt idx="7062">
                  <c:v>41498.21875</c:v>
                </c:pt>
                <c:pt idx="7063">
                  <c:v>41498.229166666664</c:v>
                </c:pt>
                <c:pt idx="7064">
                  <c:v>41498.239583333336</c:v>
                </c:pt>
                <c:pt idx="7065">
                  <c:v>41498.25</c:v>
                </c:pt>
                <c:pt idx="7066">
                  <c:v>41498.260416666664</c:v>
                </c:pt>
                <c:pt idx="7067">
                  <c:v>41498.270833333336</c:v>
                </c:pt>
                <c:pt idx="7068">
                  <c:v>41498.28125</c:v>
                </c:pt>
                <c:pt idx="7069">
                  <c:v>41498.291666666664</c:v>
                </c:pt>
                <c:pt idx="7070">
                  <c:v>41498.302083333336</c:v>
                </c:pt>
                <c:pt idx="7071">
                  <c:v>41498.3125</c:v>
                </c:pt>
                <c:pt idx="7072">
                  <c:v>41498.322916666664</c:v>
                </c:pt>
                <c:pt idx="7073">
                  <c:v>41498.333333333336</c:v>
                </c:pt>
                <c:pt idx="7074">
                  <c:v>41498.34375</c:v>
                </c:pt>
                <c:pt idx="7075">
                  <c:v>41498.354166666664</c:v>
                </c:pt>
                <c:pt idx="7076">
                  <c:v>41498.364583333336</c:v>
                </c:pt>
                <c:pt idx="7077">
                  <c:v>41498.375</c:v>
                </c:pt>
                <c:pt idx="7078">
                  <c:v>41498.385416666664</c:v>
                </c:pt>
                <c:pt idx="7079">
                  <c:v>41498.395833333336</c:v>
                </c:pt>
                <c:pt idx="7080">
                  <c:v>41498.40625</c:v>
                </c:pt>
                <c:pt idx="7081">
                  <c:v>41498.416666666664</c:v>
                </c:pt>
                <c:pt idx="7082">
                  <c:v>41498.427083333336</c:v>
                </c:pt>
                <c:pt idx="7083">
                  <c:v>41498.4375</c:v>
                </c:pt>
                <c:pt idx="7084">
                  <c:v>41498.447916666664</c:v>
                </c:pt>
                <c:pt idx="7085">
                  <c:v>41498.458333333336</c:v>
                </c:pt>
                <c:pt idx="7086">
                  <c:v>41498.46875</c:v>
                </c:pt>
                <c:pt idx="7087">
                  <c:v>41498.479166666664</c:v>
                </c:pt>
                <c:pt idx="7088">
                  <c:v>41498.489583333336</c:v>
                </c:pt>
                <c:pt idx="7089">
                  <c:v>41498.5</c:v>
                </c:pt>
                <c:pt idx="7090">
                  <c:v>41498.510416666664</c:v>
                </c:pt>
                <c:pt idx="7091">
                  <c:v>41498.520833333336</c:v>
                </c:pt>
                <c:pt idx="7092">
                  <c:v>41498.53125</c:v>
                </c:pt>
                <c:pt idx="7093">
                  <c:v>41498.541666666664</c:v>
                </c:pt>
                <c:pt idx="7094">
                  <c:v>41498.552083333336</c:v>
                </c:pt>
                <c:pt idx="7095">
                  <c:v>41498.5625</c:v>
                </c:pt>
                <c:pt idx="7096">
                  <c:v>41498.572916666664</c:v>
                </c:pt>
                <c:pt idx="7097">
                  <c:v>41498.583333333336</c:v>
                </c:pt>
                <c:pt idx="7098">
                  <c:v>41498.59375</c:v>
                </c:pt>
                <c:pt idx="7099">
                  <c:v>41498.604166666664</c:v>
                </c:pt>
                <c:pt idx="7100">
                  <c:v>41498.614583333336</c:v>
                </c:pt>
                <c:pt idx="7101">
                  <c:v>41498.625</c:v>
                </c:pt>
                <c:pt idx="7102">
                  <c:v>41498.635416666664</c:v>
                </c:pt>
                <c:pt idx="7103">
                  <c:v>41498.645833333336</c:v>
                </c:pt>
                <c:pt idx="7104">
                  <c:v>41498.65625</c:v>
                </c:pt>
                <c:pt idx="7105">
                  <c:v>41498.666666666664</c:v>
                </c:pt>
                <c:pt idx="7106">
                  <c:v>41498.677083333336</c:v>
                </c:pt>
                <c:pt idx="7107">
                  <c:v>41498.6875</c:v>
                </c:pt>
                <c:pt idx="7108">
                  <c:v>41498.697916666664</c:v>
                </c:pt>
                <c:pt idx="7109">
                  <c:v>41498.708333333336</c:v>
                </c:pt>
                <c:pt idx="7110">
                  <c:v>41498.71875</c:v>
                </c:pt>
                <c:pt idx="7111">
                  <c:v>41498.729166666664</c:v>
                </c:pt>
                <c:pt idx="7112">
                  <c:v>41498.739583333336</c:v>
                </c:pt>
                <c:pt idx="7113">
                  <c:v>41498.75</c:v>
                </c:pt>
                <c:pt idx="7114">
                  <c:v>41498.760416666664</c:v>
                </c:pt>
                <c:pt idx="7115">
                  <c:v>41498.770833333336</c:v>
                </c:pt>
                <c:pt idx="7116">
                  <c:v>41498.78125</c:v>
                </c:pt>
                <c:pt idx="7117">
                  <c:v>41498.791666666664</c:v>
                </c:pt>
                <c:pt idx="7118">
                  <c:v>41498.802083333336</c:v>
                </c:pt>
                <c:pt idx="7119">
                  <c:v>41498.8125</c:v>
                </c:pt>
                <c:pt idx="7120">
                  <c:v>41498.822916666664</c:v>
                </c:pt>
                <c:pt idx="7121">
                  <c:v>41498.833333333336</c:v>
                </c:pt>
                <c:pt idx="7122">
                  <c:v>41498.84375</c:v>
                </c:pt>
                <c:pt idx="7123">
                  <c:v>41498.854166666664</c:v>
                </c:pt>
                <c:pt idx="7124">
                  <c:v>41498.864583333336</c:v>
                </c:pt>
                <c:pt idx="7125">
                  <c:v>41498.875</c:v>
                </c:pt>
                <c:pt idx="7126">
                  <c:v>41498.885416666664</c:v>
                </c:pt>
                <c:pt idx="7127">
                  <c:v>41498.895833333336</c:v>
                </c:pt>
                <c:pt idx="7128">
                  <c:v>41498.90625</c:v>
                </c:pt>
                <c:pt idx="7129">
                  <c:v>41498.916666666664</c:v>
                </c:pt>
                <c:pt idx="7130">
                  <c:v>41498.927083333336</c:v>
                </c:pt>
                <c:pt idx="7131">
                  <c:v>41498.9375</c:v>
                </c:pt>
                <c:pt idx="7132">
                  <c:v>41498.947916666664</c:v>
                </c:pt>
                <c:pt idx="7133">
                  <c:v>41498.958333333336</c:v>
                </c:pt>
                <c:pt idx="7134">
                  <c:v>41498.96875</c:v>
                </c:pt>
                <c:pt idx="7135">
                  <c:v>41498.979166666664</c:v>
                </c:pt>
                <c:pt idx="7136">
                  <c:v>41498.989583333336</c:v>
                </c:pt>
                <c:pt idx="7137">
                  <c:v>41499</c:v>
                </c:pt>
                <c:pt idx="7138">
                  <c:v>41499.010416666664</c:v>
                </c:pt>
                <c:pt idx="7139">
                  <c:v>41499.020833333336</c:v>
                </c:pt>
                <c:pt idx="7140">
                  <c:v>41499.03125</c:v>
                </c:pt>
                <c:pt idx="7141">
                  <c:v>41499.041666666664</c:v>
                </c:pt>
                <c:pt idx="7142">
                  <c:v>41499.052083333336</c:v>
                </c:pt>
                <c:pt idx="7143">
                  <c:v>41499.0625</c:v>
                </c:pt>
                <c:pt idx="7144">
                  <c:v>41499.072916666664</c:v>
                </c:pt>
                <c:pt idx="7145">
                  <c:v>41499.083333333336</c:v>
                </c:pt>
                <c:pt idx="7146">
                  <c:v>41499.09375</c:v>
                </c:pt>
                <c:pt idx="7147">
                  <c:v>41499.104166666664</c:v>
                </c:pt>
                <c:pt idx="7148">
                  <c:v>41499.114583333336</c:v>
                </c:pt>
                <c:pt idx="7149">
                  <c:v>41499.125</c:v>
                </c:pt>
                <c:pt idx="7150">
                  <c:v>41499.135416666664</c:v>
                </c:pt>
                <c:pt idx="7151">
                  <c:v>41499.145833333336</c:v>
                </c:pt>
                <c:pt idx="7152">
                  <c:v>41499.15625</c:v>
                </c:pt>
                <c:pt idx="7153">
                  <c:v>41499.166666666664</c:v>
                </c:pt>
                <c:pt idx="7154">
                  <c:v>41499.177083333336</c:v>
                </c:pt>
                <c:pt idx="7155">
                  <c:v>41499.1875</c:v>
                </c:pt>
                <c:pt idx="7156">
                  <c:v>41499.197916666664</c:v>
                </c:pt>
                <c:pt idx="7157">
                  <c:v>41499.208333333336</c:v>
                </c:pt>
                <c:pt idx="7158">
                  <c:v>41499.21875</c:v>
                </c:pt>
                <c:pt idx="7159">
                  <c:v>41499.229166666664</c:v>
                </c:pt>
                <c:pt idx="7160">
                  <c:v>41499.239583333336</c:v>
                </c:pt>
                <c:pt idx="7161">
                  <c:v>41499.25</c:v>
                </c:pt>
                <c:pt idx="7162">
                  <c:v>41499.260416666664</c:v>
                </c:pt>
                <c:pt idx="7163">
                  <c:v>41499.270833333336</c:v>
                </c:pt>
                <c:pt idx="7164">
                  <c:v>41499.28125</c:v>
                </c:pt>
                <c:pt idx="7165">
                  <c:v>41499.291666666664</c:v>
                </c:pt>
                <c:pt idx="7166">
                  <c:v>41499.302083333336</c:v>
                </c:pt>
                <c:pt idx="7167">
                  <c:v>41499.3125</c:v>
                </c:pt>
                <c:pt idx="7168">
                  <c:v>41499.322916666664</c:v>
                </c:pt>
                <c:pt idx="7169">
                  <c:v>41499.333333333336</c:v>
                </c:pt>
                <c:pt idx="7170">
                  <c:v>41499.34375</c:v>
                </c:pt>
                <c:pt idx="7171">
                  <c:v>41499.354166666664</c:v>
                </c:pt>
                <c:pt idx="7172">
                  <c:v>41499.364583333336</c:v>
                </c:pt>
                <c:pt idx="7173">
                  <c:v>41499.375</c:v>
                </c:pt>
                <c:pt idx="7174">
                  <c:v>41499.385416666664</c:v>
                </c:pt>
                <c:pt idx="7175">
                  <c:v>41499.395833333336</c:v>
                </c:pt>
                <c:pt idx="7176">
                  <c:v>41499.40625</c:v>
                </c:pt>
                <c:pt idx="7177">
                  <c:v>41499.416666666664</c:v>
                </c:pt>
                <c:pt idx="7178">
                  <c:v>41499.427083333336</c:v>
                </c:pt>
                <c:pt idx="7179">
                  <c:v>41499.4375</c:v>
                </c:pt>
                <c:pt idx="7180">
                  <c:v>41499.447916666664</c:v>
                </c:pt>
                <c:pt idx="7181">
                  <c:v>41499.458333333336</c:v>
                </c:pt>
                <c:pt idx="7182">
                  <c:v>41499.46875</c:v>
                </c:pt>
                <c:pt idx="7183">
                  <c:v>41499.479166666664</c:v>
                </c:pt>
                <c:pt idx="7184">
                  <c:v>41499.489583333336</c:v>
                </c:pt>
                <c:pt idx="7185">
                  <c:v>41499.5</c:v>
                </c:pt>
                <c:pt idx="7186">
                  <c:v>41499.510416666664</c:v>
                </c:pt>
                <c:pt idx="7187">
                  <c:v>41499.520833333336</c:v>
                </c:pt>
                <c:pt idx="7188">
                  <c:v>41499.53125</c:v>
                </c:pt>
                <c:pt idx="7189">
                  <c:v>41499.541666666664</c:v>
                </c:pt>
                <c:pt idx="7190">
                  <c:v>41499.552083333336</c:v>
                </c:pt>
                <c:pt idx="7191">
                  <c:v>41499.5625</c:v>
                </c:pt>
                <c:pt idx="7192">
                  <c:v>41499.572916666664</c:v>
                </c:pt>
                <c:pt idx="7193">
                  <c:v>41499.583333333336</c:v>
                </c:pt>
                <c:pt idx="7194">
                  <c:v>41499.59375</c:v>
                </c:pt>
                <c:pt idx="7195">
                  <c:v>41499.604166666664</c:v>
                </c:pt>
                <c:pt idx="7196">
                  <c:v>41499.614583333336</c:v>
                </c:pt>
                <c:pt idx="7197">
                  <c:v>41499.625</c:v>
                </c:pt>
                <c:pt idx="7198">
                  <c:v>41499.635416666664</c:v>
                </c:pt>
                <c:pt idx="7199">
                  <c:v>41499.645833333336</c:v>
                </c:pt>
                <c:pt idx="7200">
                  <c:v>41499.65625</c:v>
                </c:pt>
                <c:pt idx="7201">
                  <c:v>41499.666666666664</c:v>
                </c:pt>
                <c:pt idx="7202">
                  <c:v>41499.677083333336</c:v>
                </c:pt>
                <c:pt idx="7203">
                  <c:v>41499.6875</c:v>
                </c:pt>
                <c:pt idx="7204">
                  <c:v>41499.697916666664</c:v>
                </c:pt>
                <c:pt idx="7205">
                  <c:v>41499.708333333336</c:v>
                </c:pt>
                <c:pt idx="7206">
                  <c:v>41499.71875</c:v>
                </c:pt>
                <c:pt idx="7207">
                  <c:v>41499.729166666664</c:v>
                </c:pt>
                <c:pt idx="7208">
                  <c:v>41499.739583333336</c:v>
                </c:pt>
                <c:pt idx="7209">
                  <c:v>41499.75</c:v>
                </c:pt>
                <c:pt idx="7210">
                  <c:v>41499.760416666664</c:v>
                </c:pt>
                <c:pt idx="7211">
                  <c:v>41499.770833333336</c:v>
                </c:pt>
                <c:pt idx="7212">
                  <c:v>41499.78125</c:v>
                </c:pt>
                <c:pt idx="7213">
                  <c:v>41499.791666666664</c:v>
                </c:pt>
                <c:pt idx="7214">
                  <c:v>41499.802083333336</c:v>
                </c:pt>
                <c:pt idx="7215">
                  <c:v>41499.8125</c:v>
                </c:pt>
                <c:pt idx="7216">
                  <c:v>41499.822916666664</c:v>
                </c:pt>
                <c:pt idx="7217">
                  <c:v>41499.833333333336</c:v>
                </c:pt>
                <c:pt idx="7218">
                  <c:v>41499.84375</c:v>
                </c:pt>
                <c:pt idx="7219">
                  <c:v>41499.854166666664</c:v>
                </c:pt>
                <c:pt idx="7220">
                  <c:v>41499.864583333336</c:v>
                </c:pt>
                <c:pt idx="7221">
                  <c:v>41499.875</c:v>
                </c:pt>
                <c:pt idx="7222">
                  <c:v>41499.885416666664</c:v>
                </c:pt>
                <c:pt idx="7223">
                  <c:v>41499.895833333336</c:v>
                </c:pt>
                <c:pt idx="7224">
                  <c:v>41499.90625</c:v>
                </c:pt>
                <c:pt idx="7225">
                  <c:v>41499.916666666664</c:v>
                </c:pt>
                <c:pt idx="7226">
                  <c:v>41499.927083333336</c:v>
                </c:pt>
                <c:pt idx="7227">
                  <c:v>41499.9375</c:v>
                </c:pt>
                <c:pt idx="7228">
                  <c:v>41499.947916666664</c:v>
                </c:pt>
                <c:pt idx="7229">
                  <c:v>41499.958333333336</c:v>
                </c:pt>
                <c:pt idx="7230">
                  <c:v>41499.96875</c:v>
                </c:pt>
                <c:pt idx="7231">
                  <c:v>41499.979166666664</c:v>
                </c:pt>
                <c:pt idx="7232">
                  <c:v>41499.989583333336</c:v>
                </c:pt>
                <c:pt idx="7233">
                  <c:v>41500</c:v>
                </c:pt>
                <c:pt idx="7234">
                  <c:v>41500.010416666664</c:v>
                </c:pt>
                <c:pt idx="7235">
                  <c:v>41500.020833333336</c:v>
                </c:pt>
                <c:pt idx="7236">
                  <c:v>41500.03125</c:v>
                </c:pt>
                <c:pt idx="7237">
                  <c:v>41500.041666666664</c:v>
                </c:pt>
                <c:pt idx="7238">
                  <c:v>41500.052083333336</c:v>
                </c:pt>
                <c:pt idx="7239">
                  <c:v>41500.0625</c:v>
                </c:pt>
                <c:pt idx="7240">
                  <c:v>41500.072916666664</c:v>
                </c:pt>
                <c:pt idx="7241">
                  <c:v>41500.083333333336</c:v>
                </c:pt>
                <c:pt idx="7242">
                  <c:v>41500.09375</c:v>
                </c:pt>
                <c:pt idx="7243">
                  <c:v>41500.104166666664</c:v>
                </c:pt>
                <c:pt idx="7244">
                  <c:v>41500.114583333336</c:v>
                </c:pt>
                <c:pt idx="7245">
                  <c:v>41500.125</c:v>
                </c:pt>
                <c:pt idx="7246">
                  <c:v>41500.135416666664</c:v>
                </c:pt>
                <c:pt idx="7247">
                  <c:v>41500.145833333336</c:v>
                </c:pt>
                <c:pt idx="7248">
                  <c:v>41500.15625</c:v>
                </c:pt>
                <c:pt idx="7249">
                  <c:v>41500.166666666664</c:v>
                </c:pt>
                <c:pt idx="7250">
                  <c:v>41500.177083333336</c:v>
                </c:pt>
                <c:pt idx="7251">
                  <c:v>41500.1875</c:v>
                </c:pt>
                <c:pt idx="7252">
                  <c:v>41500.197916666664</c:v>
                </c:pt>
                <c:pt idx="7253">
                  <c:v>41500.208333333336</c:v>
                </c:pt>
                <c:pt idx="7254">
                  <c:v>41500.21875</c:v>
                </c:pt>
                <c:pt idx="7255">
                  <c:v>41500.229166666664</c:v>
                </c:pt>
                <c:pt idx="7256">
                  <c:v>41500.239583333336</c:v>
                </c:pt>
                <c:pt idx="7257">
                  <c:v>41500.25</c:v>
                </c:pt>
                <c:pt idx="7258">
                  <c:v>41500.260416666664</c:v>
                </c:pt>
                <c:pt idx="7259">
                  <c:v>41500.270833333336</c:v>
                </c:pt>
                <c:pt idx="7260">
                  <c:v>41500.28125</c:v>
                </c:pt>
                <c:pt idx="7261">
                  <c:v>41500.291666666664</c:v>
                </c:pt>
                <c:pt idx="7262">
                  <c:v>41500.302083333336</c:v>
                </c:pt>
                <c:pt idx="7263">
                  <c:v>41500.3125</c:v>
                </c:pt>
                <c:pt idx="7264">
                  <c:v>41500.322916666664</c:v>
                </c:pt>
                <c:pt idx="7265">
                  <c:v>41500.333333333336</c:v>
                </c:pt>
                <c:pt idx="7266">
                  <c:v>41500.34375</c:v>
                </c:pt>
                <c:pt idx="7267">
                  <c:v>41500.354166666664</c:v>
                </c:pt>
                <c:pt idx="7268">
                  <c:v>41500.364583333336</c:v>
                </c:pt>
                <c:pt idx="7269">
                  <c:v>41500.375</c:v>
                </c:pt>
                <c:pt idx="7270">
                  <c:v>41500.385416666664</c:v>
                </c:pt>
                <c:pt idx="7271">
                  <c:v>41500.395833333336</c:v>
                </c:pt>
                <c:pt idx="7272">
                  <c:v>41500.40625</c:v>
                </c:pt>
                <c:pt idx="7273">
                  <c:v>41500.416666666664</c:v>
                </c:pt>
                <c:pt idx="7274">
                  <c:v>41500.427083333336</c:v>
                </c:pt>
                <c:pt idx="7275">
                  <c:v>41500.4375</c:v>
                </c:pt>
                <c:pt idx="7276">
                  <c:v>41500.447916666664</c:v>
                </c:pt>
                <c:pt idx="7277">
                  <c:v>41500.458333333336</c:v>
                </c:pt>
                <c:pt idx="7278">
                  <c:v>41500.46875</c:v>
                </c:pt>
                <c:pt idx="7279">
                  <c:v>41500.479166666664</c:v>
                </c:pt>
                <c:pt idx="7280">
                  <c:v>41500.489583333336</c:v>
                </c:pt>
                <c:pt idx="7281">
                  <c:v>41500.5</c:v>
                </c:pt>
                <c:pt idx="7282">
                  <c:v>41500.510416666664</c:v>
                </c:pt>
                <c:pt idx="7283">
                  <c:v>41500.520833333336</c:v>
                </c:pt>
                <c:pt idx="7284">
                  <c:v>41500.53125</c:v>
                </c:pt>
                <c:pt idx="7285">
                  <c:v>41500.541666666664</c:v>
                </c:pt>
                <c:pt idx="7286">
                  <c:v>41500.552083333336</c:v>
                </c:pt>
                <c:pt idx="7287">
                  <c:v>41500.5625</c:v>
                </c:pt>
                <c:pt idx="7288">
                  <c:v>41500.572916666664</c:v>
                </c:pt>
                <c:pt idx="7289">
                  <c:v>41500.583333333336</c:v>
                </c:pt>
                <c:pt idx="7290">
                  <c:v>41500.59375</c:v>
                </c:pt>
                <c:pt idx="7291">
                  <c:v>41500.604166666664</c:v>
                </c:pt>
                <c:pt idx="7292">
                  <c:v>41500.614583333336</c:v>
                </c:pt>
                <c:pt idx="7293">
                  <c:v>41500.625</c:v>
                </c:pt>
                <c:pt idx="7294">
                  <c:v>41500.635416666664</c:v>
                </c:pt>
                <c:pt idx="7295">
                  <c:v>41500.645833333336</c:v>
                </c:pt>
                <c:pt idx="7296">
                  <c:v>41500.65625</c:v>
                </c:pt>
                <c:pt idx="7297">
                  <c:v>41500.666666666664</c:v>
                </c:pt>
                <c:pt idx="7298">
                  <c:v>41500.677083333336</c:v>
                </c:pt>
                <c:pt idx="7299">
                  <c:v>41500.6875</c:v>
                </c:pt>
                <c:pt idx="7300">
                  <c:v>41500.697916666664</c:v>
                </c:pt>
                <c:pt idx="7301">
                  <c:v>41500.708333333336</c:v>
                </c:pt>
                <c:pt idx="7302">
                  <c:v>41500.71875</c:v>
                </c:pt>
                <c:pt idx="7303">
                  <c:v>41500.729166666664</c:v>
                </c:pt>
                <c:pt idx="7304">
                  <c:v>41500.739583333336</c:v>
                </c:pt>
                <c:pt idx="7305">
                  <c:v>41500.75</c:v>
                </c:pt>
                <c:pt idx="7306">
                  <c:v>41500.760416666664</c:v>
                </c:pt>
                <c:pt idx="7307">
                  <c:v>41500.770833333336</c:v>
                </c:pt>
                <c:pt idx="7308">
                  <c:v>41500.78125</c:v>
                </c:pt>
                <c:pt idx="7309">
                  <c:v>41500.791666666664</c:v>
                </c:pt>
                <c:pt idx="7310">
                  <c:v>41500.802083333336</c:v>
                </c:pt>
                <c:pt idx="7311">
                  <c:v>41500.8125</c:v>
                </c:pt>
                <c:pt idx="7312">
                  <c:v>41500.822916666664</c:v>
                </c:pt>
                <c:pt idx="7313">
                  <c:v>41500.833333333336</c:v>
                </c:pt>
                <c:pt idx="7314">
                  <c:v>41500.84375</c:v>
                </c:pt>
                <c:pt idx="7315">
                  <c:v>41500.854166666664</c:v>
                </c:pt>
                <c:pt idx="7316">
                  <c:v>41500.864583333336</c:v>
                </c:pt>
                <c:pt idx="7317">
                  <c:v>41500.875</c:v>
                </c:pt>
                <c:pt idx="7318">
                  <c:v>41500.885416666664</c:v>
                </c:pt>
                <c:pt idx="7319">
                  <c:v>41500.895833333336</c:v>
                </c:pt>
                <c:pt idx="7320">
                  <c:v>41500.90625</c:v>
                </c:pt>
                <c:pt idx="7321">
                  <c:v>41500.916666666664</c:v>
                </c:pt>
                <c:pt idx="7322">
                  <c:v>41500.927083333336</c:v>
                </c:pt>
                <c:pt idx="7323">
                  <c:v>41500.9375</c:v>
                </c:pt>
                <c:pt idx="7324">
                  <c:v>41500.947916666664</c:v>
                </c:pt>
                <c:pt idx="7325">
                  <c:v>41500.958333333336</c:v>
                </c:pt>
                <c:pt idx="7326">
                  <c:v>41500.96875</c:v>
                </c:pt>
                <c:pt idx="7327">
                  <c:v>41500.979166666664</c:v>
                </c:pt>
                <c:pt idx="7328">
                  <c:v>41500.989583333336</c:v>
                </c:pt>
                <c:pt idx="7329">
                  <c:v>41501</c:v>
                </c:pt>
                <c:pt idx="7330">
                  <c:v>41501.010416666664</c:v>
                </c:pt>
                <c:pt idx="7331">
                  <c:v>41501.020833333336</c:v>
                </c:pt>
                <c:pt idx="7332">
                  <c:v>41501.03125</c:v>
                </c:pt>
                <c:pt idx="7333">
                  <c:v>41501.041666666664</c:v>
                </c:pt>
                <c:pt idx="7334">
                  <c:v>41501.052083333336</c:v>
                </c:pt>
                <c:pt idx="7335">
                  <c:v>41501.0625</c:v>
                </c:pt>
                <c:pt idx="7336">
                  <c:v>41501.072916666664</c:v>
                </c:pt>
                <c:pt idx="7337">
                  <c:v>41501.083333333336</c:v>
                </c:pt>
                <c:pt idx="7338">
                  <c:v>41501.09375</c:v>
                </c:pt>
                <c:pt idx="7339">
                  <c:v>41501.104166666664</c:v>
                </c:pt>
                <c:pt idx="7340">
                  <c:v>41501.114583333336</c:v>
                </c:pt>
                <c:pt idx="7341">
                  <c:v>41501.125</c:v>
                </c:pt>
                <c:pt idx="7342">
                  <c:v>41501.135416666664</c:v>
                </c:pt>
                <c:pt idx="7343">
                  <c:v>41501.145833333336</c:v>
                </c:pt>
                <c:pt idx="7344">
                  <c:v>41501.15625</c:v>
                </c:pt>
                <c:pt idx="7345">
                  <c:v>41501.166666666664</c:v>
                </c:pt>
                <c:pt idx="7346">
                  <c:v>41501.177083333336</c:v>
                </c:pt>
                <c:pt idx="7347">
                  <c:v>41501.1875</c:v>
                </c:pt>
                <c:pt idx="7348">
                  <c:v>41501.197916666664</c:v>
                </c:pt>
                <c:pt idx="7349">
                  <c:v>41501.208333333336</c:v>
                </c:pt>
                <c:pt idx="7350">
                  <c:v>41501.21875</c:v>
                </c:pt>
                <c:pt idx="7351">
                  <c:v>41501.229166666664</c:v>
                </c:pt>
                <c:pt idx="7352">
                  <c:v>41501.239583333336</c:v>
                </c:pt>
                <c:pt idx="7353">
                  <c:v>41501.25</c:v>
                </c:pt>
                <c:pt idx="7354">
                  <c:v>41501.260416666664</c:v>
                </c:pt>
                <c:pt idx="7355">
                  <c:v>41501.270833333336</c:v>
                </c:pt>
                <c:pt idx="7356">
                  <c:v>41501.28125</c:v>
                </c:pt>
                <c:pt idx="7357">
                  <c:v>41501.291666666664</c:v>
                </c:pt>
                <c:pt idx="7358">
                  <c:v>41501.302083333336</c:v>
                </c:pt>
                <c:pt idx="7359">
                  <c:v>41501.3125</c:v>
                </c:pt>
                <c:pt idx="7360">
                  <c:v>41501.322916666664</c:v>
                </c:pt>
                <c:pt idx="7361">
                  <c:v>41501.333333333336</c:v>
                </c:pt>
                <c:pt idx="7362">
                  <c:v>41501.34375</c:v>
                </c:pt>
                <c:pt idx="7363">
                  <c:v>41501.354166666664</c:v>
                </c:pt>
                <c:pt idx="7364">
                  <c:v>41501.364583333336</c:v>
                </c:pt>
                <c:pt idx="7365">
                  <c:v>41501.375</c:v>
                </c:pt>
                <c:pt idx="7366">
                  <c:v>41501.385416666664</c:v>
                </c:pt>
                <c:pt idx="7367">
                  <c:v>41501.395833333336</c:v>
                </c:pt>
                <c:pt idx="7368">
                  <c:v>41501.40625</c:v>
                </c:pt>
                <c:pt idx="7369">
                  <c:v>41501.416666666664</c:v>
                </c:pt>
                <c:pt idx="7370">
                  <c:v>41501.427083333336</c:v>
                </c:pt>
                <c:pt idx="7371">
                  <c:v>41501.4375</c:v>
                </c:pt>
                <c:pt idx="7372">
                  <c:v>41501.447916666664</c:v>
                </c:pt>
                <c:pt idx="7373">
                  <c:v>41501.458333333336</c:v>
                </c:pt>
                <c:pt idx="7374">
                  <c:v>41501.46875</c:v>
                </c:pt>
                <c:pt idx="7375">
                  <c:v>41501.479166666664</c:v>
                </c:pt>
                <c:pt idx="7376">
                  <c:v>41501.489583333336</c:v>
                </c:pt>
                <c:pt idx="7377">
                  <c:v>41501.5</c:v>
                </c:pt>
                <c:pt idx="7378">
                  <c:v>41501.510416666664</c:v>
                </c:pt>
                <c:pt idx="7379">
                  <c:v>41501.520833333336</c:v>
                </c:pt>
                <c:pt idx="7380">
                  <c:v>41501.53125</c:v>
                </c:pt>
                <c:pt idx="7381">
                  <c:v>41501.541666666664</c:v>
                </c:pt>
                <c:pt idx="7382">
                  <c:v>41501.552083333336</c:v>
                </c:pt>
                <c:pt idx="7383">
                  <c:v>41501.5625</c:v>
                </c:pt>
                <c:pt idx="7384">
                  <c:v>41501.572916666664</c:v>
                </c:pt>
                <c:pt idx="7385">
                  <c:v>41501.583333333336</c:v>
                </c:pt>
                <c:pt idx="7386">
                  <c:v>41501.59375</c:v>
                </c:pt>
                <c:pt idx="7387">
                  <c:v>41501.604166666664</c:v>
                </c:pt>
                <c:pt idx="7388">
                  <c:v>41501.614583333336</c:v>
                </c:pt>
                <c:pt idx="7389">
                  <c:v>41501.625</c:v>
                </c:pt>
                <c:pt idx="7390">
                  <c:v>41501.635416666664</c:v>
                </c:pt>
                <c:pt idx="7391">
                  <c:v>41501.645833333336</c:v>
                </c:pt>
                <c:pt idx="7392">
                  <c:v>41501.65625</c:v>
                </c:pt>
                <c:pt idx="7393">
                  <c:v>41501.666666666664</c:v>
                </c:pt>
                <c:pt idx="7394">
                  <c:v>41501.677083333336</c:v>
                </c:pt>
                <c:pt idx="7395">
                  <c:v>41501.6875</c:v>
                </c:pt>
                <c:pt idx="7396">
                  <c:v>41501.697916666664</c:v>
                </c:pt>
                <c:pt idx="7397">
                  <c:v>41501.708333333336</c:v>
                </c:pt>
                <c:pt idx="7398">
                  <c:v>41501.71875</c:v>
                </c:pt>
                <c:pt idx="7399">
                  <c:v>41501.729166666664</c:v>
                </c:pt>
                <c:pt idx="7400">
                  <c:v>41501.739583333336</c:v>
                </c:pt>
                <c:pt idx="7401">
                  <c:v>41501.75</c:v>
                </c:pt>
                <c:pt idx="7402">
                  <c:v>41501.760416666664</c:v>
                </c:pt>
                <c:pt idx="7403">
                  <c:v>41501.770833333336</c:v>
                </c:pt>
                <c:pt idx="7404">
                  <c:v>41501.78125</c:v>
                </c:pt>
                <c:pt idx="7405">
                  <c:v>41501.791666666664</c:v>
                </c:pt>
                <c:pt idx="7406">
                  <c:v>41501.802083333336</c:v>
                </c:pt>
                <c:pt idx="7407">
                  <c:v>41501.8125</c:v>
                </c:pt>
                <c:pt idx="7408">
                  <c:v>41501.822916666664</c:v>
                </c:pt>
                <c:pt idx="7409">
                  <c:v>41501.833333333336</c:v>
                </c:pt>
                <c:pt idx="7410">
                  <c:v>41501.84375</c:v>
                </c:pt>
                <c:pt idx="7411">
                  <c:v>41501.854166666664</c:v>
                </c:pt>
                <c:pt idx="7412">
                  <c:v>41501.864583333336</c:v>
                </c:pt>
                <c:pt idx="7413">
                  <c:v>41501.875</c:v>
                </c:pt>
                <c:pt idx="7414">
                  <c:v>41501.885416666664</c:v>
                </c:pt>
                <c:pt idx="7415">
                  <c:v>41501.895833333336</c:v>
                </c:pt>
                <c:pt idx="7416">
                  <c:v>41501.90625</c:v>
                </c:pt>
                <c:pt idx="7417">
                  <c:v>41501.916666666664</c:v>
                </c:pt>
                <c:pt idx="7418">
                  <c:v>41501.927083333336</c:v>
                </c:pt>
                <c:pt idx="7419">
                  <c:v>41501.9375</c:v>
                </c:pt>
                <c:pt idx="7420">
                  <c:v>41501.947916666664</c:v>
                </c:pt>
                <c:pt idx="7421">
                  <c:v>41501.958333333336</c:v>
                </c:pt>
                <c:pt idx="7422">
                  <c:v>41501.96875</c:v>
                </c:pt>
                <c:pt idx="7423">
                  <c:v>41501.979166666664</c:v>
                </c:pt>
                <c:pt idx="7424">
                  <c:v>41501.989583333336</c:v>
                </c:pt>
                <c:pt idx="7425">
                  <c:v>41502</c:v>
                </c:pt>
                <c:pt idx="7426">
                  <c:v>41502.010416666664</c:v>
                </c:pt>
                <c:pt idx="7427">
                  <c:v>41502.020833333336</c:v>
                </c:pt>
                <c:pt idx="7428">
                  <c:v>41502.03125</c:v>
                </c:pt>
                <c:pt idx="7429">
                  <c:v>41502.041666666664</c:v>
                </c:pt>
                <c:pt idx="7430">
                  <c:v>41502.052083333336</c:v>
                </c:pt>
                <c:pt idx="7431">
                  <c:v>41502.0625</c:v>
                </c:pt>
                <c:pt idx="7432">
                  <c:v>41502.072916666664</c:v>
                </c:pt>
                <c:pt idx="7433">
                  <c:v>41502.083333333336</c:v>
                </c:pt>
                <c:pt idx="7434">
                  <c:v>41502.09375</c:v>
                </c:pt>
                <c:pt idx="7435">
                  <c:v>41502.104166666664</c:v>
                </c:pt>
                <c:pt idx="7436">
                  <c:v>41502.114583333336</c:v>
                </c:pt>
                <c:pt idx="7437">
                  <c:v>41502.125</c:v>
                </c:pt>
                <c:pt idx="7438">
                  <c:v>41502.135416666664</c:v>
                </c:pt>
                <c:pt idx="7439">
                  <c:v>41502.145833333336</c:v>
                </c:pt>
                <c:pt idx="7440">
                  <c:v>41502.15625</c:v>
                </c:pt>
                <c:pt idx="7441">
                  <c:v>41502.166666666664</c:v>
                </c:pt>
                <c:pt idx="7442">
                  <c:v>41502.177083333336</c:v>
                </c:pt>
                <c:pt idx="7443">
                  <c:v>41502.1875</c:v>
                </c:pt>
                <c:pt idx="7444">
                  <c:v>41502.197916666664</c:v>
                </c:pt>
                <c:pt idx="7445">
                  <c:v>41502.208333333336</c:v>
                </c:pt>
                <c:pt idx="7446">
                  <c:v>41502.21875</c:v>
                </c:pt>
                <c:pt idx="7447">
                  <c:v>41502.229166666664</c:v>
                </c:pt>
                <c:pt idx="7448">
                  <c:v>41502.239583333336</c:v>
                </c:pt>
                <c:pt idx="7449">
                  <c:v>41502.25</c:v>
                </c:pt>
                <c:pt idx="7450">
                  <c:v>41502.260416666664</c:v>
                </c:pt>
                <c:pt idx="7451">
                  <c:v>41502.270833333336</c:v>
                </c:pt>
                <c:pt idx="7452">
                  <c:v>41502.28125</c:v>
                </c:pt>
                <c:pt idx="7453">
                  <c:v>41502.291666666664</c:v>
                </c:pt>
                <c:pt idx="7454">
                  <c:v>41502.302083333336</c:v>
                </c:pt>
                <c:pt idx="7455">
                  <c:v>41502.3125</c:v>
                </c:pt>
                <c:pt idx="7456">
                  <c:v>41502.322916666664</c:v>
                </c:pt>
                <c:pt idx="7457">
                  <c:v>41502.333333333336</c:v>
                </c:pt>
                <c:pt idx="7458">
                  <c:v>41502.34375</c:v>
                </c:pt>
                <c:pt idx="7459">
                  <c:v>41502.354166666664</c:v>
                </c:pt>
                <c:pt idx="7460">
                  <c:v>41502.364583333336</c:v>
                </c:pt>
                <c:pt idx="7461">
                  <c:v>41502.375</c:v>
                </c:pt>
                <c:pt idx="7462">
                  <c:v>41502.385416666664</c:v>
                </c:pt>
                <c:pt idx="7463">
                  <c:v>41502.395833333336</c:v>
                </c:pt>
                <c:pt idx="7464">
                  <c:v>41502.40625</c:v>
                </c:pt>
                <c:pt idx="7465">
                  <c:v>41502.416666666664</c:v>
                </c:pt>
                <c:pt idx="7466">
                  <c:v>41502.427083333336</c:v>
                </c:pt>
                <c:pt idx="7467">
                  <c:v>41502.4375</c:v>
                </c:pt>
                <c:pt idx="7468">
                  <c:v>41502.447916666664</c:v>
                </c:pt>
                <c:pt idx="7469">
                  <c:v>41502.458333333336</c:v>
                </c:pt>
                <c:pt idx="7470">
                  <c:v>41502.46875</c:v>
                </c:pt>
                <c:pt idx="7471">
                  <c:v>41502.479166666664</c:v>
                </c:pt>
                <c:pt idx="7472">
                  <c:v>41502.489583333336</c:v>
                </c:pt>
                <c:pt idx="7473">
                  <c:v>41502.5</c:v>
                </c:pt>
                <c:pt idx="7474">
                  <c:v>41502.510416666664</c:v>
                </c:pt>
                <c:pt idx="7475">
                  <c:v>41502.520833333336</c:v>
                </c:pt>
                <c:pt idx="7476">
                  <c:v>41502.53125</c:v>
                </c:pt>
                <c:pt idx="7477">
                  <c:v>41502.541666666664</c:v>
                </c:pt>
                <c:pt idx="7478">
                  <c:v>41502.552083333336</c:v>
                </c:pt>
                <c:pt idx="7479">
                  <c:v>41502.5625</c:v>
                </c:pt>
                <c:pt idx="7480">
                  <c:v>41502.572916666664</c:v>
                </c:pt>
                <c:pt idx="7481">
                  <c:v>41502.583333333336</c:v>
                </c:pt>
                <c:pt idx="7482">
                  <c:v>41502.59375</c:v>
                </c:pt>
                <c:pt idx="7483">
                  <c:v>41502.604166666664</c:v>
                </c:pt>
                <c:pt idx="7484">
                  <c:v>41502.614583333336</c:v>
                </c:pt>
                <c:pt idx="7485">
                  <c:v>41502.625</c:v>
                </c:pt>
                <c:pt idx="7486">
                  <c:v>41502.635416666664</c:v>
                </c:pt>
                <c:pt idx="7487">
                  <c:v>41502.645833333336</c:v>
                </c:pt>
                <c:pt idx="7488">
                  <c:v>41502.65625</c:v>
                </c:pt>
                <c:pt idx="7489">
                  <c:v>41502.666666666664</c:v>
                </c:pt>
                <c:pt idx="7490">
                  <c:v>41502.677083333336</c:v>
                </c:pt>
                <c:pt idx="7491">
                  <c:v>41502.6875</c:v>
                </c:pt>
                <c:pt idx="7492">
                  <c:v>41502.697916666664</c:v>
                </c:pt>
                <c:pt idx="7493">
                  <c:v>41502.708333333336</c:v>
                </c:pt>
                <c:pt idx="7494">
                  <c:v>41502.71875</c:v>
                </c:pt>
                <c:pt idx="7495">
                  <c:v>41502.729166666664</c:v>
                </c:pt>
                <c:pt idx="7496">
                  <c:v>41502.739583333336</c:v>
                </c:pt>
                <c:pt idx="7497">
                  <c:v>41502.75</c:v>
                </c:pt>
                <c:pt idx="7498">
                  <c:v>41502.760416666664</c:v>
                </c:pt>
                <c:pt idx="7499">
                  <c:v>41502.770833333336</c:v>
                </c:pt>
                <c:pt idx="7500">
                  <c:v>41502.78125</c:v>
                </c:pt>
                <c:pt idx="7501">
                  <c:v>41502.791666666664</c:v>
                </c:pt>
                <c:pt idx="7502">
                  <c:v>41502.802083333336</c:v>
                </c:pt>
                <c:pt idx="7503">
                  <c:v>41502.8125</c:v>
                </c:pt>
                <c:pt idx="7504">
                  <c:v>41502.822916666664</c:v>
                </c:pt>
                <c:pt idx="7505">
                  <c:v>41502.833333333336</c:v>
                </c:pt>
                <c:pt idx="7506">
                  <c:v>41502.84375</c:v>
                </c:pt>
                <c:pt idx="7507">
                  <c:v>41502.854166666664</c:v>
                </c:pt>
                <c:pt idx="7508">
                  <c:v>41502.864583333336</c:v>
                </c:pt>
                <c:pt idx="7509">
                  <c:v>41502.875</c:v>
                </c:pt>
                <c:pt idx="7510">
                  <c:v>41502.885416666664</c:v>
                </c:pt>
                <c:pt idx="7511">
                  <c:v>41502.895833333336</c:v>
                </c:pt>
                <c:pt idx="7512">
                  <c:v>41502.90625</c:v>
                </c:pt>
                <c:pt idx="7513">
                  <c:v>41502.916666666664</c:v>
                </c:pt>
                <c:pt idx="7514">
                  <c:v>41502.927083333336</c:v>
                </c:pt>
                <c:pt idx="7515">
                  <c:v>41502.9375</c:v>
                </c:pt>
                <c:pt idx="7516">
                  <c:v>41502.947916666664</c:v>
                </c:pt>
                <c:pt idx="7517">
                  <c:v>41502.958333333336</c:v>
                </c:pt>
                <c:pt idx="7518">
                  <c:v>41502.96875</c:v>
                </c:pt>
                <c:pt idx="7519">
                  <c:v>41502.979166666664</c:v>
                </c:pt>
                <c:pt idx="7520">
                  <c:v>41502.989583333336</c:v>
                </c:pt>
                <c:pt idx="7521">
                  <c:v>41503</c:v>
                </c:pt>
                <c:pt idx="7522">
                  <c:v>41503.010416666664</c:v>
                </c:pt>
                <c:pt idx="7523">
                  <c:v>41503.020833333336</c:v>
                </c:pt>
                <c:pt idx="7524">
                  <c:v>41503.03125</c:v>
                </c:pt>
                <c:pt idx="7525">
                  <c:v>41503.041666666664</c:v>
                </c:pt>
                <c:pt idx="7526">
                  <c:v>41503.052083333336</c:v>
                </c:pt>
                <c:pt idx="7527">
                  <c:v>41503.0625</c:v>
                </c:pt>
                <c:pt idx="7528">
                  <c:v>41503.072916666664</c:v>
                </c:pt>
                <c:pt idx="7529">
                  <c:v>41503.083333333336</c:v>
                </c:pt>
                <c:pt idx="7530">
                  <c:v>41503.09375</c:v>
                </c:pt>
                <c:pt idx="7531">
                  <c:v>41503.104166666664</c:v>
                </c:pt>
                <c:pt idx="7532">
                  <c:v>41503.114583333336</c:v>
                </c:pt>
                <c:pt idx="7533">
                  <c:v>41503.125</c:v>
                </c:pt>
                <c:pt idx="7534">
                  <c:v>41503.135416666664</c:v>
                </c:pt>
                <c:pt idx="7535">
                  <c:v>41503.145833333336</c:v>
                </c:pt>
                <c:pt idx="7536">
                  <c:v>41503.15625</c:v>
                </c:pt>
                <c:pt idx="7537">
                  <c:v>41503.166666666664</c:v>
                </c:pt>
                <c:pt idx="7538">
                  <c:v>41503.177083333336</c:v>
                </c:pt>
                <c:pt idx="7539">
                  <c:v>41503.1875</c:v>
                </c:pt>
                <c:pt idx="7540">
                  <c:v>41503.197916666664</c:v>
                </c:pt>
                <c:pt idx="7541">
                  <c:v>41503.208333333336</c:v>
                </c:pt>
                <c:pt idx="7542">
                  <c:v>41503.21875</c:v>
                </c:pt>
                <c:pt idx="7543">
                  <c:v>41503.229166666664</c:v>
                </c:pt>
                <c:pt idx="7544">
                  <c:v>41503.239583333336</c:v>
                </c:pt>
                <c:pt idx="7545">
                  <c:v>41503.25</c:v>
                </c:pt>
                <c:pt idx="7546">
                  <c:v>41503.260416666664</c:v>
                </c:pt>
                <c:pt idx="7547">
                  <c:v>41503.270833333336</c:v>
                </c:pt>
                <c:pt idx="7548">
                  <c:v>41503.28125</c:v>
                </c:pt>
                <c:pt idx="7549">
                  <c:v>41503.291666666664</c:v>
                </c:pt>
                <c:pt idx="7550">
                  <c:v>41503.302083333336</c:v>
                </c:pt>
                <c:pt idx="7551">
                  <c:v>41503.3125</c:v>
                </c:pt>
                <c:pt idx="7552">
                  <c:v>41503.322916666664</c:v>
                </c:pt>
                <c:pt idx="7553">
                  <c:v>41503.333333333336</c:v>
                </c:pt>
                <c:pt idx="7554">
                  <c:v>41503.34375</c:v>
                </c:pt>
                <c:pt idx="7555">
                  <c:v>41503.354166666664</c:v>
                </c:pt>
                <c:pt idx="7556">
                  <c:v>41503.364583333336</c:v>
                </c:pt>
                <c:pt idx="7557">
                  <c:v>41503.375</c:v>
                </c:pt>
                <c:pt idx="7558">
                  <c:v>41503.385416666664</c:v>
                </c:pt>
                <c:pt idx="7559">
                  <c:v>41503.395833333336</c:v>
                </c:pt>
                <c:pt idx="7560">
                  <c:v>41503.40625</c:v>
                </c:pt>
                <c:pt idx="7561">
                  <c:v>41503.416666666664</c:v>
                </c:pt>
                <c:pt idx="7562">
                  <c:v>41503.427083333336</c:v>
                </c:pt>
                <c:pt idx="7563">
                  <c:v>41503.4375</c:v>
                </c:pt>
                <c:pt idx="7564">
                  <c:v>41503.447916666664</c:v>
                </c:pt>
                <c:pt idx="7565">
                  <c:v>41503.458333333336</c:v>
                </c:pt>
                <c:pt idx="7566">
                  <c:v>41503.46875</c:v>
                </c:pt>
                <c:pt idx="7567">
                  <c:v>41503.479166666664</c:v>
                </c:pt>
                <c:pt idx="7568">
                  <c:v>41503.489583333336</c:v>
                </c:pt>
                <c:pt idx="7569">
                  <c:v>41503.5</c:v>
                </c:pt>
                <c:pt idx="7570">
                  <c:v>41503.510416666664</c:v>
                </c:pt>
                <c:pt idx="7571">
                  <c:v>41503.520833333336</c:v>
                </c:pt>
                <c:pt idx="7572">
                  <c:v>41503.53125</c:v>
                </c:pt>
                <c:pt idx="7573">
                  <c:v>41503.541666666664</c:v>
                </c:pt>
                <c:pt idx="7574">
                  <c:v>41503.552083333336</c:v>
                </c:pt>
                <c:pt idx="7575">
                  <c:v>41503.5625</c:v>
                </c:pt>
                <c:pt idx="7576">
                  <c:v>41503.572916666664</c:v>
                </c:pt>
                <c:pt idx="7577">
                  <c:v>41503.583333333336</c:v>
                </c:pt>
                <c:pt idx="7578">
                  <c:v>41503.59375</c:v>
                </c:pt>
                <c:pt idx="7579">
                  <c:v>41503.604166666664</c:v>
                </c:pt>
                <c:pt idx="7580">
                  <c:v>41503.614583333336</c:v>
                </c:pt>
                <c:pt idx="7581">
                  <c:v>41503.625</c:v>
                </c:pt>
                <c:pt idx="7582">
                  <c:v>41503.635416666664</c:v>
                </c:pt>
                <c:pt idx="7583">
                  <c:v>41503.645833333336</c:v>
                </c:pt>
                <c:pt idx="7584">
                  <c:v>41503.65625</c:v>
                </c:pt>
                <c:pt idx="7585">
                  <c:v>41503.666666666664</c:v>
                </c:pt>
                <c:pt idx="7586">
                  <c:v>41503.677083333336</c:v>
                </c:pt>
                <c:pt idx="7587">
                  <c:v>41503.6875</c:v>
                </c:pt>
                <c:pt idx="7588">
                  <c:v>41503.697916666664</c:v>
                </c:pt>
                <c:pt idx="7589">
                  <c:v>41503.708333333336</c:v>
                </c:pt>
                <c:pt idx="7590">
                  <c:v>41503.71875</c:v>
                </c:pt>
                <c:pt idx="7591">
                  <c:v>41503.729166666664</c:v>
                </c:pt>
                <c:pt idx="7592">
                  <c:v>41503.739583333336</c:v>
                </c:pt>
                <c:pt idx="7593">
                  <c:v>41503.75</c:v>
                </c:pt>
                <c:pt idx="7594">
                  <c:v>41503.760416666664</c:v>
                </c:pt>
                <c:pt idx="7595">
                  <c:v>41503.770833333336</c:v>
                </c:pt>
                <c:pt idx="7596">
                  <c:v>41503.78125</c:v>
                </c:pt>
                <c:pt idx="7597">
                  <c:v>41503.791666666664</c:v>
                </c:pt>
                <c:pt idx="7598">
                  <c:v>41503.802083333336</c:v>
                </c:pt>
                <c:pt idx="7599">
                  <c:v>41503.8125</c:v>
                </c:pt>
                <c:pt idx="7600">
                  <c:v>41503.822916666664</c:v>
                </c:pt>
                <c:pt idx="7601">
                  <c:v>41503.833333333336</c:v>
                </c:pt>
                <c:pt idx="7602">
                  <c:v>41503.84375</c:v>
                </c:pt>
                <c:pt idx="7603">
                  <c:v>41503.854166666664</c:v>
                </c:pt>
                <c:pt idx="7604">
                  <c:v>41503.864583333336</c:v>
                </c:pt>
                <c:pt idx="7605">
                  <c:v>41503.875</c:v>
                </c:pt>
                <c:pt idx="7606">
                  <c:v>41503.885416666664</c:v>
                </c:pt>
                <c:pt idx="7607">
                  <c:v>41503.895833333336</c:v>
                </c:pt>
                <c:pt idx="7608">
                  <c:v>41503.90625</c:v>
                </c:pt>
                <c:pt idx="7609">
                  <c:v>41503.916666666664</c:v>
                </c:pt>
                <c:pt idx="7610">
                  <c:v>41503.927083333336</c:v>
                </c:pt>
                <c:pt idx="7611">
                  <c:v>41503.9375</c:v>
                </c:pt>
                <c:pt idx="7612">
                  <c:v>41503.947916666664</c:v>
                </c:pt>
                <c:pt idx="7613">
                  <c:v>41503.958333333336</c:v>
                </c:pt>
                <c:pt idx="7614">
                  <c:v>41503.96875</c:v>
                </c:pt>
                <c:pt idx="7615">
                  <c:v>41503.979166666664</c:v>
                </c:pt>
                <c:pt idx="7616">
                  <c:v>41503.989583333336</c:v>
                </c:pt>
                <c:pt idx="7617">
                  <c:v>41504</c:v>
                </c:pt>
                <c:pt idx="7618">
                  <c:v>41504.010416666664</c:v>
                </c:pt>
                <c:pt idx="7619">
                  <c:v>41504.020833333336</c:v>
                </c:pt>
                <c:pt idx="7620">
                  <c:v>41504.03125</c:v>
                </c:pt>
                <c:pt idx="7621">
                  <c:v>41504.041666666664</c:v>
                </c:pt>
                <c:pt idx="7622">
                  <c:v>41504.052083333336</c:v>
                </c:pt>
                <c:pt idx="7623">
                  <c:v>41504.0625</c:v>
                </c:pt>
                <c:pt idx="7624">
                  <c:v>41504.072916666664</c:v>
                </c:pt>
                <c:pt idx="7625">
                  <c:v>41504.083333333336</c:v>
                </c:pt>
                <c:pt idx="7626">
                  <c:v>41504.09375</c:v>
                </c:pt>
                <c:pt idx="7627">
                  <c:v>41504.104166666664</c:v>
                </c:pt>
                <c:pt idx="7628">
                  <c:v>41504.114583333336</c:v>
                </c:pt>
                <c:pt idx="7629">
                  <c:v>41504.125</c:v>
                </c:pt>
                <c:pt idx="7630">
                  <c:v>41504.135416666664</c:v>
                </c:pt>
                <c:pt idx="7631">
                  <c:v>41504.145833333336</c:v>
                </c:pt>
                <c:pt idx="7632">
                  <c:v>41504.15625</c:v>
                </c:pt>
                <c:pt idx="7633">
                  <c:v>41504.166666666664</c:v>
                </c:pt>
                <c:pt idx="7634">
                  <c:v>41504.177083333336</c:v>
                </c:pt>
                <c:pt idx="7635">
                  <c:v>41504.1875</c:v>
                </c:pt>
                <c:pt idx="7636">
                  <c:v>41504.197916666664</c:v>
                </c:pt>
                <c:pt idx="7637">
                  <c:v>41504.208333333336</c:v>
                </c:pt>
                <c:pt idx="7638">
                  <c:v>41504.21875</c:v>
                </c:pt>
                <c:pt idx="7639">
                  <c:v>41504.229166666664</c:v>
                </c:pt>
                <c:pt idx="7640">
                  <c:v>41504.239583333336</c:v>
                </c:pt>
                <c:pt idx="7641">
                  <c:v>41504.25</c:v>
                </c:pt>
                <c:pt idx="7642">
                  <c:v>41504.260416666664</c:v>
                </c:pt>
                <c:pt idx="7643">
                  <c:v>41504.270833333336</c:v>
                </c:pt>
                <c:pt idx="7644">
                  <c:v>41504.28125</c:v>
                </c:pt>
                <c:pt idx="7645">
                  <c:v>41504.291666666664</c:v>
                </c:pt>
                <c:pt idx="7646">
                  <c:v>41504.302083333336</c:v>
                </c:pt>
                <c:pt idx="7647">
                  <c:v>41504.3125</c:v>
                </c:pt>
                <c:pt idx="7648">
                  <c:v>41504.322916666664</c:v>
                </c:pt>
                <c:pt idx="7649">
                  <c:v>41504.333333333336</c:v>
                </c:pt>
                <c:pt idx="7650">
                  <c:v>41504.34375</c:v>
                </c:pt>
                <c:pt idx="7651">
                  <c:v>41504.354166666664</c:v>
                </c:pt>
                <c:pt idx="7652">
                  <c:v>41504.364583333336</c:v>
                </c:pt>
                <c:pt idx="7653">
                  <c:v>41504.375</c:v>
                </c:pt>
                <c:pt idx="7654">
                  <c:v>41504.385416666664</c:v>
                </c:pt>
                <c:pt idx="7655">
                  <c:v>41504.395833333336</c:v>
                </c:pt>
                <c:pt idx="7656">
                  <c:v>41504.40625</c:v>
                </c:pt>
                <c:pt idx="7657">
                  <c:v>41504.416666666664</c:v>
                </c:pt>
                <c:pt idx="7658">
                  <c:v>41504.427083333336</c:v>
                </c:pt>
                <c:pt idx="7659">
                  <c:v>41504.4375</c:v>
                </c:pt>
                <c:pt idx="7660">
                  <c:v>41504.447916666664</c:v>
                </c:pt>
                <c:pt idx="7661">
                  <c:v>41504.458333333336</c:v>
                </c:pt>
                <c:pt idx="7662">
                  <c:v>41504.46875</c:v>
                </c:pt>
                <c:pt idx="7663">
                  <c:v>41504.479166666664</c:v>
                </c:pt>
                <c:pt idx="7664">
                  <c:v>41504.489583333336</c:v>
                </c:pt>
                <c:pt idx="7665">
                  <c:v>41504.5</c:v>
                </c:pt>
                <c:pt idx="7666">
                  <c:v>41504.510416666664</c:v>
                </c:pt>
                <c:pt idx="7667">
                  <c:v>41504.520833333336</c:v>
                </c:pt>
                <c:pt idx="7668">
                  <c:v>41504.53125</c:v>
                </c:pt>
                <c:pt idx="7669">
                  <c:v>41504.541666666664</c:v>
                </c:pt>
                <c:pt idx="7670">
                  <c:v>41504.552083333336</c:v>
                </c:pt>
                <c:pt idx="7671">
                  <c:v>41504.5625</c:v>
                </c:pt>
                <c:pt idx="7672">
                  <c:v>41504.572916666664</c:v>
                </c:pt>
                <c:pt idx="7673">
                  <c:v>41504.583333333336</c:v>
                </c:pt>
                <c:pt idx="7674">
                  <c:v>41504.59375</c:v>
                </c:pt>
                <c:pt idx="7675">
                  <c:v>41504.604166666664</c:v>
                </c:pt>
                <c:pt idx="7676">
                  <c:v>41504.614583333336</c:v>
                </c:pt>
                <c:pt idx="7677">
                  <c:v>41504.625</c:v>
                </c:pt>
                <c:pt idx="7678">
                  <c:v>41504.635416666664</c:v>
                </c:pt>
                <c:pt idx="7679">
                  <c:v>41504.645833333336</c:v>
                </c:pt>
                <c:pt idx="7680">
                  <c:v>41504.65625</c:v>
                </c:pt>
                <c:pt idx="7681">
                  <c:v>41504.666666666664</c:v>
                </c:pt>
                <c:pt idx="7682">
                  <c:v>41504.677083333336</c:v>
                </c:pt>
                <c:pt idx="7683">
                  <c:v>41504.6875</c:v>
                </c:pt>
                <c:pt idx="7684">
                  <c:v>41504.697916666664</c:v>
                </c:pt>
                <c:pt idx="7685">
                  <c:v>41504.708333333336</c:v>
                </c:pt>
                <c:pt idx="7686">
                  <c:v>41504.71875</c:v>
                </c:pt>
                <c:pt idx="7687">
                  <c:v>41504.729166666664</c:v>
                </c:pt>
                <c:pt idx="7688">
                  <c:v>41504.739583333336</c:v>
                </c:pt>
                <c:pt idx="7689">
                  <c:v>41504.75</c:v>
                </c:pt>
                <c:pt idx="7690">
                  <c:v>41504.760416666664</c:v>
                </c:pt>
                <c:pt idx="7691">
                  <c:v>41504.770833333336</c:v>
                </c:pt>
                <c:pt idx="7692">
                  <c:v>41504.78125</c:v>
                </c:pt>
                <c:pt idx="7693">
                  <c:v>41504.791666666664</c:v>
                </c:pt>
                <c:pt idx="7694">
                  <c:v>41504.802083333336</c:v>
                </c:pt>
                <c:pt idx="7695">
                  <c:v>41504.8125</c:v>
                </c:pt>
                <c:pt idx="7696">
                  <c:v>41504.822916666664</c:v>
                </c:pt>
                <c:pt idx="7697">
                  <c:v>41504.833333333336</c:v>
                </c:pt>
                <c:pt idx="7698">
                  <c:v>41504.84375</c:v>
                </c:pt>
                <c:pt idx="7699">
                  <c:v>41504.854166666664</c:v>
                </c:pt>
                <c:pt idx="7700">
                  <c:v>41504.864583333336</c:v>
                </c:pt>
                <c:pt idx="7701">
                  <c:v>41504.875</c:v>
                </c:pt>
                <c:pt idx="7702">
                  <c:v>41504.885416666664</c:v>
                </c:pt>
                <c:pt idx="7703">
                  <c:v>41504.895833333336</c:v>
                </c:pt>
                <c:pt idx="7704">
                  <c:v>41504.90625</c:v>
                </c:pt>
                <c:pt idx="7705">
                  <c:v>41504.916666666664</c:v>
                </c:pt>
                <c:pt idx="7706">
                  <c:v>41504.927083333336</c:v>
                </c:pt>
                <c:pt idx="7707">
                  <c:v>41504.9375</c:v>
                </c:pt>
                <c:pt idx="7708">
                  <c:v>41504.947916666664</c:v>
                </c:pt>
                <c:pt idx="7709">
                  <c:v>41504.958333333336</c:v>
                </c:pt>
                <c:pt idx="7710">
                  <c:v>41504.96875</c:v>
                </c:pt>
                <c:pt idx="7711">
                  <c:v>41504.979166666664</c:v>
                </c:pt>
                <c:pt idx="7712">
                  <c:v>41504.989583333336</c:v>
                </c:pt>
                <c:pt idx="7713">
                  <c:v>41505</c:v>
                </c:pt>
                <c:pt idx="7714">
                  <c:v>41505.010416666664</c:v>
                </c:pt>
                <c:pt idx="7715">
                  <c:v>41505.020833333336</c:v>
                </c:pt>
                <c:pt idx="7716">
                  <c:v>41505.03125</c:v>
                </c:pt>
                <c:pt idx="7717">
                  <c:v>41505.041666666664</c:v>
                </c:pt>
                <c:pt idx="7718">
                  <c:v>41505.052083333336</c:v>
                </c:pt>
                <c:pt idx="7719">
                  <c:v>41505.0625</c:v>
                </c:pt>
                <c:pt idx="7720">
                  <c:v>41505.072916666664</c:v>
                </c:pt>
                <c:pt idx="7721">
                  <c:v>41505.083333333336</c:v>
                </c:pt>
                <c:pt idx="7722">
                  <c:v>41505.09375</c:v>
                </c:pt>
                <c:pt idx="7723">
                  <c:v>41505.104166666664</c:v>
                </c:pt>
                <c:pt idx="7724">
                  <c:v>41505.114583333336</c:v>
                </c:pt>
                <c:pt idx="7725">
                  <c:v>41505.125</c:v>
                </c:pt>
                <c:pt idx="7726">
                  <c:v>41505.135416666664</c:v>
                </c:pt>
                <c:pt idx="7727">
                  <c:v>41505.145833333336</c:v>
                </c:pt>
                <c:pt idx="7728">
                  <c:v>41505.15625</c:v>
                </c:pt>
                <c:pt idx="7729">
                  <c:v>41505.166666666664</c:v>
                </c:pt>
                <c:pt idx="7730">
                  <c:v>41505.177083333336</c:v>
                </c:pt>
                <c:pt idx="7731">
                  <c:v>41505.1875</c:v>
                </c:pt>
                <c:pt idx="7732">
                  <c:v>41505.197916666664</c:v>
                </c:pt>
                <c:pt idx="7733">
                  <c:v>41505.208333333336</c:v>
                </c:pt>
                <c:pt idx="7734">
                  <c:v>41505.21875</c:v>
                </c:pt>
                <c:pt idx="7735">
                  <c:v>41505.229166666664</c:v>
                </c:pt>
                <c:pt idx="7736">
                  <c:v>41505.239583333336</c:v>
                </c:pt>
                <c:pt idx="7737">
                  <c:v>41505.25</c:v>
                </c:pt>
                <c:pt idx="7738">
                  <c:v>41505.260416666664</c:v>
                </c:pt>
                <c:pt idx="7739">
                  <c:v>41505.270833333336</c:v>
                </c:pt>
                <c:pt idx="7740">
                  <c:v>41505.28125</c:v>
                </c:pt>
                <c:pt idx="7741">
                  <c:v>41505.291666666664</c:v>
                </c:pt>
                <c:pt idx="7742">
                  <c:v>41505.302083333336</c:v>
                </c:pt>
                <c:pt idx="7743">
                  <c:v>41505.3125</c:v>
                </c:pt>
                <c:pt idx="7744">
                  <c:v>41505.322916666664</c:v>
                </c:pt>
                <c:pt idx="7745">
                  <c:v>41505.333333333336</c:v>
                </c:pt>
                <c:pt idx="7746">
                  <c:v>41505.34375</c:v>
                </c:pt>
                <c:pt idx="7747">
                  <c:v>41505.354166666664</c:v>
                </c:pt>
                <c:pt idx="7748">
                  <c:v>41505.364583333336</c:v>
                </c:pt>
                <c:pt idx="7749">
                  <c:v>41505.375</c:v>
                </c:pt>
                <c:pt idx="7750">
                  <c:v>41505.385416666664</c:v>
                </c:pt>
                <c:pt idx="7751">
                  <c:v>41505.395833333336</c:v>
                </c:pt>
                <c:pt idx="7752">
                  <c:v>41505.40625</c:v>
                </c:pt>
                <c:pt idx="7753">
                  <c:v>41505.416666666664</c:v>
                </c:pt>
                <c:pt idx="7754">
                  <c:v>41505.427083333336</c:v>
                </c:pt>
                <c:pt idx="7755">
                  <c:v>41505.4375</c:v>
                </c:pt>
                <c:pt idx="7756">
                  <c:v>41505.447916666664</c:v>
                </c:pt>
                <c:pt idx="7757">
                  <c:v>41505.458333333336</c:v>
                </c:pt>
                <c:pt idx="7758">
                  <c:v>41505.46875</c:v>
                </c:pt>
                <c:pt idx="7759">
                  <c:v>41505.479166666664</c:v>
                </c:pt>
                <c:pt idx="7760">
                  <c:v>41505.489583333336</c:v>
                </c:pt>
                <c:pt idx="7761">
                  <c:v>41505.5</c:v>
                </c:pt>
                <c:pt idx="7762">
                  <c:v>41505.510416666664</c:v>
                </c:pt>
                <c:pt idx="7763">
                  <c:v>41505.520833333336</c:v>
                </c:pt>
                <c:pt idx="7764">
                  <c:v>41505.53125</c:v>
                </c:pt>
                <c:pt idx="7765">
                  <c:v>41505.541666666664</c:v>
                </c:pt>
                <c:pt idx="7766">
                  <c:v>41505.552083333336</c:v>
                </c:pt>
                <c:pt idx="7767">
                  <c:v>41505.5625</c:v>
                </c:pt>
                <c:pt idx="7768">
                  <c:v>41505.572916666664</c:v>
                </c:pt>
                <c:pt idx="7769">
                  <c:v>41505.583333333336</c:v>
                </c:pt>
                <c:pt idx="7770">
                  <c:v>41505.59375</c:v>
                </c:pt>
                <c:pt idx="7771">
                  <c:v>41505.604166666664</c:v>
                </c:pt>
                <c:pt idx="7772">
                  <c:v>41505.614583333336</c:v>
                </c:pt>
                <c:pt idx="7773">
                  <c:v>41505.625</c:v>
                </c:pt>
                <c:pt idx="7774">
                  <c:v>41505.635416666664</c:v>
                </c:pt>
                <c:pt idx="7775">
                  <c:v>41505.645833333336</c:v>
                </c:pt>
                <c:pt idx="7776">
                  <c:v>41505.65625</c:v>
                </c:pt>
                <c:pt idx="7777">
                  <c:v>41505.666666666664</c:v>
                </c:pt>
                <c:pt idx="7778">
                  <c:v>41505.677083333336</c:v>
                </c:pt>
                <c:pt idx="7779">
                  <c:v>41505.6875</c:v>
                </c:pt>
                <c:pt idx="7780">
                  <c:v>41505.697916666664</c:v>
                </c:pt>
                <c:pt idx="7781">
                  <c:v>41505.708333333336</c:v>
                </c:pt>
                <c:pt idx="7782">
                  <c:v>41505.71875</c:v>
                </c:pt>
                <c:pt idx="7783">
                  <c:v>41505.729166666664</c:v>
                </c:pt>
                <c:pt idx="7784">
                  <c:v>41505.739583333336</c:v>
                </c:pt>
                <c:pt idx="7785">
                  <c:v>41505.75</c:v>
                </c:pt>
                <c:pt idx="7786">
                  <c:v>41505.760416666664</c:v>
                </c:pt>
                <c:pt idx="7787">
                  <c:v>41505.770833333336</c:v>
                </c:pt>
                <c:pt idx="7788">
                  <c:v>41505.78125</c:v>
                </c:pt>
                <c:pt idx="7789">
                  <c:v>41505.791666666664</c:v>
                </c:pt>
                <c:pt idx="7790">
                  <c:v>41505.802083333336</c:v>
                </c:pt>
                <c:pt idx="7791">
                  <c:v>41505.8125</c:v>
                </c:pt>
                <c:pt idx="7792">
                  <c:v>41505.822916666664</c:v>
                </c:pt>
                <c:pt idx="7793">
                  <c:v>41505.833333333336</c:v>
                </c:pt>
                <c:pt idx="7794">
                  <c:v>41505.84375</c:v>
                </c:pt>
                <c:pt idx="7795">
                  <c:v>41505.854166666664</c:v>
                </c:pt>
                <c:pt idx="7796">
                  <c:v>41505.864583333336</c:v>
                </c:pt>
                <c:pt idx="7797">
                  <c:v>41505.875</c:v>
                </c:pt>
                <c:pt idx="7798">
                  <c:v>41505.885416666664</c:v>
                </c:pt>
                <c:pt idx="7799">
                  <c:v>41505.895833333336</c:v>
                </c:pt>
                <c:pt idx="7800">
                  <c:v>41505.90625</c:v>
                </c:pt>
                <c:pt idx="7801">
                  <c:v>41505.916666666664</c:v>
                </c:pt>
                <c:pt idx="7802">
                  <c:v>41505.927083333336</c:v>
                </c:pt>
                <c:pt idx="7803">
                  <c:v>41505.9375</c:v>
                </c:pt>
                <c:pt idx="7804">
                  <c:v>41505.947916666664</c:v>
                </c:pt>
                <c:pt idx="7805">
                  <c:v>41505.958333333336</c:v>
                </c:pt>
                <c:pt idx="7806">
                  <c:v>41505.96875</c:v>
                </c:pt>
                <c:pt idx="7807">
                  <c:v>41505.979166666664</c:v>
                </c:pt>
                <c:pt idx="7808">
                  <c:v>41505.989583333336</c:v>
                </c:pt>
                <c:pt idx="7809">
                  <c:v>41506</c:v>
                </c:pt>
                <c:pt idx="7810">
                  <c:v>41506.010416666664</c:v>
                </c:pt>
                <c:pt idx="7811">
                  <c:v>41506.020833333336</c:v>
                </c:pt>
                <c:pt idx="7812">
                  <c:v>41506.03125</c:v>
                </c:pt>
                <c:pt idx="7813">
                  <c:v>41506.041666666664</c:v>
                </c:pt>
                <c:pt idx="7814">
                  <c:v>41506.052083333336</c:v>
                </c:pt>
                <c:pt idx="7815">
                  <c:v>41506.0625</c:v>
                </c:pt>
                <c:pt idx="7816">
                  <c:v>41506.072916666664</c:v>
                </c:pt>
                <c:pt idx="7817">
                  <c:v>41506.083333333336</c:v>
                </c:pt>
                <c:pt idx="7818">
                  <c:v>41506.09375</c:v>
                </c:pt>
                <c:pt idx="7819">
                  <c:v>41506.104166666664</c:v>
                </c:pt>
                <c:pt idx="7820">
                  <c:v>41506.114583333336</c:v>
                </c:pt>
                <c:pt idx="7821">
                  <c:v>41506.125</c:v>
                </c:pt>
                <c:pt idx="7822">
                  <c:v>41506.135416666664</c:v>
                </c:pt>
                <c:pt idx="7823">
                  <c:v>41506.145833333336</c:v>
                </c:pt>
                <c:pt idx="7824">
                  <c:v>41506.15625</c:v>
                </c:pt>
                <c:pt idx="7825">
                  <c:v>41506.166666666664</c:v>
                </c:pt>
                <c:pt idx="7826">
                  <c:v>41506.177083333336</c:v>
                </c:pt>
                <c:pt idx="7827">
                  <c:v>41506.1875</c:v>
                </c:pt>
                <c:pt idx="7828">
                  <c:v>41506.197916666664</c:v>
                </c:pt>
                <c:pt idx="7829">
                  <c:v>41506.208333333336</c:v>
                </c:pt>
                <c:pt idx="7830">
                  <c:v>41506.21875</c:v>
                </c:pt>
                <c:pt idx="7831">
                  <c:v>41506.229166666664</c:v>
                </c:pt>
                <c:pt idx="7832">
                  <c:v>41506.239583333336</c:v>
                </c:pt>
                <c:pt idx="7833">
                  <c:v>41506.25</c:v>
                </c:pt>
                <c:pt idx="7834">
                  <c:v>41506.260416666664</c:v>
                </c:pt>
                <c:pt idx="7835">
                  <c:v>41506.270833333336</c:v>
                </c:pt>
                <c:pt idx="7836">
                  <c:v>41506.28125</c:v>
                </c:pt>
                <c:pt idx="7837">
                  <c:v>41506.291666666664</c:v>
                </c:pt>
                <c:pt idx="7838">
                  <c:v>41506.302083333336</c:v>
                </c:pt>
                <c:pt idx="7839">
                  <c:v>41506.3125</c:v>
                </c:pt>
                <c:pt idx="7840">
                  <c:v>41506.322916666664</c:v>
                </c:pt>
                <c:pt idx="7841">
                  <c:v>41506.333333333336</c:v>
                </c:pt>
                <c:pt idx="7842">
                  <c:v>41506.34375</c:v>
                </c:pt>
                <c:pt idx="7843">
                  <c:v>41506.354166666664</c:v>
                </c:pt>
                <c:pt idx="7844">
                  <c:v>41506.364583333336</c:v>
                </c:pt>
                <c:pt idx="7845">
                  <c:v>41506.375</c:v>
                </c:pt>
                <c:pt idx="7846">
                  <c:v>41506.385416666664</c:v>
                </c:pt>
                <c:pt idx="7847">
                  <c:v>41506.395833333336</c:v>
                </c:pt>
                <c:pt idx="7848">
                  <c:v>41506.40625</c:v>
                </c:pt>
                <c:pt idx="7849">
                  <c:v>41506.416666666664</c:v>
                </c:pt>
                <c:pt idx="7850">
                  <c:v>41506.427083333336</c:v>
                </c:pt>
                <c:pt idx="7851">
                  <c:v>41506.4375</c:v>
                </c:pt>
                <c:pt idx="7852">
                  <c:v>41506.447916666664</c:v>
                </c:pt>
                <c:pt idx="7853">
                  <c:v>41506.458333333336</c:v>
                </c:pt>
                <c:pt idx="7854">
                  <c:v>41506.46875</c:v>
                </c:pt>
                <c:pt idx="7855">
                  <c:v>41506.479166666664</c:v>
                </c:pt>
                <c:pt idx="7856">
                  <c:v>41506.489583333336</c:v>
                </c:pt>
                <c:pt idx="7857">
                  <c:v>41506.5</c:v>
                </c:pt>
                <c:pt idx="7858">
                  <c:v>41506.510416666664</c:v>
                </c:pt>
                <c:pt idx="7859">
                  <c:v>41506.520833333336</c:v>
                </c:pt>
                <c:pt idx="7860">
                  <c:v>41506.53125</c:v>
                </c:pt>
                <c:pt idx="7861">
                  <c:v>41506.541666666664</c:v>
                </c:pt>
                <c:pt idx="7862">
                  <c:v>41506.552083333336</c:v>
                </c:pt>
                <c:pt idx="7863">
                  <c:v>41506.5625</c:v>
                </c:pt>
                <c:pt idx="7864">
                  <c:v>41506.572916666664</c:v>
                </c:pt>
                <c:pt idx="7865">
                  <c:v>41506.583333333336</c:v>
                </c:pt>
                <c:pt idx="7866">
                  <c:v>41506.59375</c:v>
                </c:pt>
                <c:pt idx="7867">
                  <c:v>41506.604166666664</c:v>
                </c:pt>
                <c:pt idx="7868">
                  <c:v>41506.614583333336</c:v>
                </c:pt>
                <c:pt idx="7869">
                  <c:v>41506.625</c:v>
                </c:pt>
                <c:pt idx="7870">
                  <c:v>41506.635416666664</c:v>
                </c:pt>
                <c:pt idx="7871">
                  <c:v>41506.645833333336</c:v>
                </c:pt>
                <c:pt idx="7872">
                  <c:v>41506.65625</c:v>
                </c:pt>
                <c:pt idx="7873">
                  <c:v>41506.666666666664</c:v>
                </c:pt>
                <c:pt idx="7874">
                  <c:v>41506.677083333336</c:v>
                </c:pt>
                <c:pt idx="7875">
                  <c:v>41506.6875</c:v>
                </c:pt>
                <c:pt idx="7876">
                  <c:v>41506.697916666664</c:v>
                </c:pt>
                <c:pt idx="7877">
                  <c:v>41506.708333333336</c:v>
                </c:pt>
                <c:pt idx="7878">
                  <c:v>41506.71875</c:v>
                </c:pt>
                <c:pt idx="7879">
                  <c:v>41506.729166666664</c:v>
                </c:pt>
                <c:pt idx="7880">
                  <c:v>41506.739583333336</c:v>
                </c:pt>
                <c:pt idx="7881">
                  <c:v>41506.75</c:v>
                </c:pt>
                <c:pt idx="7882">
                  <c:v>41506.760416666664</c:v>
                </c:pt>
                <c:pt idx="7883">
                  <c:v>41506.770833333336</c:v>
                </c:pt>
                <c:pt idx="7884">
                  <c:v>41506.78125</c:v>
                </c:pt>
                <c:pt idx="7885">
                  <c:v>41506.791666666664</c:v>
                </c:pt>
                <c:pt idx="7886">
                  <c:v>41506.802083333336</c:v>
                </c:pt>
                <c:pt idx="7887">
                  <c:v>41506.8125</c:v>
                </c:pt>
                <c:pt idx="7888">
                  <c:v>41506.822916666664</c:v>
                </c:pt>
                <c:pt idx="7889">
                  <c:v>41506.833333333336</c:v>
                </c:pt>
                <c:pt idx="7890">
                  <c:v>41506.84375</c:v>
                </c:pt>
                <c:pt idx="7891">
                  <c:v>41506.854166666664</c:v>
                </c:pt>
                <c:pt idx="7892">
                  <c:v>41506.864583333336</c:v>
                </c:pt>
                <c:pt idx="7893">
                  <c:v>41506.875</c:v>
                </c:pt>
                <c:pt idx="7894">
                  <c:v>41506.885416666664</c:v>
                </c:pt>
                <c:pt idx="7895">
                  <c:v>41506.895833333336</c:v>
                </c:pt>
                <c:pt idx="7896">
                  <c:v>41506.90625</c:v>
                </c:pt>
                <c:pt idx="7897">
                  <c:v>41506.916666666664</c:v>
                </c:pt>
                <c:pt idx="7898">
                  <c:v>41506.927083333336</c:v>
                </c:pt>
                <c:pt idx="7899">
                  <c:v>41506.9375</c:v>
                </c:pt>
                <c:pt idx="7900">
                  <c:v>41506.947916666664</c:v>
                </c:pt>
                <c:pt idx="7901">
                  <c:v>41506.958333333336</c:v>
                </c:pt>
                <c:pt idx="7902">
                  <c:v>41506.96875</c:v>
                </c:pt>
                <c:pt idx="7903">
                  <c:v>41506.979166666664</c:v>
                </c:pt>
                <c:pt idx="7904">
                  <c:v>41506.989583333336</c:v>
                </c:pt>
                <c:pt idx="7905">
                  <c:v>41507</c:v>
                </c:pt>
                <c:pt idx="7906">
                  <c:v>41507.010416666664</c:v>
                </c:pt>
                <c:pt idx="7907">
                  <c:v>41507.020833333336</c:v>
                </c:pt>
                <c:pt idx="7908">
                  <c:v>41507.03125</c:v>
                </c:pt>
                <c:pt idx="7909">
                  <c:v>41507.041666666664</c:v>
                </c:pt>
                <c:pt idx="7910">
                  <c:v>41507.052083333336</c:v>
                </c:pt>
                <c:pt idx="7911">
                  <c:v>41507.0625</c:v>
                </c:pt>
                <c:pt idx="7912">
                  <c:v>41507.072916666664</c:v>
                </c:pt>
                <c:pt idx="7913">
                  <c:v>41507.083333333336</c:v>
                </c:pt>
                <c:pt idx="7914">
                  <c:v>41507.09375</c:v>
                </c:pt>
                <c:pt idx="7915">
                  <c:v>41507.104166666664</c:v>
                </c:pt>
                <c:pt idx="7916">
                  <c:v>41507.114583333336</c:v>
                </c:pt>
                <c:pt idx="7917">
                  <c:v>41507.125</c:v>
                </c:pt>
                <c:pt idx="7918">
                  <c:v>41507.135416666664</c:v>
                </c:pt>
                <c:pt idx="7919">
                  <c:v>41507.145833333336</c:v>
                </c:pt>
                <c:pt idx="7920">
                  <c:v>41507.15625</c:v>
                </c:pt>
                <c:pt idx="7921">
                  <c:v>41507.166666666664</c:v>
                </c:pt>
                <c:pt idx="7922">
                  <c:v>41507.177083333336</c:v>
                </c:pt>
                <c:pt idx="7923">
                  <c:v>41507.1875</c:v>
                </c:pt>
                <c:pt idx="7924">
                  <c:v>41507.197916666664</c:v>
                </c:pt>
                <c:pt idx="7925">
                  <c:v>41507.208333333336</c:v>
                </c:pt>
                <c:pt idx="7926">
                  <c:v>41507.21875</c:v>
                </c:pt>
                <c:pt idx="7927">
                  <c:v>41507.229166666664</c:v>
                </c:pt>
                <c:pt idx="7928">
                  <c:v>41507.239583333336</c:v>
                </c:pt>
                <c:pt idx="7929">
                  <c:v>41507.25</c:v>
                </c:pt>
                <c:pt idx="7930">
                  <c:v>41507.260416666664</c:v>
                </c:pt>
                <c:pt idx="7931">
                  <c:v>41507.270833333336</c:v>
                </c:pt>
                <c:pt idx="7932">
                  <c:v>41507.28125</c:v>
                </c:pt>
                <c:pt idx="7933">
                  <c:v>41507.291666666664</c:v>
                </c:pt>
                <c:pt idx="7934">
                  <c:v>41507.302083333336</c:v>
                </c:pt>
                <c:pt idx="7935">
                  <c:v>41507.3125</c:v>
                </c:pt>
                <c:pt idx="7936">
                  <c:v>41507.322916666664</c:v>
                </c:pt>
                <c:pt idx="7937">
                  <c:v>41507.333333333336</c:v>
                </c:pt>
                <c:pt idx="7938">
                  <c:v>41507.34375</c:v>
                </c:pt>
                <c:pt idx="7939">
                  <c:v>41507.354166666664</c:v>
                </c:pt>
                <c:pt idx="7940">
                  <c:v>41507.364583333336</c:v>
                </c:pt>
                <c:pt idx="7941">
                  <c:v>41507.375</c:v>
                </c:pt>
                <c:pt idx="7942">
                  <c:v>41507.385416666664</c:v>
                </c:pt>
                <c:pt idx="7943">
                  <c:v>41507.395833333336</c:v>
                </c:pt>
                <c:pt idx="7944">
                  <c:v>41507.40625</c:v>
                </c:pt>
                <c:pt idx="7945">
                  <c:v>41507.416666666664</c:v>
                </c:pt>
                <c:pt idx="7946">
                  <c:v>41507.427083333336</c:v>
                </c:pt>
                <c:pt idx="7947">
                  <c:v>41507.4375</c:v>
                </c:pt>
                <c:pt idx="7948">
                  <c:v>41507.447916666664</c:v>
                </c:pt>
                <c:pt idx="7949">
                  <c:v>41507.458333333336</c:v>
                </c:pt>
                <c:pt idx="7950">
                  <c:v>41507.46875</c:v>
                </c:pt>
                <c:pt idx="7951">
                  <c:v>41507.479166666664</c:v>
                </c:pt>
                <c:pt idx="7952">
                  <c:v>41507.489583333336</c:v>
                </c:pt>
                <c:pt idx="7953">
                  <c:v>41507.5</c:v>
                </c:pt>
                <c:pt idx="7954">
                  <c:v>41507.510416666664</c:v>
                </c:pt>
                <c:pt idx="7955">
                  <c:v>41507.520833333336</c:v>
                </c:pt>
                <c:pt idx="7956">
                  <c:v>41507.53125</c:v>
                </c:pt>
                <c:pt idx="7957">
                  <c:v>41507.541666666664</c:v>
                </c:pt>
                <c:pt idx="7958">
                  <c:v>41507.552083333336</c:v>
                </c:pt>
                <c:pt idx="7959">
                  <c:v>41507.5625</c:v>
                </c:pt>
                <c:pt idx="7960">
                  <c:v>41507.572916666664</c:v>
                </c:pt>
                <c:pt idx="7961">
                  <c:v>41507.583333333336</c:v>
                </c:pt>
                <c:pt idx="7962">
                  <c:v>41507.59375</c:v>
                </c:pt>
                <c:pt idx="7963">
                  <c:v>41507.604166666664</c:v>
                </c:pt>
                <c:pt idx="7964">
                  <c:v>41507.614583333336</c:v>
                </c:pt>
                <c:pt idx="7965">
                  <c:v>41507.625</c:v>
                </c:pt>
                <c:pt idx="7966">
                  <c:v>41507.635416666664</c:v>
                </c:pt>
                <c:pt idx="7967">
                  <c:v>41507.645833333336</c:v>
                </c:pt>
                <c:pt idx="7968">
                  <c:v>41507.65625</c:v>
                </c:pt>
                <c:pt idx="7969">
                  <c:v>41507.666666666664</c:v>
                </c:pt>
                <c:pt idx="7970">
                  <c:v>41507.677083333336</c:v>
                </c:pt>
                <c:pt idx="7971">
                  <c:v>41507.6875</c:v>
                </c:pt>
                <c:pt idx="7972">
                  <c:v>41507.697916666664</c:v>
                </c:pt>
                <c:pt idx="7973">
                  <c:v>41507.708333333336</c:v>
                </c:pt>
                <c:pt idx="7974">
                  <c:v>41507.71875</c:v>
                </c:pt>
                <c:pt idx="7975">
                  <c:v>41507.729166666664</c:v>
                </c:pt>
                <c:pt idx="7976">
                  <c:v>41507.739583333336</c:v>
                </c:pt>
                <c:pt idx="7977">
                  <c:v>41507.75</c:v>
                </c:pt>
                <c:pt idx="7978">
                  <c:v>41507.760416666664</c:v>
                </c:pt>
                <c:pt idx="7979">
                  <c:v>41507.770833333336</c:v>
                </c:pt>
                <c:pt idx="7980">
                  <c:v>41507.78125</c:v>
                </c:pt>
                <c:pt idx="7981">
                  <c:v>41507.791666666664</c:v>
                </c:pt>
                <c:pt idx="7982">
                  <c:v>41507.802083333336</c:v>
                </c:pt>
                <c:pt idx="7983">
                  <c:v>41507.8125</c:v>
                </c:pt>
                <c:pt idx="7984">
                  <c:v>41507.822916666664</c:v>
                </c:pt>
                <c:pt idx="7985">
                  <c:v>41507.833333333336</c:v>
                </c:pt>
                <c:pt idx="7986">
                  <c:v>41507.84375</c:v>
                </c:pt>
                <c:pt idx="7987">
                  <c:v>41507.854166666664</c:v>
                </c:pt>
                <c:pt idx="7988">
                  <c:v>41507.864583333336</c:v>
                </c:pt>
                <c:pt idx="7989">
                  <c:v>41507.875</c:v>
                </c:pt>
                <c:pt idx="7990">
                  <c:v>41507.885416666664</c:v>
                </c:pt>
                <c:pt idx="7991">
                  <c:v>41507.895833333336</c:v>
                </c:pt>
                <c:pt idx="7992">
                  <c:v>41507.90625</c:v>
                </c:pt>
                <c:pt idx="7993">
                  <c:v>41507.916666666664</c:v>
                </c:pt>
                <c:pt idx="7994">
                  <c:v>41507.927083333336</c:v>
                </c:pt>
                <c:pt idx="7995">
                  <c:v>41507.9375</c:v>
                </c:pt>
                <c:pt idx="7996">
                  <c:v>41507.947916666664</c:v>
                </c:pt>
                <c:pt idx="7997">
                  <c:v>41507.958333333336</c:v>
                </c:pt>
                <c:pt idx="7998">
                  <c:v>41507.96875</c:v>
                </c:pt>
                <c:pt idx="7999">
                  <c:v>41507.979166666664</c:v>
                </c:pt>
                <c:pt idx="8000">
                  <c:v>41507.989583333336</c:v>
                </c:pt>
                <c:pt idx="8001">
                  <c:v>41508</c:v>
                </c:pt>
                <c:pt idx="8002">
                  <c:v>41508.010416666664</c:v>
                </c:pt>
                <c:pt idx="8003">
                  <c:v>41508.020833333336</c:v>
                </c:pt>
                <c:pt idx="8004">
                  <c:v>41508.03125</c:v>
                </c:pt>
                <c:pt idx="8005">
                  <c:v>41508.041666666664</c:v>
                </c:pt>
                <c:pt idx="8006">
                  <c:v>41508.052083333336</c:v>
                </c:pt>
                <c:pt idx="8007">
                  <c:v>41508.0625</c:v>
                </c:pt>
                <c:pt idx="8008">
                  <c:v>41508.072916666664</c:v>
                </c:pt>
                <c:pt idx="8009">
                  <c:v>41508.083333333336</c:v>
                </c:pt>
                <c:pt idx="8010">
                  <c:v>41508.09375</c:v>
                </c:pt>
                <c:pt idx="8011">
                  <c:v>41508.104166666664</c:v>
                </c:pt>
                <c:pt idx="8012">
                  <c:v>41508.114583333336</c:v>
                </c:pt>
                <c:pt idx="8013">
                  <c:v>41508.125</c:v>
                </c:pt>
                <c:pt idx="8014">
                  <c:v>41508.135416666664</c:v>
                </c:pt>
                <c:pt idx="8015">
                  <c:v>41508.145833333336</c:v>
                </c:pt>
                <c:pt idx="8016">
                  <c:v>41508.15625</c:v>
                </c:pt>
                <c:pt idx="8017">
                  <c:v>41508.166666666664</c:v>
                </c:pt>
                <c:pt idx="8018">
                  <c:v>41508.177083333336</c:v>
                </c:pt>
                <c:pt idx="8019">
                  <c:v>41508.1875</c:v>
                </c:pt>
                <c:pt idx="8020">
                  <c:v>41508.197916666664</c:v>
                </c:pt>
                <c:pt idx="8021">
                  <c:v>41508.208333333336</c:v>
                </c:pt>
                <c:pt idx="8022">
                  <c:v>41508.21875</c:v>
                </c:pt>
                <c:pt idx="8023">
                  <c:v>41508.229166666664</c:v>
                </c:pt>
                <c:pt idx="8024">
                  <c:v>41508.239583333336</c:v>
                </c:pt>
                <c:pt idx="8025">
                  <c:v>41508.25</c:v>
                </c:pt>
                <c:pt idx="8026">
                  <c:v>41508.260416666664</c:v>
                </c:pt>
                <c:pt idx="8027">
                  <c:v>41508.270833333336</c:v>
                </c:pt>
                <c:pt idx="8028">
                  <c:v>41508.28125</c:v>
                </c:pt>
                <c:pt idx="8029">
                  <c:v>41508.291666666664</c:v>
                </c:pt>
                <c:pt idx="8030">
                  <c:v>41508.302083333336</c:v>
                </c:pt>
                <c:pt idx="8031">
                  <c:v>41508.3125</c:v>
                </c:pt>
                <c:pt idx="8032">
                  <c:v>41508.322916666664</c:v>
                </c:pt>
                <c:pt idx="8033">
                  <c:v>41508.333333333336</c:v>
                </c:pt>
                <c:pt idx="8034">
                  <c:v>41508.34375</c:v>
                </c:pt>
                <c:pt idx="8035">
                  <c:v>41508.354166666664</c:v>
                </c:pt>
                <c:pt idx="8036">
                  <c:v>41508.364583333336</c:v>
                </c:pt>
                <c:pt idx="8037">
                  <c:v>41508.375</c:v>
                </c:pt>
                <c:pt idx="8038">
                  <c:v>41508.385416666664</c:v>
                </c:pt>
                <c:pt idx="8039">
                  <c:v>41508.395833333336</c:v>
                </c:pt>
                <c:pt idx="8040">
                  <c:v>41508.40625</c:v>
                </c:pt>
                <c:pt idx="8041">
                  <c:v>41508.416666666664</c:v>
                </c:pt>
                <c:pt idx="8042">
                  <c:v>41508.427083333336</c:v>
                </c:pt>
                <c:pt idx="8043">
                  <c:v>41508.4375</c:v>
                </c:pt>
                <c:pt idx="8044">
                  <c:v>41508.447916666664</c:v>
                </c:pt>
                <c:pt idx="8045">
                  <c:v>41508.458333333336</c:v>
                </c:pt>
                <c:pt idx="8046">
                  <c:v>41508.46875</c:v>
                </c:pt>
                <c:pt idx="8047">
                  <c:v>41508.479166666664</c:v>
                </c:pt>
                <c:pt idx="8048">
                  <c:v>41508.489583333336</c:v>
                </c:pt>
                <c:pt idx="8049">
                  <c:v>41508.5</c:v>
                </c:pt>
                <c:pt idx="8050">
                  <c:v>41508.510416666664</c:v>
                </c:pt>
                <c:pt idx="8051">
                  <c:v>41508.520833333336</c:v>
                </c:pt>
                <c:pt idx="8052">
                  <c:v>41508.53125</c:v>
                </c:pt>
                <c:pt idx="8053">
                  <c:v>41508.541666666664</c:v>
                </c:pt>
                <c:pt idx="8054">
                  <c:v>41508.552083333336</c:v>
                </c:pt>
                <c:pt idx="8055">
                  <c:v>41508.5625</c:v>
                </c:pt>
                <c:pt idx="8056">
                  <c:v>41508.572916666664</c:v>
                </c:pt>
                <c:pt idx="8057">
                  <c:v>41508.583333333336</c:v>
                </c:pt>
                <c:pt idx="8058">
                  <c:v>41508.59375</c:v>
                </c:pt>
                <c:pt idx="8059">
                  <c:v>41508.604166666664</c:v>
                </c:pt>
                <c:pt idx="8060">
                  <c:v>41508.614583333336</c:v>
                </c:pt>
                <c:pt idx="8061">
                  <c:v>41508.625</c:v>
                </c:pt>
                <c:pt idx="8062">
                  <c:v>41508.635416666664</c:v>
                </c:pt>
                <c:pt idx="8063">
                  <c:v>41508.645833333336</c:v>
                </c:pt>
                <c:pt idx="8064">
                  <c:v>41508.65625</c:v>
                </c:pt>
                <c:pt idx="8065">
                  <c:v>41508.666666666664</c:v>
                </c:pt>
                <c:pt idx="8066">
                  <c:v>41508.677083333336</c:v>
                </c:pt>
                <c:pt idx="8067">
                  <c:v>41508.6875</c:v>
                </c:pt>
                <c:pt idx="8068">
                  <c:v>41508.697916666664</c:v>
                </c:pt>
                <c:pt idx="8069">
                  <c:v>41508.708333333336</c:v>
                </c:pt>
                <c:pt idx="8070">
                  <c:v>41508.71875</c:v>
                </c:pt>
                <c:pt idx="8071">
                  <c:v>41508.729166666664</c:v>
                </c:pt>
                <c:pt idx="8072">
                  <c:v>41508.739583333336</c:v>
                </c:pt>
                <c:pt idx="8073">
                  <c:v>41508.75</c:v>
                </c:pt>
                <c:pt idx="8074">
                  <c:v>41508.760416666664</c:v>
                </c:pt>
                <c:pt idx="8075">
                  <c:v>41508.770833333336</c:v>
                </c:pt>
                <c:pt idx="8076">
                  <c:v>41508.78125</c:v>
                </c:pt>
                <c:pt idx="8077">
                  <c:v>41508.791666666664</c:v>
                </c:pt>
                <c:pt idx="8078">
                  <c:v>41508.802083333336</c:v>
                </c:pt>
                <c:pt idx="8079">
                  <c:v>41508.8125</c:v>
                </c:pt>
                <c:pt idx="8080">
                  <c:v>41508.822916666664</c:v>
                </c:pt>
                <c:pt idx="8081">
                  <c:v>41508.833333333336</c:v>
                </c:pt>
                <c:pt idx="8082">
                  <c:v>41508.84375</c:v>
                </c:pt>
                <c:pt idx="8083">
                  <c:v>41508.854166666664</c:v>
                </c:pt>
                <c:pt idx="8084">
                  <c:v>41508.864583333336</c:v>
                </c:pt>
                <c:pt idx="8085">
                  <c:v>41508.875</c:v>
                </c:pt>
                <c:pt idx="8086">
                  <c:v>41508.885416666664</c:v>
                </c:pt>
                <c:pt idx="8087">
                  <c:v>41508.895833333336</c:v>
                </c:pt>
                <c:pt idx="8088">
                  <c:v>41508.90625</c:v>
                </c:pt>
                <c:pt idx="8089">
                  <c:v>41508.916666666664</c:v>
                </c:pt>
                <c:pt idx="8090">
                  <c:v>41508.927083333336</c:v>
                </c:pt>
                <c:pt idx="8091">
                  <c:v>41508.9375</c:v>
                </c:pt>
                <c:pt idx="8092">
                  <c:v>41508.947916666664</c:v>
                </c:pt>
                <c:pt idx="8093">
                  <c:v>41508.958333333336</c:v>
                </c:pt>
                <c:pt idx="8094">
                  <c:v>41508.96875</c:v>
                </c:pt>
                <c:pt idx="8095">
                  <c:v>41508.979166666664</c:v>
                </c:pt>
                <c:pt idx="8096">
                  <c:v>41508.989583333336</c:v>
                </c:pt>
                <c:pt idx="8097">
                  <c:v>41509</c:v>
                </c:pt>
                <c:pt idx="8098">
                  <c:v>41509.010416666664</c:v>
                </c:pt>
                <c:pt idx="8099">
                  <c:v>41509.020833333336</c:v>
                </c:pt>
                <c:pt idx="8100">
                  <c:v>41509.03125</c:v>
                </c:pt>
                <c:pt idx="8101">
                  <c:v>41509.041666666664</c:v>
                </c:pt>
                <c:pt idx="8102">
                  <c:v>41509.052083333336</c:v>
                </c:pt>
                <c:pt idx="8103">
                  <c:v>41509.0625</c:v>
                </c:pt>
                <c:pt idx="8104">
                  <c:v>41509.072916666664</c:v>
                </c:pt>
                <c:pt idx="8105">
                  <c:v>41509.083333333336</c:v>
                </c:pt>
                <c:pt idx="8106">
                  <c:v>41509.09375</c:v>
                </c:pt>
                <c:pt idx="8107">
                  <c:v>41509.104166666664</c:v>
                </c:pt>
                <c:pt idx="8108">
                  <c:v>41509.114583333336</c:v>
                </c:pt>
                <c:pt idx="8109">
                  <c:v>41509.125</c:v>
                </c:pt>
                <c:pt idx="8110">
                  <c:v>41509.135416666664</c:v>
                </c:pt>
                <c:pt idx="8111">
                  <c:v>41509.145833333336</c:v>
                </c:pt>
                <c:pt idx="8112">
                  <c:v>41509.15625</c:v>
                </c:pt>
                <c:pt idx="8113">
                  <c:v>41509.166666666664</c:v>
                </c:pt>
                <c:pt idx="8114">
                  <c:v>41509.177083333336</c:v>
                </c:pt>
                <c:pt idx="8115">
                  <c:v>41509.1875</c:v>
                </c:pt>
                <c:pt idx="8116">
                  <c:v>41509.197916666664</c:v>
                </c:pt>
                <c:pt idx="8117">
                  <c:v>41509.208333333336</c:v>
                </c:pt>
                <c:pt idx="8118">
                  <c:v>41509.21875</c:v>
                </c:pt>
                <c:pt idx="8119">
                  <c:v>41509.229166666664</c:v>
                </c:pt>
                <c:pt idx="8120">
                  <c:v>41509.239583333336</c:v>
                </c:pt>
                <c:pt idx="8121">
                  <c:v>41509.25</c:v>
                </c:pt>
                <c:pt idx="8122">
                  <c:v>41509.260416666664</c:v>
                </c:pt>
                <c:pt idx="8123">
                  <c:v>41509.270833333336</c:v>
                </c:pt>
                <c:pt idx="8124">
                  <c:v>41509.28125</c:v>
                </c:pt>
                <c:pt idx="8125">
                  <c:v>41509.291666666664</c:v>
                </c:pt>
                <c:pt idx="8126">
                  <c:v>41509.302083333336</c:v>
                </c:pt>
                <c:pt idx="8127">
                  <c:v>41509.3125</c:v>
                </c:pt>
                <c:pt idx="8128">
                  <c:v>41509.322916666664</c:v>
                </c:pt>
                <c:pt idx="8129">
                  <c:v>41509.333333333336</c:v>
                </c:pt>
                <c:pt idx="8130">
                  <c:v>41509.34375</c:v>
                </c:pt>
                <c:pt idx="8131">
                  <c:v>41509.354166666664</c:v>
                </c:pt>
                <c:pt idx="8132">
                  <c:v>41509.364583333336</c:v>
                </c:pt>
                <c:pt idx="8133">
                  <c:v>41509.375</c:v>
                </c:pt>
                <c:pt idx="8134">
                  <c:v>41509.385416666664</c:v>
                </c:pt>
                <c:pt idx="8135">
                  <c:v>41509.395833333336</c:v>
                </c:pt>
                <c:pt idx="8136">
                  <c:v>41509.40625</c:v>
                </c:pt>
                <c:pt idx="8137">
                  <c:v>41509.416666666664</c:v>
                </c:pt>
                <c:pt idx="8138">
                  <c:v>41509.427083333336</c:v>
                </c:pt>
                <c:pt idx="8139">
                  <c:v>41509.4375</c:v>
                </c:pt>
                <c:pt idx="8140">
                  <c:v>41509.447916666664</c:v>
                </c:pt>
                <c:pt idx="8141">
                  <c:v>41509.458333333336</c:v>
                </c:pt>
                <c:pt idx="8142">
                  <c:v>41509.46875</c:v>
                </c:pt>
                <c:pt idx="8143">
                  <c:v>41509.479166666664</c:v>
                </c:pt>
                <c:pt idx="8144">
                  <c:v>41509.489583333336</c:v>
                </c:pt>
                <c:pt idx="8145">
                  <c:v>41509.5</c:v>
                </c:pt>
                <c:pt idx="8146">
                  <c:v>41509.510416666664</c:v>
                </c:pt>
                <c:pt idx="8147">
                  <c:v>41509.520833333336</c:v>
                </c:pt>
                <c:pt idx="8148">
                  <c:v>41509.53125</c:v>
                </c:pt>
                <c:pt idx="8149">
                  <c:v>41509.541666666664</c:v>
                </c:pt>
                <c:pt idx="8150">
                  <c:v>41509.552083333336</c:v>
                </c:pt>
                <c:pt idx="8151">
                  <c:v>41509.5625</c:v>
                </c:pt>
                <c:pt idx="8152">
                  <c:v>41509.572916666664</c:v>
                </c:pt>
                <c:pt idx="8153">
                  <c:v>41509.583333333336</c:v>
                </c:pt>
                <c:pt idx="8154">
                  <c:v>41509.59375</c:v>
                </c:pt>
                <c:pt idx="8155">
                  <c:v>41509.604166666664</c:v>
                </c:pt>
                <c:pt idx="8156">
                  <c:v>41509.614583333336</c:v>
                </c:pt>
                <c:pt idx="8157">
                  <c:v>41509.625</c:v>
                </c:pt>
                <c:pt idx="8158">
                  <c:v>41509.635416666664</c:v>
                </c:pt>
                <c:pt idx="8159">
                  <c:v>41509.645833333336</c:v>
                </c:pt>
                <c:pt idx="8160">
                  <c:v>41509.65625</c:v>
                </c:pt>
                <c:pt idx="8161">
                  <c:v>41509.666666666664</c:v>
                </c:pt>
                <c:pt idx="8162">
                  <c:v>41509.677083333336</c:v>
                </c:pt>
                <c:pt idx="8163">
                  <c:v>41509.6875</c:v>
                </c:pt>
                <c:pt idx="8164">
                  <c:v>41509.697916666664</c:v>
                </c:pt>
                <c:pt idx="8165">
                  <c:v>41509.708333333336</c:v>
                </c:pt>
                <c:pt idx="8166">
                  <c:v>41509.71875</c:v>
                </c:pt>
                <c:pt idx="8167">
                  <c:v>41509.729166666664</c:v>
                </c:pt>
                <c:pt idx="8168">
                  <c:v>41509.739583333336</c:v>
                </c:pt>
                <c:pt idx="8169">
                  <c:v>41509.75</c:v>
                </c:pt>
                <c:pt idx="8170">
                  <c:v>41509.760416666664</c:v>
                </c:pt>
                <c:pt idx="8171">
                  <c:v>41509.770833333336</c:v>
                </c:pt>
                <c:pt idx="8172">
                  <c:v>41509.78125</c:v>
                </c:pt>
                <c:pt idx="8173">
                  <c:v>41509.791666666664</c:v>
                </c:pt>
                <c:pt idx="8174">
                  <c:v>41509.802083333336</c:v>
                </c:pt>
                <c:pt idx="8175">
                  <c:v>41509.8125</c:v>
                </c:pt>
                <c:pt idx="8176">
                  <c:v>41509.822916666664</c:v>
                </c:pt>
                <c:pt idx="8177">
                  <c:v>41509.833333333336</c:v>
                </c:pt>
                <c:pt idx="8178">
                  <c:v>41509.84375</c:v>
                </c:pt>
                <c:pt idx="8179">
                  <c:v>41509.854166666664</c:v>
                </c:pt>
                <c:pt idx="8180">
                  <c:v>41509.864583333336</c:v>
                </c:pt>
                <c:pt idx="8181">
                  <c:v>41509.875</c:v>
                </c:pt>
                <c:pt idx="8182">
                  <c:v>41509.885416666664</c:v>
                </c:pt>
                <c:pt idx="8183">
                  <c:v>41509.895833333336</c:v>
                </c:pt>
                <c:pt idx="8184">
                  <c:v>41509.90625</c:v>
                </c:pt>
                <c:pt idx="8185">
                  <c:v>41509.916666666664</c:v>
                </c:pt>
                <c:pt idx="8186">
                  <c:v>41509.927083333336</c:v>
                </c:pt>
                <c:pt idx="8187">
                  <c:v>41509.9375</c:v>
                </c:pt>
                <c:pt idx="8188">
                  <c:v>41509.947916666664</c:v>
                </c:pt>
                <c:pt idx="8189">
                  <c:v>41509.958333333336</c:v>
                </c:pt>
                <c:pt idx="8190">
                  <c:v>41509.96875</c:v>
                </c:pt>
                <c:pt idx="8191">
                  <c:v>41509.979166666664</c:v>
                </c:pt>
                <c:pt idx="8192">
                  <c:v>41509.989583333336</c:v>
                </c:pt>
                <c:pt idx="8193">
                  <c:v>41510</c:v>
                </c:pt>
                <c:pt idx="8194">
                  <c:v>41510.010416666664</c:v>
                </c:pt>
                <c:pt idx="8195">
                  <c:v>41510.020833333336</c:v>
                </c:pt>
                <c:pt idx="8196">
                  <c:v>41510.03125</c:v>
                </c:pt>
                <c:pt idx="8197">
                  <c:v>41510.041666666664</c:v>
                </c:pt>
                <c:pt idx="8198">
                  <c:v>41510.052083333336</c:v>
                </c:pt>
                <c:pt idx="8199">
                  <c:v>41510.0625</c:v>
                </c:pt>
                <c:pt idx="8200">
                  <c:v>41510.072916666664</c:v>
                </c:pt>
                <c:pt idx="8201">
                  <c:v>41510.083333333336</c:v>
                </c:pt>
                <c:pt idx="8202">
                  <c:v>41510.09375</c:v>
                </c:pt>
                <c:pt idx="8203">
                  <c:v>41510.104166666664</c:v>
                </c:pt>
                <c:pt idx="8204">
                  <c:v>41510.114583333336</c:v>
                </c:pt>
                <c:pt idx="8205">
                  <c:v>41510.125</c:v>
                </c:pt>
                <c:pt idx="8206">
                  <c:v>41510.135416666664</c:v>
                </c:pt>
                <c:pt idx="8207">
                  <c:v>41510.145833333336</c:v>
                </c:pt>
                <c:pt idx="8208">
                  <c:v>41510.15625</c:v>
                </c:pt>
                <c:pt idx="8209">
                  <c:v>41510.166666666664</c:v>
                </c:pt>
                <c:pt idx="8210">
                  <c:v>41510.177083333336</c:v>
                </c:pt>
                <c:pt idx="8211">
                  <c:v>41510.1875</c:v>
                </c:pt>
                <c:pt idx="8212">
                  <c:v>41510.197916666664</c:v>
                </c:pt>
                <c:pt idx="8213">
                  <c:v>41510.208333333336</c:v>
                </c:pt>
                <c:pt idx="8214">
                  <c:v>41510.21875</c:v>
                </c:pt>
                <c:pt idx="8215">
                  <c:v>41510.229166666664</c:v>
                </c:pt>
                <c:pt idx="8216">
                  <c:v>41510.239583333336</c:v>
                </c:pt>
                <c:pt idx="8217">
                  <c:v>41510.25</c:v>
                </c:pt>
                <c:pt idx="8218">
                  <c:v>41510.260416666664</c:v>
                </c:pt>
                <c:pt idx="8219">
                  <c:v>41510.270833333336</c:v>
                </c:pt>
                <c:pt idx="8220">
                  <c:v>41510.28125</c:v>
                </c:pt>
                <c:pt idx="8221">
                  <c:v>41510.291666666664</c:v>
                </c:pt>
                <c:pt idx="8222">
                  <c:v>41510.302083333336</c:v>
                </c:pt>
                <c:pt idx="8223">
                  <c:v>41510.3125</c:v>
                </c:pt>
                <c:pt idx="8224">
                  <c:v>41510.322916666664</c:v>
                </c:pt>
                <c:pt idx="8225">
                  <c:v>41510.333333333336</c:v>
                </c:pt>
                <c:pt idx="8226">
                  <c:v>41510.34375</c:v>
                </c:pt>
                <c:pt idx="8227">
                  <c:v>41510.354166666664</c:v>
                </c:pt>
                <c:pt idx="8228">
                  <c:v>41510.364583333336</c:v>
                </c:pt>
                <c:pt idx="8229">
                  <c:v>41510.375</c:v>
                </c:pt>
                <c:pt idx="8230">
                  <c:v>41510.385416666664</c:v>
                </c:pt>
                <c:pt idx="8231">
                  <c:v>41510.395833333336</c:v>
                </c:pt>
                <c:pt idx="8232">
                  <c:v>41510.40625</c:v>
                </c:pt>
                <c:pt idx="8233">
                  <c:v>41510.416666666664</c:v>
                </c:pt>
                <c:pt idx="8234">
                  <c:v>41510.427083333336</c:v>
                </c:pt>
                <c:pt idx="8235">
                  <c:v>41510.4375</c:v>
                </c:pt>
                <c:pt idx="8236">
                  <c:v>41510.447916666664</c:v>
                </c:pt>
                <c:pt idx="8237">
                  <c:v>41510.458333333336</c:v>
                </c:pt>
                <c:pt idx="8238">
                  <c:v>41510.46875</c:v>
                </c:pt>
                <c:pt idx="8239">
                  <c:v>41510.479166666664</c:v>
                </c:pt>
                <c:pt idx="8240">
                  <c:v>41510.489583333336</c:v>
                </c:pt>
                <c:pt idx="8241">
                  <c:v>41510.5</c:v>
                </c:pt>
                <c:pt idx="8242">
                  <c:v>41510.510416666664</c:v>
                </c:pt>
                <c:pt idx="8243">
                  <c:v>41510.520833333336</c:v>
                </c:pt>
                <c:pt idx="8244">
                  <c:v>41510.53125</c:v>
                </c:pt>
                <c:pt idx="8245">
                  <c:v>41510.541666666664</c:v>
                </c:pt>
                <c:pt idx="8246">
                  <c:v>41510.552083333336</c:v>
                </c:pt>
                <c:pt idx="8247">
                  <c:v>41510.5625</c:v>
                </c:pt>
                <c:pt idx="8248">
                  <c:v>41510.572916666664</c:v>
                </c:pt>
                <c:pt idx="8249">
                  <c:v>41510.583333333336</c:v>
                </c:pt>
                <c:pt idx="8250">
                  <c:v>41510.59375</c:v>
                </c:pt>
                <c:pt idx="8251">
                  <c:v>41510.604166666664</c:v>
                </c:pt>
                <c:pt idx="8252">
                  <c:v>41510.614583333336</c:v>
                </c:pt>
                <c:pt idx="8253">
                  <c:v>41510.625</c:v>
                </c:pt>
                <c:pt idx="8254">
                  <c:v>41510.635416666664</c:v>
                </c:pt>
                <c:pt idx="8255">
                  <c:v>41510.645833333336</c:v>
                </c:pt>
                <c:pt idx="8256">
                  <c:v>41510.65625</c:v>
                </c:pt>
                <c:pt idx="8257">
                  <c:v>41510.666666666664</c:v>
                </c:pt>
                <c:pt idx="8258">
                  <c:v>41510.677083333336</c:v>
                </c:pt>
                <c:pt idx="8259">
                  <c:v>41510.6875</c:v>
                </c:pt>
                <c:pt idx="8260">
                  <c:v>41510.697916666664</c:v>
                </c:pt>
                <c:pt idx="8261">
                  <c:v>41510.708333333336</c:v>
                </c:pt>
                <c:pt idx="8262">
                  <c:v>41510.71875</c:v>
                </c:pt>
                <c:pt idx="8263">
                  <c:v>41510.729166666664</c:v>
                </c:pt>
                <c:pt idx="8264">
                  <c:v>41510.739583333336</c:v>
                </c:pt>
                <c:pt idx="8265">
                  <c:v>41510.75</c:v>
                </c:pt>
                <c:pt idx="8266">
                  <c:v>41510.760416666664</c:v>
                </c:pt>
                <c:pt idx="8267">
                  <c:v>41510.770833333336</c:v>
                </c:pt>
                <c:pt idx="8268">
                  <c:v>41510.78125</c:v>
                </c:pt>
                <c:pt idx="8269">
                  <c:v>41510.791666666664</c:v>
                </c:pt>
                <c:pt idx="8270">
                  <c:v>41510.802083333336</c:v>
                </c:pt>
                <c:pt idx="8271">
                  <c:v>41510.8125</c:v>
                </c:pt>
                <c:pt idx="8272">
                  <c:v>41510.822916666664</c:v>
                </c:pt>
                <c:pt idx="8273">
                  <c:v>41510.833333333336</c:v>
                </c:pt>
                <c:pt idx="8274">
                  <c:v>41510.84375</c:v>
                </c:pt>
                <c:pt idx="8275">
                  <c:v>41510.854166666664</c:v>
                </c:pt>
                <c:pt idx="8276">
                  <c:v>41510.864583333336</c:v>
                </c:pt>
                <c:pt idx="8277">
                  <c:v>41510.875</c:v>
                </c:pt>
                <c:pt idx="8278">
                  <c:v>41510.885416666664</c:v>
                </c:pt>
                <c:pt idx="8279">
                  <c:v>41510.895833333336</c:v>
                </c:pt>
                <c:pt idx="8280">
                  <c:v>41510.90625</c:v>
                </c:pt>
                <c:pt idx="8281">
                  <c:v>41510.916666666664</c:v>
                </c:pt>
                <c:pt idx="8282">
                  <c:v>41510.927083333336</c:v>
                </c:pt>
                <c:pt idx="8283">
                  <c:v>41510.9375</c:v>
                </c:pt>
                <c:pt idx="8284">
                  <c:v>41510.947916666664</c:v>
                </c:pt>
                <c:pt idx="8285">
                  <c:v>41510.958333333336</c:v>
                </c:pt>
                <c:pt idx="8286">
                  <c:v>41510.96875</c:v>
                </c:pt>
                <c:pt idx="8287">
                  <c:v>41510.979166666664</c:v>
                </c:pt>
                <c:pt idx="8288">
                  <c:v>41510.989583333336</c:v>
                </c:pt>
                <c:pt idx="8289">
                  <c:v>41511</c:v>
                </c:pt>
                <c:pt idx="8290">
                  <c:v>41511.010416666664</c:v>
                </c:pt>
                <c:pt idx="8291">
                  <c:v>41511.020833333336</c:v>
                </c:pt>
                <c:pt idx="8292">
                  <c:v>41511.03125</c:v>
                </c:pt>
                <c:pt idx="8293">
                  <c:v>41511.041666666664</c:v>
                </c:pt>
                <c:pt idx="8294">
                  <c:v>41511.052083333336</c:v>
                </c:pt>
                <c:pt idx="8295">
                  <c:v>41511.0625</c:v>
                </c:pt>
                <c:pt idx="8296">
                  <c:v>41511.072916666664</c:v>
                </c:pt>
                <c:pt idx="8297">
                  <c:v>41511.083333333336</c:v>
                </c:pt>
                <c:pt idx="8298">
                  <c:v>41511.09375</c:v>
                </c:pt>
                <c:pt idx="8299">
                  <c:v>41511.104166666664</c:v>
                </c:pt>
                <c:pt idx="8300">
                  <c:v>41511.114583333336</c:v>
                </c:pt>
                <c:pt idx="8301">
                  <c:v>41511.125</c:v>
                </c:pt>
                <c:pt idx="8302">
                  <c:v>41511.135416666664</c:v>
                </c:pt>
                <c:pt idx="8303">
                  <c:v>41511.145833333336</c:v>
                </c:pt>
                <c:pt idx="8304">
                  <c:v>41511.15625</c:v>
                </c:pt>
                <c:pt idx="8305">
                  <c:v>41511.166666666664</c:v>
                </c:pt>
                <c:pt idx="8306">
                  <c:v>41511.177083333336</c:v>
                </c:pt>
                <c:pt idx="8307">
                  <c:v>41511.1875</c:v>
                </c:pt>
                <c:pt idx="8308">
                  <c:v>41511.197916666664</c:v>
                </c:pt>
                <c:pt idx="8309">
                  <c:v>41511.208333333336</c:v>
                </c:pt>
                <c:pt idx="8310">
                  <c:v>41511.21875</c:v>
                </c:pt>
                <c:pt idx="8311">
                  <c:v>41511.229166666664</c:v>
                </c:pt>
                <c:pt idx="8312">
                  <c:v>41511.239583333336</c:v>
                </c:pt>
                <c:pt idx="8313">
                  <c:v>41511.25</c:v>
                </c:pt>
                <c:pt idx="8314">
                  <c:v>41511.260416666664</c:v>
                </c:pt>
                <c:pt idx="8315">
                  <c:v>41511.270833333336</c:v>
                </c:pt>
                <c:pt idx="8316">
                  <c:v>41511.28125</c:v>
                </c:pt>
                <c:pt idx="8317">
                  <c:v>41511.291666666664</c:v>
                </c:pt>
                <c:pt idx="8318">
                  <c:v>41511.302083333336</c:v>
                </c:pt>
                <c:pt idx="8319">
                  <c:v>41511.3125</c:v>
                </c:pt>
                <c:pt idx="8320">
                  <c:v>41511.322916666664</c:v>
                </c:pt>
                <c:pt idx="8321">
                  <c:v>41511.333333333336</c:v>
                </c:pt>
                <c:pt idx="8322">
                  <c:v>41511.34375</c:v>
                </c:pt>
                <c:pt idx="8323">
                  <c:v>41511.354166666664</c:v>
                </c:pt>
                <c:pt idx="8324">
                  <c:v>41511.364583333336</c:v>
                </c:pt>
                <c:pt idx="8325">
                  <c:v>41511.375</c:v>
                </c:pt>
                <c:pt idx="8326">
                  <c:v>41511.385416666664</c:v>
                </c:pt>
                <c:pt idx="8327">
                  <c:v>41511.395833333336</c:v>
                </c:pt>
                <c:pt idx="8328">
                  <c:v>41511.40625</c:v>
                </c:pt>
                <c:pt idx="8329">
                  <c:v>41511.416666666664</c:v>
                </c:pt>
                <c:pt idx="8330">
                  <c:v>41511.427083333336</c:v>
                </c:pt>
                <c:pt idx="8331">
                  <c:v>41511.4375</c:v>
                </c:pt>
                <c:pt idx="8332">
                  <c:v>41511.447916666664</c:v>
                </c:pt>
                <c:pt idx="8333">
                  <c:v>41511.458333333336</c:v>
                </c:pt>
                <c:pt idx="8334">
                  <c:v>41511.46875</c:v>
                </c:pt>
                <c:pt idx="8335">
                  <c:v>41511.479166666664</c:v>
                </c:pt>
                <c:pt idx="8336">
                  <c:v>41511.489583333336</c:v>
                </c:pt>
                <c:pt idx="8337">
                  <c:v>41511.5</c:v>
                </c:pt>
                <c:pt idx="8338">
                  <c:v>41511.510416666664</c:v>
                </c:pt>
                <c:pt idx="8339">
                  <c:v>41511.520833333336</c:v>
                </c:pt>
                <c:pt idx="8340">
                  <c:v>41511.53125</c:v>
                </c:pt>
                <c:pt idx="8341">
                  <c:v>41511.541666666664</c:v>
                </c:pt>
                <c:pt idx="8342">
                  <c:v>41511.552083333336</c:v>
                </c:pt>
                <c:pt idx="8343">
                  <c:v>41511.5625</c:v>
                </c:pt>
                <c:pt idx="8344">
                  <c:v>41511.572916666664</c:v>
                </c:pt>
                <c:pt idx="8345">
                  <c:v>41511.583333333336</c:v>
                </c:pt>
                <c:pt idx="8346">
                  <c:v>41511.59375</c:v>
                </c:pt>
                <c:pt idx="8347">
                  <c:v>41511.604166666664</c:v>
                </c:pt>
                <c:pt idx="8348">
                  <c:v>41511.614583333336</c:v>
                </c:pt>
                <c:pt idx="8349">
                  <c:v>41511.625</c:v>
                </c:pt>
                <c:pt idx="8350">
                  <c:v>41511.635416666664</c:v>
                </c:pt>
                <c:pt idx="8351">
                  <c:v>41511.645833333336</c:v>
                </c:pt>
                <c:pt idx="8352">
                  <c:v>41511.65625</c:v>
                </c:pt>
                <c:pt idx="8353">
                  <c:v>41511.666666666664</c:v>
                </c:pt>
                <c:pt idx="8354">
                  <c:v>41511.677083333336</c:v>
                </c:pt>
                <c:pt idx="8355">
                  <c:v>41511.6875</c:v>
                </c:pt>
                <c:pt idx="8356">
                  <c:v>41511.697916666664</c:v>
                </c:pt>
                <c:pt idx="8357">
                  <c:v>41511.708333333336</c:v>
                </c:pt>
                <c:pt idx="8358">
                  <c:v>41511.71875</c:v>
                </c:pt>
                <c:pt idx="8359">
                  <c:v>41511.729166666664</c:v>
                </c:pt>
                <c:pt idx="8360">
                  <c:v>41511.739583333336</c:v>
                </c:pt>
                <c:pt idx="8361">
                  <c:v>41511.75</c:v>
                </c:pt>
                <c:pt idx="8362">
                  <c:v>41511.760416666664</c:v>
                </c:pt>
                <c:pt idx="8363">
                  <c:v>41511.770833333336</c:v>
                </c:pt>
                <c:pt idx="8364">
                  <c:v>41511.78125</c:v>
                </c:pt>
                <c:pt idx="8365">
                  <c:v>41511.791666666664</c:v>
                </c:pt>
                <c:pt idx="8366">
                  <c:v>41511.802083333336</c:v>
                </c:pt>
                <c:pt idx="8367">
                  <c:v>41511.8125</c:v>
                </c:pt>
                <c:pt idx="8368">
                  <c:v>41511.822916666664</c:v>
                </c:pt>
                <c:pt idx="8369">
                  <c:v>41511.833333333336</c:v>
                </c:pt>
                <c:pt idx="8370">
                  <c:v>41511.84375</c:v>
                </c:pt>
                <c:pt idx="8371">
                  <c:v>41511.854166666664</c:v>
                </c:pt>
                <c:pt idx="8372">
                  <c:v>41511.864583333336</c:v>
                </c:pt>
                <c:pt idx="8373">
                  <c:v>41511.875</c:v>
                </c:pt>
                <c:pt idx="8374">
                  <c:v>41511.885416666664</c:v>
                </c:pt>
                <c:pt idx="8375">
                  <c:v>41511.895833333336</c:v>
                </c:pt>
                <c:pt idx="8376">
                  <c:v>41511.90625</c:v>
                </c:pt>
                <c:pt idx="8377">
                  <c:v>41511.916666666664</c:v>
                </c:pt>
                <c:pt idx="8378">
                  <c:v>41511.927083333336</c:v>
                </c:pt>
                <c:pt idx="8379">
                  <c:v>41511.9375</c:v>
                </c:pt>
                <c:pt idx="8380">
                  <c:v>41511.947916666664</c:v>
                </c:pt>
                <c:pt idx="8381">
                  <c:v>41511.958333333336</c:v>
                </c:pt>
                <c:pt idx="8382">
                  <c:v>41511.96875</c:v>
                </c:pt>
                <c:pt idx="8383">
                  <c:v>41511.979166666664</c:v>
                </c:pt>
                <c:pt idx="8384">
                  <c:v>41511.989583333336</c:v>
                </c:pt>
                <c:pt idx="8385">
                  <c:v>41512</c:v>
                </c:pt>
                <c:pt idx="8386">
                  <c:v>41512.010416666664</c:v>
                </c:pt>
                <c:pt idx="8387">
                  <c:v>41512.020833333336</c:v>
                </c:pt>
                <c:pt idx="8388">
                  <c:v>41512.03125</c:v>
                </c:pt>
                <c:pt idx="8389">
                  <c:v>41512.041666666664</c:v>
                </c:pt>
                <c:pt idx="8390">
                  <c:v>41512.052083333336</c:v>
                </c:pt>
                <c:pt idx="8391">
                  <c:v>41512.0625</c:v>
                </c:pt>
                <c:pt idx="8392">
                  <c:v>41512.072916666664</c:v>
                </c:pt>
                <c:pt idx="8393">
                  <c:v>41512.083333333336</c:v>
                </c:pt>
                <c:pt idx="8394">
                  <c:v>41512.09375</c:v>
                </c:pt>
                <c:pt idx="8395">
                  <c:v>41512.104166666664</c:v>
                </c:pt>
                <c:pt idx="8396">
                  <c:v>41512.114583333336</c:v>
                </c:pt>
                <c:pt idx="8397">
                  <c:v>41512.125</c:v>
                </c:pt>
                <c:pt idx="8398">
                  <c:v>41512.135416666664</c:v>
                </c:pt>
                <c:pt idx="8399">
                  <c:v>41512.145833333336</c:v>
                </c:pt>
                <c:pt idx="8400">
                  <c:v>41512.15625</c:v>
                </c:pt>
                <c:pt idx="8401">
                  <c:v>41512.166666666664</c:v>
                </c:pt>
                <c:pt idx="8402">
                  <c:v>41512.177083333336</c:v>
                </c:pt>
                <c:pt idx="8403">
                  <c:v>41512.1875</c:v>
                </c:pt>
                <c:pt idx="8404">
                  <c:v>41512.197916666664</c:v>
                </c:pt>
                <c:pt idx="8405">
                  <c:v>41512.208333333336</c:v>
                </c:pt>
                <c:pt idx="8406">
                  <c:v>41512.21875</c:v>
                </c:pt>
                <c:pt idx="8407">
                  <c:v>41512.229166666664</c:v>
                </c:pt>
                <c:pt idx="8408">
                  <c:v>41512.239583333336</c:v>
                </c:pt>
                <c:pt idx="8409">
                  <c:v>41512.25</c:v>
                </c:pt>
                <c:pt idx="8410">
                  <c:v>41512.260416666664</c:v>
                </c:pt>
                <c:pt idx="8411">
                  <c:v>41512.270833333336</c:v>
                </c:pt>
                <c:pt idx="8412">
                  <c:v>41512.28125</c:v>
                </c:pt>
                <c:pt idx="8413">
                  <c:v>41512.291666666664</c:v>
                </c:pt>
                <c:pt idx="8414">
                  <c:v>41512.302083333336</c:v>
                </c:pt>
                <c:pt idx="8415">
                  <c:v>41512.3125</c:v>
                </c:pt>
                <c:pt idx="8416">
                  <c:v>41512.322916666664</c:v>
                </c:pt>
                <c:pt idx="8417">
                  <c:v>41512.333333333336</c:v>
                </c:pt>
                <c:pt idx="8418">
                  <c:v>41512.34375</c:v>
                </c:pt>
                <c:pt idx="8419">
                  <c:v>41512.354166666664</c:v>
                </c:pt>
                <c:pt idx="8420">
                  <c:v>41512.364583333336</c:v>
                </c:pt>
                <c:pt idx="8421">
                  <c:v>41512.375</c:v>
                </c:pt>
                <c:pt idx="8422">
                  <c:v>41512.385416666664</c:v>
                </c:pt>
                <c:pt idx="8423">
                  <c:v>41512.395833333336</c:v>
                </c:pt>
                <c:pt idx="8424">
                  <c:v>41512.40625</c:v>
                </c:pt>
                <c:pt idx="8425">
                  <c:v>41512.416666666664</c:v>
                </c:pt>
                <c:pt idx="8426">
                  <c:v>41512.427083333336</c:v>
                </c:pt>
                <c:pt idx="8427">
                  <c:v>41512.4375</c:v>
                </c:pt>
                <c:pt idx="8428">
                  <c:v>41512.447916666664</c:v>
                </c:pt>
                <c:pt idx="8429">
                  <c:v>41512.458333333336</c:v>
                </c:pt>
                <c:pt idx="8430">
                  <c:v>41512.46875</c:v>
                </c:pt>
                <c:pt idx="8431">
                  <c:v>41512.479166666664</c:v>
                </c:pt>
                <c:pt idx="8432">
                  <c:v>41512.489583333336</c:v>
                </c:pt>
                <c:pt idx="8433">
                  <c:v>41512.5</c:v>
                </c:pt>
                <c:pt idx="8434">
                  <c:v>41512.510416666664</c:v>
                </c:pt>
                <c:pt idx="8435">
                  <c:v>41512.520833333336</c:v>
                </c:pt>
                <c:pt idx="8436">
                  <c:v>41512.53125</c:v>
                </c:pt>
                <c:pt idx="8437">
                  <c:v>41512.541666666664</c:v>
                </c:pt>
                <c:pt idx="8438">
                  <c:v>41512.552083333336</c:v>
                </c:pt>
                <c:pt idx="8439">
                  <c:v>41512.5625</c:v>
                </c:pt>
                <c:pt idx="8440">
                  <c:v>41512.572916666664</c:v>
                </c:pt>
                <c:pt idx="8441">
                  <c:v>41512.583333333336</c:v>
                </c:pt>
                <c:pt idx="8442">
                  <c:v>41512.59375</c:v>
                </c:pt>
                <c:pt idx="8443">
                  <c:v>41512.604166666664</c:v>
                </c:pt>
                <c:pt idx="8444">
                  <c:v>41512.614583333336</c:v>
                </c:pt>
                <c:pt idx="8445">
                  <c:v>41512.625</c:v>
                </c:pt>
                <c:pt idx="8446">
                  <c:v>41512.635416666664</c:v>
                </c:pt>
                <c:pt idx="8447">
                  <c:v>41512.645833333336</c:v>
                </c:pt>
                <c:pt idx="8448">
                  <c:v>41512.65625</c:v>
                </c:pt>
                <c:pt idx="8449">
                  <c:v>41512.666666666664</c:v>
                </c:pt>
                <c:pt idx="8450">
                  <c:v>41512.677083333336</c:v>
                </c:pt>
                <c:pt idx="8451">
                  <c:v>41512.6875</c:v>
                </c:pt>
                <c:pt idx="8452">
                  <c:v>41512.697916666664</c:v>
                </c:pt>
                <c:pt idx="8453">
                  <c:v>41512.708333333336</c:v>
                </c:pt>
                <c:pt idx="8454">
                  <c:v>41512.71875</c:v>
                </c:pt>
                <c:pt idx="8455">
                  <c:v>41512.729166666664</c:v>
                </c:pt>
                <c:pt idx="8456">
                  <c:v>41512.739583333336</c:v>
                </c:pt>
                <c:pt idx="8457">
                  <c:v>41512.75</c:v>
                </c:pt>
                <c:pt idx="8458">
                  <c:v>41512.760416666664</c:v>
                </c:pt>
                <c:pt idx="8459">
                  <c:v>41512.770833333336</c:v>
                </c:pt>
                <c:pt idx="8460">
                  <c:v>41512.78125</c:v>
                </c:pt>
                <c:pt idx="8461">
                  <c:v>41512.791666666664</c:v>
                </c:pt>
                <c:pt idx="8462">
                  <c:v>41512.802083333336</c:v>
                </c:pt>
                <c:pt idx="8463">
                  <c:v>41512.8125</c:v>
                </c:pt>
                <c:pt idx="8464">
                  <c:v>41512.822916666664</c:v>
                </c:pt>
                <c:pt idx="8465">
                  <c:v>41512.833333333336</c:v>
                </c:pt>
                <c:pt idx="8466">
                  <c:v>41512.84375</c:v>
                </c:pt>
                <c:pt idx="8467">
                  <c:v>41512.854166666664</c:v>
                </c:pt>
                <c:pt idx="8468">
                  <c:v>41512.864583333336</c:v>
                </c:pt>
                <c:pt idx="8469">
                  <c:v>41512.875</c:v>
                </c:pt>
                <c:pt idx="8470">
                  <c:v>41512.885416666664</c:v>
                </c:pt>
                <c:pt idx="8471">
                  <c:v>41512.895833333336</c:v>
                </c:pt>
                <c:pt idx="8472">
                  <c:v>41512.90625</c:v>
                </c:pt>
                <c:pt idx="8473">
                  <c:v>41512.916666666664</c:v>
                </c:pt>
                <c:pt idx="8474">
                  <c:v>41512.927083333336</c:v>
                </c:pt>
                <c:pt idx="8475">
                  <c:v>41512.9375</c:v>
                </c:pt>
                <c:pt idx="8476">
                  <c:v>41512.947916666664</c:v>
                </c:pt>
                <c:pt idx="8477">
                  <c:v>41512.958333333336</c:v>
                </c:pt>
                <c:pt idx="8478">
                  <c:v>41512.96875</c:v>
                </c:pt>
                <c:pt idx="8479">
                  <c:v>41512.979166666664</c:v>
                </c:pt>
                <c:pt idx="8480">
                  <c:v>41512.989583333336</c:v>
                </c:pt>
                <c:pt idx="8481">
                  <c:v>41513</c:v>
                </c:pt>
                <c:pt idx="8482">
                  <c:v>41513.010416666664</c:v>
                </c:pt>
                <c:pt idx="8483">
                  <c:v>41513.020833333336</c:v>
                </c:pt>
                <c:pt idx="8484">
                  <c:v>41513.03125</c:v>
                </c:pt>
                <c:pt idx="8485">
                  <c:v>41513.041666666664</c:v>
                </c:pt>
                <c:pt idx="8486">
                  <c:v>41513.052083333336</c:v>
                </c:pt>
                <c:pt idx="8487">
                  <c:v>41513.0625</c:v>
                </c:pt>
                <c:pt idx="8488">
                  <c:v>41513.072916666664</c:v>
                </c:pt>
                <c:pt idx="8489">
                  <c:v>41513.083333333336</c:v>
                </c:pt>
                <c:pt idx="8490">
                  <c:v>41513.09375</c:v>
                </c:pt>
                <c:pt idx="8491">
                  <c:v>41513.104166666664</c:v>
                </c:pt>
                <c:pt idx="8492">
                  <c:v>41513.114583333336</c:v>
                </c:pt>
                <c:pt idx="8493">
                  <c:v>41513.125</c:v>
                </c:pt>
                <c:pt idx="8494">
                  <c:v>41513.135416666664</c:v>
                </c:pt>
                <c:pt idx="8495">
                  <c:v>41513.145833333336</c:v>
                </c:pt>
                <c:pt idx="8496">
                  <c:v>41513.15625</c:v>
                </c:pt>
                <c:pt idx="8497">
                  <c:v>41513.166666666664</c:v>
                </c:pt>
                <c:pt idx="8498">
                  <c:v>41513.177083333336</c:v>
                </c:pt>
                <c:pt idx="8499">
                  <c:v>41513.1875</c:v>
                </c:pt>
                <c:pt idx="8500">
                  <c:v>41513.197916666664</c:v>
                </c:pt>
                <c:pt idx="8501">
                  <c:v>41513.208333333336</c:v>
                </c:pt>
                <c:pt idx="8502">
                  <c:v>41513.21875</c:v>
                </c:pt>
                <c:pt idx="8503">
                  <c:v>41513.229166666664</c:v>
                </c:pt>
                <c:pt idx="8504">
                  <c:v>41513.239583333336</c:v>
                </c:pt>
                <c:pt idx="8505">
                  <c:v>41513.25</c:v>
                </c:pt>
                <c:pt idx="8506">
                  <c:v>41513.260416666664</c:v>
                </c:pt>
                <c:pt idx="8507">
                  <c:v>41513.270833333336</c:v>
                </c:pt>
                <c:pt idx="8508">
                  <c:v>41513.28125</c:v>
                </c:pt>
                <c:pt idx="8509">
                  <c:v>41513.291666666664</c:v>
                </c:pt>
                <c:pt idx="8510">
                  <c:v>41513.302083333336</c:v>
                </c:pt>
                <c:pt idx="8511">
                  <c:v>41513.3125</c:v>
                </c:pt>
                <c:pt idx="8512">
                  <c:v>41513.322916666664</c:v>
                </c:pt>
                <c:pt idx="8513">
                  <c:v>41513.333333333336</c:v>
                </c:pt>
                <c:pt idx="8514">
                  <c:v>41513.34375</c:v>
                </c:pt>
                <c:pt idx="8515">
                  <c:v>41513.354166666664</c:v>
                </c:pt>
                <c:pt idx="8516">
                  <c:v>41513.364583333336</c:v>
                </c:pt>
                <c:pt idx="8517">
                  <c:v>41513.375</c:v>
                </c:pt>
                <c:pt idx="8518">
                  <c:v>41513.385416666664</c:v>
                </c:pt>
                <c:pt idx="8519">
                  <c:v>41513.395833333336</c:v>
                </c:pt>
                <c:pt idx="8520">
                  <c:v>41513.40625</c:v>
                </c:pt>
                <c:pt idx="8521">
                  <c:v>41513.416666666664</c:v>
                </c:pt>
                <c:pt idx="8522">
                  <c:v>41513.427083333336</c:v>
                </c:pt>
                <c:pt idx="8523">
                  <c:v>41513.4375</c:v>
                </c:pt>
                <c:pt idx="8524">
                  <c:v>41513.447916666664</c:v>
                </c:pt>
                <c:pt idx="8525">
                  <c:v>41513.458333333336</c:v>
                </c:pt>
                <c:pt idx="8526">
                  <c:v>41513.46875</c:v>
                </c:pt>
                <c:pt idx="8527">
                  <c:v>41513.479166666664</c:v>
                </c:pt>
                <c:pt idx="8528">
                  <c:v>41513.489583333336</c:v>
                </c:pt>
                <c:pt idx="8529">
                  <c:v>41513.5</c:v>
                </c:pt>
                <c:pt idx="8530">
                  <c:v>41513.510416666664</c:v>
                </c:pt>
                <c:pt idx="8531">
                  <c:v>41513.520833333336</c:v>
                </c:pt>
                <c:pt idx="8532">
                  <c:v>41513.53125</c:v>
                </c:pt>
                <c:pt idx="8533">
                  <c:v>41513.541666666664</c:v>
                </c:pt>
                <c:pt idx="8534">
                  <c:v>41513.552083333336</c:v>
                </c:pt>
                <c:pt idx="8535">
                  <c:v>41513.5625</c:v>
                </c:pt>
                <c:pt idx="8536">
                  <c:v>41513.572916666664</c:v>
                </c:pt>
                <c:pt idx="8537">
                  <c:v>41513.583333333336</c:v>
                </c:pt>
                <c:pt idx="8538">
                  <c:v>41513.59375</c:v>
                </c:pt>
                <c:pt idx="8539">
                  <c:v>41513.604166666664</c:v>
                </c:pt>
                <c:pt idx="8540">
                  <c:v>41513.614583333336</c:v>
                </c:pt>
                <c:pt idx="8541">
                  <c:v>41513.625</c:v>
                </c:pt>
                <c:pt idx="8542">
                  <c:v>41513.635416666664</c:v>
                </c:pt>
                <c:pt idx="8543">
                  <c:v>41513.645833333336</c:v>
                </c:pt>
                <c:pt idx="8544">
                  <c:v>41513.65625</c:v>
                </c:pt>
                <c:pt idx="8545">
                  <c:v>41513.666666666664</c:v>
                </c:pt>
                <c:pt idx="8546">
                  <c:v>41513.677083333336</c:v>
                </c:pt>
                <c:pt idx="8547">
                  <c:v>41513.6875</c:v>
                </c:pt>
                <c:pt idx="8548">
                  <c:v>41513.697916666664</c:v>
                </c:pt>
                <c:pt idx="8549">
                  <c:v>41513.708333333336</c:v>
                </c:pt>
                <c:pt idx="8550">
                  <c:v>41513.71875</c:v>
                </c:pt>
                <c:pt idx="8551">
                  <c:v>41513.729166666664</c:v>
                </c:pt>
                <c:pt idx="8552">
                  <c:v>41513.739583333336</c:v>
                </c:pt>
                <c:pt idx="8553">
                  <c:v>41513.75</c:v>
                </c:pt>
                <c:pt idx="8554">
                  <c:v>41513.760416666664</c:v>
                </c:pt>
                <c:pt idx="8555">
                  <c:v>41513.770833333336</c:v>
                </c:pt>
                <c:pt idx="8556">
                  <c:v>41513.78125</c:v>
                </c:pt>
                <c:pt idx="8557">
                  <c:v>41513.791666666664</c:v>
                </c:pt>
                <c:pt idx="8558">
                  <c:v>41513.802083333336</c:v>
                </c:pt>
                <c:pt idx="8559">
                  <c:v>41513.8125</c:v>
                </c:pt>
                <c:pt idx="8560">
                  <c:v>41513.822916666664</c:v>
                </c:pt>
                <c:pt idx="8561">
                  <c:v>41513.833333333336</c:v>
                </c:pt>
                <c:pt idx="8562">
                  <c:v>41513.84375</c:v>
                </c:pt>
                <c:pt idx="8563">
                  <c:v>41513.854166666664</c:v>
                </c:pt>
                <c:pt idx="8564">
                  <c:v>41513.864583333336</c:v>
                </c:pt>
                <c:pt idx="8565">
                  <c:v>41513.875</c:v>
                </c:pt>
                <c:pt idx="8566">
                  <c:v>41513.885416666664</c:v>
                </c:pt>
                <c:pt idx="8567">
                  <c:v>41513.895833333336</c:v>
                </c:pt>
                <c:pt idx="8568">
                  <c:v>41513.90625</c:v>
                </c:pt>
                <c:pt idx="8569">
                  <c:v>41513.916666666664</c:v>
                </c:pt>
                <c:pt idx="8570">
                  <c:v>41513.927083333336</c:v>
                </c:pt>
                <c:pt idx="8571">
                  <c:v>41513.9375</c:v>
                </c:pt>
                <c:pt idx="8572">
                  <c:v>41513.947916666664</c:v>
                </c:pt>
                <c:pt idx="8573">
                  <c:v>41513.958333333336</c:v>
                </c:pt>
                <c:pt idx="8574">
                  <c:v>41513.96875</c:v>
                </c:pt>
                <c:pt idx="8575">
                  <c:v>41513.979166666664</c:v>
                </c:pt>
                <c:pt idx="8576">
                  <c:v>41513.989583333336</c:v>
                </c:pt>
                <c:pt idx="8577">
                  <c:v>41514</c:v>
                </c:pt>
                <c:pt idx="8578">
                  <c:v>41514.010416666664</c:v>
                </c:pt>
                <c:pt idx="8579">
                  <c:v>41514.020833333336</c:v>
                </c:pt>
                <c:pt idx="8580">
                  <c:v>41514.03125</c:v>
                </c:pt>
                <c:pt idx="8581">
                  <c:v>41514.041666666664</c:v>
                </c:pt>
                <c:pt idx="8582">
                  <c:v>41514.052083333336</c:v>
                </c:pt>
                <c:pt idx="8583">
                  <c:v>41514.0625</c:v>
                </c:pt>
                <c:pt idx="8584">
                  <c:v>41514.072916666664</c:v>
                </c:pt>
                <c:pt idx="8585">
                  <c:v>41514.083333333336</c:v>
                </c:pt>
                <c:pt idx="8586">
                  <c:v>41514.09375</c:v>
                </c:pt>
                <c:pt idx="8587">
                  <c:v>41514.104166666664</c:v>
                </c:pt>
                <c:pt idx="8588">
                  <c:v>41514.114583333336</c:v>
                </c:pt>
                <c:pt idx="8589">
                  <c:v>41514.125</c:v>
                </c:pt>
                <c:pt idx="8590">
                  <c:v>41514.135416666664</c:v>
                </c:pt>
                <c:pt idx="8591">
                  <c:v>41514.145833333336</c:v>
                </c:pt>
                <c:pt idx="8592">
                  <c:v>41514.15625</c:v>
                </c:pt>
                <c:pt idx="8593">
                  <c:v>41514.166666666664</c:v>
                </c:pt>
                <c:pt idx="8594">
                  <c:v>41514.177083333336</c:v>
                </c:pt>
                <c:pt idx="8595">
                  <c:v>41514.1875</c:v>
                </c:pt>
                <c:pt idx="8596">
                  <c:v>41514.197916666664</c:v>
                </c:pt>
                <c:pt idx="8597">
                  <c:v>41514.208333333336</c:v>
                </c:pt>
                <c:pt idx="8598">
                  <c:v>41514.21875</c:v>
                </c:pt>
                <c:pt idx="8599">
                  <c:v>41514.229166666664</c:v>
                </c:pt>
                <c:pt idx="8600">
                  <c:v>41514.239583333336</c:v>
                </c:pt>
                <c:pt idx="8601">
                  <c:v>41514.25</c:v>
                </c:pt>
                <c:pt idx="8602">
                  <c:v>41514.260416666664</c:v>
                </c:pt>
                <c:pt idx="8603">
                  <c:v>41514.270833333336</c:v>
                </c:pt>
                <c:pt idx="8604">
                  <c:v>41514.28125</c:v>
                </c:pt>
                <c:pt idx="8605">
                  <c:v>41514.291666666664</c:v>
                </c:pt>
                <c:pt idx="8606">
                  <c:v>41514.302083333336</c:v>
                </c:pt>
                <c:pt idx="8607">
                  <c:v>41514.3125</c:v>
                </c:pt>
                <c:pt idx="8608">
                  <c:v>41514.322916666664</c:v>
                </c:pt>
                <c:pt idx="8609">
                  <c:v>41514.333333333336</c:v>
                </c:pt>
                <c:pt idx="8610">
                  <c:v>41514.34375</c:v>
                </c:pt>
                <c:pt idx="8611">
                  <c:v>41514.354166666664</c:v>
                </c:pt>
                <c:pt idx="8612">
                  <c:v>41514.364583333336</c:v>
                </c:pt>
                <c:pt idx="8613">
                  <c:v>41514.375</c:v>
                </c:pt>
                <c:pt idx="8614">
                  <c:v>41514.385416666664</c:v>
                </c:pt>
                <c:pt idx="8615">
                  <c:v>41514.395833333336</c:v>
                </c:pt>
                <c:pt idx="8616">
                  <c:v>41514.40625</c:v>
                </c:pt>
                <c:pt idx="8617">
                  <c:v>41514.416666666664</c:v>
                </c:pt>
                <c:pt idx="8618">
                  <c:v>41514.427083333336</c:v>
                </c:pt>
                <c:pt idx="8619">
                  <c:v>41514.4375</c:v>
                </c:pt>
                <c:pt idx="8620">
                  <c:v>41514.447916666664</c:v>
                </c:pt>
                <c:pt idx="8621">
                  <c:v>41514.458333333336</c:v>
                </c:pt>
                <c:pt idx="8622">
                  <c:v>41514.46875</c:v>
                </c:pt>
                <c:pt idx="8623">
                  <c:v>41514.479166666664</c:v>
                </c:pt>
                <c:pt idx="8624">
                  <c:v>41514.489583333336</c:v>
                </c:pt>
                <c:pt idx="8625">
                  <c:v>41514.5</c:v>
                </c:pt>
                <c:pt idx="8626">
                  <c:v>41514.510416666664</c:v>
                </c:pt>
                <c:pt idx="8627">
                  <c:v>41514.520833333336</c:v>
                </c:pt>
                <c:pt idx="8628">
                  <c:v>41514.53125</c:v>
                </c:pt>
                <c:pt idx="8629">
                  <c:v>41514.541666666664</c:v>
                </c:pt>
                <c:pt idx="8630">
                  <c:v>41514.552083333336</c:v>
                </c:pt>
                <c:pt idx="8631">
                  <c:v>41514.5625</c:v>
                </c:pt>
                <c:pt idx="8632">
                  <c:v>41514.572916666664</c:v>
                </c:pt>
                <c:pt idx="8633">
                  <c:v>41514.583333333336</c:v>
                </c:pt>
                <c:pt idx="8634">
                  <c:v>41514.59375</c:v>
                </c:pt>
                <c:pt idx="8635">
                  <c:v>41514.604166666664</c:v>
                </c:pt>
                <c:pt idx="8636">
                  <c:v>41514.614583333336</c:v>
                </c:pt>
                <c:pt idx="8637">
                  <c:v>41514.625</c:v>
                </c:pt>
                <c:pt idx="8638">
                  <c:v>41514.635416666664</c:v>
                </c:pt>
                <c:pt idx="8639">
                  <c:v>41514.645833333336</c:v>
                </c:pt>
                <c:pt idx="8640">
                  <c:v>41514.65625</c:v>
                </c:pt>
                <c:pt idx="8641">
                  <c:v>41514.666666666664</c:v>
                </c:pt>
                <c:pt idx="8642">
                  <c:v>41514.677083333336</c:v>
                </c:pt>
                <c:pt idx="8643">
                  <c:v>41514.6875</c:v>
                </c:pt>
                <c:pt idx="8644">
                  <c:v>41514.697916666664</c:v>
                </c:pt>
                <c:pt idx="8645">
                  <c:v>41514.708333333336</c:v>
                </c:pt>
                <c:pt idx="8646">
                  <c:v>41514.71875</c:v>
                </c:pt>
                <c:pt idx="8647">
                  <c:v>41514.729166666664</c:v>
                </c:pt>
                <c:pt idx="8648">
                  <c:v>41514.739583333336</c:v>
                </c:pt>
                <c:pt idx="8649">
                  <c:v>41514.75</c:v>
                </c:pt>
                <c:pt idx="8650">
                  <c:v>41514.760416666664</c:v>
                </c:pt>
                <c:pt idx="8651">
                  <c:v>41514.770833333336</c:v>
                </c:pt>
                <c:pt idx="8652">
                  <c:v>41514.78125</c:v>
                </c:pt>
                <c:pt idx="8653">
                  <c:v>41514.791666666664</c:v>
                </c:pt>
                <c:pt idx="8654">
                  <c:v>41514.802083333336</c:v>
                </c:pt>
                <c:pt idx="8655">
                  <c:v>41514.8125</c:v>
                </c:pt>
                <c:pt idx="8656">
                  <c:v>41514.822916666664</c:v>
                </c:pt>
                <c:pt idx="8657">
                  <c:v>41514.833333333336</c:v>
                </c:pt>
                <c:pt idx="8658">
                  <c:v>41514.84375</c:v>
                </c:pt>
                <c:pt idx="8659">
                  <c:v>41514.854166666664</c:v>
                </c:pt>
                <c:pt idx="8660">
                  <c:v>41514.864583333336</c:v>
                </c:pt>
                <c:pt idx="8661">
                  <c:v>41514.875</c:v>
                </c:pt>
                <c:pt idx="8662">
                  <c:v>41514.885416666664</c:v>
                </c:pt>
                <c:pt idx="8663">
                  <c:v>41514.895833333336</c:v>
                </c:pt>
                <c:pt idx="8664">
                  <c:v>41514.90625</c:v>
                </c:pt>
                <c:pt idx="8665">
                  <c:v>41514.916666666664</c:v>
                </c:pt>
                <c:pt idx="8666">
                  <c:v>41514.927083333336</c:v>
                </c:pt>
                <c:pt idx="8667">
                  <c:v>41514.9375</c:v>
                </c:pt>
                <c:pt idx="8668">
                  <c:v>41514.947916666664</c:v>
                </c:pt>
                <c:pt idx="8669">
                  <c:v>41514.958333333336</c:v>
                </c:pt>
                <c:pt idx="8670">
                  <c:v>41514.96875</c:v>
                </c:pt>
                <c:pt idx="8671">
                  <c:v>41514.979166666664</c:v>
                </c:pt>
                <c:pt idx="8672">
                  <c:v>41514.989583333336</c:v>
                </c:pt>
                <c:pt idx="8673">
                  <c:v>41515</c:v>
                </c:pt>
                <c:pt idx="8674">
                  <c:v>41515.010416666664</c:v>
                </c:pt>
                <c:pt idx="8675">
                  <c:v>41515.020833333336</c:v>
                </c:pt>
                <c:pt idx="8676">
                  <c:v>41515.03125</c:v>
                </c:pt>
                <c:pt idx="8677">
                  <c:v>41515.041666666664</c:v>
                </c:pt>
                <c:pt idx="8678">
                  <c:v>41515.052083333336</c:v>
                </c:pt>
                <c:pt idx="8679">
                  <c:v>41515.0625</c:v>
                </c:pt>
                <c:pt idx="8680">
                  <c:v>41515.072916666664</c:v>
                </c:pt>
                <c:pt idx="8681">
                  <c:v>41515.083333333336</c:v>
                </c:pt>
                <c:pt idx="8682">
                  <c:v>41515.09375</c:v>
                </c:pt>
                <c:pt idx="8683">
                  <c:v>41515.104166666664</c:v>
                </c:pt>
                <c:pt idx="8684">
                  <c:v>41515.114583333336</c:v>
                </c:pt>
                <c:pt idx="8685">
                  <c:v>41515.125</c:v>
                </c:pt>
                <c:pt idx="8686">
                  <c:v>41515.135416666664</c:v>
                </c:pt>
                <c:pt idx="8687">
                  <c:v>41515.145833333336</c:v>
                </c:pt>
                <c:pt idx="8688">
                  <c:v>41515.15625</c:v>
                </c:pt>
                <c:pt idx="8689">
                  <c:v>41515.166666666664</c:v>
                </c:pt>
                <c:pt idx="8690">
                  <c:v>41515.177083333336</c:v>
                </c:pt>
                <c:pt idx="8691">
                  <c:v>41515.1875</c:v>
                </c:pt>
                <c:pt idx="8692">
                  <c:v>41515.197916666664</c:v>
                </c:pt>
                <c:pt idx="8693">
                  <c:v>41515.208333333336</c:v>
                </c:pt>
                <c:pt idx="8694">
                  <c:v>41515.21875</c:v>
                </c:pt>
                <c:pt idx="8695">
                  <c:v>41515.229166666664</c:v>
                </c:pt>
                <c:pt idx="8696">
                  <c:v>41515.239583333336</c:v>
                </c:pt>
                <c:pt idx="8697">
                  <c:v>41515.25</c:v>
                </c:pt>
                <c:pt idx="8698">
                  <c:v>41515.260416666664</c:v>
                </c:pt>
                <c:pt idx="8699">
                  <c:v>41515.270833333336</c:v>
                </c:pt>
                <c:pt idx="8700">
                  <c:v>41515.28125</c:v>
                </c:pt>
                <c:pt idx="8701">
                  <c:v>41515.291666666664</c:v>
                </c:pt>
                <c:pt idx="8702">
                  <c:v>41515.302083333336</c:v>
                </c:pt>
                <c:pt idx="8703">
                  <c:v>41515.3125</c:v>
                </c:pt>
                <c:pt idx="8704">
                  <c:v>41515.322916666664</c:v>
                </c:pt>
                <c:pt idx="8705">
                  <c:v>41515.333333333336</c:v>
                </c:pt>
                <c:pt idx="8706">
                  <c:v>41515.34375</c:v>
                </c:pt>
                <c:pt idx="8707">
                  <c:v>41515.354166666664</c:v>
                </c:pt>
                <c:pt idx="8708">
                  <c:v>41515.364583333336</c:v>
                </c:pt>
                <c:pt idx="8709">
                  <c:v>41515.375</c:v>
                </c:pt>
                <c:pt idx="8710">
                  <c:v>41515.385416666664</c:v>
                </c:pt>
                <c:pt idx="8711">
                  <c:v>41515.395833333336</c:v>
                </c:pt>
                <c:pt idx="8712">
                  <c:v>41515.40625</c:v>
                </c:pt>
                <c:pt idx="8713">
                  <c:v>41515.416666666664</c:v>
                </c:pt>
                <c:pt idx="8714">
                  <c:v>41515.427083333336</c:v>
                </c:pt>
                <c:pt idx="8715">
                  <c:v>41515.4375</c:v>
                </c:pt>
                <c:pt idx="8716">
                  <c:v>41515.447916666664</c:v>
                </c:pt>
                <c:pt idx="8717">
                  <c:v>41515.458333333336</c:v>
                </c:pt>
                <c:pt idx="8718">
                  <c:v>41515.46875</c:v>
                </c:pt>
                <c:pt idx="8719">
                  <c:v>41515.479166666664</c:v>
                </c:pt>
                <c:pt idx="8720">
                  <c:v>41515.489583333336</c:v>
                </c:pt>
                <c:pt idx="8721">
                  <c:v>41515.5</c:v>
                </c:pt>
                <c:pt idx="8722">
                  <c:v>41515.510416666664</c:v>
                </c:pt>
                <c:pt idx="8723">
                  <c:v>41515.520833333336</c:v>
                </c:pt>
                <c:pt idx="8724">
                  <c:v>41515.53125</c:v>
                </c:pt>
                <c:pt idx="8725">
                  <c:v>41515.541666666664</c:v>
                </c:pt>
                <c:pt idx="8726">
                  <c:v>41515.552083333336</c:v>
                </c:pt>
                <c:pt idx="8727">
                  <c:v>41515.5625</c:v>
                </c:pt>
                <c:pt idx="8728">
                  <c:v>41515.572916666664</c:v>
                </c:pt>
                <c:pt idx="8729">
                  <c:v>41515.583333333336</c:v>
                </c:pt>
                <c:pt idx="8730">
                  <c:v>41515.59375</c:v>
                </c:pt>
                <c:pt idx="8731">
                  <c:v>41515.604166666664</c:v>
                </c:pt>
                <c:pt idx="8732">
                  <c:v>41515.614583333336</c:v>
                </c:pt>
                <c:pt idx="8733">
                  <c:v>41515.625</c:v>
                </c:pt>
                <c:pt idx="8734">
                  <c:v>41515.635416666664</c:v>
                </c:pt>
                <c:pt idx="8735">
                  <c:v>41515.645833333336</c:v>
                </c:pt>
                <c:pt idx="8736">
                  <c:v>41515.65625</c:v>
                </c:pt>
                <c:pt idx="8737">
                  <c:v>41515.666666666664</c:v>
                </c:pt>
                <c:pt idx="8738">
                  <c:v>41515.677083333336</c:v>
                </c:pt>
                <c:pt idx="8739">
                  <c:v>41515.6875</c:v>
                </c:pt>
                <c:pt idx="8740">
                  <c:v>41515.697916666664</c:v>
                </c:pt>
                <c:pt idx="8741">
                  <c:v>41515.708333333336</c:v>
                </c:pt>
                <c:pt idx="8742">
                  <c:v>41515.71875</c:v>
                </c:pt>
                <c:pt idx="8743">
                  <c:v>41515.729166666664</c:v>
                </c:pt>
                <c:pt idx="8744">
                  <c:v>41515.739583333336</c:v>
                </c:pt>
                <c:pt idx="8745">
                  <c:v>41515.75</c:v>
                </c:pt>
                <c:pt idx="8746">
                  <c:v>41515.760416666664</c:v>
                </c:pt>
                <c:pt idx="8747">
                  <c:v>41515.770833333336</c:v>
                </c:pt>
                <c:pt idx="8748">
                  <c:v>41515.78125</c:v>
                </c:pt>
                <c:pt idx="8749">
                  <c:v>41515.791666666664</c:v>
                </c:pt>
                <c:pt idx="8750">
                  <c:v>41515.802083333336</c:v>
                </c:pt>
                <c:pt idx="8751">
                  <c:v>41515.8125</c:v>
                </c:pt>
                <c:pt idx="8752">
                  <c:v>41515.822916666664</c:v>
                </c:pt>
                <c:pt idx="8753">
                  <c:v>41515.833333333336</c:v>
                </c:pt>
                <c:pt idx="8754">
                  <c:v>41515.84375</c:v>
                </c:pt>
                <c:pt idx="8755">
                  <c:v>41515.854166666664</c:v>
                </c:pt>
                <c:pt idx="8756">
                  <c:v>41515.864583333336</c:v>
                </c:pt>
                <c:pt idx="8757">
                  <c:v>41515.875</c:v>
                </c:pt>
                <c:pt idx="8758">
                  <c:v>41515.885416666664</c:v>
                </c:pt>
                <c:pt idx="8759">
                  <c:v>41515.895833333336</c:v>
                </c:pt>
                <c:pt idx="8760">
                  <c:v>41515.90625</c:v>
                </c:pt>
                <c:pt idx="8761">
                  <c:v>41515.916666666664</c:v>
                </c:pt>
                <c:pt idx="8762">
                  <c:v>41515.927083333336</c:v>
                </c:pt>
                <c:pt idx="8763">
                  <c:v>41515.9375</c:v>
                </c:pt>
                <c:pt idx="8764">
                  <c:v>41515.947916666664</c:v>
                </c:pt>
                <c:pt idx="8765">
                  <c:v>41515.958333333336</c:v>
                </c:pt>
                <c:pt idx="8766">
                  <c:v>41515.96875</c:v>
                </c:pt>
                <c:pt idx="8767">
                  <c:v>41515.979166666664</c:v>
                </c:pt>
                <c:pt idx="8768">
                  <c:v>41515.989583333336</c:v>
                </c:pt>
                <c:pt idx="8769">
                  <c:v>41516</c:v>
                </c:pt>
                <c:pt idx="8770">
                  <c:v>41516.010416666664</c:v>
                </c:pt>
                <c:pt idx="8771">
                  <c:v>41516.020833333336</c:v>
                </c:pt>
                <c:pt idx="8772">
                  <c:v>41516.03125</c:v>
                </c:pt>
                <c:pt idx="8773">
                  <c:v>41516.041666666664</c:v>
                </c:pt>
                <c:pt idx="8774">
                  <c:v>41516.052083333336</c:v>
                </c:pt>
                <c:pt idx="8775">
                  <c:v>41516.0625</c:v>
                </c:pt>
                <c:pt idx="8776">
                  <c:v>41516.072916666664</c:v>
                </c:pt>
                <c:pt idx="8777">
                  <c:v>41516.083333333336</c:v>
                </c:pt>
                <c:pt idx="8778">
                  <c:v>41516.09375</c:v>
                </c:pt>
                <c:pt idx="8779">
                  <c:v>41516.104166666664</c:v>
                </c:pt>
                <c:pt idx="8780">
                  <c:v>41516.114583333336</c:v>
                </c:pt>
                <c:pt idx="8781">
                  <c:v>41516.125</c:v>
                </c:pt>
                <c:pt idx="8782">
                  <c:v>41516.135416666664</c:v>
                </c:pt>
                <c:pt idx="8783">
                  <c:v>41516.145833333336</c:v>
                </c:pt>
                <c:pt idx="8784">
                  <c:v>41516.15625</c:v>
                </c:pt>
                <c:pt idx="8785">
                  <c:v>41516.166666666664</c:v>
                </c:pt>
                <c:pt idx="8786">
                  <c:v>41516.177083333336</c:v>
                </c:pt>
                <c:pt idx="8787">
                  <c:v>41516.1875</c:v>
                </c:pt>
                <c:pt idx="8788">
                  <c:v>41516.197916666664</c:v>
                </c:pt>
                <c:pt idx="8789">
                  <c:v>41516.208333333336</c:v>
                </c:pt>
                <c:pt idx="8790">
                  <c:v>41516.21875</c:v>
                </c:pt>
                <c:pt idx="8791">
                  <c:v>41516.229166666664</c:v>
                </c:pt>
                <c:pt idx="8792">
                  <c:v>41516.239583333336</c:v>
                </c:pt>
                <c:pt idx="8793">
                  <c:v>41516.25</c:v>
                </c:pt>
                <c:pt idx="8794">
                  <c:v>41516.260416666664</c:v>
                </c:pt>
                <c:pt idx="8795">
                  <c:v>41516.270833333336</c:v>
                </c:pt>
                <c:pt idx="8796">
                  <c:v>41516.28125</c:v>
                </c:pt>
                <c:pt idx="8797">
                  <c:v>41516.291666666664</c:v>
                </c:pt>
                <c:pt idx="8798">
                  <c:v>41516.302083333336</c:v>
                </c:pt>
                <c:pt idx="8799">
                  <c:v>41516.3125</c:v>
                </c:pt>
                <c:pt idx="8800">
                  <c:v>41516.322916666664</c:v>
                </c:pt>
                <c:pt idx="8801">
                  <c:v>41516.333333333336</c:v>
                </c:pt>
                <c:pt idx="8802">
                  <c:v>41516.34375</c:v>
                </c:pt>
                <c:pt idx="8803">
                  <c:v>41516.354166666664</c:v>
                </c:pt>
                <c:pt idx="8804">
                  <c:v>41516.364583333336</c:v>
                </c:pt>
                <c:pt idx="8805">
                  <c:v>41516.375</c:v>
                </c:pt>
                <c:pt idx="8806">
                  <c:v>41516.385416666664</c:v>
                </c:pt>
                <c:pt idx="8807">
                  <c:v>41516.395833333336</c:v>
                </c:pt>
                <c:pt idx="8808">
                  <c:v>41516.40625</c:v>
                </c:pt>
                <c:pt idx="8809">
                  <c:v>41516.416666666664</c:v>
                </c:pt>
                <c:pt idx="8810">
                  <c:v>41516.427083333336</c:v>
                </c:pt>
                <c:pt idx="8811">
                  <c:v>41516.4375</c:v>
                </c:pt>
                <c:pt idx="8812">
                  <c:v>41516.447916666664</c:v>
                </c:pt>
                <c:pt idx="8813">
                  <c:v>41516.458333333336</c:v>
                </c:pt>
                <c:pt idx="8814">
                  <c:v>41516.46875</c:v>
                </c:pt>
                <c:pt idx="8815">
                  <c:v>41516.479166666664</c:v>
                </c:pt>
                <c:pt idx="8816">
                  <c:v>41516.489583333336</c:v>
                </c:pt>
                <c:pt idx="8817">
                  <c:v>41516.5</c:v>
                </c:pt>
                <c:pt idx="8818">
                  <c:v>41516.510416666664</c:v>
                </c:pt>
                <c:pt idx="8819">
                  <c:v>41516.520833333336</c:v>
                </c:pt>
                <c:pt idx="8820">
                  <c:v>41516.53125</c:v>
                </c:pt>
                <c:pt idx="8821">
                  <c:v>41516.541666666664</c:v>
                </c:pt>
                <c:pt idx="8822">
                  <c:v>41516.552083333336</c:v>
                </c:pt>
                <c:pt idx="8823">
                  <c:v>41516.5625</c:v>
                </c:pt>
                <c:pt idx="8824">
                  <c:v>41516.572916666664</c:v>
                </c:pt>
                <c:pt idx="8825">
                  <c:v>41516.583333333336</c:v>
                </c:pt>
                <c:pt idx="8826">
                  <c:v>41516.59375</c:v>
                </c:pt>
                <c:pt idx="8827">
                  <c:v>41516.604166666664</c:v>
                </c:pt>
                <c:pt idx="8828">
                  <c:v>41516.614583333336</c:v>
                </c:pt>
                <c:pt idx="8829">
                  <c:v>41516.625</c:v>
                </c:pt>
                <c:pt idx="8830">
                  <c:v>41516.635416666664</c:v>
                </c:pt>
                <c:pt idx="8831">
                  <c:v>41516.645833333336</c:v>
                </c:pt>
                <c:pt idx="8832">
                  <c:v>41516.65625</c:v>
                </c:pt>
                <c:pt idx="8833">
                  <c:v>41516.666666666664</c:v>
                </c:pt>
                <c:pt idx="8834">
                  <c:v>41516.677083333336</c:v>
                </c:pt>
                <c:pt idx="8835">
                  <c:v>41516.6875</c:v>
                </c:pt>
                <c:pt idx="8836">
                  <c:v>41516.697916666664</c:v>
                </c:pt>
                <c:pt idx="8837">
                  <c:v>41516.708333333336</c:v>
                </c:pt>
                <c:pt idx="8838">
                  <c:v>41516.71875</c:v>
                </c:pt>
                <c:pt idx="8839">
                  <c:v>41516.729166666664</c:v>
                </c:pt>
                <c:pt idx="8840">
                  <c:v>41516.739583333336</c:v>
                </c:pt>
                <c:pt idx="8841">
                  <c:v>41516.75</c:v>
                </c:pt>
                <c:pt idx="8842">
                  <c:v>41516.760416666664</c:v>
                </c:pt>
                <c:pt idx="8843">
                  <c:v>41516.770833333336</c:v>
                </c:pt>
                <c:pt idx="8844">
                  <c:v>41516.78125</c:v>
                </c:pt>
                <c:pt idx="8845">
                  <c:v>41516.791666666664</c:v>
                </c:pt>
                <c:pt idx="8846">
                  <c:v>41516.802083333336</c:v>
                </c:pt>
                <c:pt idx="8847">
                  <c:v>41516.8125</c:v>
                </c:pt>
                <c:pt idx="8848">
                  <c:v>41516.822916666664</c:v>
                </c:pt>
                <c:pt idx="8849">
                  <c:v>41516.833333333336</c:v>
                </c:pt>
                <c:pt idx="8850">
                  <c:v>41516.84375</c:v>
                </c:pt>
                <c:pt idx="8851">
                  <c:v>41516.854166666664</c:v>
                </c:pt>
                <c:pt idx="8852">
                  <c:v>41516.864583333336</c:v>
                </c:pt>
                <c:pt idx="8853">
                  <c:v>41516.875</c:v>
                </c:pt>
                <c:pt idx="8854">
                  <c:v>41516.885416666664</c:v>
                </c:pt>
                <c:pt idx="8855">
                  <c:v>41516.895833333336</c:v>
                </c:pt>
                <c:pt idx="8856">
                  <c:v>41516.90625</c:v>
                </c:pt>
                <c:pt idx="8857">
                  <c:v>41516.916666666664</c:v>
                </c:pt>
                <c:pt idx="8858">
                  <c:v>41516.927083333336</c:v>
                </c:pt>
                <c:pt idx="8859">
                  <c:v>41516.9375</c:v>
                </c:pt>
                <c:pt idx="8860">
                  <c:v>41516.947916666664</c:v>
                </c:pt>
                <c:pt idx="8861">
                  <c:v>41516.958333333336</c:v>
                </c:pt>
                <c:pt idx="8862">
                  <c:v>41516.96875</c:v>
                </c:pt>
                <c:pt idx="8863">
                  <c:v>41516.979166666664</c:v>
                </c:pt>
                <c:pt idx="8864">
                  <c:v>41516.989583333336</c:v>
                </c:pt>
                <c:pt idx="8865">
                  <c:v>41517</c:v>
                </c:pt>
                <c:pt idx="8866">
                  <c:v>41517.010416666664</c:v>
                </c:pt>
                <c:pt idx="8867">
                  <c:v>41517.020833333336</c:v>
                </c:pt>
                <c:pt idx="8868">
                  <c:v>41517.03125</c:v>
                </c:pt>
                <c:pt idx="8869">
                  <c:v>41517.041666666664</c:v>
                </c:pt>
                <c:pt idx="8870">
                  <c:v>41517.052083333336</c:v>
                </c:pt>
                <c:pt idx="8871">
                  <c:v>41517.0625</c:v>
                </c:pt>
                <c:pt idx="8872">
                  <c:v>41517.072916666664</c:v>
                </c:pt>
                <c:pt idx="8873">
                  <c:v>41517.083333333336</c:v>
                </c:pt>
                <c:pt idx="8874">
                  <c:v>41517.09375</c:v>
                </c:pt>
                <c:pt idx="8875">
                  <c:v>41517.104166666664</c:v>
                </c:pt>
                <c:pt idx="8876">
                  <c:v>41517.114583333336</c:v>
                </c:pt>
                <c:pt idx="8877">
                  <c:v>41517.125</c:v>
                </c:pt>
                <c:pt idx="8878">
                  <c:v>41517.135416666664</c:v>
                </c:pt>
                <c:pt idx="8879">
                  <c:v>41517.145833333336</c:v>
                </c:pt>
                <c:pt idx="8880">
                  <c:v>41517.15625</c:v>
                </c:pt>
                <c:pt idx="8881">
                  <c:v>41517.166666666664</c:v>
                </c:pt>
                <c:pt idx="8882">
                  <c:v>41517.177083333336</c:v>
                </c:pt>
                <c:pt idx="8883">
                  <c:v>41517.1875</c:v>
                </c:pt>
                <c:pt idx="8884">
                  <c:v>41517.197916666664</c:v>
                </c:pt>
                <c:pt idx="8885">
                  <c:v>41517.208333333336</c:v>
                </c:pt>
                <c:pt idx="8886">
                  <c:v>41517.21875</c:v>
                </c:pt>
                <c:pt idx="8887">
                  <c:v>41517.229166666664</c:v>
                </c:pt>
                <c:pt idx="8888">
                  <c:v>41517.239583333336</c:v>
                </c:pt>
                <c:pt idx="8889">
                  <c:v>41517.25</c:v>
                </c:pt>
                <c:pt idx="8890">
                  <c:v>41517.260416666664</c:v>
                </c:pt>
                <c:pt idx="8891">
                  <c:v>41517.270833333336</c:v>
                </c:pt>
                <c:pt idx="8892">
                  <c:v>41517.28125</c:v>
                </c:pt>
                <c:pt idx="8893">
                  <c:v>41517.291666666664</c:v>
                </c:pt>
                <c:pt idx="8894">
                  <c:v>41517.302083333336</c:v>
                </c:pt>
                <c:pt idx="8895">
                  <c:v>41517.3125</c:v>
                </c:pt>
                <c:pt idx="8896">
                  <c:v>41517.322916666664</c:v>
                </c:pt>
                <c:pt idx="8897">
                  <c:v>41517.333333333336</c:v>
                </c:pt>
                <c:pt idx="8898">
                  <c:v>41517.34375</c:v>
                </c:pt>
                <c:pt idx="8899">
                  <c:v>41517.354166666664</c:v>
                </c:pt>
                <c:pt idx="8900">
                  <c:v>41517.364583333336</c:v>
                </c:pt>
                <c:pt idx="8901">
                  <c:v>41517.375</c:v>
                </c:pt>
                <c:pt idx="8902">
                  <c:v>41517.385416666664</c:v>
                </c:pt>
                <c:pt idx="8903">
                  <c:v>41517.395833333336</c:v>
                </c:pt>
                <c:pt idx="8904">
                  <c:v>41517.40625</c:v>
                </c:pt>
                <c:pt idx="8905">
                  <c:v>41517.416666666664</c:v>
                </c:pt>
                <c:pt idx="8906">
                  <c:v>41517.427083333336</c:v>
                </c:pt>
                <c:pt idx="8907">
                  <c:v>41517.4375</c:v>
                </c:pt>
                <c:pt idx="8908">
                  <c:v>41517.447916666664</c:v>
                </c:pt>
                <c:pt idx="8909">
                  <c:v>41517.458333333336</c:v>
                </c:pt>
                <c:pt idx="8910">
                  <c:v>41517.46875</c:v>
                </c:pt>
                <c:pt idx="8911">
                  <c:v>41517.479166666664</c:v>
                </c:pt>
                <c:pt idx="8912">
                  <c:v>41517.489583333336</c:v>
                </c:pt>
                <c:pt idx="8913">
                  <c:v>41517.5</c:v>
                </c:pt>
                <c:pt idx="8914">
                  <c:v>41517.510416666664</c:v>
                </c:pt>
                <c:pt idx="8915">
                  <c:v>41517.520833333336</c:v>
                </c:pt>
                <c:pt idx="8916">
                  <c:v>41517.53125</c:v>
                </c:pt>
                <c:pt idx="8917">
                  <c:v>41517.541666666664</c:v>
                </c:pt>
                <c:pt idx="8918">
                  <c:v>41517.552083333336</c:v>
                </c:pt>
                <c:pt idx="8919">
                  <c:v>41517.5625</c:v>
                </c:pt>
                <c:pt idx="8920">
                  <c:v>41517.572916666664</c:v>
                </c:pt>
                <c:pt idx="8921">
                  <c:v>41517.583333333336</c:v>
                </c:pt>
                <c:pt idx="8922">
                  <c:v>41517.59375</c:v>
                </c:pt>
                <c:pt idx="8923">
                  <c:v>41517.604166666664</c:v>
                </c:pt>
                <c:pt idx="8924">
                  <c:v>41517.614583333336</c:v>
                </c:pt>
                <c:pt idx="8925">
                  <c:v>41517.625</c:v>
                </c:pt>
                <c:pt idx="8926">
                  <c:v>41517.635416666664</c:v>
                </c:pt>
                <c:pt idx="8927">
                  <c:v>41517.645833333336</c:v>
                </c:pt>
                <c:pt idx="8928">
                  <c:v>41517.65625</c:v>
                </c:pt>
                <c:pt idx="8929">
                  <c:v>41517.666666666664</c:v>
                </c:pt>
                <c:pt idx="8930">
                  <c:v>41517.677083333336</c:v>
                </c:pt>
                <c:pt idx="8931">
                  <c:v>41517.6875</c:v>
                </c:pt>
                <c:pt idx="8932">
                  <c:v>41517.697916666664</c:v>
                </c:pt>
                <c:pt idx="8933">
                  <c:v>41517.708333333336</c:v>
                </c:pt>
                <c:pt idx="8934">
                  <c:v>41517.71875</c:v>
                </c:pt>
                <c:pt idx="8935">
                  <c:v>41517.729166666664</c:v>
                </c:pt>
                <c:pt idx="8936">
                  <c:v>41517.739583333336</c:v>
                </c:pt>
                <c:pt idx="8937">
                  <c:v>41517.75</c:v>
                </c:pt>
                <c:pt idx="8938">
                  <c:v>41517.760416666664</c:v>
                </c:pt>
                <c:pt idx="8939">
                  <c:v>41517.770833333336</c:v>
                </c:pt>
                <c:pt idx="8940">
                  <c:v>41517.78125</c:v>
                </c:pt>
                <c:pt idx="8941">
                  <c:v>41517.791666666664</c:v>
                </c:pt>
                <c:pt idx="8942">
                  <c:v>41517.802083333336</c:v>
                </c:pt>
                <c:pt idx="8943">
                  <c:v>41517.8125</c:v>
                </c:pt>
                <c:pt idx="8944">
                  <c:v>41517.822916666664</c:v>
                </c:pt>
                <c:pt idx="8945">
                  <c:v>41517.833333333336</c:v>
                </c:pt>
                <c:pt idx="8946">
                  <c:v>41517.84375</c:v>
                </c:pt>
                <c:pt idx="8947">
                  <c:v>41517.854166666664</c:v>
                </c:pt>
                <c:pt idx="8948">
                  <c:v>41517.864583333336</c:v>
                </c:pt>
                <c:pt idx="8949">
                  <c:v>41517.875</c:v>
                </c:pt>
                <c:pt idx="8950">
                  <c:v>41517.885416666664</c:v>
                </c:pt>
                <c:pt idx="8951">
                  <c:v>41517.895833333336</c:v>
                </c:pt>
                <c:pt idx="8952">
                  <c:v>41517.90625</c:v>
                </c:pt>
                <c:pt idx="8953">
                  <c:v>41517.916666666664</c:v>
                </c:pt>
                <c:pt idx="8954">
                  <c:v>41517.927083333336</c:v>
                </c:pt>
                <c:pt idx="8955">
                  <c:v>41517.9375</c:v>
                </c:pt>
                <c:pt idx="8956">
                  <c:v>41517.947916666664</c:v>
                </c:pt>
                <c:pt idx="8957">
                  <c:v>41517.958333333336</c:v>
                </c:pt>
                <c:pt idx="8958">
                  <c:v>41517.96875</c:v>
                </c:pt>
                <c:pt idx="8959">
                  <c:v>41517.979166666664</c:v>
                </c:pt>
                <c:pt idx="8960">
                  <c:v>41517.989583333336</c:v>
                </c:pt>
                <c:pt idx="8961">
                  <c:v>41518</c:v>
                </c:pt>
                <c:pt idx="8962">
                  <c:v>41518.010416666664</c:v>
                </c:pt>
                <c:pt idx="8963">
                  <c:v>41518.020833333336</c:v>
                </c:pt>
                <c:pt idx="8964">
                  <c:v>41518.03125</c:v>
                </c:pt>
                <c:pt idx="8965">
                  <c:v>41518.041666666664</c:v>
                </c:pt>
                <c:pt idx="8966">
                  <c:v>41518.052083333336</c:v>
                </c:pt>
                <c:pt idx="8967">
                  <c:v>41518.0625</c:v>
                </c:pt>
                <c:pt idx="8968">
                  <c:v>41518.072916666664</c:v>
                </c:pt>
                <c:pt idx="8969">
                  <c:v>41518.083333333336</c:v>
                </c:pt>
                <c:pt idx="8970">
                  <c:v>41518.09375</c:v>
                </c:pt>
                <c:pt idx="8971">
                  <c:v>41518.104166666664</c:v>
                </c:pt>
                <c:pt idx="8972">
                  <c:v>41518.114583333336</c:v>
                </c:pt>
                <c:pt idx="8973">
                  <c:v>41518.125</c:v>
                </c:pt>
                <c:pt idx="8974">
                  <c:v>41518.135416666664</c:v>
                </c:pt>
                <c:pt idx="8975">
                  <c:v>41518.145833333336</c:v>
                </c:pt>
                <c:pt idx="8976">
                  <c:v>41518.15625</c:v>
                </c:pt>
                <c:pt idx="8977">
                  <c:v>41518.166666666664</c:v>
                </c:pt>
                <c:pt idx="8978">
                  <c:v>41518.177083333336</c:v>
                </c:pt>
                <c:pt idx="8979">
                  <c:v>41518.1875</c:v>
                </c:pt>
                <c:pt idx="8980">
                  <c:v>41518.197916666664</c:v>
                </c:pt>
                <c:pt idx="8981">
                  <c:v>41518.208333333336</c:v>
                </c:pt>
                <c:pt idx="8982">
                  <c:v>41518.21875</c:v>
                </c:pt>
                <c:pt idx="8983">
                  <c:v>41518.229166666664</c:v>
                </c:pt>
                <c:pt idx="8984">
                  <c:v>41518.239583333336</c:v>
                </c:pt>
                <c:pt idx="8985">
                  <c:v>41518.25</c:v>
                </c:pt>
                <c:pt idx="8986">
                  <c:v>41518.260416666664</c:v>
                </c:pt>
                <c:pt idx="8987">
                  <c:v>41518.270833333336</c:v>
                </c:pt>
                <c:pt idx="8988">
                  <c:v>41518.28125</c:v>
                </c:pt>
                <c:pt idx="8989">
                  <c:v>41518.291666666664</c:v>
                </c:pt>
                <c:pt idx="8990">
                  <c:v>41518.302083333336</c:v>
                </c:pt>
                <c:pt idx="8991">
                  <c:v>41518.3125</c:v>
                </c:pt>
                <c:pt idx="8992">
                  <c:v>41518.322916666664</c:v>
                </c:pt>
                <c:pt idx="8993">
                  <c:v>41518.333333333336</c:v>
                </c:pt>
                <c:pt idx="8994">
                  <c:v>41518.34375</c:v>
                </c:pt>
                <c:pt idx="8995">
                  <c:v>41518.354166666664</c:v>
                </c:pt>
                <c:pt idx="8996">
                  <c:v>41518.364583333336</c:v>
                </c:pt>
                <c:pt idx="8997">
                  <c:v>41518.375</c:v>
                </c:pt>
                <c:pt idx="8998">
                  <c:v>41518.385416666664</c:v>
                </c:pt>
                <c:pt idx="8999">
                  <c:v>41518.395833333336</c:v>
                </c:pt>
                <c:pt idx="9000">
                  <c:v>41518.40625</c:v>
                </c:pt>
                <c:pt idx="9001">
                  <c:v>41518.416666666664</c:v>
                </c:pt>
                <c:pt idx="9002">
                  <c:v>41518.427083333336</c:v>
                </c:pt>
                <c:pt idx="9003">
                  <c:v>41518.4375</c:v>
                </c:pt>
                <c:pt idx="9004">
                  <c:v>41518.447916666664</c:v>
                </c:pt>
                <c:pt idx="9005">
                  <c:v>41518.458333333336</c:v>
                </c:pt>
                <c:pt idx="9006">
                  <c:v>41518.46875</c:v>
                </c:pt>
                <c:pt idx="9007">
                  <c:v>41518.479166666664</c:v>
                </c:pt>
                <c:pt idx="9008">
                  <c:v>41518.489583333336</c:v>
                </c:pt>
                <c:pt idx="9009">
                  <c:v>41518.5</c:v>
                </c:pt>
                <c:pt idx="9010">
                  <c:v>41518.510416666664</c:v>
                </c:pt>
                <c:pt idx="9011">
                  <c:v>41518.520833333336</c:v>
                </c:pt>
                <c:pt idx="9012">
                  <c:v>41518.53125</c:v>
                </c:pt>
                <c:pt idx="9013">
                  <c:v>41518.541666666664</c:v>
                </c:pt>
                <c:pt idx="9014">
                  <c:v>41518.552083333336</c:v>
                </c:pt>
                <c:pt idx="9015">
                  <c:v>41518.5625</c:v>
                </c:pt>
                <c:pt idx="9016">
                  <c:v>41518.572916666664</c:v>
                </c:pt>
                <c:pt idx="9017">
                  <c:v>41518.583333333336</c:v>
                </c:pt>
                <c:pt idx="9018">
                  <c:v>41518.59375</c:v>
                </c:pt>
                <c:pt idx="9019">
                  <c:v>41518.604166666664</c:v>
                </c:pt>
                <c:pt idx="9020">
                  <c:v>41518.614583333336</c:v>
                </c:pt>
                <c:pt idx="9021">
                  <c:v>41518.625</c:v>
                </c:pt>
                <c:pt idx="9022">
                  <c:v>41518.635416666664</c:v>
                </c:pt>
                <c:pt idx="9023">
                  <c:v>41518.645833333336</c:v>
                </c:pt>
                <c:pt idx="9024">
                  <c:v>41518.65625</c:v>
                </c:pt>
                <c:pt idx="9025">
                  <c:v>41518.666666666664</c:v>
                </c:pt>
                <c:pt idx="9026">
                  <c:v>41518.677083333336</c:v>
                </c:pt>
                <c:pt idx="9027">
                  <c:v>41518.6875</c:v>
                </c:pt>
                <c:pt idx="9028">
                  <c:v>41518.697916666664</c:v>
                </c:pt>
                <c:pt idx="9029">
                  <c:v>41518.708333333336</c:v>
                </c:pt>
                <c:pt idx="9030">
                  <c:v>41518.71875</c:v>
                </c:pt>
                <c:pt idx="9031">
                  <c:v>41518.729166666664</c:v>
                </c:pt>
                <c:pt idx="9032">
                  <c:v>41518.739583333336</c:v>
                </c:pt>
                <c:pt idx="9033">
                  <c:v>41518.75</c:v>
                </c:pt>
                <c:pt idx="9034">
                  <c:v>41518.760416666664</c:v>
                </c:pt>
                <c:pt idx="9035">
                  <c:v>41518.770833333336</c:v>
                </c:pt>
                <c:pt idx="9036">
                  <c:v>41518.78125</c:v>
                </c:pt>
                <c:pt idx="9037">
                  <c:v>41518.791666666664</c:v>
                </c:pt>
                <c:pt idx="9038">
                  <c:v>41518.802083333336</c:v>
                </c:pt>
                <c:pt idx="9039">
                  <c:v>41518.8125</c:v>
                </c:pt>
                <c:pt idx="9040">
                  <c:v>41518.822916666664</c:v>
                </c:pt>
                <c:pt idx="9041">
                  <c:v>41518.833333333336</c:v>
                </c:pt>
                <c:pt idx="9042">
                  <c:v>41518.84375</c:v>
                </c:pt>
                <c:pt idx="9043">
                  <c:v>41518.854166666664</c:v>
                </c:pt>
                <c:pt idx="9044">
                  <c:v>41518.864583333336</c:v>
                </c:pt>
                <c:pt idx="9045">
                  <c:v>41518.875</c:v>
                </c:pt>
                <c:pt idx="9046">
                  <c:v>41518.885416666664</c:v>
                </c:pt>
                <c:pt idx="9047">
                  <c:v>41518.895833333336</c:v>
                </c:pt>
                <c:pt idx="9048">
                  <c:v>41518.90625</c:v>
                </c:pt>
                <c:pt idx="9049">
                  <c:v>41518.916666666664</c:v>
                </c:pt>
                <c:pt idx="9050">
                  <c:v>41518.927083333336</c:v>
                </c:pt>
                <c:pt idx="9051">
                  <c:v>41518.9375</c:v>
                </c:pt>
                <c:pt idx="9052">
                  <c:v>41518.947916666664</c:v>
                </c:pt>
                <c:pt idx="9053">
                  <c:v>41518.958333333336</c:v>
                </c:pt>
                <c:pt idx="9054">
                  <c:v>41518.96875</c:v>
                </c:pt>
                <c:pt idx="9055">
                  <c:v>41518.979166666664</c:v>
                </c:pt>
                <c:pt idx="9056">
                  <c:v>41518.989583333336</c:v>
                </c:pt>
                <c:pt idx="9057">
                  <c:v>41519</c:v>
                </c:pt>
                <c:pt idx="9058">
                  <c:v>41519.010416666664</c:v>
                </c:pt>
                <c:pt idx="9059">
                  <c:v>41519.020833333336</c:v>
                </c:pt>
                <c:pt idx="9060">
                  <c:v>41519.03125</c:v>
                </c:pt>
                <c:pt idx="9061">
                  <c:v>41519.041666666664</c:v>
                </c:pt>
                <c:pt idx="9062">
                  <c:v>41519.052083333336</c:v>
                </c:pt>
                <c:pt idx="9063">
                  <c:v>41519.0625</c:v>
                </c:pt>
                <c:pt idx="9064">
                  <c:v>41519.072916666664</c:v>
                </c:pt>
                <c:pt idx="9065">
                  <c:v>41519.083333333336</c:v>
                </c:pt>
                <c:pt idx="9066">
                  <c:v>41519.09375</c:v>
                </c:pt>
                <c:pt idx="9067">
                  <c:v>41519.104166666664</c:v>
                </c:pt>
                <c:pt idx="9068">
                  <c:v>41519.114583333336</c:v>
                </c:pt>
                <c:pt idx="9069">
                  <c:v>41519.125</c:v>
                </c:pt>
                <c:pt idx="9070">
                  <c:v>41519.135416666664</c:v>
                </c:pt>
                <c:pt idx="9071">
                  <c:v>41519.145833333336</c:v>
                </c:pt>
                <c:pt idx="9072">
                  <c:v>41519.15625</c:v>
                </c:pt>
                <c:pt idx="9073">
                  <c:v>41519.166666666664</c:v>
                </c:pt>
                <c:pt idx="9074">
                  <c:v>41519.177083333336</c:v>
                </c:pt>
                <c:pt idx="9075">
                  <c:v>41519.1875</c:v>
                </c:pt>
                <c:pt idx="9076">
                  <c:v>41519.197916666664</c:v>
                </c:pt>
                <c:pt idx="9077">
                  <c:v>41519.208333333336</c:v>
                </c:pt>
                <c:pt idx="9078">
                  <c:v>41519.21875</c:v>
                </c:pt>
                <c:pt idx="9079">
                  <c:v>41519.229166666664</c:v>
                </c:pt>
                <c:pt idx="9080">
                  <c:v>41519.239583333336</c:v>
                </c:pt>
                <c:pt idx="9081">
                  <c:v>41519.25</c:v>
                </c:pt>
                <c:pt idx="9082">
                  <c:v>41519.260416666664</c:v>
                </c:pt>
                <c:pt idx="9083">
                  <c:v>41519.270833333336</c:v>
                </c:pt>
                <c:pt idx="9084">
                  <c:v>41519.28125</c:v>
                </c:pt>
                <c:pt idx="9085">
                  <c:v>41519.291666666664</c:v>
                </c:pt>
                <c:pt idx="9086">
                  <c:v>41519.302083333336</c:v>
                </c:pt>
                <c:pt idx="9087">
                  <c:v>41519.3125</c:v>
                </c:pt>
                <c:pt idx="9088">
                  <c:v>41519.322916666664</c:v>
                </c:pt>
                <c:pt idx="9089">
                  <c:v>41519.333333333336</c:v>
                </c:pt>
                <c:pt idx="9090">
                  <c:v>41519.34375</c:v>
                </c:pt>
                <c:pt idx="9091">
                  <c:v>41519.354166666664</c:v>
                </c:pt>
                <c:pt idx="9092">
                  <c:v>41519.364583333336</c:v>
                </c:pt>
                <c:pt idx="9093">
                  <c:v>41519.375</c:v>
                </c:pt>
                <c:pt idx="9094">
                  <c:v>41519.385416666664</c:v>
                </c:pt>
                <c:pt idx="9095">
                  <c:v>41519.395833333336</c:v>
                </c:pt>
                <c:pt idx="9096">
                  <c:v>41519.40625</c:v>
                </c:pt>
                <c:pt idx="9097">
                  <c:v>41519.416666666664</c:v>
                </c:pt>
                <c:pt idx="9098">
                  <c:v>41519.427083333336</c:v>
                </c:pt>
                <c:pt idx="9099">
                  <c:v>41519.4375</c:v>
                </c:pt>
                <c:pt idx="9100">
                  <c:v>41519.447916666664</c:v>
                </c:pt>
                <c:pt idx="9101">
                  <c:v>41519.458333333336</c:v>
                </c:pt>
                <c:pt idx="9102">
                  <c:v>41519.46875</c:v>
                </c:pt>
                <c:pt idx="9103">
                  <c:v>41519.479166666664</c:v>
                </c:pt>
                <c:pt idx="9104">
                  <c:v>41519.489583333336</c:v>
                </c:pt>
                <c:pt idx="9105">
                  <c:v>41519.5</c:v>
                </c:pt>
                <c:pt idx="9106">
                  <c:v>41519.510416666664</c:v>
                </c:pt>
                <c:pt idx="9107">
                  <c:v>41519.520833333336</c:v>
                </c:pt>
                <c:pt idx="9108">
                  <c:v>41519.53125</c:v>
                </c:pt>
                <c:pt idx="9109">
                  <c:v>41519.541666666664</c:v>
                </c:pt>
                <c:pt idx="9110">
                  <c:v>41519.552083333336</c:v>
                </c:pt>
                <c:pt idx="9111">
                  <c:v>41519.5625</c:v>
                </c:pt>
                <c:pt idx="9112">
                  <c:v>41519.572916666664</c:v>
                </c:pt>
                <c:pt idx="9113">
                  <c:v>41519.583333333336</c:v>
                </c:pt>
                <c:pt idx="9114">
                  <c:v>41519.59375</c:v>
                </c:pt>
                <c:pt idx="9115">
                  <c:v>41519.604166666664</c:v>
                </c:pt>
                <c:pt idx="9116">
                  <c:v>41519.614583333336</c:v>
                </c:pt>
                <c:pt idx="9117">
                  <c:v>41519.625</c:v>
                </c:pt>
                <c:pt idx="9118">
                  <c:v>41519.635416666664</c:v>
                </c:pt>
                <c:pt idx="9119">
                  <c:v>41519.645833333336</c:v>
                </c:pt>
                <c:pt idx="9120">
                  <c:v>41519.65625</c:v>
                </c:pt>
                <c:pt idx="9121">
                  <c:v>41519.666666666664</c:v>
                </c:pt>
                <c:pt idx="9122">
                  <c:v>41519.677083333336</c:v>
                </c:pt>
                <c:pt idx="9123">
                  <c:v>41519.6875</c:v>
                </c:pt>
                <c:pt idx="9124">
                  <c:v>41519.697916666664</c:v>
                </c:pt>
                <c:pt idx="9125">
                  <c:v>41519.708333333336</c:v>
                </c:pt>
                <c:pt idx="9126">
                  <c:v>41519.71875</c:v>
                </c:pt>
                <c:pt idx="9127">
                  <c:v>41519.729166666664</c:v>
                </c:pt>
                <c:pt idx="9128">
                  <c:v>41519.739583333336</c:v>
                </c:pt>
                <c:pt idx="9129">
                  <c:v>41519.75</c:v>
                </c:pt>
                <c:pt idx="9130">
                  <c:v>41519.760416666664</c:v>
                </c:pt>
                <c:pt idx="9131">
                  <c:v>41519.770833333336</c:v>
                </c:pt>
                <c:pt idx="9132">
                  <c:v>41519.78125</c:v>
                </c:pt>
                <c:pt idx="9133">
                  <c:v>41519.791666666664</c:v>
                </c:pt>
                <c:pt idx="9134">
                  <c:v>41519.802083333336</c:v>
                </c:pt>
                <c:pt idx="9135">
                  <c:v>41519.8125</c:v>
                </c:pt>
                <c:pt idx="9136">
                  <c:v>41519.822916666664</c:v>
                </c:pt>
                <c:pt idx="9137">
                  <c:v>41519.833333333336</c:v>
                </c:pt>
                <c:pt idx="9138">
                  <c:v>41519.84375</c:v>
                </c:pt>
                <c:pt idx="9139">
                  <c:v>41519.854166666664</c:v>
                </c:pt>
                <c:pt idx="9140">
                  <c:v>41519.864583333336</c:v>
                </c:pt>
                <c:pt idx="9141">
                  <c:v>41519.875</c:v>
                </c:pt>
                <c:pt idx="9142">
                  <c:v>41519.885416666664</c:v>
                </c:pt>
                <c:pt idx="9143">
                  <c:v>41519.895833333336</c:v>
                </c:pt>
                <c:pt idx="9144">
                  <c:v>41519.90625</c:v>
                </c:pt>
                <c:pt idx="9145">
                  <c:v>41519.916666666664</c:v>
                </c:pt>
                <c:pt idx="9146">
                  <c:v>41519.927083333336</c:v>
                </c:pt>
                <c:pt idx="9147">
                  <c:v>41519.9375</c:v>
                </c:pt>
                <c:pt idx="9148">
                  <c:v>41519.947916666664</c:v>
                </c:pt>
                <c:pt idx="9149">
                  <c:v>41519.958333333336</c:v>
                </c:pt>
                <c:pt idx="9150">
                  <c:v>41519.96875</c:v>
                </c:pt>
                <c:pt idx="9151">
                  <c:v>41519.979166666664</c:v>
                </c:pt>
                <c:pt idx="9152">
                  <c:v>41519.989583333336</c:v>
                </c:pt>
                <c:pt idx="9153">
                  <c:v>41520</c:v>
                </c:pt>
                <c:pt idx="9154">
                  <c:v>41520.010416666664</c:v>
                </c:pt>
                <c:pt idx="9155">
                  <c:v>41520.020833333336</c:v>
                </c:pt>
                <c:pt idx="9156">
                  <c:v>41520.03125</c:v>
                </c:pt>
                <c:pt idx="9157">
                  <c:v>41520.041666666664</c:v>
                </c:pt>
                <c:pt idx="9158">
                  <c:v>41520.052083333336</c:v>
                </c:pt>
                <c:pt idx="9159">
                  <c:v>41520.0625</c:v>
                </c:pt>
                <c:pt idx="9160">
                  <c:v>41520.072916666664</c:v>
                </c:pt>
                <c:pt idx="9161">
                  <c:v>41520.083333333336</c:v>
                </c:pt>
                <c:pt idx="9162">
                  <c:v>41520.09375</c:v>
                </c:pt>
                <c:pt idx="9163">
                  <c:v>41520.104166666664</c:v>
                </c:pt>
                <c:pt idx="9164">
                  <c:v>41520.114583333336</c:v>
                </c:pt>
                <c:pt idx="9165">
                  <c:v>41520.125</c:v>
                </c:pt>
                <c:pt idx="9166">
                  <c:v>41520.135416666664</c:v>
                </c:pt>
                <c:pt idx="9167">
                  <c:v>41520.145833333336</c:v>
                </c:pt>
                <c:pt idx="9168">
                  <c:v>41520.15625</c:v>
                </c:pt>
                <c:pt idx="9169">
                  <c:v>41520.166666666664</c:v>
                </c:pt>
                <c:pt idx="9170">
                  <c:v>41520.177083333336</c:v>
                </c:pt>
                <c:pt idx="9171">
                  <c:v>41520.1875</c:v>
                </c:pt>
                <c:pt idx="9172">
                  <c:v>41520.197916666664</c:v>
                </c:pt>
                <c:pt idx="9173">
                  <c:v>41520.208333333336</c:v>
                </c:pt>
                <c:pt idx="9174">
                  <c:v>41520.21875</c:v>
                </c:pt>
                <c:pt idx="9175">
                  <c:v>41520.229166666664</c:v>
                </c:pt>
                <c:pt idx="9176">
                  <c:v>41520.239583333336</c:v>
                </c:pt>
                <c:pt idx="9177">
                  <c:v>41520.25</c:v>
                </c:pt>
                <c:pt idx="9178">
                  <c:v>41520.260416666664</c:v>
                </c:pt>
                <c:pt idx="9179">
                  <c:v>41520.270833333336</c:v>
                </c:pt>
                <c:pt idx="9180">
                  <c:v>41520.28125</c:v>
                </c:pt>
                <c:pt idx="9181">
                  <c:v>41520.291666666664</c:v>
                </c:pt>
                <c:pt idx="9182">
                  <c:v>41520.302083333336</c:v>
                </c:pt>
                <c:pt idx="9183">
                  <c:v>41520.3125</c:v>
                </c:pt>
                <c:pt idx="9184">
                  <c:v>41520.322916666664</c:v>
                </c:pt>
                <c:pt idx="9185">
                  <c:v>41520.333333333336</c:v>
                </c:pt>
                <c:pt idx="9186">
                  <c:v>41520.34375</c:v>
                </c:pt>
                <c:pt idx="9187">
                  <c:v>41520.354166666664</c:v>
                </c:pt>
                <c:pt idx="9188">
                  <c:v>41520.364583333336</c:v>
                </c:pt>
                <c:pt idx="9189">
                  <c:v>41520.375</c:v>
                </c:pt>
                <c:pt idx="9190">
                  <c:v>41520.385416666664</c:v>
                </c:pt>
                <c:pt idx="9191">
                  <c:v>41520.395833333336</c:v>
                </c:pt>
                <c:pt idx="9192">
                  <c:v>41520.40625</c:v>
                </c:pt>
                <c:pt idx="9193">
                  <c:v>41520.416666666664</c:v>
                </c:pt>
                <c:pt idx="9194">
                  <c:v>41520.427083333336</c:v>
                </c:pt>
                <c:pt idx="9195">
                  <c:v>41520.4375</c:v>
                </c:pt>
                <c:pt idx="9196">
                  <c:v>41520.447916666664</c:v>
                </c:pt>
                <c:pt idx="9197">
                  <c:v>41520.458333333336</c:v>
                </c:pt>
                <c:pt idx="9198">
                  <c:v>41520.46875</c:v>
                </c:pt>
                <c:pt idx="9199">
                  <c:v>41520.479166666664</c:v>
                </c:pt>
                <c:pt idx="9200">
                  <c:v>41520.489583333336</c:v>
                </c:pt>
                <c:pt idx="9201">
                  <c:v>41520.5</c:v>
                </c:pt>
                <c:pt idx="9202">
                  <c:v>41520.510416666664</c:v>
                </c:pt>
                <c:pt idx="9203">
                  <c:v>41520.520833333336</c:v>
                </c:pt>
                <c:pt idx="9204">
                  <c:v>41520.53125</c:v>
                </c:pt>
                <c:pt idx="9205">
                  <c:v>41520.541666666664</c:v>
                </c:pt>
                <c:pt idx="9206">
                  <c:v>41520.552083333336</c:v>
                </c:pt>
                <c:pt idx="9207">
                  <c:v>41520.5625</c:v>
                </c:pt>
                <c:pt idx="9208">
                  <c:v>41520.572916666664</c:v>
                </c:pt>
                <c:pt idx="9209">
                  <c:v>41520.583333333336</c:v>
                </c:pt>
                <c:pt idx="9210">
                  <c:v>41520.59375</c:v>
                </c:pt>
                <c:pt idx="9211">
                  <c:v>41520.604166666664</c:v>
                </c:pt>
                <c:pt idx="9212">
                  <c:v>41520.614583333336</c:v>
                </c:pt>
                <c:pt idx="9213">
                  <c:v>41520.625</c:v>
                </c:pt>
                <c:pt idx="9214">
                  <c:v>41520.635416666664</c:v>
                </c:pt>
                <c:pt idx="9215">
                  <c:v>41520.645833333336</c:v>
                </c:pt>
                <c:pt idx="9216">
                  <c:v>41520.65625</c:v>
                </c:pt>
                <c:pt idx="9217">
                  <c:v>41520.666666666664</c:v>
                </c:pt>
                <c:pt idx="9218">
                  <c:v>41520.677083333336</c:v>
                </c:pt>
                <c:pt idx="9219">
                  <c:v>41520.6875</c:v>
                </c:pt>
                <c:pt idx="9220">
                  <c:v>41520.697916666664</c:v>
                </c:pt>
                <c:pt idx="9221">
                  <c:v>41520.708333333336</c:v>
                </c:pt>
                <c:pt idx="9222">
                  <c:v>41520.71875</c:v>
                </c:pt>
                <c:pt idx="9223">
                  <c:v>41520.729166666664</c:v>
                </c:pt>
                <c:pt idx="9224">
                  <c:v>41520.739583333336</c:v>
                </c:pt>
                <c:pt idx="9225">
                  <c:v>41520.75</c:v>
                </c:pt>
                <c:pt idx="9226">
                  <c:v>41520.760416666664</c:v>
                </c:pt>
                <c:pt idx="9227">
                  <c:v>41520.770833333336</c:v>
                </c:pt>
                <c:pt idx="9228">
                  <c:v>41520.78125</c:v>
                </c:pt>
                <c:pt idx="9229">
                  <c:v>41520.791666666664</c:v>
                </c:pt>
                <c:pt idx="9230">
                  <c:v>41520.802083333336</c:v>
                </c:pt>
                <c:pt idx="9231">
                  <c:v>41520.8125</c:v>
                </c:pt>
                <c:pt idx="9232">
                  <c:v>41520.822916666664</c:v>
                </c:pt>
                <c:pt idx="9233">
                  <c:v>41520.833333333336</c:v>
                </c:pt>
                <c:pt idx="9234">
                  <c:v>41520.84375</c:v>
                </c:pt>
                <c:pt idx="9235">
                  <c:v>41520.854166666664</c:v>
                </c:pt>
                <c:pt idx="9236">
                  <c:v>41520.864583333336</c:v>
                </c:pt>
                <c:pt idx="9237">
                  <c:v>41520.875</c:v>
                </c:pt>
                <c:pt idx="9238">
                  <c:v>41520.885416666664</c:v>
                </c:pt>
                <c:pt idx="9239">
                  <c:v>41520.895833333336</c:v>
                </c:pt>
                <c:pt idx="9240">
                  <c:v>41520.90625</c:v>
                </c:pt>
                <c:pt idx="9241">
                  <c:v>41520.916666666664</c:v>
                </c:pt>
                <c:pt idx="9242">
                  <c:v>41520.927083333336</c:v>
                </c:pt>
                <c:pt idx="9243">
                  <c:v>41520.9375</c:v>
                </c:pt>
                <c:pt idx="9244">
                  <c:v>41520.947916666664</c:v>
                </c:pt>
                <c:pt idx="9245">
                  <c:v>41520.958333333336</c:v>
                </c:pt>
                <c:pt idx="9246">
                  <c:v>41520.96875</c:v>
                </c:pt>
                <c:pt idx="9247">
                  <c:v>41520.979166666664</c:v>
                </c:pt>
                <c:pt idx="9248">
                  <c:v>41520.989583333336</c:v>
                </c:pt>
                <c:pt idx="9249">
                  <c:v>41521</c:v>
                </c:pt>
                <c:pt idx="9250">
                  <c:v>41521.010416666664</c:v>
                </c:pt>
                <c:pt idx="9251">
                  <c:v>41521.020833333336</c:v>
                </c:pt>
                <c:pt idx="9252">
                  <c:v>41521.03125</c:v>
                </c:pt>
                <c:pt idx="9253">
                  <c:v>41521.041666666664</c:v>
                </c:pt>
                <c:pt idx="9254">
                  <c:v>41521.052083333336</c:v>
                </c:pt>
                <c:pt idx="9255">
                  <c:v>41521.0625</c:v>
                </c:pt>
                <c:pt idx="9256">
                  <c:v>41521.072916666664</c:v>
                </c:pt>
                <c:pt idx="9257">
                  <c:v>41521.083333333336</c:v>
                </c:pt>
                <c:pt idx="9258">
                  <c:v>41521.09375</c:v>
                </c:pt>
                <c:pt idx="9259">
                  <c:v>41521.104166666664</c:v>
                </c:pt>
                <c:pt idx="9260">
                  <c:v>41521.114583333336</c:v>
                </c:pt>
                <c:pt idx="9261">
                  <c:v>41521.125</c:v>
                </c:pt>
                <c:pt idx="9262">
                  <c:v>41521.135416666664</c:v>
                </c:pt>
                <c:pt idx="9263">
                  <c:v>41521.145833333336</c:v>
                </c:pt>
                <c:pt idx="9264">
                  <c:v>41521.15625</c:v>
                </c:pt>
                <c:pt idx="9265">
                  <c:v>41521.166666666664</c:v>
                </c:pt>
                <c:pt idx="9266">
                  <c:v>41521.177083333336</c:v>
                </c:pt>
                <c:pt idx="9267">
                  <c:v>41521.1875</c:v>
                </c:pt>
                <c:pt idx="9268">
                  <c:v>41521.197916666664</c:v>
                </c:pt>
                <c:pt idx="9269">
                  <c:v>41521.208333333336</c:v>
                </c:pt>
                <c:pt idx="9270">
                  <c:v>41521.21875</c:v>
                </c:pt>
                <c:pt idx="9271">
                  <c:v>41521.229166666664</c:v>
                </c:pt>
                <c:pt idx="9272">
                  <c:v>41521.239583333336</c:v>
                </c:pt>
                <c:pt idx="9273">
                  <c:v>41521.25</c:v>
                </c:pt>
                <c:pt idx="9274">
                  <c:v>41521.260416666664</c:v>
                </c:pt>
                <c:pt idx="9275">
                  <c:v>41521.270833333336</c:v>
                </c:pt>
                <c:pt idx="9276">
                  <c:v>41521.28125</c:v>
                </c:pt>
                <c:pt idx="9277">
                  <c:v>41521.291666666664</c:v>
                </c:pt>
                <c:pt idx="9278">
                  <c:v>41521.302083333336</c:v>
                </c:pt>
                <c:pt idx="9279">
                  <c:v>41521.3125</c:v>
                </c:pt>
                <c:pt idx="9280">
                  <c:v>41521.322916666664</c:v>
                </c:pt>
                <c:pt idx="9281">
                  <c:v>41521.333333333336</c:v>
                </c:pt>
                <c:pt idx="9282">
                  <c:v>41521.34375</c:v>
                </c:pt>
                <c:pt idx="9283">
                  <c:v>41521.354166666664</c:v>
                </c:pt>
                <c:pt idx="9284">
                  <c:v>41521.364583333336</c:v>
                </c:pt>
                <c:pt idx="9285">
                  <c:v>41521.375</c:v>
                </c:pt>
                <c:pt idx="9286">
                  <c:v>41521.385416666664</c:v>
                </c:pt>
                <c:pt idx="9287">
                  <c:v>41521.395833333336</c:v>
                </c:pt>
                <c:pt idx="9288">
                  <c:v>41521.40625</c:v>
                </c:pt>
                <c:pt idx="9289">
                  <c:v>41521.416666666664</c:v>
                </c:pt>
                <c:pt idx="9290">
                  <c:v>41521.427083333336</c:v>
                </c:pt>
                <c:pt idx="9291">
                  <c:v>41521.4375</c:v>
                </c:pt>
                <c:pt idx="9292">
                  <c:v>41521.447916666664</c:v>
                </c:pt>
                <c:pt idx="9293">
                  <c:v>41521.458333333336</c:v>
                </c:pt>
                <c:pt idx="9294">
                  <c:v>41521.46875</c:v>
                </c:pt>
                <c:pt idx="9295">
                  <c:v>41521.479166666664</c:v>
                </c:pt>
                <c:pt idx="9296">
                  <c:v>41521.489583333336</c:v>
                </c:pt>
                <c:pt idx="9297">
                  <c:v>41521.5</c:v>
                </c:pt>
                <c:pt idx="9298">
                  <c:v>41521.510416666664</c:v>
                </c:pt>
                <c:pt idx="9299">
                  <c:v>41521.520833333336</c:v>
                </c:pt>
                <c:pt idx="9300">
                  <c:v>41521.53125</c:v>
                </c:pt>
                <c:pt idx="9301">
                  <c:v>41521.541666666664</c:v>
                </c:pt>
                <c:pt idx="9302">
                  <c:v>41521.552083333336</c:v>
                </c:pt>
                <c:pt idx="9303">
                  <c:v>41521.5625</c:v>
                </c:pt>
                <c:pt idx="9304">
                  <c:v>41521.572916666664</c:v>
                </c:pt>
                <c:pt idx="9305">
                  <c:v>41521.583333333336</c:v>
                </c:pt>
                <c:pt idx="9306">
                  <c:v>41521.59375</c:v>
                </c:pt>
                <c:pt idx="9307">
                  <c:v>41521.604166666664</c:v>
                </c:pt>
                <c:pt idx="9308">
                  <c:v>41521.614583333336</c:v>
                </c:pt>
                <c:pt idx="9309">
                  <c:v>41521.625</c:v>
                </c:pt>
                <c:pt idx="9310">
                  <c:v>41521.635416666664</c:v>
                </c:pt>
                <c:pt idx="9311">
                  <c:v>41521.645833333336</c:v>
                </c:pt>
                <c:pt idx="9312">
                  <c:v>41521.65625</c:v>
                </c:pt>
                <c:pt idx="9313">
                  <c:v>41521.666666666664</c:v>
                </c:pt>
                <c:pt idx="9314">
                  <c:v>41521.677083333336</c:v>
                </c:pt>
                <c:pt idx="9315">
                  <c:v>41521.6875</c:v>
                </c:pt>
                <c:pt idx="9316">
                  <c:v>41521.697916666664</c:v>
                </c:pt>
                <c:pt idx="9317">
                  <c:v>41521.708333333336</c:v>
                </c:pt>
                <c:pt idx="9318">
                  <c:v>41521.71875</c:v>
                </c:pt>
                <c:pt idx="9319">
                  <c:v>41521.729166666664</c:v>
                </c:pt>
                <c:pt idx="9320">
                  <c:v>41521.739583333336</c:v>
                </c:pt>
                <c:pt idx="9321">
                  <c:v>41521.75</c:v>
                </c:pt>
                <c:pt idx="9322">
                  <c:v>41521.760416666664</c:v>
                </c:pt>
                <c:pt idx="9323">
                  <c:v>41521.770833333336</c:v>
                </c:pt>
                <c:pt idx="9324">
                  <c:v>41521.78125</c:v>
                </c:pt>
                <c:pt idx="9325">
                  <c:v>41521.791666666664</c:v>
                </c:pt>
                <c:pt idx="9326">
                  <c:v>41521.802083333336</c:v>
                </c:pt>
                <c:pt idx="9327">
                  <c:v>41521.8125</c:v>
                </c:pt>
                <c:pt idx="9328">
                  <c:v>41521.822916666664</c:v>
                </c:pt>
                <c:pt idx="9329">
                  <c:v>41521.833333333336</c:v>
                </c:pt>
                <c:pt idx="9330">
                  <c:v>41521.84375</c:v>
                </c:pt>
                <c:pt idx="9331">
                  <c:v>41521.854166666664</c:v>
                </c:pt>
                <c:pt idx="9332">
                  <c:v>41521.864583333336</c:v>
                </c:pt>
                <c:pt idx="9333">
                  <c:v>41521.875</c:v>
                </c:pt>
                <c:pt idx="9334">
                  <c:v>41521.885416666664</c:v>
                </c:pt>
                <c:pt idx="9335">
                  <c:v>41521.895833333336</c:v>
                </c:pt>
                <c:pt idx="9336">
                  <c:v>41521.90625</c:v>
                </c:pt>
                <c:pt idx="9337">
                  <c:v>41521.916666666664</c:v>
                </c:pt>
                <c:pt idx="9338">
                  <c:v>41521.927083333336</c:v>
                </c:pt>
                <c:pt idx="9339">
                  <c:v>41521.9375</c:v>
                </c:pt>
                <c:pt idx="9340">
                  <c:v>41521.947916666664</c:v>
                </c:pt>
                <c:pt idx="9341">
                  <c:v>41521.958333333336</c:v>
                </c:pt>
                <c:pt idx="9342">
                  <c:v>41521.96875</c:v>
                </c:pt>
                <c:pt idx="9343">
                  <c:v>41521.979166666664</c:v>
                </c:pt>
                <c:pt idx="9344">
                  <c:v>41521.989583333336</c:v>
                </c:pt>
                <c:pt idx="9345">
                  <c:v>41522</c:v>
                </c:pt>
                <c:pt idx="9346">
                  <c:v>41522.010416666664</c:v>
                </c:pt>
                <c:pt idx="9347">
                  <c:v>41522.020833333336</c:v>
                </c:pt>
                <c:pt idx="9348">
                  <c:v>41522.03125</c:v>
                </c:pt>
                <c:pt idx="9349">
                  <c:v>41522.041666666664</c:v>
                </c:pt>
                <c:pt idx="9350">
                  <c:v>41522.052083333336</c:v>
                </c:pt>
                <c:pt idx="9351">
                  <c:v>41522.0625</c:v>
                </c:pt>
                <c:pt idx="9352">
                  <c:v>41522.072916666664</c:v>
                </c:pt>
                <c:pt idx="9353">
                  <c:v>41522.083333333336</c:v>
                </c:pt>
                <c:pt idx="9354">
                  <c:v>41522.09375</c:v>
                </c:pt>
                <c:pt idx="9355">
                  <c:v>41522.104166666664</c:v>
                </c:pt>
                <c:pt idx="9356">
                  <c:v>41522.114583333336</c:v>
                </c:pt>
                <c:pt idx="9357">
                  <c:v>41522.125</c:v>
                </c:pt>
                <c:pt idx="9358">
                  <c:v>41522.135416666664</c:v>
                </c:pt>
                <c:pt idx="9359">
                  <c:v>41522.145833333336</c:v>
                </c:pt>
                <c:pt idx="9360">
                  <c:v>41522.15625</c:v>
                </c:pt>
                <c:pt idx="9361">
                  <c:v>41522.166666666664</c:v>
                </c:pt>
                <c:pt idx="9362">
                  <c:v>41522.177083333336</c:v>
                </c:pt>
                <c:pt idx="9363">
                  <c:v>41522.1875</c:v>
                </c:pt>
                <c:pt idx="9364">
                  <c:v>41522.197916666664</c:v>
                </c:pt>
                <c:pt idx="9365">
                  <c:v>41522.208333333336</c:v>
                </c:pt>
                <c:pt idx="9366">
                  <c:v>41522.21875</c:v>
                </c:pt>
                <c:pt idx="9367">
                  <c:v>41522.229166666664</c:v>
                </c:pt>
                <c:pt idx="9368">
                  <c:v>41522.239583333336</c:v>
                </c:pt>
                <c:pt idx="9369">
                  <c:v>41522.25</c:v>
                </c:pt>
                <c:pt idx="9370">
                  <c:v>41522.260416666664</c:v>
                </c:pt>
                <c:pt idx="9371">
                  <c:v>41522.270833333336</c:v>
                </c:pt>
                <c:pt idx="9372">
                  <c:v>41522.28125</c:v>
                </c:pt>
                <c:pt idx="9373">
                  <c:v>41522.291666666664</c:v>
                </c:pt>
                <c:pt idx="9374">
                  <c:v>41522.302083333336</c:v>
                </c:pt>
                <c:pt idx="9375">
                  <c:v>41522.3125</c:v>
                </c:pt>
                <c:pt idx="9376">
                  <c:v>41522.322916666664</c:v>
                </c:pt>
                <c:pt idx="9377">
                  <c:v>41522.333333333336</c:v>
                </c:pt>
                <c:pt idx="9378">
                  <c:v>41522.34375</c:v>
                </c:pt>
                <c:pt idx="9379">
                  <c:v>41522.354166666664</c:v>
                </c:pt>
                <c:pt idx="9380">
                  <c:v>41522.364583333336</c:v>
                </c:pt>
                <c:pt idx="9381">
                  <c:v>41522.375</c:v>
                </c:pt>
                <c:pt idx="9382">
                  <c:v>41522.385416666664</c:v>
                </c:pt>
                <c:pt idx="9383">
                  <c:v>41522.395833333336</c:v>
                </c:pt>
                <c:pt idx="9384">
                  <c:v>41522.40625</c:v>
                </c:pt>
                <c:pt idx="9385">
                  <c:v>41522.416666666664</c:v>
                </c:pt>
                <c:pt idx="9386">
                  <c:v>41522.427083333336</c:v>
                </c:pt>
                <c:pt idx="9387">
                  <c:v>41522.4375</c:v>
                </c:pt>
                <c:pt idx="9388">
                  <c:v>41522.447916666664</c:v>
                </c:pt>
                <c:pt idx="9389">
                  <c:v>41522.458333333336</c:v>
                </c:pt>
                <c:pt idx="9390">
                  <c:v>41522.46875</c:v>
                </c:pt>
                <c:pt idx="9391">
                  <c:v>41522.479166666664</c:v>
                </c:pt>
                <c:pt idx="9392">
                  <c:v>41522.489583333336</c:v>
                </c:pt>
                <c:pt idx="9393">
                  <c:v>41522.5</c:v>
                </c:pt>
                <c:pt idx="9394">
                  <c:v>41522.510416666664</c:v>
                </c:pt>
                <c:pt idx="9395">
                  <c:v>41522.520833333336</c:v>
                </c:pt>
                <c:pt idx="9396">
                  <c:v>41522.53125</c:v>
                </c:pt>
                <c:pt idx="9397">
                  <c:v>41522.541666666664</c:v>
                </c:pt>
                <c:pt idx="9398">
                  <c:v>41522.552083333336</c:v>
                </c:pt>
                <c:pt idx="9399">
                  <c:v>41522.5625</c:v>
                </c:pt>
                <c:pt idx="9400">
                  <c:v>41522.572916666664</c:v>
                </c:pt>
                <c:pt idx="9401">
                  <c:v>41522.583333333336</c:v>
                </c:pt>
                <c:pt idx="9402">
                  <c:v>41522.59375</c:v>
                </c:pt>
                <c:pt idx="9403">
                  <c:v>41522.604166666664</c:v>
                </c:pt>
                <c:pt idx="9404">
                  <c:v>41522.614583333336</c:v>
                </c:pt>
                <c:pt idx="9405">
                  <c:v>41522.625</c:v>
                </c:pt>
                <c:pt idx="9406">
                  <c:v>41522.635416666664</c:v>
                </c:pt>
                <c:pt idx="9407">
                  <c:v>41522.645833333336</c:v>
                </c:pt>
                <c:pt idx="9408">
                  <c:v>41522.65625</c:v>
                </c:pt>
                <c:pt idx="9409">
                  <c:v>41522.666666666664</c:v>
                </c:pt>
                <c:pt idx="9410">
                  <c:v>41522.677083333336</c:v>
                </c:pt>
                <c:pt idx="9411">
                  <c:v>41522.6875</c:v>
                </c:pt>
                <c:pt idx="9412">
                  <c:v>41522.697916666664</c:v>
                </c:pt>
                <c:pt idx="9413">
                  <c:v>41522.708333333336</c:v>
                </c:pt>
                <c:pt idx="9414">
                  <c:v>41522.71875</c:v>
                </c:pt>
                <c:pt idx="9415">
                  <c:v>41522.729166666664</c:v>
                </c:pt>
                <c:pt idx="9416">
                  <c:v>41522.739583333336</c:v>
                </c:pt>
                <c:pt idx="9417">
                  <c:v>41522.75</c:v>
                </c:pt>
                <c:pt idx="9418">
                  <c:v>41522.760416666664</c:v>
                </c:pt>
                <c:pt idx="9419">
                  <c:v>41522.770833333336</c:v>
                </c:pt>
                <c:pt idx="9420">
                  <c:v>41522.78125</c:v>
                </c:pt>
                <c:pt idx="9421">
                  <c:v>41522.791666666664</c:v>
                </c:pt>
                <c:pt idx="9422">
                  <c:v>41522.802083333336</c:v>
                </c:pt>
                <c:pt idx="9423">
                  <c:v>41522.8125</c:v>
                </c:pt>
                <c:pt idx="9424">
                  <c:v>41522.822916666664</c:v>
                </c:pt>
                <c:pt idx="9425">
                  <c:v>41522.833333333336</c:v>
                </c:pt>
                <c:pt idx="9426">
                  <c:v>41522.84375</c:v>
                </c:pt>
                <c:pt idx="9427">
                  <c:v>41522.854166666664</c:v>
                </c:pt>
                <c:pt idx="9428">
                  <c:v>41522.864583333336</c:v>
                </c:pt>
                <c:pt idx="9429">
                  <c:v>41522.875</c:v>
                </c:pt>
                <c:pt idx="9430">
                  <c:v>41522.885416666664</c:v>
                </c:pt>
                <c:pt idx="9431">
                  <c:v>41522.895833333336</c:v>
                </c:pt>
                <c:pt idx="9432">
                  <c:v>41522.90625</c:v>
                </c:pt>
                <c:pt idx="9433">
                  <c:v>41522.916666666664</c:v>
                </c:pt>
                <c:pt idx="9434">
                  <c:v>41522.927083333336</c:v>
                </c:pt>
                <c:pt idx="9435">
                  <c:v>41522.9375</c:v>
                </c:pt>
                <c:pt idx="9436">
                  <c:v>41522.947916666664</c:v>
                </c:pt>
                <c:pt idx="9437">
                  <c:v>41522.958333333336</c:v>
                </c:pt>
                <c:pt idx="9438">
                  <c:v>41522.96875</c:v>
                </c:pt>
                <c:pt idx="9439">
                  <c:v>41522.979166666664</c:v>
                </c:pt>
                <c:pt idx="9440">
                  <c:v>41522.989583333336</c:v>
                </c:pt>
                <c:pt idx="9441">
                  <c:v>41523</c:v>
                </c:pt>
                <c:pt idx="9442">
                  <c:v>41523.010416666664</c:v>
                </c:pt>
                <c:pt idx="9443">
                  <c:v>41523.020833333336</c:v>
                </c:pt>
                <c:pt idx="9444">
                  <c:v>41523.03125</c:v>
                </c:pt>
                <c:pt idx="9445">
                  <c:v>41523.041666666664</c:v>
                </c:pt>
                <c:pt idx="9446">
                  <c:v>41523.052083333336</c:v>
                </c:pt>
                <c:pt idx="9447">
                  <c:v>41523.0625</c:v>
                </c:pt>
                <c:pt idx="9448">
                  <c:v>41523.072916666664</c:v>
                </c:pt>
                <c:pt idx="9449">
                  <c:v>41523.083333333336</c:v>
                </c:pt>
                <c:pt idx="9450">
                  <c:v>41523.09375</c:v>
                </c:pt>
                <c:pt idx="9451">
                  <c:v>41523.104166666664</c:v>
                </c:pt>
                <c:pt idx="9452">
                  <c:v>41523.114583333336</c:v>
                </c:pt>
                <c:pt idx="9453">
                  <c:v>41523.125</c:v>
                </c:pt>
                <c:pt idx="9454">
                  <c:v>41523.135416666664</c:v>
                </c:pt>
                <c:pt idx="9455">
                  <c:v>41523.145833333336</c:v>
                </c:pt>
                <c:pt idx="9456">
                  <c:v>41523.15625</c:v>
                </c:pt>
                <c:pt idx="9457">
                  <c:v>41523.166666666664</c:v>
                </c:pt>
                <c:pt idx="9458">
                  <c:v>41523.177083333336</c:v>
                </c:pt>
                <c:pt idx="9459">
                  <c:v>41523.1875</c:v>
                </c:pt>
                <c:pt idx="9460">
                  <c:v>41523.197916666664</c:v>
                </c:pt>
                <c:pt idx="9461">
                  <c:v>41523.208333333336</c:v>
                </c:pt>
                <c:pt idx="9462">
                  <c:v>41523.21875</c:v>
                </c:pt>
                <c:pt idx="9463">
                  <c:v>41523.229166666664</c:v>
                </c:pt>
                <c:pt idx="9464">
                  <c:v>41523.239583333336</c:v>
                </c:pt>
                <c:pt idx="9465">
                  <c:v>41523.25</c:v>
                </c:pt>
                <c:pt idx="9466">
                  <c:v>41523.260416666664</c:v>
                </c:pt>
                <c:pt idx="9467">
                  <c:v>41523.270833333336</c:v>
                </c:pt>
                <c:pt idx="9468">
                  <c:v>41523.28125</c:v>
                </c:pt>
                <c:pt idx="9469">
                  <c:v>41523.291666666664</c:v>
                </c:pt>
                <c:pt idx="9470">
                  <c:v>41523.302083333336</c:v>
                </c:pt>
                <c:pt idx="9471">
                  <c:v>41523.3125</c:v>
                </c:pt>
                <c:pt idx="9472">
                  <c:v>41523.322916666664</c:v>
                </c:pt>
                <c:pt idx="9473">
                  <c:v>41523.333333333336</c:v>
                </c:pt>
                <c:pt idx="9474">
                  <c:v>41523.34375</c:v>
                </c:pt>
                <c:pt idx="9475">
                  <c:v>41523.354166666664</c:v>
                </c:pt>
                <c:pt idx="9476">
                  <c:v>41523.364583333336</c:v>
                </c:pt>
                <c:pt idx="9477">
                  <c:v>41523.375</c:v>
                </c:pt>
                <c:pt idx="9478">
                  <c:v>41523.385416666664</c:v>
                </c:pt>
                <c:pt idx="9479">
                  <c:v>41523.395833333336</c:v>
                </c:pt>
                <c:pt idx="9480">
                  <c:v>41523.40625</c:v>
                </c:pt>
                <c:pt idx="9481">
                  <c:v>41523.416666666664</c:v>
                </c:pt>
                <c:pt idx="9482">
                  <c:v>41523.427083333336</c:v>
                </c:pt>
                <c:pt idx="9483">
                  <c:v>41523.4375</c:v>
                </c:pt>
                <c:pt idx="9484">
                  <c:v>41523.447916666664</c:v>
                </c:pt>
                <c:pt idx="9485">
                  <c:v>41523.458333333336</c:v>
                </c:pt>
                <c:pt idx="9486">
                  <c:v>41523.46875</c:v>
                </c:pt>
                <c:pt idx="9487">
                  <c:v>41523.479166666664</c:v>
                </c:pt>
                <c:pt idx="9488">
                  <c:v>41523.489583333336</c:v>
                </c:pt>
                <c:pt idx="9489">
                  <c:v>41523.5</c:v>
                </c:pt>
                <c:pt idx="9490">
                  <c:v>41523.510416666664</c:v>
                </c:pt>
                <c:pt idx="9491">
                  <c:v>41523.520833333336</c:v>
                </c:pt>
                <c:pt idx="9492">
                  <c:v>41523.53125</c:v>
                </c:pt>
                <c:pt idx="9493">
                  <c:v>41523.541666666664</c:v>
                </c:pt>
                <c:pt idx="9494">
                  <c:v>41523.552083333336</c:v>
                </c:pt>
                <c:pt idx="9495">
                  <c:v>41523.5625</c:v>
                </c:pt>
                <c:pt idx="9496">
                  <c:v>41523.572916666664</c:v>
                </c:pt>
                <c:pt idx="9497">
                  <c:v>41523.583333333336</c:v>
                </c:pt>
                <c:pt idx="9498">
                  <c:v>41523.59375</c:v>
                </c:pt>
                <c:pt idx="9499">
                  <c:v>41523.604166666664</c:v>
                </c:pt>
                <c:pt idx="9500">
                  <c:v>41523.614583333336</c:v>
                </c:pt>
                <c:pt idx="9501">
                  <c:v>41523.625</c:v>
                </c:pt>
                <c:pt idx="9502">
                  <c:v>41523.635416666664</c:v>
                </c:pt>
                <c:pt idx="9503">
                  <c:v>41523.645833333336</c:v>
                </c:pt>
                <c:pt idx="9504">
                  <c:v>41523.65625</c:v>
                </c:pt>
                <c:pt idx="9505">
                  <c:v>41523.666666666664</c:v>
                </c:pt>
                <c:pt idx="9506">
                  <c:v>41523.677083333336</c:v>
                </c:pt>
                <c:pt idx="9507">
                  <c:v>41523.6875</c:v>
                </c:pt>
                <c:pt idx="9508">
                  <c:v>41523.697916666664</c:v>
                </c:pt>
                <c:pt idx="9509">
                  <c:v>41523.708333333336</c:v>
                </c:pt>
                <c:pt idx="9510">
                  <c:v>41523.71875</c:v>
                </c:pt>
                <c:pt idx="9511">
                  <c:v>41523.729166666664</c:v>
                </c:pt>
                <c:pt idx="9512">
                  <c:v>41523.739583333336</c:v>
                </c:pt>
                <c:pt idx="9513">
                  <c:v>41523.75</c:v>
                </c:pt>
                <c:pt idx="9514">
                  <c:v>41523.760416666664</c:v>
                </c:pt>
                <c:pt idx="9515">
                  <c:v>41523.770833333336</c:v>
                </c:pt>
                <c:pt idx="9516">
                  <c:v>41523.78125</c:v>
                </c:pt>
                <c:pt idx="9517">
                  <c:v>41523.791666666664</c:v>
                </c:pt>
                <c:pt idx="9518">
                  <c:v>41523.802083333336</c:v>
                </c:pt>
                <c:pt idx="9519">
                  <c:v>41523.8125</c:v>
                </c:pt>
                <c:pt idx="9520">
                  <c:v>41523.822916666664</c:v>
                </c:pt>
                <c:pt idx="9521">
                  <c:v>41523.833333333336</c:v>
                </c:pt>
                <c:pt idx="9522">
                  <c:v>41523.84375</c:v>
                </c:pt>
                <c:pt idx="9523">
                  <c:v>41523.854166666664</c:v>
                </c:pt>
                <c:pt idx="9524">
                  <c:v>41523.864583333336</c:v>
                </c:pt>
                <c:pt idx="9525">
                  <c:v>41523.875</c:v>
                </c:pt>
                <c:pt idx="9526">
                  <c:v>41523.885416666664</c:v>
                </c:pt>
                <c:pt idx="9527">
                  <c:v>41523.895833333336</c:v>
                </c:pt>
                <c:pt idx="9528">
                  <c:v>41523.90625</c:v>
                </c:pt>
                <c:pt idx="9529">
                  <c:v>41523.916666666664</c:v>
                </c:pt>
                <c:pt idx="9530">
                  <c:v>41523.927083333336</c:v>
                </c:pt>
                <c:pt idx="9531">
                  <c:v>41523.9375</c:v>
                </c:pt>
                <c:pt idx="9532">
                  <c:v>41523.947916666664</c:v>
                </c:pt>
                <c:pt idx="9533">
                  <c:v>41523.958333333336</c:v>
                </c:pt>
                <c:pt idx="9534">
                  <c:v>41523.96875</c:v>
                </c:pt>
                <c:pt idx="9535">
                  <c:v>41523.979166666664</c:v>
                </c:pt>
                <c:pt idx="9536">
                  <c:v>41523.989583333336</c:v>
                </c:pt>
                <c:pt idx="9537">
                  <c:v>41524</c:v>
                </c:pt>
                <c:pt idx="9538">
                  <c:v>41524.010416666664</c:v>
                </c:pt>
                <c:pt idx="9539">
                  <c:v>41524.020833333336</c:v>
                </c:pt>
                <c:pt idx="9540">
                  <c:v>41524.03125</c:v>
                </c:pt>
                <c:pt idx="9541">
                  <c:v>41524.041666666664</c:v>
                </c:pt>
                <c:pt idx="9542">
                  <c:v>41524.052083333336</c:v>
                </c:pt>
                <c:pt idx="9543">
                  <c:v>41524.0625</c:v>
                </c:pt>
                <c:pt idx="9544">
                  <c:v>41524.072916666664</c:v>
                </c:pt>
                <c:pt idx="9545">
                  <c:v>41524.083333333336</c:v>
                </c:pt>
                <c:pt idx="9546">
                  <c:v>41524.09375</c:v>
                </c:pt>
                <c:pt idx="9547">
                  <c:v>41524.104166666664</c:v>
                </c:pt>
                <c:pt idx="9548">
                  <c:v>41524.114583333336</c:v>
                </c:pt>
                <c:pt idx="9549">
                  <c:v>41524.125</c:v>
                </c:pt>
                <c:pt idx="9550">
                  <c:v>41524.135416666664</c:v>
                </c:pt>
                <c:pt idx="9551">
                  <c:v>41524.145833333336</c:v>
                </c:pt>
                <c:pt idx="9552">
                  <c:v>41524.15625</c:v>
                </c:pt>
                <c:pt idx="9553">
                  <c:v>41524.166666666664</c:v>
                </c:pt>
                <c:pt idx="9554">
                  <c:v>41524.177083333336</c:v>
                </c:pt>
                <c:pt idx="9555">
                  <c:v>41524.1875</c:v>
                </c:pt>
                <c:pt idx="9556">
                  <c:v>41524.197916666664</c:v>
                </c:pt>
                <c:pt idx="9557">
                  <c:v>41524.208333333336</c:v>
                </c:pt>
                <c:pt idx="9558">
                  <c:v>41524.21875</c:v>
                </c:pt>
                <c:pt idx="9559">
                  <c:v>41524.229166666664</c:v>
                </c:pt>
                <c:pt idx="9560">
                  <c:v>41524.239583333336</c:v>
                </c:pt>
                <c:pt idx="9561">
                  <c:v>41524.25</c:v>
                </c:pt>
                <c:pt idx="9562">
                  <c:v>41524.260416666664</c:v>
                </c:pt>
                <c:pt idx="9563">
                  <c:v>41524.270833333336</c:v>
                </c:pt>
                <c:pt idx="9564">
                  <c:v>41524.28125</c:v>
                </c:pt>
                <c:pt idx="9565">
                  <c:v>41524.291666666664</c:v>
                </c:pt>
                <c:pt idx="9566">
                  <c:v>41524.302083333336</c:v>
                </c:pt>
                <c:pt idx="9567">
                  <c:v>41524.3125</c:v>
                </c:pt>
                <c:pt idx="9568">
                  <c:v>41524.322916666664</c:v>
                </c:pt>
                <c:pt idx="9569">
                  <c:v>41524.333333333336</c:v>
                </c:pt>
                <c:pt idx="9570">
                  <c:v>41524.34375</c:v>
                </c:pt>
                <c:pt idx="9571">
                  <c:v>41524.354166666664</c:v>
                </c:pt>
                <c:pt idx="9572">
                  <c:v>41524.364583333336</c:v>
                </c:pt>
                <c:pt idx="9573">
                  <c:v>41524.375</c:v>
                </c:pt>
                <c:pt idx="9574">
                  <c:v>41524.385416666664</c:v>
                </c:pt>
                <c:pt idx="9575">
                  <c:v>41524.395833333336</c:v>
                </c:pt>
                <c:pt idx="9576">
                  <c:v>41524.40625</c:v>
                </c:pt>
                <c:pt idx="9577">
                  <c:v>41524.416666666664</c:v>
                </c:pt>
                <c:pt idx="9578">
                  <c:v>41524.427083333336</c:v>
                </c:pt>
                <c:pt idx="9579">
                  <c:v>41524.4375</c:v>
                </c:pt>
                <c:pt idx="9580">
                  <c:v>41524.447916666664</c:v>
                </c:pt>
                <c:pt idx="9581">
                  <c:v>41524.458333333336</c:v>
                </c:pt>
                <c:pt idx="9582">
                  <c:v>41524.46875</c:v>
                </c:pt>
                <c:pt idx="9583">
                  <c:v>41524.479166666664</c:v>
                </c:pt>
                <c:pt idx="9584">
                  <c:v>41524.489583333336</c:v>
                </c:pt>
                <c:pt idx="9585">
                  <c:v>41524.5</c:v>
                </c:pt>
                <c:pt idx="9586">
                  <c:v>41524.510416666664</c:v>
                </c:pt>
                <c:pt idx="9587">
                  <c:v>41524.520833333336</c:v>
                </c:pt>
                <c:pt idx="9588">
                  <c:v>41524.53125</c:v>
                </c:pt>
                <c:pt idx="9589">
                  <c:v>41524.541666666664</c:v>
                </c:pt>
                <c:pt idx="9590">
                  <c:v>41524.552083333336</c:v>
                </c:pt>
                <c:pt idx="9591">
                  <c:v>41524.5625</c:v>
                </c:pt>
                <c:pt idx="9592">
                  <c:v>41524.572916666664</c:v>
                </c:pt>
                <c:pt idx="9593">
                  <c:v>41524.583333333336</c:v>
                </c:pt>
                <c:pt idx="9594">
                  <c:v>41524.59375</c:v>
                </c:pt>
                <c:pt idx="9595">
                  <c:v>41524.604166666664</c:v>
                </c:pt>
                <c:pt idx="9596">
                  <c:v>41524.614583333336</c:v>
                </c:pt>
                <c:pt idx="9597">
                  <c:v>41524.625</c:v>
                </c:pt>
                <c:pt idx="9598">
                  <c:v>41524.635416666664</c:v>
                </c:pt>
                <c:pt idx="9599">
                  <c:v>41524.645833333336</c:v>
                </c:pt>
                <c:pt idx="9600">
                  <c:v>41524.65625</c:v>
                </c:pt>
                <c:pt idx="9601">
                  <c:v>41524.666666666664</c:v>
                </c:pt>
                <c:pt idx="9602">
                  <c:v>41524.677083333336</c:v>
                </c:pt>
                <c:pt idx="9603">
                  <c:v>41524.6875</c:v>
                </c:pt>
                <c:pt idx="9604">
                  <c:v>41524.697916666664</c:v>
                </c:pt>
                <c:pt idx="9605">
                  <c:v>41524.708333333336</c:v>
                </c:pt>
                <c:pt idx="9606">
                  <c:v>41524.71875</c:v>
                </c:pt>
                <c:pt idx="9607">
                  <c:v>41524.729166666664</c:v>
                </c:pt>
                <c:pt idx="9608">
                  <c:v>41524.739583333336</c:v>
                </c:pt>
                <c:pt idx="9609">
                  <c:v>41524.75</c:v>
                </c:pt>
                <c:pt idx="9610">
                  <c:v>41524.760416666664</c:v>
                </c:pt>
                <c:pt idx="9611">
                  <c:v>41524.770833333336</c:v>
                </c:pt>
                <c:pt idx="9612">
                  <c:v>41524.78125</c:v>
                </c:pt>
                <c:pt idx="9613">
                  <c:v>41524.791666666664</c:v>
                </c:pt>
                <c:pt idx="9614">
                  <c:v>41524.802083333336</c:v>
                </c:pt>
                <c:pt idx="9615">
                  <c:v>41524.8125</c:v>
                </c:pt>
                <c:pt idx="9616">
                  <c:v>41524.822916666664</c:v>
                </c:pt>
                <c:pt idx="9617">
                  <c:v>41524.833333333336</c:v>
                </c:pt>
                <c:pt idx="9618">
                  <c:v>41524.84375</c:v>
                </c:pt>
                <c:pt idx="9619">
                  <c:v>41524.854166666664</c:v>
                </c:pt>
                <c:pt idx="9620">
                  <c:v>41524.864583333336</c:v>
                </c:pt>
                <c:pt idx="9621">
                  <c:v>41524.875</c:v>
                </c:pt>
                <c:pt idx="9622">
                  <c:v>41524.885416666664</c:v>
                </c:pt>
                <c:pt idx="9623">
                  <c:v>41524.895833333336</c:v>
                </c:pt>
                <c:pt idx="9624">
                  <c:v>41524.90625</c:v>
                </c:pt>
                <c:pt idx="9625">
                  <c:v>41524.916666666664</c:v>
                </c:pt>
                <c:pt idx="9626">
                  <c:v>41524.927083333336</c:v>
                </c:pt>
                <c:pt idx="9627">
                  <c:v>41524.9375</c:v>
                </c:pt>
                <c:pt idx="9628">
                  <c:v>41524.947916666664</c:v>
                </c:pt>
                <c:pt idx="9629">
                  <c:v>41524.958333333336</c:v>
                </c:pt>
                <c:pt idx="9630">
                  <c:v>41524.96875</c:v>
                </c:pt>
                <c:pt idx="9631">
                  <c:v>41524.979166666664</c:v>
                </c:pt>
                <c:pt idx="9632">
                  <c:v>41524.989583333336</c:v>
                </c:pt>
                <c:pt idx="9633">
                  <c:v>41525</c:v>
                </c:pt>
                <c:pt idx="9634">
                  <c:v>41525.010416666664</c:v>
                </c:pt>
                <c:pt idx="9635">
                  <c:v>41525.020833333336</c:v>
                </c:pt>
                <c:pt idx="9636">
                  <c:v>41525.03125</c:v>
                </c:pt>
                <c:pt idx="9637">
                  <c:v>41525.041666666664</c:v>
                </c:pt>
                <c:pt idx="9638">
                  <c:v>41525.052083333336</c:v>
                </c:pt>
                <c:pt idx="9639">
                  <c:v>41525.0625</c:v>
                </c:pt>
                <c:pt idx="9640">
                  <c:v>41525.072916666664</c:v>
                </c:pt>
                <c:pt idx="9641">
                  <c:v>41525.083333333336</c:v>
                </c:pt>
                <c:pt idx="9642">
                  <c:v>41525.09375</c:v>
                </c:pt>
                <c:pt idx="9643">
                  <c:v>41525.104166666664</c:v>
                </c:pt>
                <c:pt idx="9644">
                  <c:v>41525.114583333336</c:v>
                </c:pt>
                <c:pt idx="9645">
                  <c:v>41525.125</c:v>
                </c:pt>
                <c:pt idx="9646">
                  <c:v>41525.135416666664</c:v>
                </c:pt>
                <c:pt idx="9647">
                  <c:v>41525.145833333336</c:v>
                </c:pt>
                <c:pt idx="9648">
                  <c:v>41525.15625</c:v>
                </c:pt>
                <c:pt idx="9649">
                  <c:v>41525.166666666664</c:v>
                </c:pt>
                <c:pt idx="9650">
                  <c:v>41525.177083333336</c:v>
                </c:pt>
                <c:pt idx="9651">
                  <c:v>41525.1875</c:v>
                </c:pt>
                <c:pt idx="9652">
                  <c:v>41525.197916666664</c:v>
                </c:pt>
                <c:pt idx="9653">
                  <c:v>41525.208333333336</c:v>
                </c:pt>
                <c:pt idx="9654">
                  <c:v>41525.21875</c:v>
                </c:pt>
                <c:pt idx="9655">
                  <c:v>41525.229166666664</c:v>
                </c:pt>
                <c:pt idx="9656">
                  <c:v>41525.239583333336</c:v>
                </c:pt>
                <c:pt idx="9657">
                  <c:v>41525.25</c:v>
                </c:pt>
                <c:pt idx="9658">
                  <c:v>41525.260416666664</c:v>
                </c:pt>
                <c:pt idx="9659">
                  <c:v>41525.270833333336</c:v>
                </c:pt>
                <c:pt idx="9660">
                  <c:v>41525.28125</c:v>
                </c:pt>
                <c:pt idx="9661">
                  <c:v>41525.291666666664</c:v>
                </c:pt>
                <c:pt idx="9662">
                  <c:v>41525.302083333336</c:v>
                </c:pt>
                <c:pt idx="9663">
                  <c:v>41525.3125</c:v>
                </c:pt>
                <c:pt idx="9664">
                  <c:v>41525.322916666664</c:v>
                </c:pt>
                <c:pt idx="9665">
                  <c:v>41525.333333333336</c:v>
                </c:pt>
                <c:pt idx="9666">
                  <c:v>41525.34375</c:v>
                </c:pt>
                <c:pt idx="9667">
                  <c:v>41525.354166666664</c:v>
                </c:pt>
                <c:pt idx="9668">
                  <c:v>41525.364583333336</c:v>
                </c:pt>
                <c:pt idx="9669">
                  <c:v>41525.375</c:v>
                </c:pt>
                <c:pt idx="9670">
                  <c:v>41525.385416666664</c:v>
                </c:pt>
                <c:pt idx="9671">
                  <c:v>41525.395833333336</c:v>
                </c:pt>
                <c:pt idx="9672">
                  <c:v>41525.40625</c:v>
                </c:pt>
                <c:pt idx="9673">
                  <c:v>41525.416666666664</c:v>
                </c:pt>
                <c:pt idx="9674">
                  <c:v>41525.427083333336</c:v>
                </c:pt>
                <c:pt idx="9675">
                  <c:v>41525.4375</c:v>
                </c:pt>
                <c:pt idx="9676">
                  <c:v>41525.447916666664</c:v>
                </c:pt>
                <c:pt idx="9677">
                  <c:v>41525.458333333336</c:v>
                </c:pt>
                <c:pt idx="9678">
                  <c:v>41525.46875</c:v>
                </c:pt>
                <c:pt idx="9679">
                  <c:v>41525.479166666664</c:v>
                </c:pt>
                <c:pt idx="9680">
                  <c:v>41525.489583333336</c:v>
                </c:pt>
                <c:pt idx="9681">
                  <c:v>41525.5</c:v>
                </c:pt>
                <c:pt idx="9682">
                  <c:v>41525.510416666664</c:v>
                </c:pt>
                <c:pt idx="9683">
                  <c:v>41525.520833333336</c:v>
                </c:pt>
                <c:pt idx="9684">
                  <c:v>41525.53125</c:v>
                </c:pt>
                <c:pt idx="9685">
                  <c:v>41525.541666666664</c:v>
                </c:pt>
                <c:pt idx="9686">
                  <c:v>41525.552083333336</c:v>
                </c:pt>
                <c:pt idx="9687">
                  <c:v>41525.5625</c:v>
                </c:pt>
                <c:pt idx="9688">
                  <c:v>41525.572916666664</c:v>
                </c:pt>
                <c:pt idx="9689">
                  <c:v>41525.583333333336</c:v>
                </c:pt>
                <c:pt idx="9690">
                  <c:v>41525.59375</c:v>
                </c:pt>
                <c:pt idx="9691">
                  <c:v>41525.604166666664</c:v>
                </c:pt>
                <c:pt idx="9692">
                  <c:v>41525.614583333336</c:v>
                </c:pt>
                <c:pt idx="9693">
                  <c:v>41525.625</c:v>
                </c:pt>
                <c:pt idx="9694">
                  <c:v>41525.635416666664</c:v>
                </c:pt>
                <c:pt idx="9695">
                  <c:v>41525.645833333336</c:v>
                </c:pt>
                <c:pt idx="9696">
                  <c:v>41525.65625</c:v>
                </c:pt>
                <c:pt idx="9697">
                  <c:v>41525.666666666664</c:v>
                </c:pt>
                <c:pt idx="9698">
                  <c:v>41525.677083333336</c:v>
                </c:pt>
                <c:pt idx="9699">
                  <c:v>41525.6875</c:v>
                </c:pt>
                <c:pt idx="9700">
                  <c:v>41525.697916666664</c:v>
                </c:pt>
                <c:pt idx="9701">
                  <c:v>41525.708333333336</c:v>
                </c:pt>
                <c:pt idx="9702">
                  <c:v>41525.71875</c:v>
                </c:pt>
                <c:pt idx="9703">
                  <c:v>41525.729166666664</c:v>
                </c:pt>
                <c:pt idx="9704">
                  <c:v>41525.739583333336</c:v>
                </c:pt>
                <c:pt idx="9705">
                  <c:v>41525.75</c:v>
                </c:pt>
                <c:pt idx="9706">
                  <c:v>41525.760416666664</c:v>
                </c:pt>
                <c:pt idx="9707">
                  <c:v>41525.770833333336</c:v>
                </c:pt>
                <c:pt idx="9708">
                  <c:v>41525.78125</c:v>
                </c:pt>
                <c:pt idx="9709">
                  <c:v>41525.791666666664</c:v>
                </c:pt>
                <c:pt idx="9710">
                  <c:v>41525.802083333336</c:v>
                </c:pt>
                <c:pt idx="9711">
                  <c:v>41525.8125</c:v>
                </c:pt>
                <c:pt idx="9712">
                  <c:v>41525.822916666664</c:v>
                </c:pt>
                <c:pt idx="9713">
                  <c:v>41525.833333333336</c:v>
                </c:pt>
                <c:pt idx="9714">
                  <c:v>41525.84375</c:v>
                </c:pt>
                <c:pt idx="9715">
                  <c:v>41525.854166666664</c:v>
                </c:pt>
                <c:pt idx="9716">
                  <c:v>41525.864583333336</c:v>
                </c:pt>
                <c:pt idx="9717">
                  <c:v>41525.875</c:v>
                </c:pt>
                <c:pt idx="9718">
                  <c:v>41525.885416666664</c:v>
                </c:pt>
                <c:pt idx="9719">
                  <c:v>41525.895833333336</c:v>
                </c:pt>
                <c:pt idx="9720">
                  <c:v>41525.90625</c:v>
                </c:pt>
                <c:pt idx="9721">
                  <c:v>41525.916666666664</c:v>
                </c:pt>
                <c:pt idx="9722">
                  <c:v>41525.927083333336</c:v>
                </c:pt>
                <c:pt idx="9723">
                  <c:v>41525.9375</c:v>
                </c:pt>
                <c:pt idx="9724">
                  <c:v>41525.947916666664</c:v>
                </c:pt>
                <c:pt idx="9725">
                  <c:v>41525.958333333336</c:v>
                </c:pt>
                <c:pt idx="9726">
                  <c:v>41525.96875</c:v>
                </c:pt>
                <c:pt idx="9727">
                  <c:v>41525.979166666664</c:v>
                </c:pt>
                <c:pt idx="9728">
                  <c:v>41525.989583333336</c:v>
                </c:pt>
                <c:pt idx="9729">
                  <c:v>41526</c:v>
                </c:pt>
                <c:pt idx="9730">
                  <c:v>41526.010416666664</c:v>
                </c:pt>
                <c:pt idx="9731">
                  <c:v>41526.020833333336</c:v>
                </c:pt>
                <c:pt idx="9732">
                  <c:v>41526.03125</c:v>
                </c:pt>
                <c:pt idx="9733">
                  <c:v>41526.041666666664</c:v>
                </c:pt>
                <c:pt idx="9734">
                  <c:v>41526.052083333336</c:v>
                </c:pt>
                <c:pt idx="9735">
                  <c:v>41526.0625</c:v>
                </c:pt>
                <c:pt idx="9736">
                  <c:v>41526.072916666664</c:v>
                </c:pt>
                <c:pt idx="9737">
                  <c:v>41526.083333333336</c:v>
                </c:pt>
                <c:pt idx="9738">
                  <c:v>41526.09375</c:v>
                </c:pt>
                <c:pt idx="9739">
                  <c:v>41526.104166666664</c:v>
                </c:pt>
                <c:pt idx="9740">
                  <c:v>41526.114583333336</c:v>
                </c:pt>
                <c:pt idx="9741">
                  <c:v>41526.125</c:v>
                </c:pt>
                <c:pt idx="9742">
                  <c:v>41526.135416666664</c:v>
                </c:pt>
                <c:pt idx="9743">
                  <c:v>41526.145833333336</c:v>
                </c:pt>
                <c:pt idx="9744">
                  <c:v>41526.15625</c:v>
                </c:pt>
                <c:pt idx="9745">
                  <c:v>41526.166666666664</c:v>
                </c:pt>
                <c:pt idx="9746">
                  <c:v>41526.177083333336</c:v>
                </c:pt>
                <c:pt idx="9747">
                  <c:v>41526.1875</c:v>
                </c:pt>
                <c:pt idx="9748">
                  <c:v>41526.197916666664</c:v>
                </c:pt>
                <c:pt idx="9749">
                  <c:v>41526.208333333336</c:v>
                </c:pt>
                <c:pt idx="9750">
                  <c:v>41526.21875</c:v>
                </c:pt>
                <c:pt idx="9751">
                  <c:v>41526.229166666664</c:v>
                </c:pt>
                <c:pt idx="9752">
                  <c:v>41526.239583333336</c:v>
                </c:pt>
                <c:pt idx="9753">
                  <c:v>41526.25</c:v>
                </c:pt>
                <c:pt idx="9754">
                  <c:v>41526.260416666664</c:v>
                </c:pt>
                <c:pt idx="9755">
                  <c:v>41526.270833333336</c:v>
                </c:pt>
                <c:pt idx="9756">
                  <c:v>41526.28125</c:v>
                </c:pt>
                <c:pt idx="9757">
                  <c:v>41526.291666666664</c:v>
                </c:pt>
                <c:pt idx="9758">
                  <c:v>41526.302083333336</c:v>
                </c:pt>
                <c:pt idx="9759">
                  <c:v>41526.3125</c:v>
                </c:pt>
                <c:pt idx="9760">
                  <c:v>41526.322916666664</c:v>
                </c:pt>
                <c:pt idx="9761">
                  <c:v>41526.333333333336</c:v>
                </c:pt>
                <c:pt idx="9762">
                  <c:v>41526.34375</c:v>
                </c:pt>
                <c:pt idx="9763">
                  <c:v>41526.354166666664</c:v>
                </c:pt>
                <c:pt idx="9764">
                  <c:v>41526.364583333336</c:v>
                </c:pt>
                <c:pt idx="9765">
                  <c:v>41526.375</c:v>
                </c:pt>
                <c:pt idx="9766">
                  <c:v>41526.385416666664</c:v>
                </c:pt>
                <c:pt idx="9767">
                  <c:v>41526.395833333336</c:v>
                </c:pt>
                <c:pt idx="9768">
                  <c:v>41526.40625</c:v>
                </c:pt>
                <c:pt idx="9769">
                  <c:v>41526.416666666664</c:v>
                </c:pt>
                <c:pt idx="9770">
                  <c:v>41526.427083333336</c:v>
                </c:pt>
                <c:pt idx="9771">
                  <c:v>41526.4375</c:v>
                </c:pt>
                <c:pt idx="9772">
                  <c:v>41526.447916666664</c:v>
                </c:pt>
                <c:pt idx="9773">
                  <c:v>41526.458333333336</c:v>
                </c:pt>
                <c:pt idx="9774">
                  <c:v>41526.46875</c:v>
                </c:pt>
                <c:pt idx="9775">
                  <c:v>41526.479166666664</c:v>
                </c:pt>
                <c:pt idx="9776">
                  <c:v>41526.489583333336</c:v>
                </c:pt>
                <c:pt idx="9777">
                  <c:v>41526.5</c:v>
                </c:pt>
                <c:pt idx="9778">
                  <c:v>41526.510416666664</c:v>
                </c:pt>
                <c:pt idx="9779">
                  <c:v>41526.520833333336</c:v>
                </c:pt>
                <c:pt idx="9780">
                  <c:v>41526.53125</c:v>
                </c:pt>
                <c:pt idx="9781">
                  <c:v>41526.541666666664</c:v>
                </c:pt>
                <c:pt idx="9782">
                  <c:v>41526.552083333336</c:v>
                </c:pt>
                <c:pt idx="9783">
                  <c:v>41526.5625</c:v>
                </c:pt>
                <c:pt idx="9784">
                  <c:v>41526.572916666664</c:v>
                </c:pt>
                <c:pt idx="9785">
                  <c:v>41526.583333333336</c:v>
                </c:pt>
                <c:pt idx="9786">
                  <c:v>41526.59375</c:v>
                </c:pt>
                <c:pt idx="9787">
                  <c:v>41526.604166666664</c:v>
                </c:pt>
                <c:pt idx="9788">
                  <c:v>41526.614583333336</c:v>
                </c:pt>
                <c:pt idx="9789">
                  <c:v>41526.625</c:v>
                </c:pt>
                <c:pt idx="9790">
                  <c:v>41526.635416666664</c:v>
                </c:pt>
                <c:pt idx="9791">
                  <c:v>41526.645833333336</c:v>
                </c:pt>
                <c:pt idx="9792">
                  <c:v>41526.65625</c:v>
                </c:pt>
                <c:pt idx="9793">
                  <c:v>41526.666666666664</c:v>
                </c:pt>
                <c:pt idx="9794">
                  <c:v>41526.677083333336</c:v>
                </c:pt>
                <c:pt idx="9795">
                  <c:v>41526.6875</c:v>
                </c:pt>
                <c:pt idx="9796">
                  <c:v>41526.697916666664</c:v>
                </c:pt>
                <c:pt idx="9797">
                  <c:v>41526.708333333336</c:v>
                </c:pt>
                <c:pt idx="9798">
                  <c:v>41526.71875</c:v>
                </c:pt>
                <c:pt idx="9799">
                  <c:v>41526.729166666664</c:v>
                </c:pt>
                <c:pt idx="9800">
                  <c:v>41526.739583333336</c:v>
                </c:pt>
                <c:pt idx="9801">
                  <c:v>41526.75</c:v>
                </c:pt>
                <c:pt idx="9802">
                  <c:v>41526.760416666664</c:v>
                </c:pt>
                <c:pt idx="9803">
                  <c:v>41526.770833333336</c:v>
                </c:pt>
                <c:pt idx="9804">
                  <c:v>41526.78125</c:v>
                </c:pt>
                <c:pt idx="9805">
                  <c:v>41526.791666666664</c:v>
                </c:pt>
                <c:pt idx="9806">
                  <c:v>41526.802083333336</c:v>
                </c:pt>
                <c:pt idx="9807">
                  <c:v>41526.8125</c:v>
                </c:pt>
                <c:pt idx="9808">
                  <c:v>41526.822916666664</c:v>
                </c:pt>
                <c:pt idx="9809">
                  <c:v>41526.833333333336</c:v>
                </c:pt>
                <c:pt idx="9810">
                  <c:v>41526.84375</c:v>
                </c:pt>
                <c:pt idx="9811">
                  <c:v>41526.854166666664</c:v>
                </c:pt>
                <c:pt idx="9812">
                  <c:v>41526.864583333336</c:v>
                </c:pt>
                <c:pt idx="9813">
                  <c:v>41526.875</c:v>
                </c:pt>
                <c:pt idx="9814">
                  <c:v>41526.885416666664</c:v>
                </c:pt>
                <c:pt idx="9815">
                  <c:v>41526.895833333336</c:v>
                </c:pt>
                <c:pt idx="9816">
                  <c:v>41526.90625</c:v>
                </c:pt>
                <c:pt idx="9817">
                  <c:v>41526.916666666664</c:v>
                </c:pt>
                <c:pt idx="9818">
                  <c:v>41526.927083333336</c:v>
                </c:pt>
                <c:pt idx="9819">
                  <c:v>41526.9375</c:v>
                </c:pt>
                <c:pt idx="9820">
                  <c:v>41526.947916666664</c:v>
                </c:pt>
                <c:pt idx="9821">
                  <c:v>41526.958333333336</c:v>
                </c:pt>
                <c:pt idx="9822">
                  <c:v>41526.96875</c:v>
                </c:pt>
                <c:pt idx="9823">
                  <c:v>41526.979166666664</c:v>
                </c:pt>
                <c:pt idx="9824">
                  <c:v>41526.989583333336</c:v>
                </c:pt>
                <c:pt idx="9825">
                  <c:v>41527</c:v>
                </c:pt>
                <c:pt idx="9826">
                  <c:v>41527.010416666664</c:v>
                </c:pt>
                <c:pt idx="9827">
                  <c:v>41527.020833333336</c:v>
                </c:pt>
                <c:pt idx="9828">
                  <c:v>41527.03125</c:v>
                </c:pt>
                <c:pt idx="9829">
                  <c:v>41527.041666666664</c:v>
                </c:pt>
                <c:pt idx="9830">
                  <c:v>41527.052083333336</c:v>
                </c:pt>
                <c:pt idx="9831">
                  <c:v>41527.0625</c:v>
                </c:pt>
                <c:pt idx="9832">
                  <c:v>41527.072916666664</c:v>
                </c:pt>
                <c:pt idx="9833">
                  <c:v>41527.083333333336</c:v>
                </c:pt>
                <c:pt idx="9834">
                  <c:v>41527.09375</c:v>
                </c:pt>
                <c:pt idx="9835">
                  <c:v>41527.104166666664</c:v>
                </c:pt>
                <c:pt idx="9836">
                  <c:v>41527.114583333336</c:v>
                </c:pt>
                <c:pt idx="9837">
                  <c:v>41527.125</c:v>
                </c:pt>
                <c:pt idx="9838">
                  <c:v>41527.135416666664</c:v>
                </c:pt>
                <c:pt idx="9839">
                  <c:v>41527.145833333336</c:v>
                </c:pt>
                <c:pt idx="9840">
                  <c:v>41527.15625</c:v>
                </c:pt>
                <c:pt idx="9841">
                  <c:v>41527.166666666664</c:v>
                </c:pt>
                <c:pt idx="9842">
                  <c:v>41527.177083333336</c:v>
                </c:pt>
                <c:pt idx="9843">
                  <c:v>41527.1875</c:v>
                </c:pt>
                <c:pt idx="9844">
                  <c:v>41527.197916666664</c:v>
                </c:pt>
                <c:pt idx="9845">
                  <c:v>41527.208333333336</c:v>
                </c:pt>
                <c:pt idx="9846">
                  <c:v>41527.21875</c:v>
                </c:pt>
                <c:pt idx="9847">
                  <c:v>41527.229166666664</c:v>
                </c:pt>
                <c:pt idx="9848">
                  <c:v>41527.239583333336</c:v>
                </c:pt>
                <c:pt idx="9849">
                  <c:v>41527.25</c:v>
                </c:pt>
                <c:pt idx="9850">
                  <c:v>41527.260416666664</c:v>
                </c:pt>
                <c:pt idx="9851">
                  <c:v>41527.270833333336</c:v>
                </c:pt>
                <c:pt idx="9852">
                  <c:v>41527.28125</c:v>
                </c:pt>
                <c:pt idx="9853">
                  <c:v>41527.291666666664</c:v>
                </c:pt>
                <c:pt idx="9854">
                  <c:v>41527.302083333336</c:v>
                </c:pt>
                <c:pt idx="9855">
                  <c:v>41527.3125</c:v>
                </c:pt>
                <c:pt idx="9856">
                  <c:v>41527.322916666664</c:v>
                </c:pt>
                <c:pt idx="9857">
                  <c:v>41527.333333333336</c:v>
                </c:pt>
                <c:pt idx="9858">
                  <c:v>41527.34375</c:v>
                </c:pt>
                <c:pt idx="9859">
                  <c:v>41527.354166666664</c:v>
                </c:pt>
                <c:pt idx="9860">
                  <c:v>41527.364583333336</c:v>
                </c:pt>
                <c:pt idx="9861">
                  <c:v>41527.375</c:v>
                </c:pt>
                <c:pt idx="9862">
                  <c:v>41527.385416666664</c:v>
                </c:pt>
                <c:pt idx="9863">
                  <c:v>41527.395833333336</c:v>
                </c:pt>
                <c:pt idx="9864">
                  <c:v>41527.40625</c:v>
                </c:pt>
                <c:pt idx="9865">
                  <c:v>41527.416666666664</c:v>
                </c:pt>
                <c:pt idx="9866">
                  <c:v>41527.427083333336</c:v>
                </c:pt>
                <c:pt idx="9867">
                  <c:v>41527.4375</c:v>
                </c:pt>
                <c:pt idx="9868">
                  <c:v>41527.447916666664</c:v>
                </c:pt>
                <c:pt idx="9869">
                  <c:v>41527.458333333336</c:v>
                </c:pt>
                <c:pt idx="9870">
                  <c:v>41527.46875</c:v>
                </c:pt>
                <c:pt idx="9871">
                  <c:v>41527.479166666664</c:v>
                </c:pt>
                <c:pt idx="9872">
                  <c:v>41527.489583333336</c:v>
                </c:pt>
                <c:pt idx="9873">
                  <c:v>41527.5</c:v>
                </c:pt>
                <c:pt idx="9874">
                  <c:v>41527.510416666664</c:v>
                </c:pt>
                <c:pt idx="9875">
                  <c:v>41527.520833333336</c:v>
                </c:pt>
                <c:pt idx="9876">
                  <c:v>41527.53125</c:v>
                </c:pt>
                <c:pt idx="9877">
                  <c:v>41527.541666666664</c:v>
                </c:pt>
                <c:pt idx="9878">
                  <c:v>41527.552083333336</c:v>
                </c:pt>
                <c:pt idx="9879">
                  <c:v>41527.5625</c:v>
                </c:pt>
                <c:pt idx="9880">
                  <c:v>41527.572916666664</c:v>
                </c:pt>
                <c:pt idx="9881">
                  <c:v>41527.583333333336</c:v>
                </c:pt>
                <c:pt idx="9882">
                  <c:v>41527.59375</c:v>
                </c:pt>
                <c:pt idx="9883">
                  <c:v>41527.604166666664</c:v>
                </c:pt>
                <c:pt idx="9884">
                  <c:v>41527.614583333336</c:v>
                </c:pt>
                <c:pt idx="9885">
                  <c:v>41527.625</c:v>
                </c:pt>
                <c:pt idx="9886">
                  <c:v>41527.635416666664</c:v>
                </c:pt>
                <c:pt idx="9887">
                  <c:v>41527.645833333336</c:v>
                </c:pt>
                <c:pt idx="9888">
                  <c:v>41527.65625</c:v>
                </c:pt>
                <c:pt idx="9889">
                  <c:v>41527.666666666664</c:v>
                </c:pt>
                <c:pt idx="9890">
                  <c:v>41527.677083333336</c:v>
                </c:pt>
                <c:pt idx="9891">
                  <c:v>41527.6875</c:v>
                </c:pt>
                <c:pt idx="9892">
                  <c:v>41527.697916666664</c:v>
                </c:pt>
                <c:pt idx="9893">
                  <c:v>41527.708333333336</c:v>
                </c:pt>
                <c:pt idx="9894">
                  <c:v>41527.71875</c:v>
                </c:pt>
                <c:pt idx="9895">
                  <c:v>41527.729166666664</c:v>
                </c:pt>
                <c:pt idx="9896">
                  <c:v>41527.739583333336</c:v>
                </c:pt>
                <c:pt idx="9897">
                  <c:v>41527.75</c:v>
                </c:pt>
                <c:pt idx="9898">
                  <c:v>41527.760416666664</c:v>
                </c:pt>
                <c:pt idx="9899">
                  <c:v>41527.770833333336</c:v>
                </c:pt>
                <c:pt idx="9900">
                  <c:v>41527.78125</c:v>
                </c:pt>
                <c:pt idx="9901">
                  <c:v>41527.791666666664</c:v>
                </c:pt>
                <c:pt idx="9902">
                  <c:v>41527.802083333336</c:v>
                </c:pt>
                <c:pt idx="9903">
                  <c:v>41527.8125</c:v>
                </c:pt>
                <c:pt idx="9904">
                  <c:v>41527.822916666664</c:v>
                </c:pt>
                <c:pt idx="9905">
                  <c:v>41527.833333333336</c:v>
                </c:pt>
                <c:pt idx="9906">
                  <c:v>41527.84375</c:v>
                </c:pt>
                <c:pt idx="9907">
                  <c:v>41527.854166666664</c:v>
                </c:pt>
                <c:pt idx="9908">
                  <c:v>41527.864583333336</c:v>
                </c:pt>
                <c:pt idx="9909">
                  <c:v>41527.875</c:v>
                </c:pt>
                <c:pt idx="9910">
                  <c:v>41527.885416666664</c:v>
                </c:pt>
                <c:pt idx="9911">
                  <c:v>41527.895833333336</c:v>
                </c:pt>
                <c:pt idx="9912">
                  <c:v>41527.90625</c:v>
                </c:pt>
                <c:pt idx="9913">
                  <c:v>41527.916666666664</c:v>
                </c:pt>
                <c:pt idx="9914">
                  <c:v>41527.927083333336</c:v>
                </c:pt>
                <c:pt idx="9915">
                  <c:v>41527.9375</c:v>
                </c:pt>
                <c:pt idx="9916">
                  <c:v>41527.947916666664</c:v>
                </c:pt>
                <c:pt idx="9917">
                  <c:v>41527.958333333336</c:v>
                </c:pt>
                <c:pt idx="9918">
                  <c:v>41527.96875</c:v>
                </c:pt>
                <c:pt idx="9919">
                  <c:v>41527.979166666664</c:v>
                </c:pt>
                <c:pt idx="9920">
                  <c:v>41527.989583333336</c:v>
                </c:pt>
                <c:pt idx="9921">
                  <c:v>41528</c:v>
                </c:pt>
                <c:pt idx="9922">
                  <c:v>41528.010416666664</c:v>
                </c:pt>
                <c:pt idx="9923">
                  <c:v>41528.020833333336</c:v>
                </c:pt>
                <c:pt idx="9924">
                  <c:v>41528.03125</c:v>
                </c:pt>
                <c:pt idx="9925">
                  <c:v>41528.041666666664</c:v>
                </c:pt>
                <c:pt idx="9926">
                  <c:v>41528.052083333336</c:v>
                </c:pt>
                <c:pt idx="9927">
                  <c:v>41528.0625</c:v>
                </c:pt>
                <c:pt idx="9928">
                  <c:v>41528.072916666664</c:v>
                </c:pt>
                <c:pt idx="9929">
                  <c:v>41528.083333333336</c:v>
                </c:pt>
                <c:pt idx="9930">
                  <c:v>41528.09375</c:v>
                </c:pt>
                <c:pt idx="9931">
                  <c:v>41528.104166666664</c:v>
                </c:pt>
                <c:pt idx="9932">
                  <c:v>41528.114583333336</c:v>
                </c:pt>
                <c:pt idx="9933">
                  <c:v>41528.125</c:v>
                </c:pt>
                <c:pt idx="9934">
                  <c:v>41528.135416666664</c:v>
                </c:pt>
                <c:pt idx="9935">
                  <c:v>41528.145833333336</c:v>
                </c:pt>
                <c:pt idx="9936">
                  <c:v>41528.15625</c:v>
                </c:pt>
                <c:pt idx="9937">
                  <c:v>41528.166666666664</c:v>
                </c:pt>
                <c:pt idx="9938">
                  <c:v>41528.177083333336</c:v>
                </c:pt>
                <c:pt idx="9939">
                  <c:v>41528.1875</c:v>
                </c:pt>
                <c:pt idx="9940">
                  <c:v>41528.197916666664</c:v>
                </c:pt>
                <c:pt idx="9941">
                  <c:v>41528.208333333336</c:v>
                </c:pt>
                <c:pt idx="9942">
                  <c:v>41528.21875</c:v>
                </c:pt>
                <c:pt idx="9943">
                  <c:v>41528.229166666664</c:v>
                </c:pt>
                <c:pt idx="9944">
                  <c:v>41528.239583333336</c:v>
                </c:pt>
                <c:pt idx="9945">
                  <c:v>41528.25</c:v>
                </c:pt>
                <c:pt idx="9946">
                  <c:v>41528.260416666664</c:v>
                </c:pt>
                <c:pt idx="9947">
                  <c:v>41528.270833333336</c:v>
                </c:pt>
                <c:pt idx="9948">
                  <c:v>41528.28125</c:v>
                </c:pt>
                <c:pt idx="9949">
                  <c:v>41528.291666666664</c:v>
                </c:pt>
                <c:pt idx="9950">
                  <c:v>41528.302083333336</c:v>
                </c:pt>
                <c:pt idx="9951">
                  <c:v>41528.3125</c:v>
                </c:pt>
                <c:pt idx="9952">
                  <c:v>41528.322916666664</c:v>
                </c:pt>
                <c:pt idx="9953">
                  <c:v>41528.333333333336</c:v>
                </c:pt>
                <c:pt idx="9954">
                  <c:v>41528.34375</c:v>
                </c:pt>
                <c:pt idx="9955">
                  <c:v>41528.354166666664</c:v>
                </c:pt>
                <c:pt idx="9956">
                  <c:v>41528.364583333336</c:v>
                </c:pt>
                <c:pt idx="9957">
                  <c:v>41528.375</c:v>
                </c:pt>
                <c:pt idx="9958">
                  <c:v>41528.385416666664</c:v>
                </c:pt>
                <c:pt idx="9959">
                  <c:v>41528.395833333336</c:v>
                </c:pt>
                <c:pt idx="9960">
                  <c:v>41528.40625</c:v>
                </c:pt>
                <c:pt idx="9961">
                  <c:v>41528.416666666664</c:v>
                </c:pt>
                <c:pt idx="9962">
                  <c:v>41528.427083333336</c:v>
                </c:pt>
                <c:pt idx="9963">
                  <c:v>41528.4375</c:v>
                </c:pt>
                <c:pt idx="9964">
                  <c:v>41528.447916666664</c:v>
                </c:pt>
                <c:pt idx="9965">
                  <c:v>41528.458333333336</c:v>
                </c:pt>
                <c:pt idx="9966">
                  <c:v>41528.46875</c:v>
                </c:pt>
                <c:pt idx="9967">
                  <c:v>41528.479166666664</c:v>
                </c:pt>
                <c:pt idx="9968">
                  <c:v>41528.489583333336</c:v>
                </c:pt>
                <c:pt idx="9969">
                  <c:v>41528.5</c:v>
                </c:pt>
                <c:pt idx="9970">
                  <c:v>41528.510416666664</c:v>
                </c:pt>
                <c:pt idx="9971">
                  <c:v>41528.520833333336</c:v>
                </c:pt>
                <c:pt idx="9972">
                  <c:v>41528.53125</c:v>
                </c:pt>
                <c:pt idx="9973">
                  <c:v>41528.541666666664</c:v>
                </c:pt>
                <c:pt idx="9974">
                  <c:v>41528.552083333336</c:v>
                </c:pt>
                <c:pt idx="9975">
                  <c:v>41528.5625</c:v>
                </c:pt>
                <c:pt idx="9976">
                  <c:v>41528.572916666664</c:v>
                </c:pt>
                <c:pt idx="9977">
                  <c:v>41528.583333333336</c:v>
                </c:pt>
                <c:pt idx="9978">
                  <c:v>41528.59375</c:v>
                </c:pt>
                <c:pt idx="9979">
                  <c:v>41528.604166666664</c:v>
                </c:pt>
                <c:pt idx="9980">
                  <c:v>41528.614583333336</c:v>
                </c:pt>
                <c:pt idx="9981">
                  <c:v>41528.625</c:v>
                </c:pt>
                <c:pt idx="9982">
                  <c:v>41528.635416666664</c:v>
                </c:pt>
                <c:pt idx="9983">
                  <c:v>41528.645833333336</c:v>
                </c:pt>
                <c:pt idx="9984">
                  <c:v>41528.65625</c:v>
                </c:pt>
                <c:pt idx="9985">
                  <c:v>41528.666666666664</c:v>
                </c:pt>
                <c:pt idx="9986">
                  <c:v>41528.677083333336</c:v>
                </c:pt>
                <c:pt idx="9987">
                  <c:v>41528.6875</c:v>
                </c:pt>
                <c:pt idx="9988">
                  <c:v>41528.697916666664</c:v>
                </c:pt>
                <c:pt idx="9989">
                  <c:v>41528.708333333336</c:v>
                </c:pt>
                <c:pt idx="9990">
                  <c:v>41528.71875</c:v>
                </c:pt>
                <c:pt idx="9991">
                  <c:v>41528.729166666664</c:v>
                </c:pt>
                <c:pt idx="9992">
                  <c:v>41528.739583333336</c:v>
                </c:pt>
                <c:pt idx="9993">
                  <c:v>41528.75</c:v>
                </c:pt>
                <c:pt idx="9994">
                  <c:v>41528.760416666664</c:v>
                </c:pt>
                <c:pt idx="9995">
                  <c:v>41528.770833333336</c:v>
                </c:pt>
                <c:pt idx="9996">
                  <c:v>41528.78125</c:v>
                </c:pt>
                <c:pt idx="9997">
                  <c:v>41528.791666666664</c:v>
                </c:pt>
                <c:pt idx="9998">
                  <c:v>41528.802083333336</c:v>
                </c:pt>
                <c:pt idx="9999">
                  <c:v>41528.8125</c:v>
                </c:pt>
                <c:pt idx="10000">
                  <c:v>41528.822916666664</c:v>
                </c:pt>
                <c:pt idx="10001">
                  <c:v>41528.833333333336</c:v>
                </c:pt>
                <c:pt idx="10002">
                  <c:v>41528.84375</c:v>
                </c:pt>
                <c:pt idx="10003">
                  <c:v>41528.854166666664</c:v>
                </c:pt>
                <c:pt idx="10004">
                  <c:v>41528.864583333336</c:v>
                </c:pt>
                <c:pt idx="10005">
                  <c:v>41528.875</c:v>
                </c:pt>
                <c:pt idx="10006">
                  <c:v>41528.885416666664</c:v>
                </c:pt>
                <c:pt idx="10007">
                  <c:v>41528.895833333336</c:v>
                </c:pt>
                <c:pt idx="10008">
                  <c:v>41528.90625</c:v>
                </c:pt>
                <c:pt idx="10009">
                  <c:v>41528.916666666664</c:v>
                </c:pt>
                <c:pt idx="10010">
                  <c:v>41528.927083333336</c:v>
                </c:pt>
                <c:pt idx="10011">
                  <c:v>41528.9375</c:v>
                </c:pt>
                <c:pt idx="10012">
                  <c:v>41528.947916666664</c:v>
                </c:pt>
                <c:pt idx="10013">
                  <c:v>41528.958333333336</c:v>
                </c:pt>
                <c:pt idx="10014">
                  <c:v>41528.96875</c:v>
                </c:pt>
                <c:pt idx="10015">
                  <c:v>41528.979166666664</c:v>
                </c:pt>
                <c:pt idx="10016">
                  <c:v>41528.989583333336</c:v>
                </c:pt>
                <c:pt idx="10017">
                  <c:v>41528.999305555553</c:v>
                </c:pt>
                <c:pt idx="10018">
                  <c:v>41529</c:v>
                </c:pt>
                <c:pt idx="10019">
                  <c:v>41529.010416666664</c:v>
                </c:pt>
                <c:pt idx="10020">
                  <c:v>41529.020833333336</c:v>
                </c:pt>
                <c:pt idx="10021">
                  <c:v>41529.030555555553</c:v>
                </c:pt>
                <c:pt idx="10022">
                  <c:v>41529.03125</c:v>
                </c:pt>
                <c:pt idx="10023">
                  <c:v>41529.041666666664</c:v>
                </c:pt>
                <c:pt idx="10024">
                  <c:v>41529.052083333336</c:v>
                </c:pt>
                <c:pt idx="10025">
                  <c:v>41529.0625</c:v>
                </c:pt>
                <c:pt idx="10026">
                  <c:v>41529.072916666664</c:v>
                </c:pt>
                <c:pt idx="10027">
                  <c:v>41529.083333333336</c:v>
                </c:pt>
                <c:pt idx="10028">
                  <c:v>41529.09375</c:v>
                </c:pt>
                <c:pt idx="10029">
                  <c:v>41529.104166666664</c:v>
                </c:pt>
                <c:pt idx="10030">
                  <c:v>41529.114583333336</c:v>
                </c:pt>
                <c:pt idx="10031">
                  <c:v>41529.124305555553</c:v>
                </c:pt>
                <c:pt idx="10032">
                  <c:v>41529.125</c:v>
                </c:pt>
                <c:pt idx="10033">
                  <c:v>41529.135416666664</c:v>
                </c:pt>
                <c:pt idx="10034">
                  <c:v>41529.145833333336</c:v>
                </c:pt>
                <c:pt idx="10035">
                  <c:v>41529.15625</c:v>
                </c:pt>
                <c:pt idx="10036">
                  <c:v>41529.166666666664</c:v>
                </c:pt>
                <c:pt idx="10037">
                  <c:v>41529.177083333336</c:v>
                </c:pt>
                <c:pt idx="10038">
                  <c:v>41529.1875</c:v>
                </c:pt>
                <c:pt idx="10039">
                  <c:v>41529.197916666664</c:v>
                </c:pt>
                <c:pt idx="10040">
                  <c:v>41529.208333333336</c:v>
                </c:pt>
                <c:pt idx="10041">
                  <c:v>41529.21875</c:v>
                </c:pt>
                <c:pt idx="10042">
                  <c:v>41529.229166666664</c:v>
                </c:pt>
                <c:pt idx="10043">
                  <c:v>41529.239583333336</c:v>
                </c:pt>
                <c:pt idx="10044">
                  <c:v>41529.25</c:v>
                </c:pt>
                <c:pt idx="10045">
                  <c:v>41529.260416666664</c:v>
                </c:pt>
                <c:pt idx="10046">
                  <c:v>41529.270833333336</c:v>
                </c:pt>
                <c:pt idx="10047">
                  <c:v>41529.28125</c:v>
                </c:pt>
                <c:pt idx="10048">
                  <c:v>41529.291666666664</c:v>
                </c:pt>
                <c:pt idx="10049">
                  <c:v>41529.302083333336</c:v>
                </c:pt>
                <c:pt idx="10050">
                  <c:v>41529.3125</c:v>
                </c:pt>
                <c:pt idx="10051">
                  <c:v>41529.322916666664</c:v>
                </c:pt>
                <c:pt idx="10052">
                  <c:v>41529.333333333336</c:v>
                </c:pt>
                <c:pt idx="10053">
                  <c:v>41529.34375</c:v>
                </c:pt>
                <c:pt idx="10054">
                  <c:v>41529.354166666664</c:v>
                </c:pt>
                <c:pt idx="10055">
                  <c:v>41529.364583333336</c:v>
                </c:pt>
                <c:pt idx="10056">
                  <c:v>41529.375</c:v>
                </c:pt>
                <c:pt idx="10057">
                  <c:v>41529.385416666664</c:v>
                </c:pt>
                <c:pt idx="10058">
                  <c:v>41529.395833333336</c:v>
                </c:pt>
                <c:pt idx="10059">
                  <c:v>41529.40625</c:v>
                </c:pt>
                <c:pt idx="10060">
                  <c:v>41529.416666666664</c:v>
                </c:pt>
                <c:pt idx="10061">
                  <c:v>41529.427083333336</c:v>
                </c:pt>
                <c:pt idx="10062">
                  <c:v>41529.4375</c:v>
                </c:pt>
                <c:pt idx="10063">
                  <c:v>41529.447916666664</c:v>
                </c:pt>
                <c:pt idx="10064">
                  <c:v>41529.458333333336</c:v>
                </c:pt>
                <c:pt idx="10065">
                  <c:v>41529.46875</c:v>
                </c:pt>
                <c:pt idx="10066">
                  <c:v>41529.479166666664</c:v>
                </c:pt>
                <c:pt idx="10067">
                  <c:v>41529.489583333336</c:v>
                </c:pt>
                <c:pt idx="10068">
                  <c:v>41529.5</c:v>
                </c:pt>
                <c:pt idx="10069">
                  <c:v>41529.510416666664</c:v>
                </c:pt>
                <c:pt idx="10070">
                  <c:v>41529.520833333336</c:v>
                </c:pt>
                <c:pt idx="10071">
                  <c:v>41529.53125</c:v>
                </c:pt>
                <c:pt idx="10072">
                  <c:v>41529.541666666664</c:v>
                </c:pt>
                <c:pt idx="10073">
                  <c:v>41529.551388888889</c:v>
                </c:pt>
                <c:pt idx="10074">
                  <c:v>41529.552083333336</c:v>
                </c:pt>
                <c:pt idx="10075">
                  <c:v>41529.5625</c:v>
                </c:pt>
                <c:pt idx="10076">
                  <c:v>41529.572916666664</c:v>
                </c:pt>
                <c:pt idx="10077">
                  <c:v>41529.583333333336</c:v>
                </c:pt>
                <c:pt idx="10078">
                  <c:v>41529.59375</c:v>
                </c:pt>
                <c:pt idx="10079">
                  <c:v>41529.604166666664</c:v>
                </c:pt>
                <c:pt idx="10080">
                  <c:v>41529.614583333336</c:v>
                </c:pt>
                <c:pt idx="10081">
                  <c:v>41529.625</c:v>
                </c:pt>
                <c:pt idx="10082">
                  <c:v>41529.635416666664</c:v>
                </c:pt>
                <c:pt idx="10083">
                  <c:v>41529.645833333336</c:v>
                </c:pt>
                <c:pt idx="10084">
                  <c:v>41529.65625</c:v>
                </c:pt>
                <c:pt idx="10085">
                  <c:v>41529.666666666664</c:v>
                </c:pt>
                <c:pt idx="10086">
                  <c:v>41529.677083333336</c:v>
                </c:pt>
                <c:pt idx="10087">
                  <c:v>41529.6875</c:v>
                </c:pt>
                <c:pt idx="10088">
                  <c:v>41529.697916666664</c:v>
                </c:pt>
                <c:pt idx="10089">
                  <c:v>41529.708333333336</c:v>
                </c:pt>
                <c:pt idx="10090">
                  <c:v>41529.71875</c:v>
                </c:pt>
                <c:pt idx="10091">
                  <c:v>41529.729166666664</c:v>
                </c:pt>
                <c:pt idx="10092">
                  <c:v>41529.739583333336</c:v>
                </c:pt>
                <c:pt idx="10093">
                  <c:v>41529.75</c:v>
                </c:pt>
                <c:pt idx="10094">
                  <c:v>41529.760416666664</c:v>
                </c:pt>
                <c:pt idx="10095">
                  <c:v>41529.770833333336</c:v>
                </c:pt>
                <c:pt idx="10096">
                  <c:v>41529.78125</c:v>
                </c:pt>
                <c:pt idx="10097">
                  <c:v>41529.791666666664</c:v>
                </c:pt>
                <c:pt idx="10098">
                  <c:v>41529.801388888889</c:v>
                </c:pt>
                <c:pt idx="10099">
                  <c:v>41529.802083333336</c:v>
                </c:pt>
                <c:pt idx="10100">
                  <c:v>41529.8125</c:v>
                </c:pt>
                <c:pt idx="10101">
                  <c:v>41529.822916666664</c:v>
                </c:pt>
                <c:pt idx="10102">
                  <c:v>41529.833333333336</c:v>
                </c:pt>
                <c:pt idx="10103">
                  <c:v>41529.84375</c:v>
                </c:pt>
                <c:pt idx="10104">
                  <c:v>41529.854166666664</c:v>
                </c:pt>
                <c:pt idx="10105">
                  <c:v>41529.864583333336</c:v>
                </c:pt>
                <c:pt idx="10106">
                  <c:v>41529.875</c:v>
                </c:pt>
                <c:pt idx="10107">
                  <c:v>41529.885416666664</c:v>
                </c:pt>
                <c:pt idx="10108">
                  <c:v>41529.895833333336</c:v>
                </c:pt>
                <c:pt idx="10109">
                  <c:v>41529.90625</c:v>
                </c:pt>
                <c:pt idx="10110">
                  <c:v>41529.916666666664</c:v>
                </c:pt>
                <c:pt idx="10111">
                  <c:v>41529.927083333336</c:v>
                </c:pt>
                <c:pt idx="10112">
                  <c:v>41529.9375</c:v>
                </c:pt>
                <c:pt idx="10113">
                  <c:v>41529.947916666664</c:v>
                </c:pt>
                <c:pt idx="10114">
                  <c:v>41529.958333333336</c:v>
                </c:pt>
                <c:pt idx="10115">
                  <c:v>41529.96875</c:v>
                </c:pt>
                <c:pt idx="10116">
                  <c:v>41529.979166666664</c:v>
                </c:pt>
                <c:pt idx="10117">
                  <c:v>41529.989583333336</c:v>
                </c:pt>
                <c:pt idx="10118">
                  <c:v>41530</c:v>
                </c:pt>
                <c:pt idx="10119">
                  <c:v>41530.010416666664</c:v>
                </c:pt>
                <c:pt idx="10120">
                  <c:v>41530.020833333336</c:v>
                </c:pt>
                <c:pt idx="10121">
                  <c:v>41530.03125</c:v>
                </c:pt>
                <c:pt idx="10122">
                  <c:v>41530.041666666664</c:v>
                </c:pt>
                <c:pt idx="10123">
                  <c:v>41530.052083333336</c:v>
                </c:pt>
                <c:pt idx="10124">
                  <c:v>41530.0625</c:v>
                </c:pt>
                <c:pt idx="10125">
                  <c:v>41530.072916666664</c:v>
                </c:pt>
                <c:pt idx="10126">
                  <c:v>41530.083333333336</c:v>
                </c:pt>
                <c:pt idx="10127">
                  <c:v>41530.09375</c:v>
                </c:pt>
                <c:pt idx="10128">
                  <c:v>41530.104166666664</c:v>
                </c:pt>
                <c:pt idx="10129">
                  <c:v>41530.114583333336</c:v>
                </c:pt>
                <c:pt idx="10130">
                  <c:v>41530.125</c:v>
                </c:pt>
                <c:pt idx="10131">
                  <c:v>41530.135416666664</c:v>
                </c:pt>
                <c:pt idx="10132">
                  <c:v>41530.145833333336</c:v>
                </c:pt>
                <c:pt idx="10133">
                  <c:v>41530.15625</c:v>
                </c:pt>
                <c:pt idx="10134">
                  <c:v>41530.166666666664</c:v>
                </c:pt>
                <c:pt idx="10135">
                  <c:v>41530.177083333336</c:v>
                </c:pt>
                <c:pt idx="10136">
                  <c:v>41530.1875</c:v>
                </c:pt>
                <c:pt idx="10137">
                  <c:v>41530.197916666664</c:v>
                </c:pt>
                <c:pt idx="10138">
                  <c:v>41530.208333333336</c:v>
                </c:pt>
                <c:pt idx="10139">
                  <c:v>41530.218055555553</c:v>
                </c:pt>
                <c:pt idx="10140">
                  <c:v>41530.21875</c:v>
                </c:pt>
                <c:pt idx="10141">
                  <c:v>41530.229166666664</c:v>
                </c:pt>
                <c:pt idx="10142">
                  <c:v>41530.239583333336</c:v>
                </c:pt>
                <c:pt idx="10143">
                  <c:v>41530.25</c:v>
                </c:pt>
                <c:pt idx="10144">
                  <c:v>41530.260416666664</c:v>
                </c:pt>
                <c:pt idx="10145">
                  <c:v>41530.270833333336</c:v>
                </c:pt>
                <c:pt idx="10146">
                  <c:v>41530.28125</c:v>
                </c:pt>
                <c:pt idx="10147">
                  <c:v>41530.291666666664</c:v>
                </c:pt>
                <c:pt idx="10148">
                  <c:v>41530.302083333336</c:v>
                </c:pt>
                <c:pt idx="10149">
                  <c:v>41530.3125</c:v>
                </c:pt>
                <c:pt idx="10150">
                  <c:v>41530.322916666664</c:v>
                </c:pt>
                <c:pt idx="10151">
                  <c:v>41530.333333333336</c:v>
                </c:pt>
                <c:pt idx="10152">
                  <c:v>41530.34375</c:v>
                </c:pt>
                <c:pt idx="10153">
                  <c:v>41530.354166666664</c:v>
                </c:pt>
                <c:pt idx="10154">
                  <c:v>41530.364583333336</c:v>
                </c:pt>
                <c:pt idx="10155">
                  <c:v>41530.374305555553</c:v>
                </c:pt>
                <c:pt idx="10156">
                  <c:v>41530.375</c:v>
                </c:pt>
                <c:pt idx="10157">
                  <c:v>41530.385416666664</c:v>
                </c:pt>
                <c:pt idx="10158">
                  <c:v>41530.395833333336</c:v>
                </c:pt>
                <c:pt idx="10159">
                  <c:v>41530.40625</c:v>
                </c:pt>
                <c:pt idx="10160">
                  <c:v>41530.416666666664</c:v>
                </c:pt>
                <c:pt idx="10161">
                  <c:v>41530.427083333336</c:v>
                </c:pt>
                <c:pt idx="10162">
                  <c:v>41530.4375</c:v>
                </c:pt>
                <c:pt idx="10163">
                  <c:v>41530.447916666664</c:v>
                </c:pt>
                <c:pt idx="10164">
                  <c:v>41530.458333333336</c:v>
                </c:pt>
                <c:pt idx="10165">
                  <c:v>41530.46875</c:v>
                </c:pt>
                <c:pt idx="10166">
                  <c:v>41530.479166666664</c:v>
                </c:pt>
                <c:pt idx="10167">
                  <c:v>41530.489583333336</c:v>
                </c:pt>
                <c:pt idx="10168">
                  <c:v>41530.5</c:v>
                </c:pt>
                <c:pt idx="10169">
                  <c:v>41530.510416666664</c:v>
                </c:pt>
                <c:pt idx="10170">
                  <c:v>41530.520833333336</c:v>
                </c:pt>
                <c:pt idx="10171">
                  <c:v>41530.53125</c:v>
                </c:pt>
                <c:pt idx="10172">
                  <c:v>41530.541666666664</c:v>
                </c:pt>
                <c:pt idx="10173">
                  <c:v>41530.552083333336</c:v>
                </c:pt>
                <c:pt idx="10174">
                  <c:v>41530.5625</c:v>
                </c:pt>
                <c:pt idx="10175">
                  <c:v>41530.572916666664</c:v>
                </c:pt>
                <c:pt idx="10176">
                  <c:v>41530.583333333336</c:v>
                </c:pt>
                <c:pt idx="10177">
                  <c:v>41530.59375</c:v>
                </c:pt>
                <c:pt idx="10178">
                  <c:v>41530.604166666664</c:v>
                </c:pt>
                <c:pt idx="10179">
                  <c:v>41530.614583333336</c:v>
                </c:pt>
                <c:pt idx="10180">
                  <c:v>41530.625</c:v>
                </c:pt>
                <c:pt idx="10181">
                  <c:v>41530.635416666664</c:v>
                </c:pt>
                <c:pt idx="10182">
                  <c:v>41530.645833333336</c:v>
                </c:pt>
                <c:pt idx="10183">
                  <c:v>41530.65625</c:v>
                </c:pt>
                <c:pt idx="10184">
                  <c:v>41530.666666666664</c:v>
                </c:pt>
                <c:pt idx="10185">
                  <c:v>41530.677083333336</c:v>
                </c:pt>
                <c:pt idx="10186">
                  <c:v>41530.6875</c:v>
                </c:pt>
                <c:pt idx="10187">
                  <c:v>41530.697916666664</c:v>
                </c:pt>
                <c:pt idx="10188">
                  <c:v>41530.708333333336</c:v>
                </c:pt>
                <c:pt idx="10189">
                  <c:v>41530.71875</c:v>
                </c:pt>
                <c:pt idx="10190">
                  <c:v>41530.729166666664</c:v>
                </c:pt>
                <c:pt idx="10191">
                  <c:v>41530.739583333336</c:v>
                </c:pt>
                <c:pt idx="10192">
                  <c:v>41530.75</c:v>
                </c:pt>
                <c:pt idx="10193">
                  <c:v>41530.760416666664</c:v>
                </c:pt>
                <c:pt idx="10194">
                  <c:v>41530.770833333336</c:v>
                </c:pt>
                <c:pt idx="10195">
                  <c:v>41530.78125</c:v>
                </c:pt>
                <c:pt idx="10196">
                  <c:v>41530.791666666664</c:v>
                </c:pt>
                <c:pt idx="10197">
                  <c:v>41530.802083333336</c:v>
                </c:pt>
                <c:pt idx="10198">
                  <c:v>41530.8125</c:v>
                </c:pt>
                <c:pt idx="10199">
                  <c:v>41530.822916666664</c:v>
                </c:pt>
                <c:pt idx="10200">
                  <c:v>41530.833333333336</c:v>
                </c:pt>
                <c:pt idx="10201">
                  <c:v>41530.84375</c:v>
                </c:pt>
                <c:pt idx="10202">
                  <c:v>41530.854166666664</c:v>
                </c:pt>
                <c:pt idx="10203">
                  <c:v>41530.864583333336</c:v>
                </c:pt>
                <c:pt idx="10204">
                  <c:v>41530.875</c:v>
                </c:pt>
                <c:pt idx="10205">
                  <c:v>41530.885416666664</c:v>
                </c:pt>
                <c:pt idx="10206">
                  <c:v>41530.895833333336</c:v>
                </c:pt>
                <c:pt idx="10207">
                  <c:v>41530.90625</c:v>
                </c:pt>
                <c:pt idx="10208">
                  <c:v>41530.916666666664</c:v>
                </c:pt>
                <c:pt idx="10209">
                  <c:v>41530.927083333336</c:v>
                </c:pt>
                <c:pt idx="10210">
                  <c:v>41530.9375</c:v>
                </c:pt>
                <c:pt idx="10211">
                  <c:v>41530.947916666664</c:v>
                </c:pt>
                <c:pt idx="10212">
                  <c:v>41530.958333333336</c:v>
                </c:pt>
                <c:pt idx="10213">
                  <c:v>41530.96875</c:v>
                </c:pt>
                <c:pt idx="10214">
                  <c:v>41530.979166666664</c:v>
                </c:pt>
                <c:pt idx="10215">
                  <c:v>41530.989583333336</c:v>
                </c:pt>
                <c:pt idx="10216">
                  <c:v>41531</c:v>
                </c:pt>
                <c:pt idx="10217">
                  <c:v>41531.010416666664</c:v>
                </c:pt>
                <c:pt idx="10218">
                  <c:v>41531.020138888889</c:v>
                </c:pt>
                <c:pt idx="10219">
                  <c:v>41531.020833333336</c:v>
                </c:pt>
                <c:pt idx="10220">
                  <c:v>41531.03125</c:v>
                </c:pt>
                <c:pt idx="10221">
                  <c:v>41531.041666666664</c:v>
                </c:pt>
                <c:pt idx="10222">
                  <c:v>41531.052083333336</c:v>
                </c:pt>
                <c:pt idx="10223">
                  <c:v>41531.0625</c:v>
                </c:pt>
                <c:pt idx="10224">
                  <c:v>41531.072916666664</c:v>
                </c:pt>
                <c:pt idx="10225">
                  <c:v>41531.083333333336</c:v>
                </c:pt>
                <c:pt idx="10226">
                  <c:v>41531.09375</c:v>
                </c:pt>
                <c:pt idx="10227">
                  <c:v>41531.104166666664</c:v>
                </c:pt>
                <c:pt idx="10228">
                  <c:v>41531.114583333336</c:v>
                </c:pt>
                <c:pt idx="10229">
                  <c:v>41531.125</c:v>
                </c:pt>
                <c:pt idx="10230">
                  <c:v>41531.135416666664</c:v>
                </c:pt>
                <c:pt idx="10231">
                  <c:v>41531.145833333336</c:v>
                </c:pt>
                <c:pt idx="10232">
                  <c:v>41531.15625</c:v>
                </c:pt>
                <c:pt idx="10233">
                  <c:v>41531.166666666664</c:v>
                </c:pt>
                <c:pt idx="10234">
                  <c:v>41531.177083333336</c:v>
                </c:pt>
                <c:pt idx="10235">
                  <c:v>41531.1875</c:v>
                </c:pt>
                <c:pt idx="10236">
                  <c:v>41531.197916666664</c:v>
                </c:pt>
                <c:pt idx="10237">
                  <c:v>41531.208333333336</c:v>
                </c:pt>
                <c:pt idx="10238">
                  <c:v>41531.21875</c:v>
                </c:pt>
                <c:pt idx="10239">
                  <c:v>41531.229166666664</c:v>
                </c:pt>
                <c:pt idx="10240">
                  <c:v>41531.239583333336</c:v>
                </c:pt>
                <c:pt idx="10241">
                  <c:v>41531.25</c:v>
                </c:pt>
                <c:pt idx="10242">
                  <c:v>41531.260416666664</c:v>
                </c:pt>
                <c:pt idx="10243">
                  <c:v>41531.270833333336</c:v>
                </c:pt>
                <c:pt idx="10244">
                  <c:v>41531.28125</c:v>
                </c:pt>
                <c:pt idx="10245">
                  <c:v>41531.290972222225</c:v>
                </c:pt>
                <c:pt idx="10246">
                  <c:v>41531.291666666664</c:v>
                </c:pt>
                <c:pt idx="10247">
                  <c:v>41531.302083333336</c:v>
                </c:pt>
                <c:pt idx="10248">
                  <c:v>41531.3125</c:v>
                </c:pt>
                <c:pt idx="10249">
                  <c:v>41531.322916666664</c:v>
                </c:pt>
                <c:pt idx="10250">
                  <c:v>41531.333333333336</c:v>
                </c:pt>
                <c:pt idx="10251">
                  <c:v>41531.34375</c:v>
                </c:pt>
                <c:pt idx="10252">
                  <c:v>41531.354166666664</c:v>
                </c:pt>
                <c:pt idx="10253">
                  <c:v>41531.364583333336</c:v>
                </c:pt>
                <c:pt idx="10254">
                  <c:v>41531.375</c:v>
                </c:pt>
                <c:pt idx="10255">
                  <c:v>41531.385416666664</c:v>
                </c:pt>
                <c:pt idx="10256">
                  <c:v>41531.395833333336</c:v>
                </c:pt>
                <c:pt idx="10257">
                  <c:v>41531.40625</c:v>
                </c:pt>
                <c:pt idx="10258">
                  <c:v>41531.416666666664</c:v>
                </c:pt>
                <c:pt idx="10259">
                  <c:v>41531.427083333336</c:v>
                </c:pt>
                <c:pt idx="10260">
                  <c:v>41531.4375</c:v>
                </c:pt>
                <c:pt idx="10261">
                  <c:v>41531.447916666664</c:v>
                </c:pt>
                <c:pt idx="10262">
                  <c:v>41531.458333333336</c:v>
                </c:pt>
                <c:pt idx="10263">
                  <c:v>41531.46875</c:v>
                </c:pt>
                <c:pt idx="10264">
                  <c:v>41531.479166666664</c:v>
                </c:pt>
                <c:pt idx="10265">
                  <c:v>41531.489583333336</c:v>
                </c:pt>
                <c:pt idx="10266">
                  <c:v>41531.5</c:v>
                </c:pt>
                <c:pt idx="10267">
                  <c:v>41531.510416666664</c:v>
                </c:pt>
                <c:pt idx="10268">
                  <c:v>41531.520833333336</c:v>
                </c:pt>
                <c:pt idx="10269">
                  <c:v>41531.53125</c:v>
                </c:pt>
                <c:pt idx="10270">
                  <c:v>41531.541666666664</c:v>
                </c:pt>
                <c:pt idx="10271">
                  <c:v>41531.552083333336</c:v>
                </c:pt>
                <c:pt idx="10272">
                  <c:v>41531.5625</c:v>
                </c:pt>
                <c:pt idx="10273">
                  <c:v>41531.572916666664</c:v>
                </c:pt>
                <c:pt idx="10274">
                  <c:v>41531.583333333336</c:v>
                </c:pt>
                <c:pt idx="10275">
                  <c:v>41531.59375</c:v>
                </c:pt>
                <c:pt idx="10276">
                  <c:v>41531.604166666664</c:v>
                </c:pt>
                <c:pt idx="10277">
                  <c:v>41531.614583333336</c:v>
                </c:pt>
                <c:pt idx="10278">
                  <c:v>41531.625</c:v>
                </c:pt>
                <c:pt idx="10279">
                  <c:v>41531.635416666664</c:v>
                </c:pt>
                <c:pt idx="10280">
                  <c:v>41531.645833333336</c:v>
                </c:pt>
                <c:pt idx="10281">
                  <c:v>41531.65625</c:v>
                </c:pt>
                <c:pt idx="10282">
                  <c:v>41531.666666666664</c:v>
                </c:pt>
                <c:pt idx="10283">
                  <c:v>41531.677083333336</c:v>
                </c:pt>
                <c:pt idx="10284">
                  <c:v>41531.6875</c:v>
                </c:pt>
                <c:pt idx="10285">
                  <c:v>41531.697916666664</c:v>
                </c:pt>
                <c:pt idx="10286">
                  <c:v>41531.708333333336</c:v>
                </c:pt>
                <c:pt idx="10287">
                  <c:v>41531.71875</c:v>
                </c:pt>
                <c:pt idx="10288">
                  <c:v>41531.729166666664</c:v>
                </c:pt>
                <c:pt idx="10289">
                  <c:v>41531.739583333336</c:v>
                </c:pt>
                <c:pt idx="10290">
                  <c:v>41531.75</c:v>
                </c:pt>
                <c:pt idx="10291">
                  <c:v>41531.760416666664</c:v>
                </c:pt>
                <c:pt idx="10292">
                  <c:v>41531.770833333336</c:v>
                </c:pt>
                <c:pt idx="10293">
                  <c:v>41531.78125</c:v>
                </c:pt>
                <c:pt idx="10294">
                  <c:v>41531.791666666664</c:v>
                </c:pt>
                <c:pt idx="10295">
                  <c:v>41531.802083333336</c:v>
                </c:pt>
                <c:pt idx="10296">
                  <c:v>41531.8125</c:v>
                </c:pt>
                <c:pt idx="10297">
                  <c:v>41531.822916666664</c:v>
                </c:pt>
                <c:pt idx="10298">
                  <c:v>41531.833333333336</c:v>
                </c:pt>
                <c:pt idx="10299">
                  <c:v>41531.84375</c:v>
                </c:pt>
                <c:pt idx="10300">
                  <c:v>41531.854166666664</c:v>
                </c:pt>
                <c:pt idx="10301">
                  <c:v>41531.864583333336</c:v>
                </c:pt>
                <c:pt idx="10302">
                  <c:v>41531.875</c:v>
                </c:pt>
                <c:pt idx="10303">
                  <c:v>41531.885416666664</c:v>
                </c:pt>
                <c:pt idx="10304">
                  <c:v>41531.895833333336</c:v>
                </c:pt>
                <c:pt idx="10305">
                  <c:v>41531.90625</c:v>
                </c:pt>
                <c:pt idx="10306">
                  <c:v>41531.916666666664</c:v>
                </c:pt>
                <c:pt idx="10307">
                  <c:v>41531.927083333336</c:v>
                </c:pt>
                <c:pt idx="10308">
                  <c:v>41531.9375</c:v>
                </c:pt>
                <c:pt idx="10309">
                  <c:v>41531.947916666664</c:v>
                </c:pt>
                <c:pt idx="10310">
                  <c:v>41531.958333333336</c:v>
                </c:pt>
                <c:pt idx="10311">
                  <c:v>41531.96875</c:v>
                </c:pt>
                <c:pt idx="10312">
                  <c:v>41531.979166666664</c:v>
                </c:pt>
                <c:pt idx="10313">
                  <c:v>41531.989583333336</c:v>
                </c:pt>
                <c:pt idx="10314">
                  <c:v>41532</c:v>
                </c:pt>
                <c:pt idx="10315">
                  <c:v>41532.010416666664</c:v>
                </c:pt>
                <c:pt idx="10316">
                  <c:v>41532.020833333336</c:v>
                </c:pt>
                <c:pt idx="10317">
                  <c:v>41532.03125</c:v>
                </c:pt>
                <c:pt idx="10318">
                  <c:v>41532.041666666664</c:v>
                </c:pt>
                <c:pt idx="10319">
                  <c:v>41532.052083333336</c:v>
                </c:pt>
                <c:pt idx="10320">
                  <c:v>41532.0625</c:v>
                </c:pt>
                <c:pt idx="10321">
                  <c:v>41532.072916666664</c:v>
                </c:pt>
                <c:pt idx="10322">
                  <c:v>41532.083333333336</c:v>
                </c:pt>
                <c:pt idx="10323">
                  <c:v>41532.09375</c:v>
                </c:pt>
                <c:pt idx="10324">
                  <c:v>41532.104166666664</c:v>
                </c:pt>
                <c:pt idx="10325">
                  <c:v>41532.114583333336</c:v>
                </c:pt>
                <c:pt idx="10326">
                  <c:v>41532.125</c:v>
                </c:pt>
                <c:pt idx="10327">
                  <c:v>41532.135416666664</c:v>
                </c:pt>
                <c:pt idx="10328">
                  <c:v>41532.145833333336</c:v>
                </c:pt>
                <c:pt idx="10329">
                  <c:v>41532.15625</c:v>
                </c:pt>
                <c:pt idx="10330">
                  <c:v>41532.166666666664</c:v>
                </c:pt>
                <c:pt idx="10331">
                  <c:v>41532.177083333336</c:v>
                </c:pt>
                <c:pt idx="10332">
                  <c:v>41532.1875</c:v>
                </c:pt>
                <c:pt idx="10333">
                  <c:v>41532.197916666664</c:v>
                </c:pt>
                <c:pt idx="10334">
                  <c:v>41532.208333333336</c:v>
                </c:pt>
                <c:pt idx="10335">
                  <c:v>41532.21875</c:v>
                </c:pt>
                <c:pt idx="10336">
                  <c:v>41532.229166666664</c:v>
                </c:pt>
                <c:pt idx="10337">
                  <c:v>41532.239583333336</c:v>
                </c:pt>
                <c:pt idx="10338">
                  <c:v>41532.25</c:v>
                </c:pt>
                <c:pt idx="10339">
                  <c:v>41532.260416666664</c:v>
                </c:pt>
                <c:pt idx="10340">
                  <c:v>41532.270833333336</c:v>
                </c:pt>
                <c:pt idx="10341">
                  <c:v>41532.28125</c:v>
                </c:pt>
                <c:pt idx="10342">
                  <c:v>41532.291666666664</c:v>
                </c:pt>
                <c:pt idx="10343">
                  <c:v>41532.302083333336</c:v>
                </c:pt>
                <c:pt idx="10344">
                  <c:v>41532.3125</c:v>
                </c:pt>
                <c:pt idx="10345">
                  <c:v>41532.322916666664</c:v>
                </c:pt>
                <c:pt idx="10346">
                  <c:v>41532.333333333336</c:v>
                </c:pt>
                <c:pt idx="10347">
                  <c:v>41532.34375</c:v>
                </c:pt>
                <c:pt idx="10348">
                  <c:v>41532.354166666664</c:v>
                </c:pt>
                <c:pt idx="10349">
                  <c:v>41532.364583333336</c:v>
                </c:pt>
                <c:pt idx="10350">
                  <c:v>41532.375</c:v>
                </c:pt>
                <c:pt idx="10351">
                  <c:v>41532.385416666664</c:v>
                </c:pt>
                <c:pt idx="10352">
                  <c:v>41532.395833333336</c:v>
                </c:pt>
                <c:pt idx="10353">
                  <c:v>41532.40625</c:v>
                </c:pt>
                <c:pt idx="10354">
                  <c:v>41532.416666666664</c:v>
                </c:pt>
                <c:pt idx="10355">
                  <c:v>41532.427083333336</c:v>
                </c:pt>
                <c:pt idx="10356">
                  <c:v>41532.4375</c:v>
                </c:pt>
                <c:pt idx="10357">
                  <c:v>41532.447916666664</c:v>
                </c:pt>
                <c:pt idx="10358">
                  <c:v>41532.458333333336</c:v>
                </c:pt>
                <c:pt idx="10359">
                  <c:v>41532.468055555553</c:v>
                </c:pt>
                <c:pt idx="10360">
                  <c:v>41532.46875</c:v>
                </c:pt>
                <c:pt idx="10361">
                  <c:v>41532.479166666664</c:v>
                </c:pt>
                <c:pt idx="10362">
                  <c:v>41532.489583333336</c:v>
                </c:pt>
                <c:pt idx="10363">
                  <c:v>41532.5</c:v>
                </c:pt>
                <c:pt idx="10364">
                  <c:v>41532.510416666664</c:v>
                </c:pt>
                <c:pt idx="10365">
                  <c:v>41532.520833333336</c:v>
                </c:pt>
                <c:pt idx="10366">
                  <c:v>41532.53125</c:v>
                </c:pt>
                <c:pt idx="10367">
                  <c:v>41532.541666666664</c:v>
                </c:pt>
                <c:pt idx="10368">
                  <c:v>41532.552083333336</c:v>
                </c:pt>
                <c:pt idx="10369">
                  <c:v>41532.5625</c:v>
                </c:pt>
                <c:pt idx="10370">
                  <c:v>41532.572916666664</c:v>
                </c:pt>
                <c:pt idx="10371">
                  <c:v>41532.583333333336</c:v>
                </c:pt>
                <c:pt idx="10372">
                  <c:v>41532.59375</c:v>
                </c:pt>
                <c:pt idx="10373">
                  <c:v>41532.604166666664</c:v>
                </c:pt>
                <c:pt idx="10374">
                  <c:v>41532.614583333336</c:v>
                </c:pt>
                <c:pt idx="10375">
                  <c:v>41532.625</c:v>
                </c:pt>
                <c:pt idx="10376">
                  <c:v>41532.635416666664</c:v>
                </c:pt>
                <c:pt idx="10377">
                  <c:v>41532.645833333336</c:v>
                </c:pt>
                <c:pt idx="10378">
                  <c:v>41532.65625</c:v>
                </c:pt>
                <c:pt idx="10379">
                  <c:v>41532.666666666664</c:v>
                </c:pt>
                <c:pt idx="10380">
                  <c:v>41532.677083333336</c:v>
                </c:pt>
                <c:pt idx="10381">
                  <c:v>41532.6875</c:v>
                </c:pt>
                <c:pt idx="10382">
                  <c:v>41532.697916666664</c:v>
                </c:pt>
                <c:pt idx="10383">
                  <c:v>41532.708333333336</c:v>
                </c:pt>
                <c:pt idx="10384">
                  <c:v>41532.71875</c:v>
                </c:pt>
                <c:pt idx="10385">
                  <c:v>41532.729166666664</c:v>
                </c:pt>
                <c:pt idx="10386">
                  <c:v>41532.739583333336</c:v>
                </c:pt>
                <c:pt idx="10387">
                  <c:v>41532.75</c:v>
                </c:pt>
                <c:pt idx="10388">
                  <c:v>41532.760416666664</c:v>
                </c:pt>
                <c:pt idx="10389">
                  <c:v>41532.770833333336</c:v>
                </c:pt>
                <c:pt idx="10390">
                  <c:v>41532.78125</c:v>
                </c:pt>
                <c:pt idx="10391">
                  <c:v>41532.791666666664</c:v>
                </c:pt>
                <c:pt idx="10392">
                  <c:v>41532.802083333336</c:v>
                </c:pt>
                <c:pt idx="10393">
                  <c:v>41532.8125</c:v>
                </c:pt>
                <c:pt idx="10394">
                  <c:v>41532.822916666664</c:v>
                </c:pt>
                <c:pt idx="10395">
                  <c:v>41532.833333333336</c:v>
                </c:pt>
                <c:pt idx="10396">
                  <c:v>41532.84375</c:v>
                </c:pt>
                <c:pt idx="10397">
                  <c:v>41532.854166666664</c:v>
                </c:pt>
                <c:pt idx="10398">
                  <c:v>41532.864583333336</c:v>
                </c:pt>
                <c:pt idx="10399">
                  <c:v>41532.875</c:v>
                </c:pt>
                <c:pt idx="10400">
                  <c:v>41532.885416666664</c:v>
                </c:pt>
                <c:pt idx="10401">
                  <c:v>41532.895833333336</c:v>
                </c:pt>
                <c:pt idx="10402">
                  <c:v>41532.905555555553</c:v>
                </c:pt>
                <c:pt idx="10403">
                  <c:v>41532.90625</c:v>
                </c:pt>
                <c:pt idx="10404">
                  <c:v>41532.916666666664</c:v>
                </c:pt>
                <c:pt idx="10405">
                  <c:v>41532.927083333336</c:v>
                </c:pt>
                <c:pt idx="10406">
                  <c:v>41532.9375</c:v>
                </c:pt>
                <c:pt idx="10407">
                  <c:v>41532.947916666664</c:v>
                </c:pt>
                <c:pt idx="10408">
                  <c:v>41532.958333333336</c:v>
                </c:pt>
                <c:pt idx="10409">
                  <c:v>41532.96875</c:v>
                </c:pt>
                <c:pt idx="10410">
                  <c:v>41532.979166666664</c:v>
                </c:pt>
                <c:pt idx="10411">
                  <c:v>41532.989583333336</c:v>
                </c:pt>
                <c:pt idx="10412">
                  <c:v>41533</c:v>
                </c:pt>
                <c:pt idx="10413">
                  <c:v>41533.010416666664</c:v>
                </c:pt>
                <c:pt idx="10414">
                  <c:v>41533.020833333336</c:v>
                </c:pt>
                <c:pt idx="10415">
                  <c:v>41533.03125</c:v>
                </c:pt>
                <c:pt idx="10416">
                  <c:v>41533.041666666664</c:v>
                </c:pt>
                <c:pt idx="10417">
                  <c:v>41533.052083333336</c:v>
                </c:pt>
                <c:pt idx="10418">
                  <c:v>41533.0625</c:v>
                </c:pt>
                <c:pt idx="10419">
                  <c:v>41533.072916666664</c:v>
                </c:pt>
                <c:pt idx="10420">
                  <c:v>41533.083333333336</c:v>
                </c:pt>
                <c:pt idx="10421">
                  <c:v>41533.09375</c:v>
                </c:pt>
                <c:pt idx="10422">
                  <c:v>41533.104166666664</c:v>
                </c:pt>
                <c:pt idx="10423">
                  <c:v>41533.114583333336</c:v>
                </c:pt>
                <c:pt idx="10424">
                  <c:v>41533.125</c:v>
                </c:pt>
                <c:pt idx="10425">
                  <c:v>41533.135416666664</c:v>
                </c:pt>
                <c:pt idx="10426">
                  <c:v>41533.145833333336</c:v>
                </c:pt>
                <c:pt idx="10427">
                  <c:v>41533.15625</c:v>
                </c:pt>
                <c:pt idx="10428">
                  <c:v>41533.166666666664</c:v>
                </c:pt>
                <c:pt idx="10429">
                  <c:v>41533.177083333336</c:v>
                </c:pt>
                <c:pt idx="10430">
                  <c:v>41533.1875</c:v>
                </c:pt>
                <c:pt idx="10431">
                  <c:v>41533.197916666664</c:v>
                </c:pt>
                <c:pt idx="10432">
                  <c:v>41533.208333333336</c:v>
                </c:pt>
                <c:pt idx="10433">
                  <c:v>41533.21875</c:v>
                </c:pt>
                <c:pt idx="10434">
                  <c:v>41533.229166666664</c:v>
                </c:pt>
                <c:pt idx="10435">
                  <c:v>41533.239583333336</c:v>
                </c:pt>
                <c:pt idx="10436">
                  <c:v>41533.25</c:v>
                </c:pt>
                <c:pt idx="10437">
                  <c:v>41533.260416666664</c:v>
                </c:pt>
                <c:pt idx="10438">
                  <c:v>41533.270833333336</c:v>
                </c:pt>
                <c:pt idx="10439">
                  <c:v>41533.28125</c:v>
                </c:pt>
                <c:pt idx="10440">
                  <c:v>41533.291666666664</c:v>
                </c:pt>
                <c:pt idx="10441">
                  <c:v>41533.302083333336</c:v>
                </c:pt>
                <c:pt idx="10442">
                  <c:v>41533.3125</c:v>
                </c:pt>
                <c:pt idx="10443">
                  <c:v>41533.322916666664</c:v>
                </c:pt>
                <c:pt idx="10444">
                  <c:v>41533.333333333336</c:v>
                </c:pt>
                <c:pt idx="10445">
                  <c:v>41533.34375</c:v>
                </c:pt>
                <c:pt idx="10446">
                  <c:v>41533.354166666664</c:v>
                </c:pt>
                <c:pt idx="10447">
                  <c:v>41533.364583333336</c:v>
                </c:pt>
                <c:pt idx="10448">
                  <c:v>41533.375</c:v>
                </c:pt>
                <c:pt idx="10449">
                  <c:v>41533.385416666664</c:v>
                </c:pt>
                <c:pt idx="10450">
                  <c:v>41533.395833333336</c:v>
                </c:pt>
                <c:pt idx="10451">
                  <c:v>41533.40625</c:v>
                </c:pt>
                <c:pt idx="10452">
                  <c:v>41533.416666666664</c:v>
                </c:pt>
                <c:pt idx="10453">
                  <c:v>41533.427083333336</c:v>
                </c:pt>
                <c:pt idx="10454">
                  <c:v>41533.4375</c:v>
                </c:pt>
                <c:pt idx="10455">
                  <c:v>41533.447916666664</c:v>
                </c:pt>
                <c:pt idx="10456">
                  <c:v>41533.458333333336</c:v>
                </c:pt>
                <c:pt idx="10457">
                  <c:v>41533.46875</c:v>
                </c:pt>
                <c:pt idx="10458">
                  <c:v>41533.479166666664</c:v>
                </c:pt>
                <c:pt idx="10459">
                  <c:v>41533.489583333336</c:v>
                </c:pt>
                <c:pt idx="10460">
                  <c:v>41533.5</c:v>
                </c:pt>
                <c:pt idx="10461">
                  <c:v>41533.510416666664</c:v>
                </c:pt>
                <c:pt idx="10462">
                  <c:v>41533.520138888889</c:v>
                </c:pt>
                <c:pt idx="10463">
                  <c:v>41533.520833333336</c:v>
                </c:pt>
                <c:pt idx="10464">
                  <c:v>41533.53125</c:v>
                </c:pt>
                <c:pt idx="10465">
                  <c:v>41533.541666666664</c:v>
                </c:pt>
                <c:pt idx="10466">
                  <c:v>41533.552083333336</c:v>
                </c:pt>
                <c:pt idx="10467">
                  <c:v>41533.5625</c:v>
                </c:pt>
                <c:pt idx="10468">
                  <c:v>41533.572916666664</c:v>
                </c:pt>
                <c:pt idx="10469">
                  <c:v>41533.583333333336</c:v>
                </c:pt>
                <c:pt idx="10470">
                  <c:v>41533.59375</c:v>
                </c:pt>
                <c:pt idx="10471">
                  <c:v>41533.604166666664</c:v>
                </c:pt>
                <c:pt idx="10472">
                  <c:v>41533.614583333336</c:v>
                </c:pt>
                <c:pt idx="10473">
                  <c:v>41533.625</c:v>
                </c:pt>
                <c:pt idx="10474">
                  <c:v>41533.635416666664</c:v>
                </c:pt>
                <c:pt idx="10475">
                  <c:v>41533.645833333336</c:v>
                </c:pt>
                <c:pt idx="10476">
                  <c:v>41533.65625</c:v>
                </c:pt>
                <c:pt idx="10477">
                  <c:v>41533.666666666664</c:v>
                </c:pt>
                <c:pt idx="10478">
                  <c:v>41533.677083333336</c:v>
                </c:pt>
                <c:pt idx="10479">
                  <c:v>41533.6875</c:v>
                </c:pt>
                <c:pt idx="10480">
                  <c:v>41533.697916666664</c:v>
                </c:pt>
                <c:pt idx="10481">
                  <c:v>41533.708333333336</c:v>
                </c:pt>
                <c:pt idx="10482">
                  <c:v>41533.71875</c:v>
                </c:pt>
                <c:pt idx="10483">
                  <c:v>41533.729166666664</c:v>
                </c:pt>
                <c:pt idx="10484">
                  <c:v>41533.739583333336</c:v>
                </c:pt>
                <c:pt idx="10485">
                  <c:v>41533.75</c:v>
                </c:pt>
                <c:pt idx="10486">
                  <c:v>41533.760416666664</c:v>
                </c:pt>
                <c:pt idx="10487">
                  <c:v>41533.770833333336</c:v>
                </c:pt>
                <c:pt idx="10488">
                  <c:v>41533.78125</c:v>
                </c:pt>
                <c:pt idx="10489">
                  <c:v>41533.791666666664</c:v>
                </c:pt>
                <c:pt idx="10490">
                  <c:v>41533.802083333336</c:v>
                </c:pt>
                <c:pt idx="10491">
                  <c:v>41533.8125</c:v>
                </c:pt>
                <c:pt idx="10492">
                  <c:v>41533.822916666664</c:v>
                </c:pt>
                <c:pt idx="10493">
                  <c:v>41533.833333333336</c:v>
                </c:pt>
                <c:pt idx="10494">
                  <c:v>41533.84375</c:v>
                </c:pt>
                <c:pt idx="10495">
                  <c:v>41533.854166666664</c:v>
                </c:pt>
                <c:pt idx="10496">
                  <c:v>41533.864583333336</c:v>
                </c:pt>
                <c:pt idx="10497">
                  <c:v>41533.875</c:v>
                </c:pt>
                <c:pt idx="10498">
                  <c:v>41533.885416666664</c:v>
                </c:pt>
                <c:pt idx="10499">
                  <c:v>41533.895833333336</c:v>
                </c:pt>
                <c:pt idx="10500">
                  <c:v>41533.90625</c:v>
                </c:pt>
                <c:pt idx="10501">
                  <c:v>41533.916666666664</c:v>
                </c:pt>
                <c:pt idx="10502">
                  <c:v>41533.927083333336</c:v>
                </c:pt>
                <c:pt idx="10503">
                  <c:v>41533.9375</c:v>
                </c:pt>
                <c:pt idx="10504">
                  <c:v>41533.947916666664</c:v>
                </c:pt>
                <c:pt idx="10505">
                  <c:v>41533.958333333336</c:v>
                </c:pt>
                <c:pt idx="10506">
                  <c:v>41533.96875</c:v>
                </c:pt>
                <c:pt idx="10507">
                  <c:v>41533.979166666664</c:v>
                </c:pt>
                <c:pt idx="10508">
                  <c:v>41533.989583333336</c:v>
                </c:pt>
                <c:pt idx="10509">
                  <c:v>41534</c:v>
                </c:pt>
                <c:pt idx="10510">
                  <c:v>41534.010416666664</c:v>
                </c:pt>
                <c:pt idx="10511">
                  <c:v>41534.020833333336</c:v>
                </c:pt>
                <c:pt idx="10512">
                  <c:v>41534.03125</c:v>
                </c:pt>
                <c:pt idx="10513">
                  <c:v>41534.041666666664</c:v>
                </c:pt>
                <c:pt idx="10514">
                  <c:v>41534.052083333336</c:v>
                </c:pt>
                <c:pt idx="10515">
                  <c:v>41534.0625</c:v>
                </c:pt>
                <c:pt idx="10516">
                  <c:v>41534.072916666664</c:v>
                </c:pt>
                <c:pt idx="10517">
                  <c:v>41534.083333333336</c:v>
                </c:pt>
                <c:pt idx="10518">
                  <c:v>41534.09375</c:v>
                </c:pt>
                <c:pt idx="10519">
                  <c:v>41534.104166666664</c:v>
                </c:pt>
                <c:pt idx="10520">
                  <c:v>41534.114583333336</c:v>
                </c:pt>
                <c:pt idx="10521">
                  <c:v>41534.125</c:v>
                </c:pt>
                <c:pt idx="10522">
                  <c:v>41534.135416666664</c:v>
                </c:pt>
                <c:pt idx="10523">
                  <c:v>41534.145833333336</c:v>
                </c:pt>
                <c:pt idx="10524">
                  <c:v>41534.15625</c:v>
                </c:pt>
                <c:pt idx="10525">
                  <c:v>41534.166666666664</c:v>
                </c:pt>
                <c:pt idx="10526">
                  <c:v>41534.177083333336</c:v>
                </c:pt>
                <c:pt idx="10527">
                  <c:v>41534.1875</c:v>
                </c:pt>
                <c:pt idx="10528">
                  <c:v>41534.197916666664</c:v>
                </c:pt>
                <c:pt idx="10529">
                  <c:v>41534.208333333336</c:v>
                </c:pt>
                <c:pt idx="10530">
                  <c:v>41534.21875</c:v>
                </c:pt>
                <c:pt idx="10531">
                  <c:v>41534.229166666664</c:v>
                </c:pt>
                <c:pt idx="10532">
                  <c:v>41534.239583333336</c:v>
                </c:pt>
                <c:pt idx="10533">
                  <c:v>41534.25</c:v>
                </c:pt>
                <c:pt idx="10534">
                  <c:v>41534.260416666664</c:v>
                </c:pt>
                <c:pt idx="10535">
                  <c:v>41534.270833333336</c:v>
                </c:pt>
                <c:pt idx="10536">
                  <c:v>41534.28125</c:v>
                </c:pt>
                <c:pt idx="10537">
                  <c:v>41534.291666666664</c:v>
                </c:pt>
                <c:pt idx="10538">
                  <c:v>41534.302083333336</c:v>
                </c:pt>
                <c:pt idx="10539">
                  <c:v>41534.3125</c:v>
                </c:pt>
                <c:pt idx="10540">
                  <c:v>41534.322916666664</c:v>
                </c:pt>
                <c:pt idx="10541">
                  <c:v>41534.333333333336</c:v>
                </c:pt>
                <c:pt idx="10542">
                  <c:v>41534.34375</c:v>
                </c:pt>
                <c:pt idx="10543">
                  <c:v>41534.354166666664</c:v>
                </c:pt>
                <c:pt idx="10544">
                  <c:v>41534.364583333336</c:v>
                </c:pt>
                <c:pt idx="10545">
                  <c:v>41534.375</c:v>
                </c:pt>
                <c:pt idx="10546">
                  <c:v>41534.385416666664</c:v>
                </c:pt>
                <c:pt idx="10547">
                  <c:v>41534.395833333336</c:v>
                </c:pt>
                <c:pt idx="10548">
                  <c:v>41534.40625</c:v>
                </c:pt>
                <c:pt idx="10549">
                  <c:v>41534.416666666664</c:v>
                </c:pt>
                <c:pt idx="10550">
                  <c:v>41534.427083333336</c:v>
                </c:pt>
                <c:pt idx="10551">
                  <c:v>41534.4375</c:v>
                </c:pt>
                <c:pt idx="10552">
                  <c:v>41534.447916666664</c:v>
                </c:pt>
                <c:pt idx="10553">
                  <c:v>41534.458333333336</c:v>
                </c:pt>
                <c:pt idx="10554">
                  <c:v>41534.46875</c:v>
                </c:pt>
                <c:pt idx="10555">
                  <c:v>41534.479166666664</c:v>
                </c:pt>
                <c:pt idx="10556">
                  <c:v>41534.489583333336</c:v>
                </c:pt>
                <c:pt idx="10557">
                  <c:v>41534.5</c:v>
                </c:pt>
                <c:pt idx="10558">
                  <c:v>41534.510416666664</c:v>
                </c:pt>
                <c:pt idx="10559">
                  <c:v>41534.520833333336</c:v>
                </c:pt>
                <c:pt idx="10560">
                  <c:v>41534.53125</c:v>
                </c:pt>
                <c:pt idx="10561">
                  <c:v>41534.541666666664</c:v>
                </c:pt>
                <c:pt idx="10562">
                  <c:v>41534.552083333336</c:v>
                </c:pt>
                <c:pt idx="10563">
                  <c:v>41534.5625</c:v>
                </c:pt>
                <c:pt idx="10564">
                  <c:v>41534.572916666664</c:v>
                </c:pt>
                <c:pt idx="10565">
                  <c:v>41534.583333333336</c:v>
                </c:pt>
                <c:pt idx="10566">
                  <c:v>41534.59375</c:v>
                </c:pt>
                <c:pt idx="10567">
                  <c:v>41534.604166666664</c:v>
                </c:pt>
                <c:pt idx="10568">
                  <c:v>41534.614583333336</c:v>
                </c:pt>
                <c:pt idx="10569">
                  <c:v>41534.625</c:v>
                </c:pt>
                <c:pt idx="10570">
                  <c:v>41534.635416666664</c:v>
                </c:pt>
                <c:pt idx="10571">
                  <c:v>41534.645833333336</c:v>
                </c:pt>
                <c:pt idx="10572">
                  <c:v>41534.65625</c:v>
                </c:pt>
                <c:pt idx="10573">
                  <c:v>41534.666666666664</c:v>
                </c:pt>
                <c:pt idx="10574">
                  <c:v>41534.677083333336</c:v>
                </c:pt>
                <c:pt idx="10575">
                  <c:v>41534.6875</c:v>
                </c:pt>
                <c:pt idx="10576">
                  <c:v>41534.697916666664</c:v>
                </c:pt>
                <c:pt idx="10577">
                  <c:v>41534.708333333336</c:v>
                </c:pt>
                <c:pt idx="10578">
                  <c:v>41534.71875</c:v>
                </c:pt>
                <c:pt idx="10579">
                  <c:v>41534.729166666664</c:v>
                </c:pt>
                <c:pt idx="10580">
                  <c:v>41534.739583333336</c:v>
                </c:pt>
                <c:pt idx="10581">
                  <c:v>41534.75</c:v>
                </c:pt>
                <c:pt idx="10582">
                  <c:v>41534.760416666664</c:v>
                </c:pt>
                <c:pt idx="10583">
                  <c:v>41534.770833333336</c:v>
                </c:pt>
                <c:pt idx="10584">
                  <c:v>41534.78125</c:v>
                </c:pt>
                <c:pt idx="10585">
                  <c:v>41534.791666666664</c:v>
                </c:pt>
                <c:pt idx="10586">
                  <c:v>41534.802083333336</c:v>
                </c:pt>
                <c:pt idx="10587">
                  <c:v>41534.8125</c:v>
                </c:pt>
                <c:pt idx="10588">
                  <c:v>41534.822916666664</c:v>
                </c:pt>
                <c:pt idx="10589">
                  <c:v>41534.833333333336</c:v>
                </c:pt>
                <c:pt idx="10590">
                  <c:v>41534.84375</c:v>
                </c:pt>
                <c:pt idx="10591">
                  <c:v>41534.854166666664</c:v>
                </c:pt>
                <c:pt idx="10592">
                  <c:v>41534.864583333336</c:v>
                </c:pt>
                <c:pt idx="10593">
                  <c:v>41534.875</c:v>
                </c:pt>
                <c:pt idx="10594">
                  <c:v>41534.885416666664</c:v>
                </c:pt>
                <c:pt idx="10595">
                  <c:v>41534.895833333336</c:v>
                </c:pt>
                <c:pt idx="10596">
                  <c:v>41534.90625</c:v>
                </c:pt>
                <c:pt idx="10597">
                  <c:v>41534.916666666664</c:v>
                </c:pt>
                <c:pt idx="10598">
                  <c:v>41534.927083333336</c:v>
                </c:pt>
                <c:pt idx="10599">
                  <c:v>41534.9375</c:v>
                </c:pt>
                <c:pt idx="10600">
                  <c:v>41534.947916666664</c:v>
                </c:pt>
                <c:pt idx="10601">
                  <c:v>41534.958333333336</c:v>
                </c:pt>
                <c:pt idx="10602">
                  <c:v>41534.96875</c:v>
                </c:pt>
                <c:pt idx="10603">
                  <c:v>41534.979166666664</c:v>
                </c:pt>
                <c:pt idx="10604">
                  <c:v>41534.989583333336</c:v>
                </c:pt>
                <c:pt idx="10605">
                  <c:v>41535</c:v>
                </c:pt>
                <c:pt idx="10606">
                  <c:v>41535.010416666664</c:v>
                </c:pt>
                <c:pt idx="10607">
                  <c:v>41535.020833333336</c:v>
                </c:pt>
                <c:pt idx="10608">
                  <c:v>41535.03125</c:v>
                </c:pt>
                <c:pt idx="10609">
                  <c:v>41535.041666666664</c:v>
                </c:pt>
                <c:pt idx="10610">
                  <c:v>41535.052083333336</c:v>
                </c:pt>
                <c:pt idx="10611">
                  <c:v>41535.0625</c:v>
                </c:pt>
                <c:pt idx="10612">
                  <c:v>41535.072916666664</c:v>
                </c:pt>
                <c:pt idx="10613">
                  <c:v>41535.083333333336</c:v>
                </c:pt>
                <c:pt idx="10614">
                  <c:v>41535.09375</c:v>
                </c:pt>
                <c:pt idx="10615">
                  <c:v>41535.104166666664</c:v>
                </c:pt>
                <c:pt idx="10616">
                  <c:v>41535.114583333336</c:v>
                </c:pt>
                <c:pt idx="10617">
                  <c:v>41535.125</c:v>
                </c:pt>
                <c:pt idx="10618">
                  <c:v>41535.135416666664</c:v>
                </c:pt>
                <c:pt idx="10619">
                  <c:v>41535.145833333336</c:v>
                </c:pt>
                <c:pt idx="10620">
                  <c:v>41535.15625</c:v>
                </c:pt>
                <c:pt idx="10621">
                  <c:v>41535.166666666664</c:v>
                </c:pt>
                <c:pt idx="10622">
                  <c:v>41535.177083333336</c:v>
                </c:pt>
                <c:pt idx="10623">
                  <c:v>41535.1875</c:v>
                </c:pt>
                <c:pt idx="10624">
                  <c:v>41535.197916666664</c:v>
                </c:pt>
                <c:pt idx="10625">
                  <c:v>41535.208333333336</c:v>
                </c:pt>
                <c:pt idx="10626">
                  <c:v>41535.21875</c:v>
                </c:pt>
                <c:pt idx="10627">
                  <c:v>41535.229166666664</c:v>
                </c:pt>
                <c:pt idx="10628">
                  <c:v>41535.239583333336</c:v>
                </c:pt>
                <c:pt idx="10629">
                  <c:v>41535.25</c:v>
                </c:pt>
                <c:pt idx="10630">
                  <c:v>41535.260416666664</c:v>
                </c:pt>
                <c:pt idx="10631">
                  <c:v>41535.270833333336</c:v>
                </c:pt>
                <c:pt idx="10632">
                  <c:v>41535.28125</c:v>
                </c:pt>
                <c:pt idx="10633">
                  <c:v>41535.291666666664</c:v>
                </c:pt>
                <c:pt idx="10634">
                  <c:v>41535.302083333336</c:v>
                </c:pt>
                <c:pt idx="10635">
                  <c:v>41535.3125</c:v>
                </c:pt>
                <c:pt idx="10636">
                  <c:v>41535.322916666664</c:v>
                </c:pt>
                <c:pt idx="10637">
                  <c:v>41535.333333333336</c:v>
                </c:pt>
                <c:pt idx="10638">
                  <c:v>41535.34375</c:v>
                </c:pt>
                <c:pt idx="10639">
                  <c:v>41535.354166666664</c:v>
                </c:pt>
                <c:pt idx="10640">
                  <c:v>41535.364583333336</c:v>
                </c:pt>
                <c:pt idx="10641">
                  <c:v>41535.375</c:v>
                </c:pt>
                <c:pt idx="10642">
                  <c:v>41535.385416666664</c:v>
                </c:pt>
                <c:pt idx="10643">
                  <c:v>41535.395833333336</c:v>
                </c:pt>
                <c:pt idx="10644">
                  <c:v>41535.40625</c:v>
                </c:pt>
                <c:pt idx="10645">
                  <c:v>41535.416666666664</c:v>
                </c:pt>
                <c:pt idx="10646">
                  <c:v>41535.427083333336</c:v>
                </c:pt>
                <c:pt idx="10647">
                  <c:v>41535.4375</c:v>
                </c:pt>
                <c:pt idx="10648">
                  <c:v>41535.447916666664</c:v>
                </c:pt>
                <c:pt idx="10649">
                  <c:v>41535.458333333336</c:v>
                </c:pt>
                <c:pt idx="10650">
                  <c:v>41535.46875</c:v>
                </c:pt>
                <c:pt idx="10651">
                  <c:v>41535.479166666664</c:v>
                </c:pt>
                <c:pt idx="10652">
                  <c:v>41535.489583333336</c:v>
                </c:pt>
                <c:pt idx="10653">
                  <c:v>41535.5</c:v>
                </c:pt>
                <c:pt idx="10654">
                  <c:v>41535.510416666664</c:v>
                </c:pt>
                <c:pt idx="10655">
                  <c:v>41535.520833333336</c:v>
                </c:pt>
                <c:pt idx="10656">
                  <c:v>41535.53125</c:v>
                </c:pt>
                <c:pt idx="10657">
                  <c:v>41535.541666666664</c:v>
                </c:pt>
                <c:pt idx="10658">
                  <c:v>41535.552083333336</c:v>
                </c:pt>
                <c:pt idx="10659">
                  <c:v>41535.5625</c:v>
                </c:pt>
                <c:pt idx="10660">
                  <c:v>41535.572916666664</c:v>
                </c:pt>
                <c:pt idx="10661">
                  <c:v>41535.583333333336</c:v>
                </c:pt>
                <c:pt idx="10662">
                  <c:v>41535.59375</c:v>
                </c:pt>
                <c:pt idx="10663">
                  <c:v>41535.604166666664</c:v>
                </c:pt>
                <c:pt idx="10664">
                  <c:v>41535.614583333336</c:v>
                </c:pt>
                <c:pt idx="10665">
                  <c:v>41535.625</c:v>
                </c:pt>
                <c:pt idx="10666">
                  <c:v>41535.635416666664</c:v>
                </c:pt>
                <c:pt idx="10667">
                  <c:v>41535.645833333336</c:v>
                </c:pt>
                <c:pt idx="10668">
                  <c:v>41535.65625</c:v>
                </c:pt>
                <c:pt idx="10669">
                  <c:v>41535.666666666664</c:v>
                </c:pt>
                <c:pt idx="10670">
                  <c:v>41535.677083333336</c:v>
                </c:pt>
                <c:pt idx="10671">
                  <c:v>41535.6875</c:v>
                </c:pt>
                <c:pt idx="10672">
                  <c:v>41535.697916666664</c:v>
                </c:pt>
                <c:pt idx="10673">
                  <c:v>41535.708333333336</c:v>
                </c:pt>
                <c:pt idx="10674">
                  <c:v>41535.71875</c:v>
                </c:pt>
                <c:pt idx="10675">
                  <c:v>41535.729166666664</c:v>
                </c:pt>
                <c:pt idx="10676">
                  <c:v>41535.739583333336</c:v>
                </c:pt>
                <c:pt idx="10677">
                  <c:v>41535.75</c:v>
                </c:pt>
                <c:pt idx="10678">
                  <c:v>41535.760416666664</c:v>
                </c:pt>
                <c:pt idx="10679">
                  <c:v>41535.770833333336</c:v>
                </c:pt>
                <c:pt idx="10680">
                  <c:v>41535.78125</c:v>
                </c:pt>
                <c:pt idx="10681">
                  <c:v>41535.791666666664</c:v>
                </c:pt>
                <c:pt idx="10682">
                  <c:v>41535.802083333336</c:v>
                </c:pt>
                <c:pt idx="10683">
                  <c:v>41535.8125</c:v>
                </c:pt>
                <c:pt idx="10684">
                  <c:v>41535.822916666664</c:v>
                </c:pt>
                <c:pt idx="10685">
                  <c:v>41535.833333333336</c:v>
                </c:pt>
                <c:pt idx="10686">
                  <c:v>41535.84375</c:v>
                </c:pt>
                <c:pt idx="10687">
                  <c:v>41535.854166666664</c:v>
                </c:pt>
                <c:pt idx="10688">
                  <c:v>41535.864583333336</c:v>
                </c:pt>
                <c:pt idx="10689">
                  <c:v>41535.875</c:v>
                </c:pt>
                <c:pt idx="10690">
                  <c:v>41535.885416666664</c:v>
                </c:pt>
                <c:pt idx="10691">
                  <c:v>41535.895833333336</c:v>
                </c:pt>
                <c:pt idx="10692">
                  <c:v>41535.90625</c:v>
                </c:pt>
                <c:pt idx="10693">
                  <c:v>41535.916666666664</c:v>
                </c:pt>
                <c:pt idx="10694">
                  <c:v>41535.927083333336</c:v>
                </c:pt>
                <c:pt idx="10695">
                  <c:v>41535.9375</c:v>
                </c:pt>
                <c:pt idx="10696">
                  <c:v>41535.947916666664</c:v>
                </c:pt>
                <c:pt idx="10697">
                  <c:v>41535.958333333336</c:v>
                </c:pt>
                <c:pt idx="10698">
                  <c:v>41535.96875</c:v>
                </c:pt>
                <c:pt idx="10699">
                  <c:v>41535.979166666664</c:v>
                </c:pt>
                <c:pt idx="10700">
                  <c:v>41535.989583333336</c:v>
                </c:pt>
                <c:pt idx="10701">
                  <c:v>41536</c:v>
                </c:pt>
                <c:pt idx="10702">
                  <c:v>41536.010416666664</c:v>
                </c:pt>
                <c:pt idx="10703">
                  <c:v>41536.020833333336</c:v>
                </c:pt>
                <c:pt idx="10704">
                  <c:v>41536.03125</c:v>
                </c:pt>
                <c:pt idx="10705">
                  <c:v>41536.041666666664</c:v>
                </c:pt>
                <c:pt idx="10706">
                  <c:v>41536.051388888889</c:v>
                </c:pt>
                <c:pt idx="10707">
                  <c:v>41536.052083333336</c:v>
                </c:pt>
                <c:pt idx="10708">
                  <c:v>41536.0625</c:v>
                </c:pt>
                <c:pt idx="10709">
                  <c:v>41536.072916666664</c:v>
                </c:pt>
                <c:pt idx="10710">
                  <c:v>41536.083333333336</c:v>
                </c:pt>
                <c:pt idx="10711">
                  <c:v>41536.09375</c:v>
                </c:pt>
                <c:pt idx="10712">
                  <c:v>41536.104166666664</c:v>
                </c:pt>
                <c:pt idx="10713">
                  <c:v>41536.114583333336</c:v>
                </c:pt>
                <c:pt idx="10714">
                  <c:v>41536.125</c:v>
                </c:pt>
                <c:pt idx="10715">
                  <c:v>41536.135416666664</c:v>
                </c:pt>
                <c:pt idx="10716">
                  <c:v>41536.145833333336</c:v>
                </c:pt>
                <c:pt idx="10717">
                  <c:v>41536.15625</c:v>
                </c:pt>
                <c:pt idx="10718">
                  <c:v>41536.166666666664</c:v>
                </c:pt>
                <c:pt idx="10719">
                  <c:v>41536.177083333336</c:v>
                </c:pt>
                <c:pt idx="10720">
                  <c:v>41536.1875</c:v>
                </c:pt>
                <c:pt idx="10721">
                  <c:v>41536.197916666664</c:v>
                </c:pt>
                <c:pt idx="10722">
                  <c:v>41536.208333333336</c:v>
                </c:pt>
                <c:pt idx="10723">
                  <c:v>41536.21875</c:v>
                </c:pt>
                <c:pt idx="10724">
                  <c:v>41536.229166666664</c:v>
                </c:pt>
                <c:pt idx="10725">
                  <c:v>41536.239583333336</c:v>
                </c:pt>
                <c:pt idx="10726">
                  <c:v>41536.25</c:v>
                </c:pt>
                <c:pt idx="10727">
                  <c:v>41536.260416666664</c:v>
                </c:pt>
                <c:pt idx="10728">
                  <c:v>41536.270833333336</c:v>
                </c:pt>
                <c:pt idx="10729">
                  <c:v>41536.28125</c:v>
                </c:pt>
                <c:pt idx="10730">
                  <c:v>41536.291666666664</c:v>
                </c:pt>
                <c:pt idx="10731">
                  <c:v>41536.302083333336</c:v>
                </c:pt>
                <c:pt idx="10732">
                  <c:v>41536.3125</c:v>
                </c:pt>
                <c:pt idx="10733">
                  <c:v>41536.322916666664</c:v>
                </c:pt>
                <c:pt idx="10734">
                  <c:v>41536.333333333336</c:v>
                </c:pt>
                <c:pt idx="10735">
                  <c:v>41536.34375</c:v>
                </c:pt>
                <c:pt idx="10736">
                  <c:v>41536.354166666664</c:v>
                </c:pt>
                <c:pt idx="10737">
                  <c:v>41536.364583333336</c:v>
                </c:pt>
                <c:pt idx="10738">
                  <c:v>41536.375</c:v>
                </c:pt>
                <c:pt idx="10739">
                  <c:v>41536.385416666664</c:v>
                </c:pt>
                <c:pt idx="10740">
                  <c:v>41536.395833333336</c:v>
                </c:pt>
                <c:pt idx="10741">
                  <c:v>41536.40625</c:v>
                </c:pt>
                <c:pt idx="10742">
                  <c:v>41536.416666666664</c:v>
                </c:pt>
                <c:pt idx="10743">
                  <c:v>41536.427083333336</c:v>
                </c:pt>
                <c:pt idx="10744">
                  <c:v>41536.4375</c:v>
                </c:pt>
                <c:pt idx="10745">
                  <c:v>41536.447916666664</c:v>
                </c:pt>
                <c:pt idx="10746">
                  <c:v>41536.458333333336</c:v>
                </c:pt>
                <c:pt idx="10747">
                  <c:v>41536.46875</c:v>
                </c:pt>
                <c:pt idx="10748">
                  <c:v>41536.479166666664</c:v>
                </c:pt>
                <c:pt idx="10749">
                  <c:v>41536.489583333336</c:v>
                </c:pt>
                <c:pt idx="10750">
                  <c:v>41536.5</c:v>
                </c:pt>
                <c:pt idx="10751">
                  <c:v>41536.510416666664</c:v>
                </c:pt>
                <c:pt idx="10752">
                  <c:v>41536.520833333336</c:v>
                </c:pt>
                <c:pt idx="10753">
                  <c:v>41536.53125</c:v>
                </c:pt>
                <c:pt idx="10754">
                  <c:v>41536.541666666664</c:v>
                </c:pt>
                <c:pt idx="10755">
                  <c:v>41536.552083333336</c:v>
                </c:pt>
                <c:pt idx="10756">
                  <c:v>41536.5625</c:v>
                </c:pt>
                <c:pt idx="10757">
                  <c:v>41536.572916666664</c:v>
                </c:pt>
                <c:pt idx="10758">
                  <c:v>41536.583333333336</c:v>
                </c:pt>
                <c:pt idx="10759">
                  <c:v>41536.59375</c:v>
                </c:pt>
                <c:pt idx="10760">
                  <c:v>41536.604166666664</c:v>
                </c:pt>
                <c:pt idx="10761">
                  <c:v>41536.614583333336</c:v>
                </c:pt>
                <c:pt idx="10762">
                  <c:v>41536.625</c:v>
                </c:pt>
                <c:pt idx="10763">
                  <c:v>41536.635416666664</c:v>
                </c:pt>
                <c:pt idx="10764">
                  <c:v>41536.645833333336</c:v>
                </c:pt>
                <c:pt idx="10765">
                  <c:v>41536.65625</c:v>
                </c:pt>
                <c:pt idx="10766">
                  <c:v>41536.666666666664</c:v>
                </c:pt>
                <c:pt idx="10767">
                  <c:v>41536.677083333336</c:v>
                </c:pt>
                <c:pt idx="10768">
                  <c:v>41536.6875</c:v>
                </c:pt>
                <c:pt idx="10769">
                  <c:v>41536.697916666664</c:v>
                </c:pt>
                <c:pt idx="10770">
                  <c:v>41536.708333333336</c:v>
                </c:pt>
                <c:pt idx="10771">
                  <c:v>41536.71875</c:v>
                </c:pt>
                <c:pt idx="10772">
                  <c:v>41536.729166666664</c:v>
                </c:pt>
                <c:pt idx="10773">
                  <c:v>41536.739583333336</c:v>
                </c:pt>
                <c:pt idx="10774">
                  <c:v>41536.75</c:v>
                </c:pt>
                <c:pt idx="10775">
                  <c:v>41536.760416666664</c:v>
                </c:pt>
                <c:pt idx="10776">
                  <c:v>41536.770833333336</c:v>
                </c:pt>
                <c:pt idx="10777">
                  <c:v>41536.78125</c:v>
                </c:pt>
                <c:pt idx="10778">
                  <c:v>41536.791666666664</c:v>
                </c:pt>
                <c:pt idx="10779">
                  <c:v>41536.802083333336</c:v>
                </c:pt>
                <c:pt idx="10780">
                  <c:v>41536.8125</c:v>
                </c:pt>
                <c:pt idx="10781">
                  <c:v>41536.822916666664</c:v>
                </c:pt>
                <c:pt idx="10782">
                  <c:v>41536.833333333336</c:v>
                </c:pt>
                <c:pt idx="10783">
                  <c:v>41536.84375</c:v>
                </c:pt>
                <c:pt idx="10784">
                  <c:v>41536.854166666664</c:v>
                </c:pt>
                <c:pt idx="10785">
                  <c:v>41536.864583333336</c:v>
                </c:pt>
                <c:pt idx="10786">
                  <c:v>41536.875</c:v>
                </c:pt>
                <c:pt idx="10787">
                  <c:v>41536.885416666664</c:v>
                </c:pt>
                <c:pt idx="10788">
                  <c:v>41536.895833333336</c:v>
                </c:pt>
                <c:pt idx="10789">
                  <c:v>41536.90625</c:v>
                </c:pt>
                <c:pt idx="10790">
                  <c:v>41536.916666666664</c:v>
                </c:pt>
                <c:pt idx="10791">
                  <c:v>41536.927083333336</c:v>
                </c:pt>
                <c:pt idx="10792">
                  <c:v>41536.9375</c:v>
                </c:pt>
                <c:pt idx="10793">
                  <c:v>41536.947916666664</c:v>
                </c:pt>
                <c:pt idx="10794">
                  <c:v>41536.958333333336</c:v>
                </c:pt>
                <c:pt idx="10795">
                  <c:v>41536.96875</c:v>
                </c:pt>
                <c:pt idx="10796">
                  <c:v>41536.979166666664</c:v>
                </c:pt>
                <c:pt idx="10797">
                  <c:v>41536.989583333336</c:v>
                </c:pt>
                <c:pt idx="10798">
                  <c:v>41537</c:v>
                </c:pt>
                <c:pt idx="10799">
                  <c:v>41537.010416666664</c:v>
                </c:pt>
                <c:pt idx="10800">
                  <c:v>41537.020833333336</c:v>
                </c:pt>
                <c:pt idx="10801">
                  <c:v>41537.03125</c:v>
                </c:pt>
                <c:pt idx="10802">
                  <c:v>41537.041666666664</c:v>
                </c:pt>
                <c:pt idx="10803">
                  <c:v>41537.052083333336</c:v>
                </c:pt>
                <c:pt idx="10804">
                  <c:v>41537.0625</c:v>
                </c:pt>
                <c:pt idx="10805">
                  <c:v>41537.072916666664</c:v>
                </c:pt>
                <c:pt idx="10806">
                  <c:v>41537.083333333336</c:v>
                </c:pt>
                <c:pt idx="10807">
                  <c:v>41537.09375</c:v>
                </c:pt>
                <c:pt idx="10808">
                  <c:v>41537.104166666664</c:v>
                </c:pt>
                <c:pt idx="10809">
                  <c:v>41537.114583333336</c:v>
                </c:pt>
                <c:pt idx="10810">
                  <c:v>41537.125</c:v>
                </c:pt>
                <c:pt idx="10811">
                  <c:v>41537.135416666664</c:v>
                </c:pt>
                <c:pt idx="10812">
                  <c:v>41537.145833333336</c:v>
                </c:pt>
                <c:pt idx="10813">
                  <c:v>41537.15625</c:v>
                </c:pt>
                <c:pt idx="10814">
                  <c:v>41537.166666666664</c:v>
                </c:pt>
                <c:pt idx="10815">
                  <c:v>41537.177083333336</c:v>
                </c:pt>
                <c:pt idx="10816">
                  <c:v>41537.1875</c:v>
                </c:pt>
                <c:pt idx="10817">
                  <c:v>41537.197916666664</c:v>
                </c:pt>
                <c:pt idx="10818">
                  <c:v>41537.208333333336</c:v>
                </c:pt>
                <c:pt idx="10819">
                  <c:v>41537.21875</c:v>
                </c:pt>
                <c:pt idx="10820">
                  <c:v>41537.229166666664</c:v>
                </c:pt>
                <c:pt idx="10821">
                  <c:v>41537.239583333336</c:v>
                </c:pt>
                <c:pt idx="10822">
                  <c:v>41537.25</c:v>
                </c:pt>
                <c:pt idx="10823">
                  <c:v>41537.260416666664</c:v>
                </c:pt>
                <c:pt idx="10824">
                  <c:v>41537.270833333336</c:v>
                </c:pt>
                <c:pt idx="10825">
                  <c:v>41537.28125</c:v>
                </c:pt>
                <c:pt idx="10826">
                  <c:v>41537.291666666664</c:v>
                </c:pt>
                <c:pt idx="10827">
                  <c:v>41537.302083333336</c:v>
                </c:pt>
                <c:pt idx="10828">
                  <c:v>41537.3125</c:v>
                </c:pt>
                <c:pt idx="10829">
                  <c:v>41537.322916666664</c:v>
                </c:pt>
                <c:pt idx="10830">
                  <c:v>41537.333333333336</c:v>
                </c:pt>
                <c:pt idx="10831">
                  <c:v>41537.34375</c:v>
                </c:pt>
                <c:pt idx="10832">
                  <c:v>41537.354166666664</c:v>
                </c:pt>
                <c:pt idx="10833">
                  <c:v>41537.364583333336</c:v>
                </c:pt>
                <c:pt idx="10834">
                  <c:v>41537.375</c:v>
                </c:pt>
                <c:pt idx="10835">
                  <c:v>41537.385416666664</c:v>
                </c:pt>
                <c:pt idx="10836">
                  <c:v>41537.395833333336</c:v>
                </c:pt>
                <c:pt idx="10837">
                  <c:v>41537.40625</c:v>
                </c:pt>
                <c:pt idx="10838">
                  <c:v>41537.416666666664</c:v>
                </c:pt>
                <c:pt idx="10839">
                  <c:v>41537.427083333336</c:v>
                </c:pt>
                <c:pt idx="10840">
                  <c:v>41537.4375</c:v>
                </c:pt>
                <c:pt idx="10841">
                  <c:v>41537.447916666664</c:v>
                </c:pt>
                <c:pt idx="10842">
                  <c:v>41537.458333333336</c:v>
                </c:pt>
                <c:pt idx="10843">
                  <c:v>41537.46875</c:v>
                </c:pt>
                <c:pt idx="10844">
                  <c:v>41537.479166666664</c:v>
                </c:pt>
                <c:pt idx="10845">
                  <c:v>41537.489583333336</c:v>
                </c:pt>
                <c:pt idx="10846">
                  <c:v>41537.5</c:v>
                </c:pt>
                <c:pt idx="10847">
                  <c:v>41537.510416666664</c:v>
                </c:pt>
                <c:pt idx="10848">
                  <c:v>41537.520833333336</c:v>
                </c:pt>
                <c:pt idx="10849">
                  <c:v>41537.53125</c:v>
                </c:pt>
                <c:pt idx="10850">
                  <c:v>41537.541666666664</c:v>
                </c:pt>
                <c:pt idx="10851">
                  <c:v>41537.552083333336</c:v>
                </c:pt>
                <c:pt idx="10852">
                  <c:v>41537.5625</c:v>
                </c:pt>
                <c:pt idx="10853">
                  <c:v>41537.572916666664</c:v>
                </c:pt>
                <c:pt idx="10854">
                  <c:v>41537.583333333336</c:v>
                </c:pt>
                <c:pt idx="10855">
                  <c:v>41537.59375</c:v>
                </c:pt>
                <c:pt idx="10856">
                  <c:v>41537.604166666664</c:v>
                </c:pt>
                <c:pt idx="10857">
                  <c:v>41537.614583333336</c:v>
                </c:pt>
                <c:pt idx="10858">
                  <c:v>41537.625</c:v>
                </c:pt>
                <c:pt idx="10859">
                  <c:v>41537.635416666664</c:v>
                </c:pt>
                <c:pt idx="10860">
                  <c:v>41537.645833333336</c:v>
                </c:pt>
                <c:pt idx="10861">
                  <c:v>41537.65625</c:v>
                </c:pt>
                <c:pt idx="10862">
                  <c:v>41537.666666666664</c:v>
                </c:pt>
                <c:pt idx="10863">
                  <c:v>41537.677083333336</c:v>
                </c:pt>
                <c:pt idx="10864">
                  <c:v>41537.6875</c:v>
                </c:pt>
                <c:pt idx="10865">
                  <c:v>41537.697916666664</c:v>
                </c:pt>
                <c:pt idx="10866">
                  <c:v>41537.708333333336</c:v>
                </c:pt>
                <c:pt idx="10867">
                  <c:v>41537.71875</c:v>
                </c:pt>
                <c:pt idx="10868">
                  <c:v>41537.729166666664</c:v>
                </c:pt>
                <c:pt idx="10869">
                  <c:v>41537.739583333336</c:v>
                </c:pt>
                <c:pt idx="10870">
                  <c:v>41537.75</c:v>
                </c:pt>
                <c:pt idx="10871">
                  <c:v>41537.760416666664</c:v>
                </c:pt>
                <c:pt idx="10872">
                  <c:v>41537.770833333336</c:v>
                </c:pt>
                <c:pt idx="10873">
                  <c:v>41537.78125</c:v>
                </c:pt>
                <c:pt idx="10874">
                  <c:v>41537.791666666664</c:v>
                </c:pt>
                <c:pt idx="10875">
                  <c:v>41537.802083333336</c:v>
                </c:pt>
                <c:pt idx="10876">
                  <c:v>41537.8125</c:v>
                </c:pt>
                <c:pt idx="10877">
                  <c:v>41537.822916666664</c:v>
                </c:pt>
                <c:pt idx="10878">
                  <c:v>41537.833333333336</c:v>
                </c:pt>
                <c:pt idx="10879">
                  <c:v>41537.84375</c:v>
                </c:pt>
                <c:pt idx="10880">
                  <c:v>41537.854166666664</c:v>
                </c:pt>
                <c:pt idx="10881">
                  <c:v>41537.864583333336</c:v>
                </c:pt>
                <c:pt idx="10882">
                  <c:v>41537.875</c:v>
                </c:pt>
                <c:pt idx="10883">
                  <c:v>41537.885416666664</c:v>
                </c:pt>
                <c:pt idx="10884">
                  <c:v>41537.895833333336</c:v>
                </c:pt>
                <c:pt idx="10885">
                  <c:v>41537.90625</c:v>
                </c:pt>
                <c:pt idx="10886">
                  <c:v>41537.916666666664</c:v>
                </c:pt>
                <c:pt idx="10887">
                  <c:v>41537.927083333336</c:v>
                </c:pt>
                <c:pt idx="10888">
                  <c:v>41537.9375</c:v>
                </c:pt>
                <c:pt idx="10889">
                  <c:v>41537.947916666664</c:v>
                </c:pt>
                <c:pt idx="10890">
                  <c:v>41537.958333333336</c:v>
                </c:pt>
                <c:pt idx="10891">
                  <c:v>41537.96875</c:v>
                </c:pt>
                <c:pt idx="10892">
                  <c:v>41537.979166666664</c:v>
                </c:pt>
                <c:pt idx="10893">
                  <c:v>41537.989583333336</c:v>
                </c:pt>
                <c:pt idx="10894">
                  <c:v>41538</c:v>
                </c:pt>
                <c:pt idx="10895">
                  <c:v>41538.010416666664</c:v>
                </c:pt>
                <c:pt idx="10896">
                  <c:v>41538.020833333336</c:v>
                </c:pt>
                <c:pt idx="10897">
                  <c:v>41538.03125</c:v>
                </c:pt>
                <c:pt idx="10898">
                  <c:v>41538.041666666664</c:v>
                </c:pt>
                <c:pt idx="10899">
                  <c:v>41538.052083333336</c:v>
                </c:pt>
                <c:pt idx="10900">
                  <c:v>41538.0625</c:v>
                </c:pt>
                <c:pt idx="10901">
                  <c:v>41538.072916666664</c:v>
                </c:pt>
                <c:pt idx="10902">
                  <c:v>41538.083333333336</c:v>
                </c:pt>
                <c:pt idx="10903">
                  <c:v>41538.09375</c:v>
                </c:pt>
                <c:pt idx="10904">
                  <c:v>41538.104166666664</c:v>
                </c:pt>
                <c:pt idx="10905">
                  <c:v>41538.114583333336</c:v>
                </c:pt>
                <c:pt idx="10906">
                  <c:v>41538.125</c:v>
                </c:pt>
                <c:pt idx="10907">
                  <c:v>41538.135416666664</c:v>
                </c:pt>
                <c:pt idx="10908">
                  <c:v>41538.145833333336</c:v>
                </c:pt>
                <c:pt idx="10909">
                  <c:v>41538.15625</c:v>
                </c:pt>
                <c:pt idx="10910">
                  <c:v>41538.166666666664</c:v>
                </c:pt>
                <c:pt idx="10911">
                  <c:v>41538.177083333336</c:v>
                </c:pt>
                <c:pt idx="10912">
                  <c:v>41538.1875</c:v>
                </c:pt>
                <c:pt idx="10913">
                  <c:v>41538.197916666664</c:v>
                </c:pt>
                <c:pt idx="10914">
                  <c:v>41538.208333333336</c:v>
                </c:pt>
                <c:pt idx="10915">
                  <c:v>41538.21875</c:v>
                </c:pt>
                <c:pt idx="10916">
                  <c:v>41538.229166666664</c:v>
                </c:pt>
                <c:pt idx="10917">
                  <c:v>41538.239583333336</c:v>
                </c:pt>
                <c:pt idx="10918">
                  <c:v>41538.25</c:v>
                </c:pt>
                <c:pt idx="10919">
                  <c:v>41538.260416666664</c:v>
                </c:pt>
                <c:pt idx="10920">
                  <c:v>41538.270833333336</c:v>
                </c:pt>
                <c:pt idx="10921">
                  <c:v>41538.28125</c:v>
                </c:pt>
                <c:pt idx="10922">
                  <c:v>41538.291666666664</c:v>
                </c:pt>
                <c:pt idx="10923">
                  <c:v>41538.302083333336</c:v>
                </c:pt>
                <c:pt idx="10924">
                  <c:v>41538.3125</c:v>
                </c:pt>
                <c:pt idx="10925">
                  <c:v>41538.322916666664</c:v>
                </c:pt>
                <c:pt idx="10926">
                  <c:v>41538.333333333336</c:v>
                </c:pt>
                <c:pt idx="10927">
                  <c:v>41538.34375</c:v>
                </c:pt>
                <c:pt idx="10928">
                  <c:v>41538.354166666664</c:v>
                </c:pt>
                <c:pt idx="10929">
                  <c:v>41538.364583333336</c:v>
                </c:pt>
                <c:pt idx="10930">
                  <c:v>41538.375</c:v>
                </c:pt>
                <c:pt idx="10931">
                  <c:v>41538.385416666664</c:v>
                </c:pt>
                <c:pt idx="10932">
                  <c:v>41538.395833333336</c:v>
                </c:pt>
                <c:pt idx="10933">
                  <c:v>41538.40625</c:v>
                </c:pt>
                <c:pt idx="10934">
                  <c:v>41538.416666666664</c:v>
                </c:pt>
                <c:pt idx="10935">
                  <c:v>41538.427083333336</c:v>
                </c:pt>
                <c:pt idx="10936">
                  <c:v>41538.4375</c:v>
                </c:pt>
                <c:pt idx="10937">
                  <c:v>41538.447916666664</c:v>
                </c:pt>
                <c:pt idx="10938">
                  <c:v>41538.458333333336</c:v>
                </c:pt>
                <c:pt idx="10939">
                  <c:v>41538.46875</c:v>
                </c:pt>
                <c:pt idx="10940">
                  <c:v>41538.479166666664</c:v>
                </c:pt>
                <c:pt idx="10941">
                  <c:v>41538.489583333336</c:v>
                </c:pt>
                <c:pt idx="10942">
                  <c:v>41538.5</c:v>
                </c:pt>
                <c:pt idx="10943">
                  <c:v>41538.510416666664</c:v>
                </c:pt>
                <c:pt idx="10944">
                  <c:v>41538.520833333336</c:v>
                </c:pt>
                <c:pt idx="10945">
                  <c:v>41538.53125</c:v>
                </c:pt>
                <c:pt idx="10946">
                  <c:v>41538.541666666664</c:v>
                </c:pt>
                <c:pt idx="10947">
                  <c:v>41538.552083333336</c:v>
                </c:pt>
                <c:pt idx="10948">
                  <c:v>41538.5625</c:v>
                </c:pt>
                <c:pt idx="10949">
                  <c:v>41538.572916666664</c:v>
                </c:pt>
                <c:pt idx="10950">
                  <c:v>41538.583333333336</c:v>
                </c:pt>
                <c:pt idx="10951">
                  <c:v>41538.59375</c:v>
                </c:pt>
                <c:pt idx="10952">
                  <c:v>41538.604166666664</c:v>
                </c:pt>
                <c:pt idx="10953">
                  <c:v>41538.614583333336</c:v>
                </c:pt>
                <c:pt idx="10954">
                  <c:v>41538.625</c:v>
                </c:pt>
                <c:pt idx="10955">
                  <c:v>41538.635416666664</c:v>
                </c:pt>
                <c:pt idx="10956">
                  <c:v>41538.645833333336</c:v>
                </c:pt>
                <c:pt idx="10957">
                  <c:v>41538.65625</c:v>
                </c:pt>
                <c:pt idx="10958">
                  <c:v>41538.666666666664</c:v>
                </c:pt>
                <c:pt idx="10959">
                  <c:v>41538.677083333336</c:v>
                </c:pt>
                <c:pt idx="10960">
                  <c:v>41538.6875</c:v>
                </c:pt>
                <c:pt idx="10961">
                  <c:v>41538.697916666664</c:v>
                </c:pt>
                <c:pt idx="10962">
                  <c:v>41538.708333333336</c:v>
                </c:pt>
                <c:pt idx="10963">
                  <c:v>41538.71875</c:v>
                </c:pt>
                <c:pt idx="10964">
                  <c:v>41538.729166666664</c:v>
                </c:pt>
                <c:pt idx="10965">
                  <c:v>41538.739583333336</c:v>
                </c:pt>
                <c:pt idx="10966">
                  <c:v>41538.75</c:v>
                </c:pt>
                <c:pt idx="10967">
                  <c:v>41538.760416666664</c:v>
                </c:pt>
                <c:pt idx="10968">
                  <c:v>41538.770833333336</c:v>
                </c:pt>
                <c:pt idx="10969">
                  <c:v>41538.78125</c:v>
                </c:pt>
                <c:pt idx="10970">
                  <c:v>41538.791666666664</c:v>
                </c:pt>
                <c:pt idx="10971">
                  <c:v>41538.802083333336</c:v>
                </c:pt>
                <c:pt idx="10972">
                  <c:v>41538.8125</c:v>
                </c:pt>
                <c:pt idx="10973">
                  <c:v>41538.822916666664</c:v>
                </c:pt>
                <c:pt idx="10974">
                  <c:v>41538.833333333336</c:v>
                </c:pt>
                <c:pt idx="10975">
                  <c:v>41538.84375</c:v>
                </c:pt>
                <c:pt idx="10976">
                  <c:v>41538.854166666664</c:v>
                </c:pt>
                <c:pt idx="10977">
                  <c:v>41538.864583333336</c:v>
                </c:pt>
                <c:pt idx="10978">
                  <c:v>41538.875</c:v>
                </c:pt>
                <c:pt idx="10979">
                  <c:v>41538.885416666664</c:v>
                </c:pt>
                <c:pt idx="10980">
                  <c:v>41538.895833333336</c:v>
                </c:pt>
                <c:pt idx="10981">
                  <c:v>41538.90625</c:v>
                </c:pt>
                <c:pt idx="10982">
                  <c:v>41538.916666666664</c:v>
                </c:pt>
                <c:pt idx="10983">
                  <c:v>41538.927083333336</c:v>
                </c:pt>
                <c:pt idx="10984">
                  <c:v>41538.9375</c:v>
                </c:pt>
                <c:pt idx="10985">
                  <c:v>41538.947916666664</c:v>
                </c:pt>
                <c:pt idx="10986">
                  <c:v>41538.958333333336</c:v>
                </c:pt>
                <c:pt idx="10987">
                  <c:v>41538.96875</c:v>
                </c:pt>
                <c:pt idx="10988">
                  <c:v>41538.979166666664</c:v>
                </c:pt>
                <c:pt idx="10989">
                  <c:v>41538.989583333336</c:v>
                </c:pt>
                <c:pt idx="10990">
                  <c:v>41539</c:v>
                </c:pt>
                <c:pt idx="10991">
                  <c:v>41539.010416666664</c:v>
                </c:pt>
                <c:pt idx="10992">
                  <c:v>41539.020833333336</c:v>
                </c:pt>
                <c:pt idx="10993">
                  <c:v>41539.03125</c:v>
                </c:pt>
                <c:pt idx="10994">
                  <c:v>41539.041666666664</c:v>
                </c:pt>
                <c:pt idx="10995">
                  <c:v>41539.052083333336</c:v>
                </c:pt>
                <c:pt idx="10996">
                  <c:v>41539.0625</c:v>
                </c:pt>
                <c:pt idx="10997">
                  <c:v>41539.072916666664</c:v>
                </c:pt>
                <c:pt idx="10998">
                  <c:v>41539.083333333336</c:v>
                </c:pt>
                <c:pt idx="10999">
                  <c:v>41539.09375</c:v>
                </c:pt>
                <c:pt idx="11000">
                  <c:v>41539.104166666664</c:v>
                </c:pt>
                <c:pt idx="11001">
                  <c:v>41539.114583333336</c:v>
                </c:pt>
                <c:pt idx="11002">
                  <c:v>41539.125</c:v>
                </c:pt>
                <c:pt idx="11003">
                  <c:v>41539.135416666664</c:v>
                </c:pt>
                <c:pt idx="11004">
                  <c:v>41539.145833333336</c:v>
                </c:pt>
                <c:pt idx="11005">
                  <c:v>41539.15625</c:v>
                </c:pt>
                <c:pt idx="11006">
                  <c:v>41539.166666666664</c:v>
                </c:pt>
                <c:pt idx="11007">
                  <c:v>41539.177083333336</c:v>
                </c:pt>
                <c:pt idx="11008">
                  <c:v>41539.1875</c:v>
                </c:pt>
                <c:pt idx="11009">
                  <c:v>41539.197916666664</c:v>
                </c:pt>
                <c:pt idx="11010">
                  <c:v>41539.208333333336</c:v>
                </c:pt>
                <c:pt idx="11011">
                  <c:v>41539.21875</c:v>
                </c:pt>
                <c:pt idx="11012">
                  <c:v>41539.229166666664</c:v>
                </c:pt>
                <c:pt idx="11013">
                  <c:v>41539.239583333336</c:v>
                </c:pt>
                <c:pt idx="11014">
                  <c:v>41539.25</c:v>
                </c:pt>
                <c:pt idx="11015">
                  <c:v>41539.260416666664</c:v>
                </c:pt>
                <c:pt idx="11016">
                  <c:v>41539.270833333336</c:v>
                </c:pt>
                <c:pt idx="11017">
                  <c:v>41539.28125</c:v>
                </c:pt>
                <c:pt idx="11018">
                  <c:v>41539.291666666664</c:v>
                </c:pt>
                <c:pt idx="11019">
                  <c:v>41539.302083333336</c:v>
                </c:pt>
                <c:pt idx="11020">
                  <c:v>41539.3125</c:v>
                </c:pt>
                <c:pt idx="11021">
                  <c:v>41539.322916666664</c:v>
                </c:pt>
                <c:pt idx="11022">
                  <c:v>41539.333333333336</c:v>
                </c:pt>
                <c:pt idx="11023">
                  <c:v>41539.34375</c:v>
                </c:pt>
                <c:pt idx="11024">
                  <c:v>41539.354166666664</c:v>
                </c:pt>
                <c:pt idx="11025">
                  <c:v>41539.364583333336</c:v>
                </c:pt>
                <c:pt idx="11026">
                  <c:v>41539.375</c:v>
                </c:pt>
                <c:pt idx="11027">
                  <c:v>41539.385416666664</c:v>
                </c:pt>
                <c:pt idx="11028">
                  <c:v>41539.395833333336</c:v>
                </c:pt>
                <c:pt idx="11029">
                  <c:v>41539.40625</c:v>
                </c:pt>
                <c:pt idx="11030">
                  <c:v>41539.416666666664</c:v>
                </c:pt>
                <c:pt idx="11031">
                  <c:v>41539.427083333336</c:v>
                </c:pt>
                <c:pt idx="11032">
                  <c:v>41539.4375</c:v>
                </c:pt>
                <c:pt idx="11033">
                  <c:v>41539.447222222225</c:v>
                </c:pt>
                <c:pt idx="11034">
                  <c:v>41539.447916666664</c:v>
                </c:pt>
                <c:pt idx="11035">
                  <c:v>41539.458333333336</c:v>
                </c:pt>
                <c:pt idx="11036">
                  <c:v>41539.46875</c:v>
                </c:pt>
                <c:pt idx="11037">
                  <c:v>41539.479166666664</c:v>
                </c:pt>
                <c:pt idx="11038">
                  <c:v>41539.489583333336</c:v>
                </c:pt>
                <c:pt idx="11039">
                  <c:v>41539.5</c:v>
                </c:pt>
                <c:pt idx="11040">
                  <c:v>41539.510416666664</c:v>
                </c:pt>
                <c:pt idx="11041">
                  <c:v>41539.520833333336</c:v>
                </c:pt>
                <c:pt idx="11042">
                  <c:v>41539.53125</c:v>
                </c:pt>
                <c:pt idx="11043">
                  <c:v>41539.541666666664</c:v>
                </c:pt>
                <c:pt idx="11044">
                  <c:v>41539.552083333336</c:v>
                </c:pt>
                <c:pt idx="11045">
                  <c:v>41539.5625</c:v>
                </c:pt>
                <c:pt idx="11046">
                  <c:v>41539.572916666664</c:v>
                </c:pt>
                <c:pt idx="11047">
                  <c:v>41539.583333333336</c:v>
                </c:pt>
                <c:pt idx="11048">
                  <c:v>41539.59375</c:v>
                </c:pt>
                <c:pt idx="11049">
                  <c:v>41539.604166666664</c:v>
                </c:pt>
                <c:pt idx="11050">
                  <c:v>41539.614583333336</c:v>
                </c:pt>
                <c:pt idx="11051">
                  <c:v>41539.625</c:v>
                </c:pt>
                <c:pt idx="11052">
                  <c:v>41539.635416666664</c:v>
                </c:pt>
                <c:pt idx="11053">
                  <c:v>41539.645833333336</c:v>
                </c:pt>
                <c:pt idx="11054">
                  <c:v>41539.65625</c:v>
                </c:pt>
                <c:pt idx="11055">
                  <c:v>41539.666666666664</c:v>
                </c:pt>
                <c:pt idx="11056">
                  <c:v>41539.677083333336</c:v>
                </c:pt>
                <c:pt idx="11057">
                  <c:v>41539.6875</c:v>
                </c:pt>
                <c:pt idx="11058">
                  <c:v>41539.697916666664</c:v>
                </c:pt>
                <c:pt idx="11059">
                  <c:v>41539.708333333336</c:v>
                </c:pt>
                <c:pt idx="11060">
                  <c:v>41539.71875</c:v>
                </c:pt>
                <c:pt idx="11061">
                  <c:v>41539.729166666664</c:v>
                </c:pt>
                <c:pt idx="11062">
                  <c:v>41539.739583333336</c:v>
                </c:pt>
                <c:pt idx="11063">
                  <c:v>41539.75</c:v>
                </c:pt>
                <c:pt idx="11064">
                  <c:v>41539.760416666664</c:v>
                </c:pt>
                <c:pt idx="11065">
                  <c:v>41539.770833333336</c:v>
                </c:pt>
                <c:pt idx="11066">
                  <c:v>41539.78125</c:v>
                </c:pt>
                <c:pt idx="11067">
                  <c:v>41539.791666666664</c:v>
                </c:pt>
                <c:pt idx="11068">
                  <c:v>41539.802083333336</c:v>
                </c:pt>
                <c:pt idx="11069">
                  <c:v>41539.8125</c:v>
                </c:pt>
                <c:pt idx="11070">
                  <c:v>41539.822916666664</c:v>
                </c:pt>
                <c:pt idx="11071">
                  <c:v>41539.833333333336</c:v>
                </c:pt>
                <c:pt idx="11072">
                  <c:v>41539.84375</c:v>
                </c:pt>
                <c:pt idx="11073">
                  <c:v>41539.854166666664</c:v>
                </c:pt>
                <c:pt idx="11074">
                  <c:v>41539.864583333336</c:v>
                </c:pt>
                <c:pt idx="11075">
                  <c:v>41539.875</c:v>
                </c:pt>
                <c:pt idx="11076">
                  <c:v>41539.885416666664</c:v>
                </c:pt>
                <c:pt idx="11077">
                  <c:v>41539.895833333336</c:v>
                </c:pt>
                <c:pt idx="11078">
                  <c:v>41539.90625</c:v>
                </c:pt>
                <c:pt idx="11079">
                  <c:v>41539.916666666664</c:v>
                </c:pt>
                <c:pt idx="11080">
                  <c:v>41539.927083333336</c:v>
                </c:pt>
                <c:pt idx="11081">
                  <c:v>41539.9375</c:v>
                </c:pt>
                <c:pt idx="11082">
                  <c:v>41539.947916666664</c:v>
                </c:pt>
                <c:pt idx="11083">
                  <c:v>41539.958333333336</c:v>
                </c:pt>
                <c:pt idx="11084">
                  <c:v>41539.96875</c:v>
                </c:pt>
                <c:pt idx="11085">
                  <c:v>41539.979166666664</c:v>
                </c:pt>
                <c:pt idx="11086">
                  <c:v>41539.989583333336</c:v>
                </c:pt>
                <c:pt idx="11087">
                  <c:v>41540</c:v>
                </c:pt>
                <c:pt idx="11088">
                  <c:v>41540.010416666664</c:v>
                </c:pt>
                <c:pt idx="11089">
                  <c:v>41540.020833333336</c:v>
                </c:pt>
                <c:pt idx="11090">
                  <c:v>41540.03125</c:v>
                </c:pt>
                <c:pt idx="11091">
                  <c:v>41540.041666666664</c:v>
                </c:pt>
                <c:pt idx="11092">
                  <c:v>41540.052083333336</c:v>
                </c:pt>
                <c:pt idx="11093">
                  <c:v>41540.0625</c:v>
                </c:pt>
                <c:pt idx="11094">
                  <c:v>41540.072916666664</c:v>
                </c:pt>
                <c:pt idx="11095">
                  <c:v>41540.083333333336</c:v>
                </c:pt>
                <c:pt idx="11096">
                  <c:v>41540.09375</c:v>
                </c:pt>
                <c:pt idx="11097">
                  <c:v>41540.104166666664</c:v>
                </c:pt>
                <c:pt idx="11098">
                  <c:v>41540.114583333336</c:v>
                </c:pt>
                <c:pt idx="11099">
                  <c:v>41540.125</c:v>
                </c:pt>
                <c:pt idx="11100">
                  <c:v>41540.135416666664</c:v>
                </c:pt>
                <c:pt idx="11101">
                  <c:v>41540.145833333336</c:v>
                </c:pt>
                <c:pt idx="11102">
                  <c:v>41540.15625</c:v>
                </c:pt>
                <c:pt idx="11103">
                  <c:v>41540.166666666664</c:v>
                </c:pt>
                <c:pt idx="11104">
                  <c:v>41540.177083333336</c:v>
                </c:pt>
                <c:pt idx="11105">
                  <c:v>41540.1875</c:v>
                </c:pt>
                <c:pt idx="11106">
                  <c:v>41540.197916666664</c:v>
                </c:pt>
                <c:pt idx="11107">
                  <c:v>41540.208333333336</c:v>
                </c:pt>
                <c:pt idx="11108">
                  <c:v>41540.21875</c:v>
                </c:pt>
                <c:pt idx="11109">
                  <c:v>41540.229166666664</c:v>
                </c:pt>
                <c:pt idx="11110">
                  <c:v>41540.239583333336</c:v>
                </c:pt>
                <c:pt idx="11111">
                  <c:v>41540.25</c:v>
                </c:pt>
                <c:pt idx="11112">
                  <c:v>41540.260416666664</c:v>
                </c:pt>
                <c:pt idx="11113">
                  <c:v>41540.270833333336</c:v>
                </c:pt>
                <c:pt idx="11114">
                  <c:v>41540.28125</c:v>
                </c:pt>
                <c:pt idx="11115">
                  <c:v>41540.291666666664</c:v>
                </c:pt>
                <c:pt idx="11116">
                  <c:v>41540.302083333336</c:v>
                </c:pt>
                <c:pt idx="11117">
                  <c:v>41540.3125</c:v>
                </c:pt>
                <c:pt idx="11118">
                  <c:v>41540.322916666664</c:v>
                </c:pt>
                <c:pt idx="11119">
                  <c:v>41540.333333333336</c:v>
                </c:pt>
                <c:pt idx="11120">
                  <c:v>41540.34375</c:v>
                </c:pt>
                <c:pt idx="11121">
                  <c:v>41540.354166666664</c:v>
                </c:pt>
                <c:pt idx="11122">
                  <c:v>41540.363888888889</c:v>
                </c:pt>
                <c:pt idx="11123">
                  <c:v>41540.364583333336</c:v>
                </c:pt>
                <c:pt idx="11124">
                  <c:v>41540.375</c:v>
                </c:pt>
                <c:pt idx="11125">
                  <c:v>41540.385416666664</c:v>
                </c:pt>
                <c:pt idx="11126">
                  <c:v>41540.395833333336</c:v>
                </c:pt>
                <c:pt idx="11127">
                  <c:v>41540.40625</c:v>
                </c:pt>
                <c:pt idx="11128">
                  <c:v>41540.416666666664</c:v>
                </c:pt>
                <c:pt idx="11129">
                  <c:v>41540.427083333336</c:v>
                </c:pt>
                <c:pt idx="11130">
                  <c:v>41540.4375</c:v>
                </c:pt>
                <c:pt idx="11131">
                  <c:v>41540.447916666664</c:v>
                </c:pt>
                <c:pt idx="11132">
                  <c:v>41540.458333333336</c:v>
                </c:pt>
                <c:pt idx="11133">
                  <c:v>41540.46875</c:v>
                </c:pt>
                <c:pt idx="11134">
                  <c:v>41540.479166666664</c:v>
                </c:pt>
                <c:pt idx="11135">
                  <c:v>41540.489583333336</c:v>
                </c:pt>
                <c:pt idx="11136">
                  <c:v>41540.5</c:v>
                </c:pt>
                <c:pt idx="11137">
                  <c:v>41540.510416666664</c:v>
                </c:pt>
                <c:pt idx="11138">
                  <c:v>41540.520833333336</c:v>
                </c:pt>
                <c:pt idx="11139">
                  <c:v>41540.53125</c:v>
                </c:pt>
                <c:pt idx="11140">
                  <c:v>41540.541666666664</c:v>
                </c:pt>
                <c:pt idx="11141">
                  <c:v>41540.552083333336</c:v>
                </c:pt>
                <c:pt idx="11142">
                  <c:v>41540.5625</c:v>
                </c:pt>
                <c:pt idx="11143">
                  <c:v>41540.572916666664</c:v>
                </c:pt>
                <c:pt idx="11144">
                  <c:v>41540.583333333336</c:v>
                </c:pt>
                <c:pt idx="11145">
                  <c:v>41540.59375</c:v>
                </c:pt>
                <c:pt idx="11146">
                  <c:v>41540.604166666664</c:v>
                </c:pt>
                <c:pt idx="11147">
                  <c:v>41540.614583333336</c:v>
                </c:pt>
                <c:pt idx="11148">
                  <c:v>41540.625</c:v>
                </c:pt>
                <c:pt idx="11149">
                  <c:v>41540.635416666664</c:v>
                </c:pt>
                <c:pt idx="11150">
                  <c:v>41540.645833333336</c:v>
                </c:pt>
                <c:pt idx="11151">
                  <c:v>41540.65625</c:v>
                </c:pt>
                <c:pt idx="11152">
                  <c:v>41540.666666666664</c:v>
                </c:pt>
                <c:pt idx="11153">
                  <c:v>41540.677083333336</c:v>
                </c:pt>
                <c:pt idx="11154">
                  <c:v>41540.6875</c:v>
                </c:pt>
                <c:pt idx="11155">
                  <c:v>41540.697916666664</c:v>
                </c:pt>
                <c:pt idx="11156">
                  <c:v>41540.708333333336</c:v>
                </c:pt>
                <c:pt idx="11157">
                  <c:v>41540.71875</c:v>
                </c:pt>
                <c:pt idx="11158">
                  <c:v>41540.729166666664</c:v>
                </c:pt>
                <c:pt idx="11159">
                  <c:v>41540.739583333336</c:v>
                </c:pt>
                <c:pt idx="11160">
                  <c:v>41540.75</c:v>
                </c:pt>
                <c:pt idx="11161">
                  <c:v>41540.760416666664</c:v>
                </c:pt>
                <c:pt idx="11162">
                  <c:v>41540.770833333336</c:v>
                </c:pt>
                <c:pt idx="11163">
                  <c:v>41540.78125</c:v>
                </c:pt>
                <c:pt idx="11164">
                  <c:v>41540.791666666664</c:v>
                </c:pt>
                <c:pt idx="11165">
                  <c:v>41540.802083333336</c:v>
                </c:pt>
                <c:pt idx="11166">
                  <c:v>41540.8125</c:v>
                </c:pt>
                <c:pt idx="11167">
                  <c:v>41540.822916666664</c:v>
                </c:pt>
                <c:pt idx="11168">
                  <c:v>41540.833333333336</c:v>
                </c:pt>
                <c:pt idx="11169">
                  <c:v>41540.84375</c:v>
                </c:pt>
                <c:pt idx="11170">
                  <c:v>41540.854166666664</c:v>
                </c:pt>
                <c:pt idx="11171">
                  <c:v>41540.864583333336</c:v>
                </c:pt>
                <c:pt idx="11172">
                  <c:v>41540.875</c:v>
                </c:pt>
                <c:pt idx="11173">
                  <c:v>41540.885416666664</c:v>
                </c:pt>
                <c:pt idx="11174">
                  <c:v>41540.895833333336</c:v>
                </c:pt>
                <c:pt idx="11175">
                  <c:v>41540.90625</c:v>
                </c:pt>
                <c:pt idx="11176">
                  <c:v>41540.916666666664</c:v>
                </c:pt>
                <c:pt idx="11177">
                  <c:v>41540.927083333336</c:v>
                </c:pt>
                <c:pt idx="11178">
                  <c:v>41540.9375</c:v>
                </c:pt>
                <c:pt idx="11179">
                  <c:v>41540.947916666664</c:v>
                </c:pt>
                <c:pt idx="11180">
                  <c:v>41540.958333333336</c:v>
                </c:pt>
                <c:pt idx="11181">
                  <c:v>41540.96875</c:v>
                </c:pt>
                <c:pt idx="11182">
                  <c:v>41540.979166666664</c:v>
                </c:pt>
                <c:pt idx="11183">
                  <c:v>41540.989583333336</c:v>
                </c:pt>
                <c:pt idx="11184">
                  <c:v>41541</c:v>
                </c:pt>
                <c:pt idx="11185">
                  <c:v>41541.010416666664</c:v>
                </c:pt>
                <c:pt idx="11186">
                  <c:v>41541.020833333336</c:v>
                </c:pt>
                <c:pt idx="11187">
                  <c:v>41541.03125</c:v>
                </c:pt>
                <c:pt idx="11188">
                  <c:v>41541.041666666664</c:v>
                </c:pt>
                <c:pt idx="11189">
                  <c:v>41541.052083333336</c:v>
                </c:pt>
                <c:pt idx="11190">
                  <c:v>41541.0625</c:v>
                </c:pt>
                <c:pt idx="11191">
                  <c:v>41541.072916666664</c:v>
                </c:pt>
                <c:pt idx="11192">
                  <c:v>41541.083333333336</c:v>
                </c:pt>
                <c:pt idx="11193">
                  <c:v>41541.09375</c:v>
                </c:pt>
                <c:pt idx="11194">
                  <c:v>41541.104166666664</c:v>
                </c:pt>
                <c:pt idx="11195">
                  <c:v>41541.114583333336</c:v>
                </c:pt>
                <c:pt idx="11196">
                  <c:v>41541.125</c:v>
                </c:pt>
                <c:pt idx="11197">
                  <c:v>41541.135416666664</c:v>
                </c:pt>
                <c:pt idx="11198">
                  <c:v>41541.145833333336</c:v>
                </c:pt>
                <c:pt idx="11199">
                  <c:v>41541.15625</c:v>
                </c:pt>
                <c:pt idx="11200">
                  <c:v>41541.166666666664</c:v>
                </c:pt>
                <c:pt idx="11201">
                  <c:v>41541.177083333336</c:v>
                </c:pt>
                <c:pt idx="11202">
                  <c:v>41541.1875</c:v>
                </c:pt>
                <c:pt idx="11203">
                  <c:v>41541.197916666664</c:v>
                </c:pt>
                <c:pt idx="11204">
                  <c:v>41541.208333333336</c:v>
                </c:pt>
                <c:pt idx="11205">
                  <c:v>41541.21875</c:v>
                </c:pt>
                <c:pt idx="11206">
                  <c:v>41541.229166666664</c:v>
                </c:pt>
                <c:pt idx="11207">
                  <c:v>41541.239583333336</c:v>
                </c:pt>
                <c:pt idx="11208">
                  <c:v>41541.25</c:v>
                </c:pt>
                <c:pt idx="11209">
                  <c:v>41541.260416666664</c:v>
                </c:pt>
                <c:pt idx="11210">
                  <c:v>41541.270833333336</c:v>
                </c:pt>
                <c:pt idx="11211">
                  <c:v>41541.28125</c:v>
                </c:pt>
                <c:pt idx="11212">
                  <c:v>41541.291666666664</c:v>
                </c:pt>
                <c:pt idx="11213">
                  <c:v>41541.302083333336</c:v>
                </c:pt>
                <c:pt idx="11214">
                  <c:v>41541.3125</c:v>
                </c:pt>
                <c:pt idx="11215">
                  <c:v>41541.322916666664</c:v>
                </c:pt>
                <c:pt idx="11216">
                  <c:v>41541.333333333336</c:v>
                </c:pt>
                <c:pt idx="11217">
                  <c:v>41541.34375</c:v>
                </c:pt>
                <c:pt idx="11218">
                  <c:v>41541.354166666664</c:v>
                </c:pt>
                <c:pt idx="11219">
                  <c:v>41541.364583333336</c:v>
                </c:pt>
                <c:pt idx="11220">
                  <c:v>41541.375</c:v>
                </c:pt>
                <c:pt idx="11221">
                  <c:v>41541.385416666664</c:v>
                </c:pt>
                <c:pt idx="11222">
                  <c:v>41541.395833333336</c:v>
                </c:pt>
                <c:pt idx="11223">
                  <c:v>41541.40625</c:v>
                </c:pt>
                <c:pt idx="11224">
                  <c:v>41541.416666666664</c:v>
                </c:pt>
                <c:pt idx="11225">
                  <c:v>41541.427083333336</c:v>
                </c:pt>
                <c:pt idx="11226">
                  <c:v>41541.4375</c:v>
                </c:pt>
                <c:pt idx="11227">
                  <c:v>41541.447916666664</c:v>
                </c:pt>
                <c:pt idx="11228">
                  <c:v>41541.458333333336</c:v>
                </c:pt>
                <c:pt idx="11229">
                  <c:v>41541.46875</c:v>
                </c:pt>
                <c:pt idx="11230">
                  <c:v>41541.479166666664</c:v>
                </c:pt>
                <c:pt idx="11231">
                  <c:v>41541.489583333336</c:v>
                </c:pt>
                <c:pt idx="11232">
                  <c:v>41541.5</c:v>
                </c:pt>
                <c:pt idx="11233">
                  <c:v>41541.510416666664</c:v>
                </c:pt>
                <c:pt idx="11234">
                  <c:v>41541.520833333336</c:v>
                </c:pt>
                <c:pt idx="11235">
                  <c:v>41541.53125</c:v>
                </c:pt>
                <c:pt idx="11236">
                  <c:v>41541.541666666664</c:v>
                </c:pt>
                <c:pt idx="11237">
                  <c:v>41541.552083333336</c:v>
                </c:pt>
                <c:pt idx="11238">
                  <c:v>41541.5625</c:v>
                </c:pt>
                <c:pt idx="11239">
                  <c:v>41541.572916666664</c:v>
                </c:pt>
                <c:pt idx="11240">
                  <c:v>41541.583333333336</c:v>
                </c:pt>
                <c:pt idx="11241">
                  <c:v>41541.59375</c:v>
                </c:pt>
                <c:pt idx="11242">
                  <c:v>41541.604166666664</c:v>
                </c:pt>
                <c:pt idx="11243">
                  <c:v>41541.614583333336</c:v>
                </c:pt>
                <c:pt idx="11244">
                  <c:v>41541.625</c:v>
                </c:pt>
                <c:pt idx="11245">
                  <c:v>41541.635416666664</c:v>
                </c:pt>
                <c:pt idx="11246">
                  <c:v>41541.645833333336</c:v>
                </c:pt>
                <c:pt idx="11247">
                  <c:v>41541.65625</c:v>
                </c:pt>
                <c:pt idx="11248">
                  <c:v>41541.666666666664</c:v>
                </c:pt>
                <c:pt idx="11249">
                  <c:v>41541.677083333336</c:v>
                </c:pt>
                <c:pt idx="11250">
                  <c:v>41541.6875</c:v>
                </c:pt>
                <c:pt idx="11251">
                  <c:v>41541.697916666664</c:v>
                </c:pt>
                <c:pt idx="11252">
                  <c:v>41541.708333333336</c:v>
                </c:pt>
                <c:pt idx="11253">
                  <c:v>41541.71875</c:v>
                </c:pt>
                <c:pt idx="11254">
                  <c:v>41541.729166666664</c:v>
                </c:pt>
                <c:pt idx="11255">
                  <c:v>41541.739583333336</c:v>
                </c:pt>
                <c:pt idx="11256">
                  <c:v>41541.75</c:v>
                </c:pt>
                <c:pt idx="11257">
                  <c:v>41541.760416666664</c:v>
                </c:pt>
                <c:pt idx="11258">
                  <c:v>41541.770833333336</c:v>
                </c:pt>
                <c:pt idx="11259">
                  <c:v>41541.78125</c:v>
                </c:pt>
                <c:pt idx="11260">
                  <c:v>41541.791666666664</c:v>
                </c:pt>
                <c:pt idx="11261">
                  <c:v>41541.802083333336</c:v>
                </c:pt>
                <c:pt idx="11262">
                  <c:v>41541.8125</c:v>
                </c:pt>
                <c:pt idx="11263">
                  <c:v>41541.822916666664</c:v>
                </c:pt>
                <c:pt idx="11264">
                  <c:v>41541.833333333336</c:v>
                </c:pt>
                <c:pt idx="11265">
                  <c:v>41541.84375</c:v>
                </c:pt>
                <c:pt idx="11266">
                  <c:v>41541.854166666664</c:v>
                </c:pt>
                <c:pt idx="11267">
                  <c:v>41541.864583333336</c:v>
                </c:pt>
                <c:pt idx="11268">
                  <c:v>41541.875</c:v>
                </c:pt>
                <c:pt idx="11269">
                  <c:v>41541.885416666664</c:v>
                </c:pt>
                <c:pt idx="11270">
                  <c:v>41541.895833333336</c:v>
                </c:pt>
                <c:pt idx="11271">
                  <c:v>41541.90625</c:v>
                </c:pt>
                <c:pt idx="11272">
                  <c:v>41541.916666666664</c:v>
                </c:pt>
                <c:pt idx="11273">
                  <c:v>41541.927083333336</c:v>
                </c:pt>
                <c:pt idx="11274">
                  <c:v>41541.9375</c:v>
                </c:pt>
                <c:pt idx="11275">
                  <c:v>41541.947916666664</c:v>
                </c:pt>
                <c:pt idx="11276">
                  <c:v>41541.958333333336</c:v>
                </c:pt>
                <c:pt idx="11277">
                  <c:v>41541.96875</c:v>
                </c:pt>
                <c:pt idx="11278">
                  <c:v>41541.979166666664</c:v>
                </c:pt>
                <c:pt idx="11279">
                  <c:v>41541.989583333336</c:v>
                </c:pt>
                <c:pt idx="11280">
                  <c:v>41542</c:v>
                </c:pt>
                <c:pt idx="11281">
                  <c:v>41542.010416666664</c:v>
                </c:pt>
                <c:pt idx="11282">
                  <c:v>41542.020833333336</c:v>
                </c:pt>
                <c:pt idx="11283">
                  <c:v>41542.03125</c:v>
                </c:pt>
                <c:pt idx="11284">
                  <c:v>41542.041666666664</c:v>
                </c:pt>
                <c:pt idx="11285">
                  <c:v>41542.052083333336</c:v>
                </c:pt>
                <c:pt idx="11286">
                  <c:v>41542.0625</c:v>
                </c:pt>
                <c:pt idx="11287">
                  <c:v>41542.072916666664</c:v>
                </c:pt>
                <c:pt idx="11288">
                  <c:v>41542.083333333336</c:v>
                </c:pt>
                <c:pt idx="11289">
                  <c:v>41542.09375</c:v>
                </c:pt>
                <c:pt idx="11290">
                  <c:v>41542.104166666664</c:v>
                </c:pt>
                <c:pt idx="11291">
                  <c:v>41542.114583333336</c:v>
                </c:pt>
                <c:pt idx="11292">
                  <c:v>41542.125</c:v>
                </c:pt>
                <c:pt idx="11293">
                  <c:v>41542.135416666664</c:v>
                </c:pt>
                <c:pt idx="11294">
                  <c:v>41542.145138888889</c:v>
                </c:pt>
                <c:pt idx="11295">
                  <c:v>41542.145833333336</c:v>
                </c:pt>
                <c:pt idx="11296">
                  <c:v>41542.15625</c:v>
                </c:pt>
                <c:pt idx="11297">
                  <c:v>41542.166666666664</c:v>
                </c:pt>
                <c:pt idx="11298">
                  <c:v>41542.177083333336</c:v>
                </c:pt>
                <c:pt idx="11299">
                  <c:v>41542.1875</c:v>
                </c:pt>
                <c:pt idx="11300">
                  <c:v>41542.197916666664</c:v>
                </c:pt>
                <c:pt idx="11301">
                  <c:v>41542.208333333336</c:v>
                </c:pt>
                <c:pt idx="11302">
                  <c:v>41542.21875</c:v>
                </c:pt>
                <c:pt idx="11303">
                  <c:v>41542.229166666664</c:v>
                </c:pt>
                <c:pt idx="11304">
                  <c:v>41542.239583333336</c:v>
                </c:pt>
                <c:pt idx="11305">
                  <c:v>41542.25</c:v>
                </c:pt>
                <c:pt idx="11306">
                  <c:v>41542.260416666664</c:v>
                </c:pt>
                <c:pt idx="11307">
                  <c:v>41542.270833333336</c:v>
                </c:pt>
                <c:pt idx="11308">
                  <c:v>41542.28125</c:v>
                </c:pt>
                <c:pt idx="11309">
                  <c:v>41542.291666666664</c:v>
                </c:pt>
                <c:pt idx="11310">
                  <c:v>41542.302083333336</c:v>
                </c:pt>
                <c:pt idx="11311">
                  <c:v>41542.3125</c:v>
                </c:pt>
                <c:pt idx="11312">
                  <c:v>41542.322916666664</c:v>
                </c:pt>
                <c:pt idx="11313">
                  <c:v>41542.333333333336</c:v>
                </c:pt>
                <c:pt idx="11314">
                  <c:v>41542.34375</c:v>
                </c:pt>
                <c:pt idx="11315">
                  <c:v>41542.354166666664</c:v>
                </c:pt>
                <c:pt idx="11316">
                  <c:v>41542.364583333336</c:v>
                </c:pt>
                <c:pt idx="11317">
                  <c:v>41542.375</c:v>
                </c:pt>
                <c:pt idx="11318">
                  <c:v>41542.385416666664</c:v>
                </c:pt>
                <c:pt idx="11319">
                  <c:v>41542.395833333336</c:v>
                </c:pt>
                <c:pt idx="11320">
                  <c:v>41542.40625</c:v>
                </c:pt>
                <c:pt idx="11321">
                  <c:v>41542.416666666664</c:v>
                </c:pt>
                <c:pt idx="11322">
                  <c:v>41542.427083333336</c:v>
                </c:pt>
                <c:pt idx="11323">
                  <c:v>41542.4375</c:v>
                </c:pt>
                <c:pt idx="11324">
                  <c:v>41542.447916666664</c:v>
                </c:pt>
                <c:pt idx="11325">
                  <c:v>41542.458333333336</c:v>
                </c:pt>
                <c:pt idx="11326">
                  <c:v>41542.46875</c:v>
                </c:pt>
                <c:pt idx="11327">
                  <c:v>41542.479166666664</c:v>
                </c:pt>
                <c:pt idx="11328">
                  <c:v>41542.489583333336</c:v>
                </c:pt>
                <c:pt idx="11329">
                  <c:v>41542.5</c:v>
                </c:pt>
                <c:pt idx="11330">
                  <c:v>41542.510416666664</c:v>
                </c:pt>
                <c:pt idx="11331">
                  <c:v>41542.520833333336</c:v>
                </c:pt>
                <c:pt idx="11332">
                  <c:v>41542.53125</c:v>
                </c:pt>
                <c:pt idx="11333">
                  <c:v>41542.541666666664</c:v>
                </c:pt>
                <c:pt idx="11334">
                  <c:v>41542.552083333336</c:v>
                </c:pt>
                <c:pt idx="11335">
                  <c:v>41542.5625</c:v>
                </c:pt>
                <c:pt idx="11336">
                  <c:v>41542.572916666664</c:v>
                </c:pt>
                <c:pt idx="11337">
                  <c:v>41542.583333333336</c:v>
                </c:pt>
                <c:pt idx="11338">
                  <c:v>41542.59375</c:v>
                </c:pt>
                <c:pt idx="11339">
                  <c:v>41542.604166666664</c:v>
                </c:pt>
                <c:pt idx="11340">
                  <c:v>41542.614583333336</c:v>
                </c:pt>
                <c:pt idx="11341">
                  <c:v>41542.625</c:v>
                </c:pt>
                <c:pt idx="11342">
                  <c:v>41542.635416666664</c:v>
                </c:pt>
                <c:pt idx="11343">
                  <c:v>41542.645833333336</c:v>
                </c:pt>
                <c:pt idx="11344">
                  <c:v>41542.65625</c:v>
                </c:pt>
                <c:pt idx="11345">
                  <c:v>41542.666666666664</c:v>
                </c:pt>
                <c:pt idx="11346">
                  <c:v>41542.677083333336</c:v>
                </c:pt>
                <c:pt idx="11347">
                  <c:v>41542.6875</c:v>
                </c:pt>
                <c:pt idx="11348">
                  <c:v>41542.697916666664</c:v>
                </c:pt>
                <c:pt idx="11349">
                  <c:v>41542.708333333336</c:v>
                </c:pt>
                <c:pt idx="11350">
                  <c:v>41542.71875</c:v>
                </c:pt>
                <c:pt idx="11351">
                  <c:v>41542.729166666664</c:v>
                </c:pt>
                <c:pt idx="11352">
                  <c:v>41542.739583333336</c:v>
                </c:pt>
                <c:pt idx="11353">
                  <c:v>41542.75</c:v>
                </c:pt>
                <c:pt idx="11354">
                  <c:v>41542.760416666664</c:v>
                </c:pt>
                <c:pt idx="11355">
                  <c:v>41542.770833333336</c:v>
                </c:pt>
                <c:pt idx="11356">
                  <c:v>41542.78125</c:v>
                </c:pt>
                <c:pt idx="11357">
                  <c:v>41542.791666666664</c:v>
                </c:pt>
                <c:pt idx="11358">
                  <c:v>41542.802083333336</c:v>
                </c:pt>
                <c:pt idx="11359">
                  <c:v>41542.8125</c:v>
                </c:pt>
                <c:pt idx="11360">
                  <c:v>41542.822916666664</c:v>
                </c:pt>
                <c:pt idx="11361">
                  <c:v>41542.833333333336</c:v>
                </c:pt>
                <c:pt idx="11362">
                  <c:v>41542.84375</c:v>
                </c:pt>
                <c:pt idx="11363">
                  <c:v>41542.854166666664</c:v>
                </c:pt>
                <c:pt idx="11364">
                  <c:v>41542.864583333336</c:v>
                </c:pt>
                <c:pt idx="11365">
                  <c:v>41542.875</c:v>
                </c:pt>
                <c:pt idx="11366">
                  <c:v>41542.885416666664</c:v>
                </c:pt>
                <c:pt idx="11367">
                  <c:v>41542.895833333336</c:v>
                </c:pt>
                <c:pt idx="11368">
                  <c:v>41542.90625</c:v>
                </c:pt>
                <c:pt idx="11369">
                  <c:v>41542.916666666664</c:v>
                </c:pt>
                <c:pt idx="11370">
                  <c:v>41542.927083333336</c:v>
                </c:pt>
                <c:pt idx="11371">
                  <c:v>41542.9375</c:v>
                </c:pt>
                <c:pt idx="11372">
                  <c:v>41542.947916666664</c:v>
                </c:pt>
                <c:pt idx="11373">
                  <c:v>41542.958333333336</c:v>
                </c:pt>
                <c:pt idx="11374">
                  <c:v>41542.96875</c:v>
                </c:pt>
                <c:pt idx="11375">
                  <c:v>41542.979166666664</c:v>
                </c:pt>
                <c:pt idx="11376">
                  <c:v>41542.989583333336</c:v>
                </c:pt>
                <c:pt idx="11377">
                  <c:v>41543</c:v>
                </c:pt>
                <c:pt idx="11378">
                  <c:v>41543.010416666664</c:v>
                </c:pt>
                <c:pt idx="11379">
                  <c:v>41543.020833333336</c:v>
                </c:pt>
                <c:pt idx="11380">
                  <c:v>41543.03125</c:v>
                </c:pt>
                <c:pt idx="11381">
                  <c:v>41543.041666666664</c:v>
                </c:pt>
                <c:pt idx="11382">
                  <c:v>41543.052083333336</c:v>
                </c:pt>
                <c:pt idx="11383">
                  <c:v>41543.0625</c:v>
                </c:pt>
                <c:pt idx="11384">
                  <c:v>41543.072916666664</c:v>
                </c:pt>
                <c:pt idx="11385">
                  <c:v>41543.083333333336</c:v>
                </c:pt>
                <c:pt idx="11386">
                  <c:v>41543.09375</c:v>
                </c:pt>
                <c:pt idx="11387">
                  <c:v>41543.104166666664</c:v>
                </c:pt>
                <c:pt idx="11388">
                  <c:v>41543.114583333336</c:v>
                </c:pt>
                <c:pt idx="11389">
                  <c:v>41543.125</c:v>
                </c:pt>
                <c:pt idx="11390">
                  <c:v>41543.135416666664</c:v>
                </c:pt>
                <c:pt idx="11391">
                  <c:v>41543.145833333336</c:v>
                </c:pt>
                <c:pt idx="11392">
                  <c:v>41543.15625</c:v>
                </c:pt>
                <c:pt idx="11393">
                  <c:v>41543.166666666664</c:v>
                </c:pt>
                <c:pt idx="11394">
                  <c:v>41543.177083333336</c:v>
                </c:pt>
                <c:pt idx="11395">
                  <c:v>41543.1875</c:v>
                </c:pt>
                <c:pt idx="11396">
                  <c:v>41543.197916666664</c:v>
                </c:pt>
                <c:pt idx="11397">
                  <c:v>41543.208333333336</c:v>
                </c:pt>
                <c:pt idx="11398">
                  <c:v>41543.21875</c:v>
                </c:pt>
                <c:pt idx="11399">
                  <c:v>41543.229166666664</c:v>
                </c:pt>
                <c:pt idx="11400">
                  <c:v>41543.239583333336</c:v>
                </c:pt>
                <c:pt idx="11401">
                  <c:v>41543.25</c:v>
                </c:pt>
                <c:pt idx="11402">
                  <c:v>41543.260416666664</c:v>
                </c:pt>
                <c:pt idx="11403">
                  <c:v>41543.270833333336</c:v>
                </c:pt>
                <c:pt idx="11404">
                  <c:v>41543.28125</c:v>
                </c:pt>
                <c:pt idx="11405">
                  <c:v>41543.291666666664</c:v>
                </c:pt>
                <c:pt idx="11406">
                  <c:v>41543.302083333336</c:v>
                </c:pt>
                <c:pt idx="11407">
                  <c:v>41543.3125</c:v>
                </c:pt>
                <c:pt idx="11408">
                  <c:v>41543.322916666664</c:v>
                </c:pt>
                <c:pt idx="11409">
                  <c:v>41543.333333333336</c:v>
                </c:pt>
                <c:pt idx="11410">
                  <c:v>41543.34375</c:v>
                </c:pt>
                <c:pt idx="11411">
                  <c:v>41543.354166666664</c:v>
                </c:pt>
                <c:pt idx="11412">
                  <c:v>41543.364583333336</c:v>
                </c:pt>
                <c:pt idx="11413">
                  <c:v>41543.375</c:v>
                </c:pt>
                <c:pt idx="11414">
                  <c:v>41543.385416666664</c:v>
                </c:pt>
                <c:pt idx="11415">
                  <c:v>41543.395833333336</c:v>
                </c:pt>
                <c:pt idx="11416">
                  <c:v>41543.40625</c:v>
                </c:pt>
                <c:pt idx="11417">
                  <c:v>41543.416666666664</c:v>
                </c:pt>
                <c:pt idx="11418">
                  <c:v>41543.427083333336</c:v>
                </c:pt>
                <c:pt idx="11419">
                  <c:v>41543.4375</c:v>
                </c:pt>
                <c:pt idx="11420">
                  <c:v>41543.447916666664</c:v>
                </c:pt>
                <c:pt idx="11421">
                  <c:v>41543.458333333336</c:v>
                </c:pt>
                <c:pt idx="11422">
                  <c:v>41543.46875</c:v>
                </c:pt>
                <c:pt idx="11423">
                  <c:v>41543.479166666664</c:v>
                </c:pt>
                <c:pt idx="11424">
                  <c:v>41543.489583333336</c:v>
                </c:pt>
                <c:pt idx="11425">
                  <c:v>41543.5</c:v>
                </c:pt>
                <c:pt idx="11426">
                  <c:v>41543.510416666664</c:v>
                </c:pt>
                <c:pt idx="11427">
                  <c:v>41543.520833333336</c:v>
                </c:pt>
                <c:pt idx="11428">
                  <c:v>41543.53125</c:v>
                </c:pt>
                <c:pt idx="11429">
                  <c:v>41543.541666666664</c:v>
                </c:pt>
                <c:pt idx="11430">
                  <c:v>41543.552083333336</c:v>
                </c:pt>
                <c:pt idx="11431">
                  <c:v>41543.5625</c:v>
                </c:pt>
                <c:pt idx="11432">
                  <c:v>41543.572916666664</c:v>
                </c:pt>
                <c:pt idx="11433">
                  <c:v>41543.583333333336</c:v>
                </c:pt>
                <c:pt idx="11434">
                  <c:v>41543.59375</c:v>
                </c:pt>
                <c:pt idx="11435">
                  <c:v>41543.604166666664</c:v>
                </c:pt>
                <c:pt idx="11436">
                  <c:v>41543.614583333336</c:v>
                </c:pt>
                <c:pt idx="11437">
                  <c:v>41543.625</c:v>
                </c:pt>
                <c:pt idx="11438">
                  <c:v>41543.635416666664</c:v>
                </c:pt>
                <c:pt idx="11439">
                  <c:v>41543.645833333336</c:v>
                </c:pt>
                <c:pt idx="11440">
                  <c:v>41543.65625</c:v>
                </c:pt>
                <c:pt idx="11441">
                  <c:v>41543.666666666664</c:v>
                </c:pt>
                <c:pt idx="11442">
                  <c:v>41543.677083333336</c:v>
                </c:pt>
                <c:pt idx="11443">
                  <c:v>41543.6875</c:v>
                </c:pt>
                <c:pt idx="11444">
                  <c:v>41543.697916666664</c:v>
                </c:pt>
                <c:pt idx="11445">
                  <c:v>41543.708333333336</c:v>
                </c:pt>
                <c:pt idx="11446">
                  <c:v>41543.71875</c:v>
                </c:pt>
                <c:pt idx="11447">
                  <c:v>41543.729166666664</c:v>
                </c:pt>
                <c:pt idx="11448">
                  <c:v>41543.739583333336</c:v>
                </c:pt>
                <c:pt idx="11449">
                  <c:v>41543.75</c:v>
                </c:pt>
                <c:pt idx="11450">
                  <c:v>41543.760416666664</c:v>
                </c:pt>
                <c:pt idx="11451">
                  <c:v>41543.770833333336</c:v>
                </c:pt>
                <c:pt idx="11452">
                  <c:v>41543.78125</c:v>
                </c:pt>
                <c:pt idx="11453">
                  <c:v>41543.791666666664</c:v>
                </c:pt>
                <c:pt idx="11454">
                  <c:v>41543.802083333336</c:v>
                </c:pt>
                <c:pt idx="11455">
                  <c:v>41543.8125</c:v>
                </c:pt>
                <c:pt idx="11456">
                  <c:v>41543.822916666664</c:v>
                </c:pt>
                <c:pt idx="11457">
                  <c:v>41543.833333333336</c:v>
                </c:pt>
                <c:pt idx="11458">
                  <c:v>41543.84375</c:v>
                </c:pt>
                <c:pt idx="11459">
                  <c:v>41543.854166666664</c:v>
                </c:pt>
                <c:pt idx="11460">
                  <c:v>41543.864583333336</c:v>
                </c:pt>
                <c:pt idx="11461">
                  <c:v>41543.875</c:v>
                </c:pt>
                <c:pt idx="11462">
                  <c:v>41543.885416666664</c:v>
                </c:pt>
                <c:pt idx="11463">
                  <c:v>41543.895833333336</c:v>
                </c:pt>
                <c:pt idx="11464">
                  <c:v>41543.90625</c:v>
                </c:pt>
                <c:pt idx="11465">
                  <c:v>41543.916666666664</c:v>
                </c:pt>
                <c:pt idx="11466">
                  <c:v>41543.927083333336</c:v>
                </c:pt>
                <c:pt idx="11467">
                  <c:v>41543.9375</c:v>
                </c:pt>
                <c:pt idx="11468">
                  <c:v>41543.947916666664</c:v>
                </c:pt>
                <c:pt idx="11469">
                  <c:v>41543.958333333336</c:v>
                </c:pt>
                <c:pt idx="11470">
                  <c:v>41543.96875</c:v>
                </c:pt>
                <c:pt idx="11471">
                  <c:v>41543.979166666664</c:v>
                </c:pt>
                <c:pt idx="11472">
                  <c:v>41543.989583333336</c:v>
                </c:pt>
                <c:pt idx="11473">
                  <c:v>41544</c:v>
                </c:pt>
                <c:pt idx="11474">
                  <c:v>41544.010416666664</c:v>
                </c:pt>
                <c:pt idx="11475">
                  <c:v>41544.020833333336</c:v>
                </c:pt>
                <c:pt idx="11476">
                  <c:v>41544.03125</c:v>
                </c:pt>
                <c:pt idx="11477">
                  <c:v>41544.041666666664</c:v>
                </c:pt>
                <c:pt idx="11478">
                  <c:v>41544.052083333336</c:v>
                </c:pt>
                <c:pt idx="11479">
                  <c:v>41544.0625</c:v>
                </c:pt>
                <c:pt idx="11480">
                  <c:v>41544.072916666664</c:v>
                </c:pt>
                <c:pt idx="11481">
                  <c:v>41544.083333333336</c:v>
                </c:pt>
                <c:pt idx="11482">
                  <c:v>41544.09375</c:v>
                </c:pt>
                <c:pt idx="11483">
                  <c:v>41544.104166666664</c:v>
                </c:pt>
                <c:pt idx="11484">
                  <c:v>41544.114583333336</c:v>
                </c:pt>
                <c:pt idx="11485">
                  <c:v>41544.125</c:v>
                </c:pt>
                <c:pt idx="11486">
                  <c:v>41544.135416666664</c:v>
                </c:pt>
                <c:pt idx="11487">
                  <c:v>41544.145833333336</c:v>
                </c:pt>
                <c:pt idx="11488">
                  <c:v>41544.15625</c:v>
                </c:pt>
                <c:pt idx="11489">
                  <c:v>41544.166666666664</c:v>
                </c:pt>
                <c:pt idx="11490">
                  <c:v>41544.177083333336</c:v>
                </c:pt>
                <c:pt idx="11491">
                  <c:v>41544.1875</c:v>
                </c:pt>
                <c:pt idx="11492">
                  <c:v>41544.197916666664</c:v>
                </c:pt>
                <c:pt idx="11493">
                  <c:v>41544.208333333336</c:v>
                </c:pt>
                <c:pt idx="11494">
                  <c:v>41544.21875</c:v>
                </c:pt>
                <c:pt idx="11495">
                  <c:v>41544.229166666664</c:v>
                </c:pt>
                <c:pt idx="11496">
                  <c:v>41544.239583333336</c:v>
                </c:pt>
                <c:pt idx="11497">
                  <c:v>41544.25</c:v>
                </c:pt>
                <c:pt idx="11498">
                  <c:v>41544.260416666664</c:v>
                </c:pt>
                <c:pt idx="11499">
                  <c:v>41544.270833333336</c:v>
                </c:pt>
                <c:pt idx="11500">
                  <c:v>41544.28125</c:v>
                </c:pt>
                <c:pt idx="11501">
                  <c:v>41544.291666666664</c:v>
                </c:pt>
                <c:pt idx="11502">
                  <c:v>41544.302083333336</c:v>
                </c:pt>
                <c:pt idx="11503">
                  <c:v>41544.3125</c:v>
                </c:pt>
                <c:pt idx="11504">
                  <c:v>41544.322916666664</c:v>
                </c:pt>
                <c:pt idx="11505">
                  <c:v>41544.333333333336</c:v>
                </c:pt>
                <c:pt idx="11506">
                  <c:v>41544.34375</c:v>
                </c:pt>
                <c:pt idx="11507">
                  <c:v>41544.354166666664</c:v>
                </c:pt>
                <c:pt idx="11508">
                  <c:v>41544.364583333336</c:v>
                </c:pt>
                <c:pt idx="11509">
                  <c:v>41544.375</c:v>
                </c:pt>
                <c:pt idx="11510">
                  <c:v>41544.385416666664</c:v>
                </c:pt>
                <c:pt idx="11511">
                  <c:v>41544.395833333336</c:v>
                </c:pt>
                <c:pt idx="11512">
                  <c:v>41544.40625</c:v>
                </c:pt>
                <c:pt idx="11513">
                  <c:v>41544.416666666664</c:v>
                </c:pt>
                <c:pt idx="11514">
                  <c:v>41544.427083333336</c:v>
                </c:pt>
                <c:pt idx="11515">
                  <c:v>41544.4375</c:v>
                </c:pt>
                <c:pt idx="11516">
                  <c:v>41544.447916666664</c:v>
                </c:pt>
                <c:pt idx="11517">
                  <c:v>41544.458333333336</c:v>
                </c:pt>
                <c:pt idx="11518">
                  <c:v>41544.46875</c:v>
                </c:pt>
                <c:pt idx="11519">
                  <c:v>41544.479166666664</c:v>
                </c:pt>
                <c:pt idx="11520">
                  <c:v>41544.489583333336</c:v>
                </c:pt>
                <c:pt idx="11521">
                  <c:v>41544.5</c:v>
                </c:pt>
                <c:pt idx="11522">
                  <c:v>41544.510416666664</c:v>
                </c:pt>
                <c:pt idx="11523">
                  <c:v>41544.520833333336</c:v>
                </c:pt>
                <c:pt idx="11524">
                  <c:v>41544.53125</c:v>
                </c:pt>
                <c:pt idx="11525">
                  <c:v>41544.541666666664</c:v>
                </c:pt>
                <c:pt idx="11526">
                  <c:v>41544.552083333336</c:v>
                </c:pt>
                <c:pt idx="11527">
                  <c:v>41544.5625</c:v>
                </c:pt>
                <c:pt idx="11528">
                  <c:v>41544.572916666664</c:v>
                </c:pt>
                <c:pt idx="11529">
                  <c:v>41544.583333333336</c:v>
                </c:pt>
                <c:pt idx="11530">
                  <c:v>41544.59375</c:v>
                </c:pt>
                <c:pt idx="11531">
                  <c:v>41544.604166666664</c:v>
                </c:pt>
                <c:pt idx="11532">
                  <c:v>41544.614583333336</c:v>
                </c:pt>
                <c:pt idx="11533">
                  <c:v>41544.625</c:v>
                </c:pt>
                <c:pt idx="11534">
                  <c:v>41544.635416666664</c:v>
                </c:pt>
                <c:pt idx="11535">
                  <c:v>41544.645833333336</c:v>
                </c:pt>
                <c:pt idx="11536">
                  <c:v>41544.65625</c:v>
                </c:pt>
                <c:pt idx="11537">
                  <c:v>41544.666666666664</c:v>
                </c:pt>
                <c:pt idx="11538">
                  <c:v>41544.677083333336</c:v>
                </c:pt>
                <c:pt idx="11539">
                  <c:v>41544.6875</c:v>
                </c:pt>
                <c:pt idx="11540">
                  <c:v>41544.697916666664</c:v>
                </c:pt>
                <c:pt idx="11541">
                  <c:v>41544.708333333336</c:v>
                </c:pt>
                <c:pt idx="11542">
                  <c:v>41544.71875</c:v>
                </c:pt>
                <c:pt idx="11543">
                  <c:v>41544.729166666664</c:v>
                </c:pt>
                <c:pt idx="11544">
                  <c:v>41544.739583333336</c:v>
                </c:pt>
                <c:pt idx="11545">
                  <c:v>41544.75</c:v>
                </c:pt>
                <c:pt idx="11546">
                  <c:v>41544.760416666664</c:v>
                </c:pt>
                <c:pt idx="11547">
                  <c:v>41544.770833333336</c:v>
                </c:pt>
                <c:pt idx="11548">
                  <c:v>41544.78125</c:v>
                </c:pt>
                <c:pt idx="11549">
                  <c:v>41544.791666666664</c:v>
                </c:pt>
                <c:pt idx="11550">
                  <c:v>41544.802083333336</c:v>
                </c:pt>
                <c:pt idx="11551">
                  <c:v>41544.8125</c:v>
                </c:pt>
                <c:pt idx="11552">
                  <c:v>41544.822916666664</c:v>
                </c:pt>
                <c:pt idx="11553">
                  <c:v>41544.833333333336</c:v>
                </c:pt>
                <c:pt idx="11554">
                  <c:v>41544.84375</c:v>
                </c:pt>
                <c:pt idx="11555">
                  <c:v>41544.854166666664</c:v>
                </c:pt>
                <c:pt idx="11556">
                  <c:v>41544.864583333336</c:v>
                </c:pt>
                <c:pt idx="11557">
                  <c:v>41544.875</c:v>
                </c:pt>
                <c:pt idx="11558">
                  <c:v>41544.885416666664</c:v>
                </c:pt>
                <c:pt idx="11559">
                  <c:v>41544.895833333336</c:v>
                </c:pt>
                <c:pt idx="11560">
                  <c:v>41544.90625</c:v>
                </c:pt>
                <c:pt idx="11561">
                  <c:v>41544.916666666664</c:v>
                </c:pt>
                <c:pt idx="11562">
                  <c:v>41544.927083333336</c:v>
                </c:pt>
                <c:pt idx="11563">
                  <c:v>41544.9375</c:v>
                </c:pt>
                <c:pt idx="11564">
                  <c:v>41544.947916666664</c:v>
                </c:pt>
                <c:pt idx="11565">
                  <c:v>41544.958333333336</c:v>
                </c:pt>
                <c:pt idx="11566">
                  <c:v>41544.96875</c:v>
                </c:pt>
                <c:pt idx="11567">
                  <c:v>41544.979166666664</c:v>
                </c:pt>
                <c:pt idx="11568">
                  <c:v>41544.989583333336</c:v>
                </c:pt>
                <c:pt idx="11569">
                  <c:v>41545</c:v>
                </c:pt>
                <c:pt idx="11570">
                  <c:v>41545.010416666664</c:v>
                </c:pt>
                <c:pt idx="11571">
                  <c:v>41545.020833333336</c:v>
                </c:pt>
                <c:pt idx="11572">
                  <c:v>41545.03125</c:v>
                </c:pt>
                <c:pt idx="11573">
                  <c:v>41545.041666666664</c:v>
                </c:pt>
                <c:pt idx="11574">
                  <c:v>41545.052083333336</c:v>
                </c:pt>
                <c:pt idx="11575">
                  <c:v>41545.0625</c:v>
                </c:pt>
                <c:pt idx="11576">
                  <c:v>41545.072916666664</c:v>
                </c:pt>
                <c:pt idx="11577">
                  <c:v>41545.083333333336</c:v>
                </c:pt>
                <c:pt idx="11578">
                  <c:v>41545.09375</c:v>
                </c:pt>
                <c:pt idx="11579">
                  <c:v>41545.104166666664</c:v>
                </c:pt>
                <c:pt idx="11580">
                  <c:v>41545.114583333336</c:v>
                </c:pt>
                <c:pt idx="11581">
                  <c:v>41545.125</c:v>
                </c:pt>
                <c:pt idx="11582">
                  <c:v>41545.135416666664</c:v>
                </c:pt>
                <c:pt idx="11583">
                  <c:v>41545.145833333336</c:v>
                </c:pt>
                <c:pt idx="11584">
                  <c:v>41545.15625</c:v>
                </c:pt>
                <c:pt idx="11585">
                  <c:v>41545.166666666664</c:v>
                </c:pt>
                <c:pt idx="11586">
                  <c:v>41545.177083333336</c:v>
                </c:pt>
                <c:pt idx="11587">
                  <c:v>41545.1875</c:v>
                </c:pt>
                <c:pt idx="11588">
                  <c:v>41545.197916666664</c:v>
                </c:pt>
                <c:pt idx="11589">
                  <c:v>41545.208333333336</c:v>
                </c:pt>
                <c:pt idx="11590">
                  <c:v>41545.21875</c:v>
                </c:pt>
                <c:pt idx="11591">
                  <c:v>41545.229166666664</c:v>
                </c:pt>
                <c:pt idx="11592">
                  <c:v>41545.239583333336</c:v>
                </c:pt>
                <c:pt idx="11593">
                  <c:v>41545.25</c:v>
                </c:pt>
                <c:pt idx="11594">
                  <c:v>41545.260416666664</c:v>
                </c:pt>
                <c:pt idx="11595">
                  <c:v>41545.270833333336</c:v>
                </c:pt>
                <c:pt idx="11596">
                  <c:v>41545.28125</c:v>
                </c:pt>
                <c:pt idx="11597">
                  <c:v>41545.291666666664</c:v>
                </c:pt>
                <c:pt idx="11598">
                  <c:v>41545.302083333336</c:v>
                </c:pt>
                <c:pt idx="11599">
                  <c:v>41545.3125</c:v>
                </c:pt>
                <c:pt idx="11600">
                  <c:v>41545.322916666664</c:v>
                </c:pt>
                <c:pt idx="11601">
                  <c:v>41545.333333333336</c:v>
                </c:pt>
                <c:pt idx="11602">
                  <c:v>41545.34375</c:v>
                </c:pt>
                <c:pt idx="11603">
                  <c:v>41545.354166666664</c:v>
                </c:pt>
                <c:pt idx="11604">
                  <c:v>41545.364583333336</c:v>
                </c:pt>
                <c:pt idx="11605">
                  <c:v>41545.375</c:v>
                </c:pt>
                <c:pt idx="11606">
                  <c:v>41545.385416666664</c:v>
                </c:pt>
                <c:pt idx="11607">
                  <c:v>41545.395833333336</c:v>
                </c:pt>
                <c:pt idx="11608">
                  <c:v>41545.40625</c:v>
                </c:pt>
                <c:pt idx="11609">
                  <c:v>41545.416666666664</c:v>
                </c:pt>
                <c:pt idx="11610">
                  <c:v>41545.427083333336</c:v>
                </c:pt>
                <c:pt idx="11611">
                  <c:v>41545.4375</c:v>
                </c:pt>
                <c:pt idx="11612">
                  <c:v>41545.447916666664</c:v>
                </c:pt>
                <c:pt idx="11613">
                  <c:v>41545.458333333336</c:v>
                </c:pt>
                <c:pt idx="11614">
                  <c:v>41545.46875</c:v>
                </c:pt>
                <c:pt idx="11615">
                  <c:v>41545.479166666664</c:v>
                </c:pt>
                <c:pt idx="11616">
                  <c:v>41545.489583333336</c:v>
                </c:pt>
                <c:pt idx="11617">
                  <c:v>41545.5</c:v>
                </c:pt>
                <c:pt idx="11618">
                  <c:v>41545.510416666664</c:v>
                </c:pt>
                <c:pt idx="11619">
                  <c:v>41545.520833333336</c:v>
                </c:pt>
                <c:pt idx="11620">
                  <c:v>41545.53125</c:v>
                </c:pt>
                <c:pt idx="11621">
                  <c:v>41545.541666666664</c:v>
                </c:pt>
                <c:pt idx="11622">
                  <c:v>41545.552083333336</c:v>
                </c:pt>
                <c:pt idx="11623">
                  <c:v>41545.5625</c:v>
                </c:pt>
                <c:pt idx="11624">
                  <c:v>41545.572916666664</c:v>
                </c:pt>
                <c:pt idx="11625">
                  <c:v>41545.583333333336</c:v>
                </c:pt>
                <c:pt idx="11626">
                  <c:v>41545.59375</c:v>
                </c:pt>
                <c:pt idx="11627">
                  <c:v>41545.604166666664</c:v>
                </c:pt>
                <c:pt idx="11628">
                  <c:v>41545.614583333336</c:v>
                </c:pt>
                <c:pt idx="11629">
                  <c:v>41545.625</c:v>
                </c:pt>
                <c:pt idx="11630">
                  <c:v>41545.635416666664</c:v>
                </c:pt>
                <c:pt idx="11631">
                  <c:v>41545.645833333336</c:v>
                </c:pt>
                <c:pt idx="11632">
                  <c:v>41545.65625</c:v>
                </c:pt>
                <c:pt idx="11633">
                  <c:v>41545.666666666664</c:v>
                </c:pt>
                <c:pt idx="11634">
                  <c:v>41545.677083333336</c:v>
                </c:pt>
                <c:pt idx="11635">
                  <c:v>41545.6875</c:v>
                </c:pt>
                <c:pt idx="11636">
                  <c:v>41545.697916666664</c:v>
                </c:pt>
                <c:pt idx="11637">
                  <c:v>41545.708333333336</c:v>
                </c:pt>
                <c:pt idx="11638">
                  <c:v>41545.71875</c:v>
                </c:pt>
                <c:pt idx="11639">
                  <c:v>41545.729166666664</c:v>
                </c:pt>
                <c:pt idx="11640">
                  <c:v>41545.739583333336</c:v>
                </c:pt>
                <c:pt idx="11641">
                  <c:v>41545.75</c:v>
                </c:pt>
                <c:pt idx="11642">
                  <c:v>41545.760416666664</c:v>
                </c:pt>
                <c:pt idx="11643">
                  <c:v>41545.770833333336</c:v>
                </c:pt>
                <c:pt idx="11644">
                  <c:v>41545.78125</c:v>
                </c:pt>
                <c:pt idx="11645">
                  <c:v>41545.791666666664</c:v>
                </c:pt>
                <c:pt idx="11646">
                  <c:v>41545.802083333336</c:v>
                </c:pt>
                <c:pt idx="11647">
                  <c:v>41545.8125</c:v>
                </c:pt>
                <c:pt idx="11648">
                  <c:v>41545.822916666664</c:v>
                </c:pt>
                <c:pt idx="11649">
                  <c:v>41545.833333333336</c:v>
                </c:pt>
                <c:pt idx="11650">
                  <c:v>41545.84375</c:v>
                </c:pt>
                <c:pt idx="11651">
                  <c:v>41545.854166666664</c:v>
                </c:pt>
                <c:pt idx="11652">
                  <c:v>41545.864583333336</c:v>
                </c:pt>
                <c:pt idx="11653">
                  <c:v>41545.875</c:v>
                </c:pt>
                <c:pt idx="11654">
                  <c:v>41545.885416666664</c:v>
                </c:pt>
                <c:pt idx="11655">
                  <c:v>41545.895833333336</c:v>
                </c:pt>
                <c:pt idx="11656">
                  <c:v>41545.90625</c:v>
                </c:pt>
                <c:pt idx="11657">
                  <c:v>41545.916666666664</c:v>
                </c:pt>
                <c:pt idx="11658">
                  <c:v>41545.927083333336</c:v>
                </c:pt>
                <c:pt idx="11659">
                  <c:v>41545.9375</c:v>
                </c:pt>
                <c:pt idx="11660">
                  <c:v>41545.947916666664</c:v>
                </c:pt>
                <c:pt idx="11661">
                  <c:v>41545.958333333336</c:v>
                </c:pt>
                <c:pt idx="11662">
                  <c:v>41545.96875</c:v>
                </c:pt>
                <c:pt idx="11663">
                  <c:v>41545.979166666664</c:v>
                </c:pt>
                <c:pt idx="11664">
                  <c:v>41545.989583333336</c:v>
                </c:pt>
                <c:pt idx="11665">
                  <c:v>41546</c:v>
                </c:pt>
                <c:pt idx="11666">
                  <c:v>41546.010416666664</c:v>
                </c:pt>
                <c:pt idx="11667">
                  <c:v>41546.020833333336</c:v>
                </c:pt>
                <c:pt idx="11668">
                  <c:v>41546.03125</c:v>
                </c:pt>
                <c:pt idx="11669">
                  <c:v>41546.041666666664</c:v>
                </c:pt>
                <c:pt idx="11670">
                  <c:v>41546.052083333336</c:v>
                </c:pt>
                <c:pt idx="11671">
                  <c:v>41546.0625</c:v>
                </c:pt>
                <c:pt idx="11672">
                  <c:v>41546.072916666664</c:v>
                </c:pt>
                <c:pt idx="11673">
                  <c:v>41546.083333333336</c:v>
                </c:pt>
                <c:pt idx="11674">
                  <c:v>41546.09375</c:v>
                </c:pt>
                <c:pt idx="11675">
                  <c:v>41546.104166666664</c:v>
                </c:pt>
                <c:pt idx="11676">
                  <c:v>41546.114583333336</c:v>
                </c:pt>
                <c:pt idx="11677">
                  <c:v>41546.125</c:v>
                </c:pt>
                <c:pt idx="11678">
                  <c:v>41546.135416666664</c:v>
                </c:pt>
                <c:pt idx="11679">
                  <c:v>41546.145833333336</c:v>
                </c:pt>
                <c:pt idx="11680">
                  <c:v>41546.15625</c:v>
                </c:pt>
                <c:pt idx="11681">
                  <c:v>41546.166666666664</c:v>
                </c:pt>
                <c:pt idx="11682">
                  <c:v>41546.177083333336</c:v>
                </c:pt>
                <c:pt idx="11683">
                  <c:v>41546.1875</c:v>
                </c:pt>
                <c:pt idx="11684">
                  <c:v>41546.197916666664</c:v>
                </c:pt>
                <c:pt idx="11685">
                  <c:v>41546.208333333336</c:v>
                </c:pt>
                <c:pt idx="11686">
                  <c:v>41546.21875</c:v>
                </c:pt>
                <c:pt idx="11687">
                  <c:v>41546.229166666664</c:v>
                </c:pt>
                <c:pt idx="11688">
                  <c:v>41546.239583333336</c:v>
                </c:pt>
                <c:pt idx="11689">
                  <c:v>41546.25</c:v>
                </c:pt>
                <c:pt idx="11690">
                  <c:v>41546.260416666664</c:v>
                </c:pt>
                <c:pt idx="11691">
                  <c:v>41546.270833333336</c:v>
                </c:pt>
                <c:pt idx="11692">
                  <c:v>41546.28125</c:v>
                </c:pt>
                <c:pt idx="11693">
                  <c:v>41546.291666666664</c:v>
                </c:pt>
                <c:pt idx="11694">
                  <c:v>41546.302083333336</c:v>
                </c:pt>
                <c:pt idx="11695">
                  <c:v>41546.3125</c:v>
                </c:pt>
                <c:pt idx="11696">
                  <c:v>41546.322916666664</c:v>
                </c:pt>
                <c:pt idx="11697">
                  <c:v>41546.333333333336</c:v>
                </c:pt>
                <c:pt idx="11698">
                  <c:v>41546.34375</c:v>
                </c:pt>
                <c:pt idx="11699">
                  <c:v>41546.354166666664</c:v>
                </c:pt>
                <c:pt idx="11700">
                  <c:v>41546.364583333336</c:v>
                </c:pt>
                <c:pt idx="11701">
                  <c:v>41546.375</c:v>
                </c:pt>
                <c:pt idx="11702">
                  <c:v>41546.385416666664</c:v>
                </c:pt>
                <c:pt idx="11703">
                  <c:v>41546.395833333336</c:v>
                </c:pt>
                <c:pt idx="11704">
                  <c:v>41546.40625</c:v>
                </c:pt>
                <c:pt idx="11705">
                  <c:v>41546.416666666664</c:v>
                </c:pt>
                <c:pt idx="11706">
                  <c:v>41546.427083333336</c:v>
                </c:pt>
                <c:pt idx="11707">
                  <c:v>41546.4375</c:v>
                </c:pt>
                <c:pt idx="11708">
                  <c:v>41546.447916666664</c:v>
                </c:pt>
                <c:pt idx="11709">
                  <c:v>41546.458333333336</c:v>
                </c:pt>
                <c:pt idx="11710">
                  <c:v>41546.46875</c:v>
                </c:pt>
                <c:pt idx="11711">
                  <c:v>41546.479166666664</c:v>
                </c:pt>
                <c:pt idx="11712">
                  <c:v>41546.489583333336</c:v>
                </c:pt>
                <c:pt idx="11713">
                  <c:v>41546.5</c:v>
                </c:pt>
                <c:pt idx="11714">
                  <c:v>41546.510416666664</c:v>
                </c:pt>
                <c:pt idx="11715">
                  <c:v>41546.520833333336</c:v>
                </c:pt>
                <c:pt idx="11716">
                  <c:v>41546.53125</c:v>
                </c:pt>
                <c:pt idx="11717">
                  <c:v>41546.541666666664</c:v>
                </c:pt>
                <c:pt idx="11718">
                  <c:v>41546.552083333336</c:v>
                </c:pt>
                <c:pt idx="11719">
                  <c:v>41546.5625</c:v>
                </c:pt>
                <c:pt idx="11720">
                  <c:v>41546.572916666664</c:v>
                </c:pt>
                <c:pt idx="11721">
                  <c:v>41546.583333333336</c:v>
                </c:pt>
                <c:pt idx="11722">
                  <c:v>41546.59375</c:v>
                </c:pt>
                <c:pt idx="11723">
                  <c:v>41546.604166666664</c:v>
                </c:pt>
                <c:pt idx="11724">
                  <c:v>41546.614583333336</c:v>
                </c:pt>
                <c:pt idx="11725">
                  <c:v>41546.625</c:v>
                </c:pt>
                <c:pt idx="11726">
                  <c:v>41546.635416666664</c:v>
                </c:pt>
                <c:pt idx="11727">
                  <c:v>41546.645833333336</c:v>
                </c:pt>
                <c:pt idx="11728">
                  <c:v>41546.65625</c:v>
                </c:pt>
                <c:pt idx="11729">
                  <c:v>41546.666666666664</c:v>
                </c:pt>
                <c:pt idx="11730">
                  <c:v>41546.677083333336</c:v>
                </c:pt>
                <c:pt idx="11731">
                  <c:v>41546.6875</c:v>
                </c:pt>
                <c:pt idx="11732">
                  <c:v>41546.697916666664</c:v>
                </c:pt>
                <c:pt idx="11733">
                  <c:v>41546.708333333336</c:v>
                </c:pt>
                <c:pt idx="11734">
                  <c:v>41546.71875</c:v>
                </c:pt>
                <c:pt idx="11735">
                  <c:v>41546.729166666664</c:v>
                </c:pt>
                <c:pt idx="11736">
                  <c:v>41546.739583333336</c:v>
                </c:pt>
                <c:pt idx="11737">
                  <c:v>41546.75</c:v>
                </c:pt>
                <c:pt idx="11738">
                  <c:v>41546.760416666664</c:v>
                </c:pt>
                <c:pt idx="11739">
                  <c:v>41546.770833333336</c:v>
                </c:pt>
                <c:pt idx="11740">
                  <c:v>41546.78125</c:v>
                </c:pt>
                <c:pt idx="11741">
                  <c:v>41546.791666666664</c:v>
                </c:pt>
                <c:pt idx="11742">
                  <c:v>41546.802083333336</c:v>
                </c:pt>
                <c:pt idx="11743">
                  <c:v>41546.8125</c:v>
                </c:pt>
                <c:pt idx="11744">
                  <c:v>41546.822916666664</c:v>
                </c:pt>
                <c:pt idx="11745">
                  <c:v>41546.833333333336</c:v>
                </c:pt>
                <c:pt idx="11746">
                  <c:v>41546.84375</c:v>
                </c:pt>
                <c:pt idx="11747">
                  <c:v>41546.854166666664</c:v>
                </c:pt>
                <c:pt idx="11748">
                  <c:v>41546.864583333336</c:v>
                </c:pt>
                <c:pt idx="11749">
                  <c:v>41546.875</c:v>
                </c:pt>
                <c:pt idx="11750">
                  <c:v>41546.885416666664</c:v>
                </c:pt>
                <c:pt idx="11751">
                  <c:v>41546.895833333336</c:v>
                </c:pt>
                <c:pt idx="11752">
                  <c:v>41546.90625</c:v>
                </c:pt>
                <c:pt idx="11753">
                  <c:v>41546.916666666664</c:v>
                </c:pt>
                <c:pt idx="11754">
                  <c:v>41546.927083333336</c:v>
                </c:pt>
                <c:pt idx="11755">
                  <c:v>41546.9375</c:v>
                </c:pt>
                <c:pt idx="11756">
                  <c:v>41546.947916666664</c:v>
                </c:pt>
                <c:pt idx="11757">
                  <c:v>41546.958333333336</c:v>
                </c:pt>
                <c:pt idx="11758">
                  <c:v>41546.96875</c:v>
                </c:pt>
                <c:pt idx="11759">
                  <c:v>41546.979166666664</c:v>
                </c:pt>
                <c:pt idx="11760">
                  <c:v>41546.989583333336</c:v>
                </c:pt>
                <c:pt idx="11761">
                  <c:v>41547</c:v>
                </c:pt>
                <c:pt idx="11762">
                  <c:v>41547.010416666664</c:v>
                </c:pt>
                <c:pt idx="11763">
                  <c:v>41547.020833333336</c:v>
                </c:pt>
                <c:pt idx="11764">
                  <c:v>41547.03125</c:v>
                </c:pt>
                <c:pt idx="11765">
                  <c:v>41547.041666666664</c:v>
                </c:pt>
                <c:pt idx="11766">
                  <c:v>41547.052083333336</c:v>
                </c:pt>
                <c:pt idx="11767">
                  <c:v>41547.0625</c:v>
                </c:pt>
                <c:pt idx="11768">
                  <c:v>41547.072916666664</c:v>
                </c:pt>
                <c:pt idx="11769">
                  <c:v>41547.083333333336</c:v>
                </c:pt>
                <c:pt idx="11770">
                  <c:v>41547.09375</c:v>
                </c:pt>
                <c:pt idx="11771">
                  <c:v>41547.104166666664</c:v>
                </c:pt>
                <c:pt idx="11772">
                  <c:v>41547.114583333336</c:v>
                </c:pt>
                <c:pt idx="11773">
                  <c:v>41547.125</c:v>
                </c:pt>
                <c:pt idx="11774">
                  <c:v>41547.135416666664</c:v>
                </c:pt>
                <c:pt idx="11775">
                  <c:v>41547.145833333336</c:v>
                </c:pt>
                <c:pt idx="11776">
                  <c:v>41547.15625</c:v>
                </c:pt>
                <c:pt idx="11777">
                  <c:v>41547.166666666664</c:v>
                </c:pt>
                <c:pt idx="11778">
                  <c:v>41547.177083333336</c:v>
                </c:pt>
                <c:pt idx="11779">
                  <c:v>41547.1875</c:v>
                </c:pt>
                <c:pt idx="11780">
                  <c:v>41547.197916666664</c:v>
                </c:pt>
                <c:pt idx="11781">
                  <c:v>41547.208333333336</c:v>
                </c:pt>
                <c:pt idx="11782">
                  <c:v>41547.21875</c:v>
                </c:pt>
                <c:pt idx="11783">
                  <c:v>41547.229166666664</c:v>
                </c:pt>
                <c:pt idx="11784">
                  <c:v>41547.239583333336</c:v>
                </c:pt>
                <c:pt idx="11785">
                  <c:v>41547.25</c:v>
                </c:pt>
                <c:pt idx="11786">
                  <c:v>41547.260416666664</c:v>
                </c:pt>
                <c:pt idx="11787">
                  <c:v>41547.270833333336</c:v>
                </c:pt>
                <c:pt idx="11788">
                  <c:v>41547.28125</c:v>
                </c:pt>
                <c:pt idx="11789">
                  <c:v>41547.291666666664</c:v>
                </c:pt>
                <c:pt idx="11790">
                  <c:v>41547.302083333336</c:v>
                </c:pt>
                <c:pt idx="11791">
                  <c:v>41547.3125</c:v>
                </c:pt>
                <c:pt idx="11792">
                  <c:v>41547.322916666664</c:v>
                </c:pt>
                <c:pt idx="11793">
                  <c:v>41547.333333333336</c:v>
                </c:pt>
                <c:pt idx="11794">
                  <c:v>41547.34375</c:v>
                </c:pt>
                <c:pt idx="11795">
                  <c:v>41547.354166666664</c:v>
                </c:pt>
                <c:pt idx="11796">
                  <c:v>41547.364583333336</c:v>
                </c:pt>
                <c:pt idx="11797">
                  <c:v>41547.375</c:v>
                </c:pt>
                <c:pt idx="11798">
                  <c:v>41547.385416666664</c:v>
                </c:pt>
                <c:pt idx="11799">
                  <c:v>41547.395833333336</c:v>
                </c:pt>
                <c:pt idx="11800">
                  <c:v>41547.40625</c:v>
                </c:pt>
                <c:pt idx="11801">
                  <c:v>41547.416666666664</c:v>
                </c:pt>
                <c:pt idx="11802">
                  <c:v>41547.427083333336</c:v>
                </c:pt>
                <c:pt idx="11803">
                  <c:v>41547.4375</c:v>
                </c:pt>
                <c:pt idx="11804">
                  <c:v>41547.447916666664</c:v>
                </c:pt>
                <c:pt idx="11805">
                  <c:v>41547.458333333336</c:v>
                </c:pt>
                <c:pt idx="11806">
                  <c:v>41547.46875</c:v>
                </c:pt>
                <c:pt idx="11807">
                  <c:v>41547.479166666664</c:v>
                </c:pt>
                <c:pt idx="11808">
                  <c:v>41547.489583333336</c:v>
                </c:pt>
                <c:pt idx="11809">
                  <c:v>41547.5</c:v>
                </c:pt>
                <c:pt idx="11810">
                  <c:v>41547.510416666664</c:v>
                </c:pt>
                <c:pt idx="11811">
                  <c:v>41547.520833333336</c:v>
                </c:pt>
                <c:pt idx="11812">
                  <c:v>41547.53125</c:v>
                </c:pt>
                <c:pt idx="11813">
                  <c:v>41547.541666666664</c:v>
                </c:pt>
                <c:pt idx="11814">
                  <c:v>41547.552083333336</c:v>
                </c:pt>
                <c:pt idx="11815">
                  <c:v>41547.5625</c:v>
                </c:pt>
                <c:pt idx="11816">
                  <c:v>41547.572916666664</c:v>
                </c:pt>
                <c:pt idx="11817">
                  <c:v>41547.583333333336</c:v>
                </c:pt>
                <c:pt idx="11818">
                  <c:v>41547.59375</c:v>
                </c:pt>
                <c:pt idx="11819">
                  <c:v>41547.604166666664</c:v>
                </c:pt>
                <c:pt idx="11820">
                  <c:v>41547.614583333336</c:v>
                </c:pt>
                <c:pt idx="11821">
                  <c:v>41547.625</c:v>
                </c:pt>
                <c:pt idx="11822">
                  <c:v>41547.635416666664</c:v>
                </c:pt>
                <c:pt idx="11823">
                  <c:v>41547.645833333336</c:v>
                </c:pt>
                <c:pt idx="11824">
                  <c:v>41547.65625</c:v>
                </c:pt>
                <c:pt idx="11825">
                  <c:v>41547.666666666664</c:v>
                </c:pt>
                <c:pt idx="11826">
                  <c:v>41547.677083333336</c:v>
                </c:pt>
                <c:pt idx="11827">
                  <c:v>41547.6875</c:v>
                </c:pt>
                <c:pt idx="11828">
                  <c:v>41547.697916666664</c:v>
                </c:pt>
                <c:pt idx="11829">
                  <c:v>41547.708333333336</c:v>
                </c:pt>
                <c:pt idx="11830">
                  <c:v>41547.71875</c:v>
                </c:pt>
                <c:pt idx="11831">
                  <c:v>41547.729166666664</c:v>
                </c:pt>
                <c:pt idx="11832">
                  <c:v>41547.739583333336</c:v>
                </c:pt>
                <c:pt idx="11833">
                  <c:v>41547.75</c:v>
                </c:pt>
                <c:pt idx="11834">
                  <c:v>41547.760416666664</c:v>
                </c:pt>
                <c:pt idx="11835">
                  <c:v>41547.770833333336</c:v>
                </c:pt>
                <c:pt idx="11836">
                  <c:v>41547.78125</c:v>
                </c:pt>
                <c:pt idx="11837">
                  <c:v>41547.791666666664</c:v>
                </c:pt>
                <c:pt idx="11838">
                  <c:v>41547.802083333336</c:v>
                </c:pt>
                <c:pt idx="11839">
                  <c:v>41547.8125</c:v>
                </c:pt>
                <c:pt idx="11840">
                  <c:v>41547.822916666664</c:v>
                </c:pt>
                <c:pt idx="11841">
                  <c:v>41547.833333333336</c:v>
                </c:pt>
                <c:pt idx="11842">
                  <c:v>41547.84375</c:v>
                </c:pt>
                <c:pt idx="11843">
                  <c:v>41547.854166666664</c:v>
                </c:pt>
                <c:pt idx="11844">
                  <c:v>41547.864583333336</c:v>
                </c:pt>
                <c:pt idx="11845">
                  <c:v>41547.875</c:v>
                </c:pt>
                <c:pt idx="11846">
                  <c:v>41547.885416666664</c:v>
                </c:pt>
                <c:pt idx="11847">
                  <c:v>41547.895833333336</c:v>
                </c:pt>
                <c:pt idx="11848">
                  <c:v>41547.90625</c:v>
                </c:pt>
                <c:pt idx="11849">
                  <c:v>41547.916666666664</c:v>
                </c:pt>
                <c:pt idx="11850">
                  <c:v>41547.927083333336</c:v>
                </c:pt>
                <c:pt idx="11851">
                  <c:v>41547.9375</c:v>
                </c:pt>
                <c:pt idx="11852">
                  <c:v>41547.947916666664</c:v>
                </c:pt>
                <c:pt idx="11853">
                  <c:v>41547.958333333336</c:v>
                </c:pt>
                <c:pt idx="11854">
                  <c:v>41547.96875</c:v>
                </c:pt>
                <c:pt idx="11855">
                  <c:v>41547.979166666664</c:v>
                </c:pt>
                <c:pt idx="11856">
                  <c:v>41547.989583333336</c:v>
                </c:pt>
                <c:pt idx="11857">
                  <c:v>41548</c:v>
                </c:pt>
                <c:pt idx="11858">
                  <c:v>41548.010416666664</c:v>
                </c:pt>
                <c:pt idx="11859">
                  <c:v>41548.020833333336</c:v>
                </c:pt>
                <c:pt idx="11860">
                  <c:v>41548.03125</c:v>
                </c:pt>
                <c:pt idx="11861">
                  <c:v>41548.041666666664</c:v>
                </c:pt>
                <c:pt idx="11862">
                  <c:v>41548.052083333336</c:v>
                </c:pt>
                <c:pt idx="11863">
                  <c:v>41548.0625</c:v>
                </c:pt>
                <c:pt idx="11864">
                  <c:v>41548.072916666664</c:v>
                </c:pt>
                <c:pt idx="11865">
                  <c:v>41548.083333333336</c:v>
                </c:pt>
                <c:pt idx="11866">
                  <c:v>41548.09375</c:v>
                </c:pt>
                <c:pt idx="11867">
                  <c:v>41548.104166666664</c:v>
                </c:pt>
                <c:pt idx="11868">
                  <c:v>41548.114583333336</c:v>
                </c:pt>
                <c:pt idx="11869">
                  <c:v>41548.125</c:v>
                </c:pt>
                <c:pt idx="11870">
                  <c:v>41548.135416666664</c:v>
                </c:pt>
                <c:pt idx="11871">
                  <c:v>41548.145833333336</c:v>
                </c:pt>
                <c:pt idx="11872">
                  <c:v>41548.15625</c:v>
                </c:pt>
                <c:pt idx="11873">
                  <c:v>41548.166666666664</c:v>
                </c:pt>
                <c:pt idx="11874">
                  <c:v>41548.177083333336</c:v>
                </c:pt>
                <c:pt idx="11875">
                  <c:v>41548.1875</c:v>
                </c:pt>
                <c:pt idx="11876">
                  <c:v>41548.197916666664</c:v>
                </c:pt>
                <c:pt idx="11877">
                  <c:v>41548.208333333336</c:v>
                </c:pt>
                <c:pt idx="11878">
                  <c:v>41548.21875</c:v>
                </c:pt>
                <c:pt idx="11879">
                  <c:v>41548.229166666664</c:v>
                </c:pt>
                <c:pt idx="11880">
                  <c:v>41548.239583333336</c:v>
                </c:pt>
                <c:pt idx="11881">
                  <c:v>41548.25</c:v>
                </c:pt>
                <c:pt idx="11882">
                  <c:v>41548.260416666664</c:v>
                </c:pt>
                <c:pt idx="11883">
                  <c:v>41548.270833333336</c:v>
                </c:pt>
                <c:pt idx="11884">
                  <c:v>41548.28125</c:v>
                </c:pt>
                <c:pt idx="11885">
                  <c:v>41548.291666666664</c:v>
                </c:pt>
                <c:pt idx="11886">
                  <c:v>41548.302083333336</c:v>
                </c:pt>
                <c:pt idx="11887">
                  <c:v>41548.3125</c:v>
                </c:pt>
                <c:pt idx="11888">
                  <c:v>41548.322916666664</c:v>
                </c:pt>
                <c:pt idx="11889">
                  <c:v>41548.333333333336</c:v>
                </c:pt>
                <c:pt idx="11890">
                  <c:v>41548.34375</c:v>
                </c:pt>
                <c:pt idx="11891">
                  <c:v>41548.354166666664</c:v>
                </c:pt>
                <c:pt idx="11892">
                  <c:v>41548.364583333336</c:v>
                </c:pt>
                <c:pt idx="11893">
                  <c:v>41548.375</c:v>
                </c:pt>
                <c:pt idx="11894">
                  <c:v>41548.385416666664</c:v>
                </c:pt>
                <c:pt idx="11895">
                  <c:v>41548.395833333336</c:v>
                </c:pt>
                <c:pt idx="11896">
                  <c:v>41548.40625</c:v>
                </c:pt>
                <c:pt idx="11897">
                  <c:v>41548.416666666664</c:v>
                </c:pt>
                <c:pt idx="11898">
                  <c:v>41548.427083333336</c:v>
                </c:pt>
                <c:pt idx="11899">
                  <c:v>41548.4375</c:v>
                </c:pt>
                <c:pt idx="11900">
                  <c:v>41548.447916666664</c:v>
                </c:pt>
                <c:pt idx="11901">
                  <c:v>41548.458333333336</c:v>
                </c:pt>
                <c:pt idx="11902">
                  <c:v>41548.46875</c:v>
                </c:pt>
                <c:pt idx="11903">
                  <c:v>41548.479166666664</c:v>
                </c:pt>
                <c:pt idx="11904">
                  <c:v>41548.489583333336</c:v>
                </c:pt>
                <c:pt idx="11905">
                  <c:v>41548.5</c:v>
                </c:pt>
                <c:pt idx="11906">
                  <c:v>41548.510416666664</c:v>
                </c:pt>
                <c:pt idx="11907">
                  <c:v>41548.520833333336</c:v>
                </c:pt>
                <c:pt idx="11908">
                  <c:v>41548.53125</c:v>
                </c:pt>
                <c:pt idx="11909">
                  <c:v>41548.541666666664</c:v>
                </c:pt>
                <c:pt idx="11910">
                  <c:v>41548.552083333336</c:v>
                </c:pt>
                <c:pt idx="11911">
                  <c:v>41548.5625</c:v>
                </c:pt>
                <c:pt idx="11912">
                  <c:v>41548.572916666664</c:v>
                </c:pt>
                <c:pt idx="11913">
                  <c:v>41548.583333333336</c:v>
                </c:pt>
                <c:pt idx="11914">
                  <c:v>41548.59375</c:v>
                </c:pt>
                <c:pt idx="11915">
                  <c:v>41548.604166666664</c:v>
                </c:pt>
                <c:pt idx="11916">
                  <c:v>41548.614583333336</c:v>
                </c:pt>
                <c:pt idx="11917">
                  <c:v>41548.625</c:v>
                </c:pt>
                <c:pt idx="11918">
                  <c:v>41548.635416666664</c:v>
                </c:pt>
                <c:pt idx="11919">
                  <c:v>41548.645833333336</c:v>
                </c:pt>
                <c:pt idx="11920">
                  <c:v>41548.65625</c:v>
                </c:pt>
                <c:pt idx="11921">
                  <c:v>41548.666666666664</c:v>
                </c:pt>
                <c:pt idx="11922">
                  <c:v>41548.677083333336</c:v>
                </c:pt>
                <c:pt idx="11923">
                  <c:v>41548.6875</c:v>
                </c:pt>
                <c:pt idx="11924">
                  <c:v>41548.697916666664</c:v>
                </c:pt>
                <c:pt idx="11925">
                  <c:v>41548.708333333336</c:v>
                </c:pt>
                <c:pt idx="11926">
                  <c:v>41548.71875</c:v>
                </c:pt>
                <c:pt idx="11927">
                  <c:v>41548.729166666664</c:v>
                </c:pt>
                <c:pt idx="11928">
                  <c:v>41548.739583333336</c:v>
                </c:pt>
                <c:pt idx="11929">
                  <c:v>41548.75</c:v>
                </c:pt>
                <c:pt idx="11930">
                  <c:v>41548.760416666664</c:v>
                </c:pt>
                <c:pt idx="11931">
                  <c:v>41548.770833333336</c:v>
                </c:pt>
                <c:pt idx="11932">
                  <c:v>41548.78125</c:v>
                </c:pt>
                <c:pt idx="11933">
                  <c:v>41548.791666666664</c:v>
                </c:pt>
                <c:pt idx="11934">
                  <c:v>41548.802083333336</c:v>
                </c:pt>
                <c:pt idx="11935">
                  <c:v>41548.8125</c:v>
                </c:pt>
                <c:pt idx="11936">
                  <c:v>41548.822916666664</c:v>
                </c:pt>
                <c:pt idx="11937">
                  <c:v>41548.833333333336</c:v>
                </c:pt>
                <c:pt idx="11938">
                  <c:v>41548.84375</c:v>
                </c:pt>
                <c:pt idx="11939">
                  <c:v>41548.854166666664</c:v>
                </c:pt>
                <c:pt idx="11940">
                  <c:v>41548.864583333336</c:v>
                </c:pt>
                <c:pt idx="11941">
                  <c:v>41548.875</c:v>
                </c:pt>
                <c:pt idx="11942">
                  <c:v>41548.885416666664</c:v>
                </c:pt>
                <c:pt idx="11943">
                  <c:v>41548.895833333336</c:v>
                </c:pt>
                <c:pt idx="11944">
                  <c:v>41548.90625</c:v>
                </c:pt>
                <c:pt idx="11945">
                  <c:v>41548.916666666664</c:v>
                </c:pt>
                <c:pt idx="11946">
                  <c:v>41548.927083333336</c:v>
                </c:pt>
                <c:pt idx="11947">
                  <c:v>41548.9375</c:v>
                </c:pt>
                <c:pt idx="11948">
                  <c:v>41548.947916666664</c:v>
                </c:pt>
                <c:pt idx="11949">
                  <c:v>41548.958333333336</c:v>
                </c:pt>
                <c:pt idx="11950">
                  <c:v>41548.96875</c:v>
                </c:pt>
                <c:pt idx="11951">
                  <c:v>41548.979166666664</c:v>
                </c:pt>
                <c:pt idx="11952">
                  <c:v>41548.989583333336</c:v>
                </c:pt>
                <c:pt idx="11953">
                  <c:v>41549</c:v>
                </c:pt>
                <c:pt idx="11954">
                  <c:v>41549.010416666664</c:v>
                </c:pt>
                <c:pt idx="11955">
                  <c:v>41549.020833333336</c:v>
                </c:pt>
                <c:pt idx="11956">
                  <c:v>41549.03125</c:v>
                </c:pt>
                <c:pt idx="11957">
                  <c:v>41549.041666666664</c:v>
                </c:pt>
                <c:pt idx="11958">
                  <c:v>41549.052083333336</c:v>
                </c:pt>
                <c:pt idx="11959">
                  <c:v>41549.0625</c:v>
                </c:pt>
                <c:pt idx="11960">
                  <c:v>41549.072916666664</c:v>
                </c:pt>
                <c:pt idx="11961">
                  <c:v>41549.083333333336</c:v>
                </c:pt>
                <c:pt idx="11962">
                  <c:v>41549.09375</c:v>
                </c:pt>
                <c:pt idx="11963">
                  <c:v>41549.104166666664</c:v>
                </c:pt>
                <c:pt idx="11964">
                  <c:v>41549.114583333336</c:v>
                </c:pt>
                <c:pt idx="11965">
                  <c:v>41549.125</c:v>
                </c:pt>
                <c:pt idx="11966">
                  <c:v>41549.135416666664</c:v>
                </c:pt>
                <c:pt idx="11967">
                  <c:v>41549.145833333336</c:v>
                </c:pt>
                <c:pt idx="11968">
                  <c:v>41549.15625</c:v>
                </c:pt>
                <c:pt idx="11969">
                  <c:v>41549.166666666664</c:v>
                </c:pt>
                <c:pt idx="11970">
                  <c:v>41549.177083333336</c:v>
                </c:pt>
                <c:pt idx="11971">
                  <c:v>41549.1875</c:v>
                </c:pt>
                <c:pt idx="11972">
                  <c:v>41549.197916666664</c:v>
                </c:pt>
                <c:pt idx="11973">
                  <c:v>41549.208333333336</c:v>
                </c:pt>
                <c:pt idx="11974">
                  <c:v>41549.21875</c:v>
                </c:pt>
                <c:pt idx="11975">
                  <c:v>41549.229166666664</c:v>
                </c:pt>
                <c:pt idx="11976">
                  <c:v>41549.239583333336</c:v>
                </c:pt>
                <c:pt idx="11977">
                  <c:v>41549.25</c:v>
                </c:pt>
                <c:pt idx="11978">
                  <c:v>41549.260416666664</c:v>
                </c:pt>
                <c:pt idx="11979">
                  <c:v>41549.270833333336</c:v>
                </c:pt>
                <c:pt idx="11980">
                  <c:v>41549.28125</c:v>
                </c:pt>
                <c:pt idx="11981">
                  <c:v>41549.291666666664</c:v>
                </c:pt>
                <c:pt idx="11982">
                  <c:v>41549.302083333336</c:v>
                </c:pt>
                <c:pt idx="11983">
                  <c:v>41549.3125</c:v>
                </c:pt>
                <c:pt idx="11984">
                  <c:v>41549.322916666664</c:v>
                </c:pt>
                <c:pt idx="11985">
                  <c:v>41549.333333333336</c:v>
                </c:pt>
                <c:pt idx="11986">
                  <c:v>41549.34375</c:v>
                </c:pt>
                <c:pt idx="11987">
                  <c:v>41549.354166666664</c:v>
                </c:pt>
                <c:pt idx="11988">
                  <c:v>41549.364583333336</c:v>
                </c:pt>
                <c:pt idx="11989">
                  <c:v>41549.375</c:v>
                </c:pt>
                <c:pt idx="11990">
                  <c:v>41549.385416666664</c:v>
                </c:pt>
                <c:pt idx="11991">
                  <c:v>41549.395833333336</c:v>
                </c:pt>
                <c:pt idx="11992">
                  <c:v>41549.40625</c:v>
                </c:pt>
                <c:pt idx="11993">
                  <c:v>41549.416666666664</c:v>
                </c:pt>
                <c:pt idx="11994">
                  <c:v>41549.427083333336</c:v>
                </c:pt>
                <c:pt idx="11995">
                  <c:v>41549.4375</c:v>
                </c:pt>
                <c:pt idx="11996">
                  <c:v>41549.447916666664</c:v>
                </c:pt>
                <c:pt idx="11997">
                  <c:v>41549.458333333336</c:v>
                </c:pt>
                <c:pt idx="11998">
                  <c:v>41549.46875</c:v>
                </c:pt>
                <c:pt idx="11999">
                  <c:v>41549.479166666664</c:v>
                </c:pt>
                <c:pt idx="12000">
                  <c:v>41549.489583333336</c:v>
                </c:pt>
                <c:pt idx="12001">
                  <c:v>41549.5</c:v>
                </c:pt>
                <c:pt idx="12002">
                  <c:v>41549.510416666664</c:v>
                </c:pt>
                <c:pt idx="12003">
                  <c:v>41549.520833333336</c:v>
                </c:pt>
                <c:pt idx="12004">
                  <c:v>41549.53125</c:v>
                </c:pt>
                <c:pt idx="12005">
                  <c:v>41549.541666666664</c:v>
                </c:pt>
                <c:pt idx="12006">
                  <c:v>41549.552083333336</c:v>
                </c:pt>
                <c:pt idx="12007">
                  <c:v>41549.5625</c:v>
                </c:pt>
                <c:pt idx="12008">
                  <c:v>41549.572916666664</c:v>
                </c:pt>
                <c:pt idx="12009">
                  <c:v>41549.583333333336</c:v>
                </c:pt>
                <c:pt idx="12010">
                  <c:v>41549.59375</c:v>
                </c:pt>
                <c:pt idx="12011">
                  <c:v>41549.604166666664</c:v>
                </c:pt>
                <c:pt idx="12012">
                  <c:v>41549.614583333336</c:v>
                </c:pt>
                <c:pt idx="12013">
                  <c:v>41549.625</c:v>
                </c:pt>
                <c:pt idx="12014">
                  <c:v>41549.635416666664</c:v>
                </c:pt>
                <c:pt idx="12015">
                  <c:v>41549.645833333336</c:v>
                </c:pt>
                <c:pt idx="12016">
                  <c:v>41549.65625</c:v>
                </c:pt>
                <c:pt idx="12017">
                  <c:v>41549.666666666664</c:v>
                </c:pt>
                <c:pt idx="12018">
                  <c:v>41549.677083333336</c:v>
                </c:pt>
                <c:pt idx="12019">
                  <c:v>41549.6875</c:v>
                </c:pt>
                <c:pt idx="12020">
                  <c:v>41549.697916666664</c:v>
                </c:pt>
                <c:pt idx="12021">
                  <c:v>41549.708333333336</c:v>
                </c:pt>
                <c:pt idx="12022">
                  <c:v>41549.71875</c:v>
                </c:pt>
                <c:pt idx="12023">
                  <c:v>41549.729166666664</c:v>
                </c:pt>
                <c:pt idx="12024">
                  <c:v>41549.739583333336</c:v>
                </c:pt>
                <c:pt idx="12025">
                  <c:v>41549.75</c:v>
                </c:pt>
                <c:pt idx="12026">
                  <c:v>41549.760416666664</c:v>
                </c:pt>
                <c:pt idx="12027">
                  <c:v>41549.770833333336</c:v>
                </c:pt>
                <c:pt idx="12028">
                  <c:v>41549.78125</c:v>
                </c:pt>
                <c:pt idx="12029">
                  <c:v>41549.791666666664</c:v>
                </c:pt>
                <c:pt idx="12030">
                  <c:v>41549.802083333336</c:v>
                </c:pt>
                <c:pt idx="12031">
                  <c:v>41549.8125</c:v>
                </c:pt>
                <c:pt idx="12032">
                  <c:v>41549.822916666664</c:v>
                </c:pt>
                <c:pt idx="12033">
                  <c:v>41549.833333333336</c:v>
                </c:pt>
                <c:pt idx="12034">
                  <c:v>41549.84375</c:v>
                </c:pt>
                <c:pt idx="12035">
                  <c:v>41549.854166666664</c:v>
                </c:pt>
                <c:pt idx="12036">
                  <c:v>41549.864583333336</c:v>
                </c:pt>
                <c:pt idx="12037">
                  <c:v>41549.875</c:v>
                </c:pt>
                <c:pt idx="12038">
                  <c:v>41549.885416666664</c:v>
                </c:pt>
                <c:pt idx="12039">
                  <c:v>41549.895833333336</c:v>
                </c:pt>
                <c:pt idx="12040">
                  <c:v>41549.90625</c:v>
                </c:pt>
                <c:pt idx="12041">
                  <c:v>41549.916666666664</c:v>
                </c:pt>
                <c:pt idx="12042">
                  <c:v>41549.927083333336</c:v>
                </c:pt>
                <c:pt idx="12043">
                  <c:v>41549.9375</c:v>
                </c:pt>
                <c:pt idx="12044">
                  <c:v>41549.947916666664</c:v>
                </c:pt>
                <c:pt idx="12045">
                  <c:v>41549.958333333336</c:v>
                </c:pt>
                <c:pt idx="12046">
                  <c:v>41549.96875</c:v>
                </c:pt>
                <c:pt idx="12047">
                  <c:v>41549.979166666664</c:v>
                </c:pt>
                <c:pt idx="12048">
                  <c:v>41549.989583333336</c:v>
                </c:pt>
                <c:pt idx="12049">
                  <c:v>41550</c:v>
                </c:pt>
                <c:pt idx="12050">
                  <c:v>41550.010416666664</c:v>
                </c:pt>
                <c:pt idx="12051">
                  <c:v>41550.020833333336</c:v>
                </c:pt>
                <c:pt idx="12052">
                  <c:v>41550.03125</c:v>
                </c:pt>
                <c:pt idx="12053">
                  <c:v>41550.041666666664</c:v>
                </c:pt>
                <c:pt idx="12054">
                  <c:v>41550.052083333336</c:v>
                </c:pt>
                <c:pt idx="12055">
                  <c:v>41550.0625</c:v>
                </c:pt>
                <c:pt idx="12056">
                  <c:v>41550.072916666664</c:v>
                </c:pt>
                <c:pt idx="12057">
                  <c:v>41550.083333333336</c:v>
                </c:pt>
                <c:pt idx="12058">
                  <c:v>41550.09375</c:v>
                </c:pt>
                <c:pt idx="12059">
                  <c:v>41550.104166666664</c:v>
                </c:pt>
                <c:pt idx="12060">
                  <c:v>41550.114583333336</c:v>
                </c:pt>
                <c:pt idx="12061">
                  <c:v>41550.125</c:v>
                </c:pt>
                <c:pt idx="12062">
                  <c:v>41550.135416666664</c:v>
                </c:pt>
                <c:pt idx="12063">
                  <c:v>41550.145833333336</c:v>
                </c:pt>
                <c:pt idx="12064">
                  <c:v>41550.15625</c:v>
                </c:pt>
                <c:pt idx="12065">
                  <c:v>41550.166666666664</c:v>
                </c:pt>
                <c:pt idx="12066">
                  <c:v>41550.177083333336</c:v>
                </c:pt>
                <c:pt idx="12067">
                  <c:v>41550.1875</c:v>
                </c:pt>
                <c:pt idx="12068">
                  <c:v>41550.197916666664</c:v>
                </c:pt>
                <c:pt idx="12069">
                  <c:v>41550.208333333336</c:v>
                </c:pt>
                <c:pt idx="12070">
                  <c:v>41550.21875</c:v>
                </c:pt>
                <c:pt idx="12071">
                  <c:v>41550.229166666664</c:v>
                </c:pt>
                <c:pt idx="12072">
                  <c:v>41550.239583333336</c:v>
                </c:pt>
                <c:pt idx="12073">
                  <c:v>41550.25</c:v>
                </c:pt>
                <c:pt idx="12074">
                  <c:v>41550.260416666664</c:v>
                </c:pt>
                <c:pt idx="12075">
                  <c:v>41550.270833333336</c:v>
                </c:pt>
                <c:pt idx="12076">
                  <c:v>41550.28125</c:v>
                </c:pt>
                <c:pt idx="12077">
                  <c:v>41550.291666666664</c:v>
                </c:pt>
                <c:pt idx="12078">
                  <c:v>41550.302083333336</c:v>
                </c:pt>
                <c:pt idx="12079">
                  <c:v>41550.3125</c:v>
                </c:pt>
                <c:pt idx="12080">
                  <c:v>41550.322916666664</c:v>
                </c:pt>
                <c:pt idx="12081">
                  <c:v>41550.333333333336</c:v>
                </c:pt>
                <c:pt idx="12082">
                  <c:v>41550.34375</c:v>
                </c:pt>
                <c:pt idx="12083">
                  <c:v>41550.354166666664</c:v>
                </c:pt>
                <c:pt idx="12084">
                  <c:v>41550.364583333336</c:v>
                </c:pt>
                <c:pt idx="12085">
                  <c:v>41550.375</c:v>
                </c:pt>
                <c:pt idx="12086">
                  <c:v>41550.385416666664</c:v>
                </c:pt>
                <c:pt idx="12087">
                  <c:v>41550.395833333336</c:v>
                </c:pt>
                <c:pt idx="12088">
                  <c:v>41550.40625</c:v>
                </c:pt>
                <c:pt idx="12089">
                  <c:v>41550.416666666664</c:v>
                </c:pt>
                <c:pt idx="12090">
                  <c:v>41550.427083333336</c:v>
                </c:pt>
                <c:pt idx="12091">
                  <c:v>41550.4375</c:v>
                </c:pt>
                <c:pt idx="12092">
                  <c:v>41550.447916666664</c:v>
                </c:pt>
                <c:pt idx="12093">
                  <c:v>41550.458333333336</c:v>
                </c:pt>
                <c:pt idx="12094">
                  <c:v>41550.46875</c:v>
                </c:pt>
                <c:pt idx="12095">
                  <c:v>41550.479166666664</c:v>
                </c:pt>
                <c:pt idx="12096">
                  <c:v>41550.489583333336</c:v>
                </c:pt>
                <c:pt idx="12097">
                  <c:v>41550.5</c:v>
                </c:pt>
                <c:pt idx="12098">
                  <c:v>41550.510416666664</c:v>
                </c:pt>
                <c:pt idx="12099">
                  <c:v>41550.520833333336</c:v>
                </c:pt>
                <c:pt idx="12100">
                  <c:v>41550.53125</c:v>
                </c:pt>
                <c:pt idx="12101">
                  <c:v>41550.541666666664</c:v>
                </c:pt>
                <c:pt idx="12102">
                  <c:v>41550.552083333336</c:v>
                </c:pt>
                <c:pt idx="12103">
                  <c:v>41550.5625</c:v>
                </c:pt>
                <c:pt idx="12104">
                  <c:v>41550.572916666664</c:v>
                </c:pt>
                <c:pt idx="12105">
                  <c:v>41550.583333333336</c:v>
                </c:pt>
                <c:pt idx="12106">
                  <c:v>41550.59375</c:v>
                </c:pt>
                <c:pt idx="12107">
                  <c:v>41550.604166666664</c:v>
                </c:pt>
                <c:pt idx="12108">
                  <c:v>41550.614583333336</c:v>
                </c:pt>
                <c:pt idx="12109">
                  <c:v>41550.625</c:v>
                </c:pt>
                <c:pt idx="12110">
                  <c:v>41550.635416666664</c:v>
                </c:pt>
                <c:pt idx="12111">
                  <c:v>41550.645833333336</c:v>
                </c:pt>
                <c:pt idx="12112">
                  <c:v>41550.65625</c:v>
                </c:pt>
                <c:pt idx="12113">
                  <c:v>41550.666666666664</c:v>
                </c:pt>
                <c:pt idx="12114">
                  <c:v>41550.677083333336</c:v>
                </c:pt>
                <c:pt idx="12115">
                  <c:v>41550.6875</c:v>
                </c:pt>
                <c:pt idx="12116">
                  <c:v>41550.697916666664</c:v>
                </c:pt>
                <c:pt idx="12117">
                  <c:v>41550.708333333336</c:v>
                </c:pt>
                <c:pt idx="12118">
                  <c:v>41550.71875</c:v>
                </c:pt>
                <c:pt idx="12119">
                  <c:v>41550.729166666664</c:v>
                </c:pt>
                <c:pt idx="12120">
                  <c:v>41550.739583333336</c:v>
                </c:pt>
                <c:pt idx="12121">
                  <c:v>41550.75</c:v>
                </c:pt>
                <c:pt idx="12122">
                  <c:v>41550.760416666664</c:v>
                </c:pt>
                <c:pt idx="12123">
                  <c:v>41550.770833333336</c:v>
                </c:pt>
                <c:pt idx="12124">
                  <c:v>41550.78125</c:v>
                </c:pt>
                <c:pt idx="12125">
                  <c:v>41550.791666666664</c:v>
                </c:pt>
                <c:pt idx="12126">
                  <c:v>41550.802083333336</c:v>
                </c:pt>
                <c:pt idx="12127">
                  <c:v>41550.8125</c:v>
                </c:pt>
                <c:pt idx="12128">
                  <c:v>41550.822916666664</c:v>
                </c:pt>
                <c:pt idx="12129">
                  <c:v>41550.833333333336</c:v>
                </c:pt>
                <c:pt idx="12130">
                  <c:v>41550.84375</c:v>
                </c:pt>
                <c:pt idx="12131">
                  <c:v>41550.854166666664</c:v>
                </c:pt>
                <c:pt idx="12132">
                  <c:v>41550.864583333336</c:v>
                </c:pt>
                <c:pt idx="12133">
                  <c:v>41550.875</c:v>
                </c:pt>
                <c:pt idx="12134">
                  <c:v>41550.885416666664</c:v>
                </c:pt>
                <c:pt idx="12135">
                  <c:v>41550.895833333336</c:v>
                </c:pt>
                <c:pt idx="12136">
                  <c:v>41550.90625</c:v>
                </c:pt>
                <c:pt idx="12137">
                  <c:v>41550.916666666664</c:v>
                </c:pt>
                <c:pt idx="12138">
                  <c:v>41550.927083333336</c:v>
                </c:pt>
                <c:pt idx="12139">
                  <c:v>41550.9375</c:v>
                </c:pt>
                <c:pt idx="12140">
                  <c:v>41550.947916666664</c:v>
                </c:pt>
                <c:pt idx="12141">
                  <c:v>41550.958333333336</c:v>
                </c:pt>
                <c:pt idx="12142">
                  <c:v>41550.96875</c:v>
                </c:pt>
                <c:pt idx="12143">
                  <c:v>41550.979166666664</c:v>
                </c:pt>
                <c:pt idx="12144">
                  <c:v>41550.989583333336</c:v>
                </c:pt>
                <c:pt idx="12145">
                  <c:v>41551</c:v>
                </c:pt>
                <c:pt idx="12146">
                  <c:v>41551.010416666664</c:v>
                </c:pt>
                <c:pt idx="12147">
                  <c:v>41551.020833333336</c:v>
                </c:pt>
                <c:pt idx="12148">
                  <c:v>41551.03125</c:v>
                </c:pt>
                <c:pt idx="12149">
                  <c:v>41551.041666666664</c:v>
                </c:pt>
                <c:pt idx="12150">
                  <c:v>41551.052083333336</c:v>
                </c:pt>
                <c:pt idx="12151">
                  <c:v>41551.0625</c:v>
                </c:pt>
                <c:pt idx="12152">
                  <c:v>41551.072916666664</c:v>
                </c:pt>
                <c:pt idx="12153">
                  <c:v>41551.083333333336</c:v>
                </c:pt>
                <c:pt idx="12154">
                  <c:v>41551.09375</c:v>
                </c:pt>
                <c:pt idx="12155">
                  <c:v>41551.104166666664</c:v>
                </c:pt>
                <c:pt idx="12156">
                  <c:v>41551.114583333336</c:v>
                </c:pt>
                <c:pt idx="12157">
                  <c:v>41551.125</c:v>
                </c:pt>
                <c:pt idx="12158">
                  <c:v>41551.135416666664</c:v>
                </c:pt>
                <c:pt idx="12159">
                  <c:v>41551.145833333336</c:v>
                </c:pt>
                <c:pt idx="12160">
                  <c:v>41551.15625</c:v>
                </c:pt>
                <c:pt idx="12161">
                  <c:v>41551.166666666664</c:v>
                </c:pt>
                <c:pt idx="12162">
                  <c:v>41551.177083333336</c:v>
                </c:pt>
                <c:pt idx="12163">
                  <c:v>41551.1875</c:v>
                </c:pt>
                <c:pt idx="12164">
                  <c:v>41551.197916666664</c:v>
                </c:pt>
                <c:pt idx="12165">
                  <c:v>41551.208333333336</c:v>
                </c:pt>
                <c:pt idx="12166">
                  <c:v>41551.21875</c:v>
                </c:pt>
                <c:pt idx="12167">
                  <c:v>41551.229166666664</c:v>
                </c:pt>
                <c:pt idx="12168">
                  <c:v>41551.239583333336</c:v>
                </c:pt>
                <c:pt idx="12169">
                  <c:v>41551.25</c:v>
                </c:pt>
                <c:pt idx="12170">
                  <c:v>41551.260416666664</c:v>
                </c:pt>
                <c:pt idx="12171">
                  <c:v>41551.270833333336</c:v>
                </c:pt>
                <c:pt idx="12172">
                  <c:v>41551.28125</c:v>
                </c:pt>
                <c:pt idx="12173">
                  <c:v>41551.291666666664</c:v>
                </c:pt>
                <c:pt idx="12174">
                  <c:v>41551.302083333336</c:v>
                </c:pt>
                <c:pt idx="12175">
                  <c:v>41551.3125</c:v>
                </c:pt>
                <c:pt idx="12176">
                  <c:v>41551.322916666664</c:v>
                </c:pt>
                <c:pt idx="12177">
                  <c:v>41551.333333333336</c:v>
                </c:pt>
                <c:pt idx="12178">
                  <c:v>41551.34375</c:v>
                </c:pt>
                <c:pt idx="12179">
                  <c:v>41551.354166666664</c:v>
                </c:pt>
                <c:pt idx="12180">
                  <c:v>41551.364583333336</c:v>
                </c:pt>
                <c:pt idx="12181">
                  <c:v>41551.375</c:v>
                </c:pt>
                <c:pt idx="12182">
                  <c:v>41551.385416666664</c:v>
                </c:pt>
                <c:pt idx="12183">
                  <c:v>41551.395833333336</c:v>
                </c:pt>
                <c:pt idx="12184">
                  <c:v>41551.40625</c:v>
                </c:pt>
                <c:pt idx="12185">
                  <c:v>41551.416666666664</c:v>
                </c:pt>
                <c:pt idx="12186">
                  <c:v>41551.427083333336</c:v>
                </c:pt>
                <c:pt idx="12187">
                  <c:v>41551.4375</c:v>
                </c:pt>
                <c:pt idx="12188">
                  <c:v>41551.447916666664</c:v>
                </c:pt>
                <c:pt idx="12189">
                  <c:v>41551.458333333336</c:v>
                </c:pt>
                <c:pt idx="12190">
                  <c:v>41551.46875</c:v>
                </c:pt>
                <c:pt idx="12191">
                  <c:v>41551.479166666664</c:v>
                </c:pt>
                <c:pt idx="12192">
                  <c:v>41551.489583333336</c:v>
                </c:pt>
                <c:pt idx="12193">
                  <c:v>41551.5</c:v>
                </c:pt>
                <c:pt idx="12194">
                  <c:v>41551.510416666664</c:v>
                </c:pt>
                <c:pt idx="12195">
                  <c:v>41551.520833333336</c:v>
                </c:pt>
                <c:pt idx="12196">
                  <c:v>41551.53125</c:v>
                </c:pt>
                <c:pt idx="12197">
                  <c:v>41551.541666666664</c:v>
                </c:pt>
                <c:pt idx="12198">
                  <c:v>41551.552083333336</c:v>
                </c:pt>
                <c:pt idx="12199">
                  <c:v>41551.5625</c:v>
                </c:pt>
                <c:pt idx="12200">
                  <c:v>41551.572916666664</c:v>
                </c:pt>
                <c:pt idx="12201">
                  <c:v>41551.583333333336</c:v>
                </c:pt>
                <c:pt idx="12202">
                  <c:v>41551.59375</c:v>
                </c:pt>
                <c:pt idx="12203">
                  <c:v>41551.604166666664</c:v>
                </c:pt>
                <c:pt idx="12204">
                  <c:v>41551.614583333336</c:v>
                </c:pt>
                <c:pt idx="12205">
                  <c:v>41551.625</c:v>
                </c:pt>
                <c:pt idx="12206">
                  <c:v>41551.635416666664</c:v>
                </c:pt>
                <c:pt idx="12207">
                  <c:v>41551.645833333336</c:v>
                </c:pt>
                <c:pt idx="12208">
                  <c:v>41551.65625</c:v>
                </c:pt>
                <c:pt idx="12209">
                  <c:v>41551.666666666664</c:v>
                </c:pt>
                <c:pt idx="12210">
                  <c:v>41551.677083333336</c:v>
                </c:pt>
                <c:pt idx="12211">
                  <c:v>41551.6875</c:v>
                </c:pt>
                <c:pt idx="12212">
                  <c:v>41551.697916666664</c:v>
                </c:pt>
                <c:pt idx="12213">
                  <c:v>41551.708333333336</c:v>
                </c:pt>
                <c:pt idx="12214">
                  <c:v>41551.71875</c:v>
                </c:pt>
                <c:pt idx="12215">
                  <c:v>41551.729166666664</c:v>
                </c:pt>
                <c:pt idx="12216">
                  <c:v>41551.739583333336</c:v>
                </c:pt>
                <c:pt idx="12217">
                  <c:v>41551.75</c:v>
                </c:pt>
                <c:pt idx="12218">
                  <c:v>41551.760416666664</c:v>
                </c:pt>
                <c:pt idx="12219">
                  <c:v>41551.770833333336</c:v>
                </c:pt>
                <c:pt idx="12220">
                  <c:v>41551.78125</c:v>
                </c:pt>
                <c:pt idx="12221">
                  <c:v>41551.791666666664</c:v>
                </c:pt>
                <c:pt idx="12222">
                  <c:v>41551.802083333336</c:v>
                </c:pt>
                <c:pt idx="12223">
                  <c:v>41551.8125</c:v>
                </c:pt>
                <c:pt idx="12224">
                  <c:v>41551.822916666664</c:v>
                </c:pt>
                <c:pt idx="12225">
                  <c:v>41551.833333333336</c:v>
                </c:pt>
                <c:pt idx="12226">
                  <c:v>41551.84375</c:v>
                </c:pt>
                <c:pt idx="12227">
                  <c:v>41551.854166666664</c:v>
                </c:pt>
                <c:pt idx="12228">
                  <c:v>41551.864583333336</c:v>
                </c:pt>
                <c:pt idx="12229">
                  <c:v>41551.875</c:v>
                </c:pt>
                <c:pt idx="12230">
                  <c:v>41551.885416666664</c:v>
                </c:pt>
                <c:pt idx="12231">
                  <c:v>41551.895833333336</c:v>
                </c:pt>
                <c:pt idx="12232">
                  <c:v>41551.90625</c:v>
                </c:pt>
                <c:pt idx="12233">
                  <c:v>41551.916666666664</c:v>
                </c:pt>
                <c:pt idx="12234">
                  <c:v>41551.927083333336</c:v>
                </c:pt>
                <c:pt idx="12235">
                  <c:v>41551.9375</c:v>
                </c:pt>
                <c:pt idx="12236">
                  <c:v>41551.947916666664</c:v>
                </c:pt>
                <c:pt idx="12237">
                  <c:v>41551.958333333336</c:v>
                </c:pt>
                <c:pt idx="12238">
                  <c:v>41551.96875</c:v>
                </c:pt>
                <c:pt idx="12239">
                  <c:v>41551.979166666664</c:v>
                </c:pt>
                <c:pt idx="12240">
                  <c:v>41551.989583333336</c:v>
                </c:pt>
                <c:pt idx="12241">
                  <c:v>41552</c:v>
                </c:pt>
                <c:pt idx="12242">
                  <c:v>41552.010416666664</c:v>
                </c:pt>
                <c:pt idx="12243">
                  <c:v>41552.020833333336</c:v>
                </c:pt>
                <c:pt idx="12244">
                  <c:v>41552.03125</c:v>
                </c:pt>
                <c:pt idx="12245">
                  <c:v>41552.041666666664</c:v>
                </c:pt>
                <c:pt idx="12246">
                  <c:v>41552.052083333336</c:v>
                </c:pt>
                <c:pt idx="12247">
                  <c:v>41552.0625</c:v>
                </c:pt>
                <c:pt idx="12248">
                  <c:v>41552.072916666664</c:v>
                </c:pt>
                <c:pt idx="12249">
                  <c:v>41552.083333333336</c:v>
                </c:pt>
                <c:pt idx="12250">
                  <c:v>41552.09375</c:v>
                </c:pt>
                <c:pt idx="12251">
                  <c:v>41552.104166666664</c:v>
                </c:pt>
                <c:pt idx="12252">
                  <c:v>41552.114583333336</c:v>
                </c:pt>
                <c:pt idx="12253">
                  <c:v>41552.125</c:v>
                </c:pt>
                <c:pt idx="12254">
                  <c:v>41552.135416666664</c:v>
                </c:pt>
                <c:pt idx="12255">
                  <c:v>41552.145833333336</c:v>
                </c:pt>
                <c:pt idx="12256">
                  <c:v>41552.15625</c:v>
                </c:pt>
                <c:pt idx="12257">
                  <c:v>41552.166666666664</c:v>
                </c:pt>
                <c:pt idx="12258">
                  <c:v>41552.177083333336</c:v>
                </c:pt>
                <c:pt idx="12259">
                  <c:v>41552.1875</c:v>
                </c:pt>
                <c:pt idx="12260">
                  <c:v>41552.197916666664</c:v>
                </c:pt>
                <c:pt idx="12261">
                  <c:v>41552.208333333336</c:v>
                </c:pt>
                <c:pt idx="12262">
                  <c:v>41552.21875</c:v>
                </c:pt>
                <c:pt idx="12263">
                  <c:v>41552.229166666664</c:v>
                </c:pt>
                <c:pt idx="12264">
                  <c:v>41552.239583333336</c:v>
                </c:pt>
                <c:pt idx="12265">
                  <c:v>41552.25</c:v>
                </c:pt>
                <c:pt idx="12266">
                  <c:v>41552.260416666664</c:v>
                </c:pt>
                <c:pt idx="12267">
                  <c:v>41552.270833333336</c:v>
                </c:pt>
                <c:pt idx="12268">
                  <c:v>41552.28125</c:v>
                </c:pt>
                <c:pt idx="12269">
                  <c:v>41552.291666666664</c:v>
                </c:pt>
                <c:pt idx="12270">
                  <c:v>41552.302083333336</c:v>
                </c:pt>
                <c:pt idx="12271">
                  <c:v>41552.3125</c:v>
                </c:pt>
                <c:pt idx="12272">
                  <c:v>41552.322916666664</c:v>
                </c:pt>
                <c:pt idx="12273">
                  <c:v>41552.333333333336</c:v>
                </c:pt>
                <c:pt idx="12274">
                  <c:v>41552.34375</c:v>
                </c:pt>
                <c:pt idx="12275">
                  <c:v>41552.354166666664</c:v>
                </c:pt>
                <c:pt idx="12276">
                  <c:v>41552.364583333336</c:v>
                </c:pt>
                <c:pt idx="12277">
                  <c:v>41552.375</c:v>
                </c:pt>
                <c:pt idx="12278">
                  <c:v>41552.385416666664</c:v>
                </c:pt>
                <c:pt idx="12279">
                  <c:v>41552.395833333336</c:v>
                </c:pt>
                <c:pt idx="12280">
                  <c:v>41552.40625</c:v>
                </c:pt>
                <c:pt idx="12281">
                  <c:v>41552.416666666664</c:v>
                </c:pt>
                <c:pt idx="12282">
                  <c:v>41552.427083333336</c:v>
                </c:pt>
                <c:pt idx="12283">
                  <c:v>41552.4375</c:v>
                </c:pt>
                <c:pt idx="12284">
                  <c:v>41552.447916666664</c:v>
                </c:pt>
                <c:pt idx="12285">
                  <c:v>41552.458333333336</c:v>
                </c:pt>
                <c:pt idx="12286">
                  <c:v>41552.46875</c:v>
                </c:pt>
                <c:pt idx="12287">
                  <c:v>41552.479166666664</c:v>
                </c:pt>
                <c:pt idx="12288">
                  <c:v>41552.489583333336</c:v>
                </c:pt>
                <c:pt idx="12289">
                  <c:v>41552.5</c:v>
                </c:pt>
                <c:pt idx="12290">
                  <c:v>41552.510416666664</c:v>
                </c:pt>
                <c:pt idx="12291">
                  <c:v>41552.520833333336</c:v>
                </c:pt>
                <c:pt idx="12292">
                  <c:v>41552.53125</c:v>
                </c:pt>
                <c:pt idx="12293">
                  <c:v>41552.541666666664</c:v>
                </c:pt>
                <c:pt idx="12294">
                  <c:v>41552.552083333336</c:v>
                </c:pt>
                <c:pt idx="12295">
                  <c:v>41552.5625</c:v>
                </c:pt>
                <c:pt idx="12296">
                  <c:v>41552.572916666664</c:v>
                </c:pt>
                <c:pt idx="12297">
                  <c:v>41552.583333333336</c:v>
                </c:pt>
                <c:pt idx="12298">
                  <c:v>41552.59375</c:v>
                </c:pt>
                <c:pt idx="12299">
                  <c:v>41552.604166666664</c:v>
                </c:pt>
                <c:pt idx="12300">
                  <c:v>41552.614583333336</c:v>
                </c:pt>
                <c:pt idx="12301">
                  <c:v>41552.625</c:v>
                </c:pt>
                <c:pt idx="12302">
                  <c:v>41552.635416666664</c:v>
                </c:pt>
                <c:pt idx="12303">
                  <c:v>41552.645833333336</c:v>
                </c:pt>
                <c:pt idx="12304">
                  <c:v>41552.65625</c:v>
                </c:pt>
                <c:pt idx="12305">
                  <c:v>41552.666666666664</c:v>
                </c:pt>
                <c:pt idx="12306">
                  <c:v>41552.677083333336</c:v>
                </c:pt>
                <c:pt idx="12307">
                  <c:v>41552.6875</c:v>
                </c:pt>
                <c:pt idx="12308">
                  <c:v>41552.697916666664</c:v>
                </c:pt>
                <c:pt idx="12309">
                  <c:v>41552.708333333336</c:v>
                </c:pt>
                <c:pt idx="12310">
                  <c:v>41552.71875</c:v>
                </c:pt>
                <c:pt idx="12311">
                  <c:v>41552.729166666664</c:v>
                </c:pt>
                <c:pt idx="12312">
                  <c:v>41552.739583333336</c:v>
                </c:pt>
                <c:pt idx="12313">
                  <c:v>41552.75</c:v>
                </c:pt>
                <c:pt idx="12314">
                  <c:v>41552.760416666664</c:v>
                </c:pt>
                <c:pt idx="12315">
                  <c:v>41552.770833333336</c:v>
                </c:pt>
                <c:pt idx="12316">
                  <c:v>41552.78125</c:v>
                </c:pt>
                <c:pt idx="12317">
                  <c:v>41552.791666666664</c:v>
                </c:pt>
                <c:pt idx="12318">
                  <c:v>41552.802083333336</c:v>
                </c:pt>
                <c:pt idx="12319">
                  <c:v>41552.8125</c:v>
                </c:pt>
                <c:pt idx="12320">
                  <c:v>41552.822916666664</c:v>
                </c:pt>
                <c:pt idx="12321">
                  <c:v>41552.833333333336</c:v>
                </c:pt>
                <c:pt idx="12322">
                  <c:v>41552.84375</c:v>
                </c:pt>
                <c:pt idx="12323">
                  <c:v>41552.854166666664</c:v>
                </c:pt>
                <c:pt idx="12324">
                  <c:v>41552.864583333336</c:v>
                </c:pt>
                <c:pt idx="12325">
                  <c:v>41552.875</c:v>
                </c:pt>
                <c:pt idx="12326">
                  <c:v>41552.885416666664</c:v>
                </c:pt>
                <c:pt idx="12327">
                  <c:v>41552.895833333336</c:v>
                </c:pt>
                <c:pt idx="12328">
                  <c:v>41552.90625</c:v>
                </c:pt>
                <c:pt idx="12329">
                  <c:v>41552.916666666664</c:v>
                </c:pt>
                <c:pt idx="12330">
                  <c:v>41552.927083333336</c:v>
                </c:pt>
                <c:pt idx="12331">
                  <c:v>41552.9375</c:v>
                </c:pt>
                <c:pt idx="12332">
                  <c:v>41552.947916666664</c:v>
                </c:pt>
                <c:pt idx="12333">
                  <c:v>41552.958333333336</c:v>
                </c:pt>
                <c:pt idx="12334">
                  <c:v>41552.96875</c:v>
                </c:pt>
                <c:pt idx="12335">
                  <c:v>41552.979166666664</c:v>
                </c:pt>
                <c:pt idx="12336">
                  <c:v>41552.989583333336</c:v>
                </c:pt>
                <c:pt idx="12337">
                  <c:v>41553</c:v>
                </c:pt>
                <c:pt idx="12338">
                  <c:v>41553.010416666664</c:v>
                </c:pt>
                <c:pt idx="12339">
                  <c:v>41553.020833333336</c:v>
                </c:pt>
                <c:pt idx="12340">
                  <c:v>41553.03125</c:v>
                </c:pt>
                <c:pt idx="12341">
                  <c:v>41553.041666666664</c:v>
                </c:pt>
                <c:pt idx="12342">
                  <c:v>41553.052083333336</c:v>
                </c:pt>
                <c:pt idx="12343">
                  <c:v>41553.0625</c:v>
                </c:pt>
                <c:pt idx="12344">
                  <c:v>41553.072916666664</c:v>
                </c:pt>
                <c:pt idx="12345">
                  <c:v>41553.083333333336</c:v>
                </c:pt>
                <c:pt idx="12346">
                  <c:v>41553.09375</c:v>
                </c:pt>
                <c:pt idx="12347">
                  <c:v>41553.104166666664</c:v>
                </c:pt>
                <c:pt idx="12348">
                  <c:v>41553.114583333336</c:v>
                </c:pt>
                <c:pt idx="12349">
                  <c:v>41553.125</c:v>
                </c:pt>
                <c:pt idx="12350">
                  <c:v>41553.135416666664</c:v>
                </c:pt>
                <c:pt idx="12351">
                  <c:v>41553.145833333336</c:v>
                </c:pt>
                <c:pt idx="12352">
                  <c:v>41553.15625</c:v>
                </c:pt>
                <c:pt idx="12353">
                  <c:v>41553.166666666664</c:v>
                </c:pt>
                <c:pt idx="12354">
                  <c:v>41553.177083333336</c:v>
                </c:pt>
                <c:pt idx="12355">
                  <c:v>41553.1875</c:v>
                </c:pt>
                <c:pt idx="12356">
                  <c:v>41553.197916666664</c:v>
                </c:pt>
                <c:pt idx="12357">
                  <c:v>41553.208333333336</c:v>
                </c:pt>
                <c:pt idx="12358">
                  <c:v>41553.21875</c:v>
                </c:pt>
                <c:pt idx="12359">
                  <c:v>41553.229166666664</c:v>
                </c:pt>
                <c:pt idx="12360">
                  <c:v>41553.239583333336</c:v>
                </c:pt>
                <c:pt idx="12361">
                  <c:v>41553.25</c:v>
                </c:pt>
                <c:pt idx="12362">
                  <c:v>41553.260416666664</c:v>
                </c:pt>
                <c:pt idx="12363">
                  <c:v>41553.270833333336</c:v>
                </c:pt>
                <c:pt idx="12364">
                  <c:v>41553.28125</c:v>
                </c:pt>
                <c:pt idx="12365">
                  <c:v>41553.291666666664</c:v>
                </c:pt>
                <c:pt idx="12366">
                  <c:v>41553.302083333336</c:v>
                </c:pt>
                <c:pt idx="12367">
                  <c:v>41553.3125</c:v>
                </c:pt>
                <c:pt idx="12368">
                  <c:v>41553.322916666664</c:v>
                </c:pt>
                <c:pt idx="12369">
                  <c:v>41553.333333333336</c:v>
                </c:pt>
                <c:pt idx="12370">
                  <c:v>41553.34375</c:v>
                </c:pt>
                <c:pt idx="12371">
                  <c:v>41553.354166666664</c:v>
                </c:pt>
                <c:pt idx="12372">
                  <c:v>41553.364583333336</c:v>
                </c:pt>
                <c:pt idx="12373">
                  <c:v>41553.375</c:v>
                </c:pt>
                <c:pt idx="12374">
                  <c:v>41553.385416666664</c:v>
                </c:pt>
                <c:pt idx="12375">
                  <c:v>41553.395833333336</c:v>
                </c:pt>
                <c:pt idx="12376">
                  <c:v>41553.40625</c:v>
                </c:pt>
                <c:pt idx="12377">
                  <c:v>41553.416666666664</c:v>
                </c:pt>
                <c:pt idx="12378">
                  <c:v>41553.427083333336</c:v>
                </c:pt>
                <c:pt idx="12379">
                  <c:v>41553.4375</c:v>
                </c:pt>
                <c:pt idx="12380">
                  <c:v>41553.447916666664</c:v>
                </c:pt>
                <c:pt idx="12381">
                  <c:v>41553.458333333336</c:v>
                </c:pt>
                <c:pt idx="12382">
                  <c:v>41553.46875</c:v>
                </c:pt>
                <c:pt idx="12383">
                  <c:v>41553.479166666664</c:v>
                </c:pt>
                <c:pt idx="12384">
                  <c:v>41553.489583333336</c:v>
                </c:pt>
                <c:pt idx="12385">
                  <c:v>41553.5</c:v>
                </c:pt>
                <c:pt idx="12386">
                  <c:v>41553.510416666664</c:v>
                </c:pt>
                <c:pt idx="12387">
                  <c:v>41553.520833333336</c:v>
                </c:pt>
                <c:pt idx="12388">
                  <c:v>41553.53125</c:v>
                </c:pt>
                <c:pt idx="12389">
                  <c:v>41553.541666666664</c:v>
                </c:pt>
                <c:pt idx="12390">
                  <c:v>41553.552083333336</c:v>
                </c:pt>
                <c:pt idx="12391">
                  <c:v>41553.5625</c:v>
                </c:pt>
                <c:pt idx="12392">
                  <c:v>41553.572916666664</c:v>
                </c:pt>
                <c:pt idx="12393">
                  <c:v>41553.583333333336</c:v>
                </c:pt>
                <c:pt idx="12394">
                  <c:v>41553.59375</c:v>
                </c:pt>
                <c:pt idx="12395">
                  <c:v>41553.604166666664</c:v>
                </c:pt>
                <c:pt idx="12396">
                  <c:v>41553.614583333336</c:v>
                </c:pt>
                <c:pt idx="12397">
                  <c:v>41553.625</c:v>
                </c:pt>
                <c:pt idx="12398">
                  <c:v>41553.635416666664</c:v>
                </c:pt>
                <c:pt idx="12399">
                  <c:v>41553.645833333336</c:v>
                </c:pt>
                <c:pt idx="12400">
                  <c:v>41553.65625</c:v>
                </c:pt>
                <c:pt idx="12401">
                  <c:v>41553.666666666664</c:v>
                </c:pt>
                <c:pt idx="12402">
                  <c:v>41553.677083333336</c:v>
                </c:pt>
                <c:pt idx="12403">
                  <c:v>41553.6875</c:v>
                </c:pt>
                <c:pt idx="12404">
                  <c:v>41553.697916666664</c:v>
                </c:pt>
                <c:pt idx="12405">
                  <c:v>41553.708333333336</c:v>
                </c:pt>
                <c:pt idx="12406">
                  <c:v>41553.71875</c:v>
                </c:pt>
                <c:pt idx="12407">
                  <c:v>41553.729166666664</c:v>
                </c:pt>
                <c:pt idx="12408">
                  <c:v>41553.739583333336</c:v>
                </c:pt>
                <c:pt idx="12409">
                  <c:v>41553.75</c:v>
                </c:pt>
                <c:pt idx="12410">
                  <c:v>41553.760416666664</c:v>
                </c:pt>
                <c:pt idx="12411">
                  <c:v>41553.770833333336</c:v>
                </c:pt>
                <c:pt idx="12412">
                  <c:v>41553.78125</c:v>
                </c:pt>
                <c:pt idx="12413">
                  <c:v>41553.791666666664</c:v>
                </c:pt>
                <c:pt idx="12414">
                  <c:v>41553.802083333336</c:v>
                </c:pt>
                <c:pt idx="12415">
                  <c:v>41553.8125</c:v>
                </c:pt>
                <c:pt idx="12416">
                  <c:v>41553.822916666664</c:v>
                </c:pt>
                <c:pt idx="12417">
                  <c:v>41553.833333333336</c:v>
                </c:pt>
                <c:pt idx="12418">
                  <c:v>41553.84375</c:v>
                </c:pt>
                <c:pt idx="12419">
                  <c:v>41553.854166666664</c:v>
                </c:pt>
                <c:pt idx="12420">
                  <c:v>41553.864583333336</c:v>
                </c:pt>
                <c:pt idx="12421">
                  <c:v>41553.875</c:v>
                </c:pt>
                <c:pt idx="12422">
                  <c:v>41553.885416666664</c:v>
                </c:pt>
                <c:pt idx="12423">
                  <c:v>41553.895833333336</c:v>
                </c:pt>
                <c:pt idx="12424">
                  <c:v>41553.90625</c:v>
                </c:pt>
                <c:pt idx="12425">
                  <c:v>41553.916666666664</c:v>
                </c:pt>
                <c:pt idx="12426">
                  <c:v>41553.927083333336</c:v>
                </c:pt>
                <c:pt idx="12427">
                  <c:v>41553.9375</c:v>
                </c:pt>
                <c:pt idx="12428">
                  <c:v>41553.947916666664</c:v>
                </c:pt>
                <c:pt idx="12429">
                  <c:v>41553.958333333336</c:v>
                </c:pt>
                <c:pt idx="12430">
                  <c:v>41553.96875</c:v>
                </c:pt>
                <c:pt idx="12431">
                  <c:v>41553.979166666664</c:v>
                </c:pt>
                <c:pt idx="12432">
                  <c:v>41553.989583333336</c:v>
                </c:pt>
                <c:pt idx="12433">
                  <c:v>41554</c:v>
                </c:pt>
                <c:pt idx="12434">
                  <c:v>41554.010416666664</c:v>
                </c:pt>
                <c:pt idx="12435">
                  <c:v>41554.020833333336</c:v>
                </c:pt>
                <c:pt idx="12436">
                  <c:v>41554.03125</c:v>
                </c:pt>
                <c:pt idx="12437">
                  <c:v>41554.041666666664</c:v>
                </c:pt>
                <c:pt idx="12438">
                  <c:v>41554.052083333336</c:v>
                </c:pt>
                <c:pt idx="12439">
                  <c:v>41554.0625</c:v>
                </c:pt>
                <c:pt idx="12440">
                  <c:v>41554.072916666664</c:v>
                </c:pt>
                <c:pt idx="12441">
                  <c:v>41554.083333333336</c:v>
                </c:pt>
                <c:pt idx="12442">
                  <c:v>41554.09375</c:v>
                </c:pt>
                <c:pt idx="12443">
                  <c:v>41554.104166666664</c:v>
                </c:pt>
                <c:pt idx="12444">
                  <c:v>41554.114583333336</c:v>
                </c:pt>
                <c:pt idx="12445">
                  <c:v>41554.125</c:v>
                </c:pt>
                <c:pt idx="12446">
                  <c:v>41554.135416666664</c:v>
                </c:pt>
                <c:pt idx="12447">
                  <c:v>41554.145833333336</c:v>
                </c:pt>
                <c:pt idx="12448">
                  <c:v>41554.15625</c:v>
                </c:pt>
                <c:pt idx="12449">
                  <c:v>41554.166666666664</c:v>
                </c:pt>
                <c:pt idx="12450">
                  <c:v>41554.177083333336</c:v>
                </c:pt>
                <c:pt idx="12451">
                  <c:v>41554.1875</c:v>
                </c:pt>
                <c:pt idx="12452">
                  <c:v>41554.197916666664</c:v>
                </c:pt>
                <c:pt idx="12453">
                  <c:v>41554.208333333336</c:v>
                </c:pt>
                <c:pt idx="12454">
                  <c:v>41554.21875</c:v>
                </c:pt>
                <c:pt idx="12455">
                  <c:v>41554.229166666664</c:v>
                </c:pt>
                <c:pt idx="12456">
                  <c:v>41554.239583333336</c:v>
                </c:pt>
                <c:pt idx="12457">
                  <c:v>41554.25</c:v>
                </c:pt>
                <c:pt idx="12458">
                  <c:v>41554.260416666664</c:v>
                </c:pt>
                <c:pt idx="12459">
                  <c:v>41554.270833333336</c:v>
                </c:pt>
                <c:pt idx="12460">
                  <c:v>41554.28125</c:v>
                </c:pt>
                <c:pt idx="12461">
                  <c:v>41554.291666666664</c:v>
                </c:pt>
                <c:pt idx="12462">
                  <c:v>41554.302083333336</c:v>
                </c:pt>
                <c:pt idx="12463">
                  <c:v>41554.3125</c:v>
                </c:pt>
                <c:pt idx="12464">
                  <c:v>41554.322916666664</c:v>
                </c:pt>
                <c:pt idx="12465">
                  <c:v>41554.333333333336</c:v>
                </c:pt>
                <c:pt idx="12466">
                  <c:v>41554.34375</c:v>
                </c:pt>
                <c:pt idx="12467">
                  <c:v>41554.354166666664</c:v>
                </c:pt>
                <c:pt idx="12468">
                  <c:v>41554.364583333336</c:v>
                </c:pt>
                <c:pt idx="12469">
                  <c:v>41554.375</c:v>
                </c:pt>
                <c:pt idx="12470">
                  <c:v>41554.385416666664</c:v>
                </c:pt>
                <c:pt idx="12471">
                  <c:v>41554.395833333336</c:v>
                </c:pt>
                <c:pt idx="12472">
                  <c:v>41554.40625</c:v>
                </c:pt>
                <c:pt idx="12473">
                  <c:v>41554.416666666664</c:v>
                </c:pt>
                <c:pt idx="12474">
                  <c:v>41554.427083333336</c:v>
                </c:pt>
                <c:pt idx="12475">
                  <c:v>41554.4375</c:v>
                </c:pt>
                <c:pt idx="12476">
                  <c:v>41554.447916666664</c:v>
                </c:pt>
                <c:pt idx="12477">
                  <c:v>41554.458333333336</c:v>
                </c:pt>
                <c:pt idx="12478">
                  <c:v>41554.46875</c:v>
                </c:pt>
                <c:pt idx="12479">
                  <c:v>41554.479166666664</c:v>
                </c:pt>
                <c:pt idx="12480">
                  <c:v>41554.489583333336</c:v>
                </c:pt>
                <c:pt idx="12481">
                  <c:v>41554.5</c:v>
                </c:pt>
                <c:pt idx="12482">
                  <c:v>41554.510416666664</c:v>
                </c:pt>
                <c:pt idx="12483">
                  <c:v>41554.520833333336</c:v>
                </c:pt>
                <c:pt idx="12484">
                  <c:v>41554.53125</c:v>
                </c:pt>
                <c:pt idx="12485">
                  <c:v>41554.541666666664</c:v>
                </c:pt>
                <c:pt idx="12486">
                  <c:v>41554.552083333336</c:v>
                </c:pt>
                <c:pt idx="12487">
                  <c:v>41554.5625</c:v>
                </c:pt>
                <c:pt idx="12488">
                  <c:v>41554.572916666664</c:v>
                </c:pt>
                <c:pt idx="12489">
                  <c:v>41554.583333333336</c:v>
                </c:pt>
                <c:pt idx="12490">
                  <c:v>41554.59375</c:v>
                </c:pt>
                <c:pt idx="12491">
                  <c:v>41554.604166666664</c:v>
                </c:pt>
                <c:pt idx="12492">
                  <c:v>41554.614583333336</c:v>
                </c:pt>
                <c:pt idx="12493">
                  <c:v>41554.625</c:v>
                </c:pt>
                <c:pt idx="12494">
                  <c:v>41554.635416666664</c:v>
                </c:pt>
                <c:pt idx="12495">
                  <c:v>41554.645833333336</c:v>
                </c:pt>
                <c:pt idx="12496">
                  <c:v>41554.65625</c:v>
                </c:pt>
                <c:pt idx="12497">
                  <c:v>41554.666666666664</c:v>
                </c:pt>
                <c:pt idx="12498">
                  <c:v>41554.677083333336</c:v>
                </c:pt>
                <c:pt idx="12499">
                  <c:v>41554.6875</c:v>
                </c:pt>
                <c:pt idx="12500">
                  <c:v>41554.697916666664</c:v>
                </c:pt>
                <c:pt idx="12501">
                  <c:v>41554.708333333336</c:v>
                </c:pt>
                <c:pt idx="12502">
                  <c:v>41554.71875</c:v>
                </c:pt>
                <c:pt idx="12503">
                  <c:v>41554.729166666664</c:v>
                </c:pt>
                <c:pt idx="12504">
                  <c:v>41554.739583333336</c:v>
                </c:pt>
                <c:pt idx="12505">
                  <c:v>41554.75</c:v>
                </c:pt>
                <c:pt idx="12506">
                  <c:v>41554.760416666664</c:v>
                </c:pt>
                <c:pt idx="12507">
                  <c:v>41554.770833333336</c:v>
                </c:pt>
                <c:pt idx="12508">
                  <c:v>41554.78125</c:v>
                </c:pt>
                <c:pt idx="12509">
                  <c:v>41554.791666666664</c:v>
                </c:pt>
                <c:pt idx="12510">
                  <c:v>41554.802083333336</c:v>
                </c:pt>
                <c:pt idx="12511">
                  <c:v>41554.8125</c:v>
                </c:pt>
                <c:pt idx="12512">
                  <c:v>41554.822916666664</c:v>
                </c:pt>
                <c:pt idx="12513">
                  <c:v>41554.832638888889</c:v>
                </c:pt>
                <c:pt idx="12514">
                  <c:v>41554.833333333336</c:v>
                </c:pt>
                <c:pt idx="12515">
                  <c:v>41554.84375</c:v>
                </c:pt>
                <c:pt idx="12516">
                  <c:v>41554.854166666664</c:v>
                </c:pt>
                <c:pt idx="12517">
                  <c:v>41554.864583333336</c:v>
                </c:pt>
                <c:pt idx="12518">
                  <c:v>41554.875</c:v>
                </c:pt>
                <c:pt idx="12519">
                  <c:v>41554.885416666664</c:v>
                </c:pt>
                <c:pt idx="12520">
                  <c:v>41554.895833333336</c:v>
                </c:pt>
                <c:pt idx="12521">
                  <c:v>41554.90625</c:v>
                </c:pt>
                <c:pt idx="12522">
                  <c:v>41554.916666666664</c:v>
                </c:pt>
                <c:pt idx="12523">
                  <c:v>41554.927083333336</c:v>
                </c:pt>
                <c:pt idx="12524">
                  <c:v>41554.9375</c:v>
                </c:pt>
                <c:pt idx="12525">
                  <c:v>41554.947916666664</c:v>
                </c:pt>
                <c:pt idx="12526">
                  <c:v>41554.958333333336</c:v>
                </c:pt>
                <c:pt idx="12527">
                  <c:v>41554.96875</c:v>
                </c:pt>
                <c:pt idx="12528">
                  <c:v>41554.979166666664</c:v>
                </c:pt>
                <c:pt idx="12529">
                  <c:v>41554.989583333336</c:v>
                </c:pt>
                <c:pt idx="12530">
                  <c:v>41555</c:v>
                </c:pt>
                <c:pt idx="12531">
                  <c:v>41555.010416666664</c:v>
                </c:pt>
                <c:pt idx="12532">
                  <c:v>41555.020833333336</c:v>
                </c:pt>
                <c:pt idx="12533">
                  <c:v>41555.03125</c:v>
                </c:pt>
                <c:pt idx="12534">
                  <c:v>41555.041666666664</c:v>
                </c:pt>
                <c:pt idx="12535">
                  <c:v>41555.052083333336</c:v>
                </c:pt>
                <c:pt idx="12536">
                  <c:v>41555.0625</c:v>
                </c:pt>
                <c:pt idx="12537">
                  <c:v>41555.072916666664</c:v>
                </c:pt>
                <c:pt idx="12538">
                  <c:v>41555.083333333336</c:v>
                </c:pt>
                <c:pt idx="12539">
                  <c:v>41555.09375</c:v>
                </c:pt>
                <c:pt idx="12540">
                  <c:v>41555.104166666664</c:v>
                </c:pt>
                <c:pt idx="12541">
                  <c:v>41555.114583333336</c:v>
                </c:pt>
                <c:pt idx="12542">
                  <c:v>41555.125</c:v>
                </c:pt>
                <c:pt idx="12543">
                  <c:v>41555.135416666664</c:v>
                </c:pt>
                <c:pt idx="12544">
                  <c:v>41555.145833333336</c:v>
                </c:pt>
                <c:pt idx="12545">
                  <c:v>41555.15625</c:v>
                </c:pt>
                <c:pt idx="12546">
                  <c:v>41555.165972222225</c:v>
                </c:pt>
                <c:pt idx="12547">
                  <c:v>41555.166666666664</c:v>
                </c:pt>
                <c:pt idx="12548">
                  <c:v>41555.177083333336</c:v>
                </c:pt>
                <c:pt idx="12549">
                  <c:v>41555.1875</c:v>
                </c:pt>
                <c:pt idx="12550">
                  <c:v>41555.197916666664</c:v>
                </c:pt>
                <c:pt idx="12551">
                  <c:v>41555.208333333336</c:v>
                </c:pt>
                <c:pt idx="12552">
                  <c:v>41555.21875</c:v>
                </c:pt>
                <c:pt idx="12553">
                  <c:v>41555.229166666664</c:v>
                </c:pt>
                <c:pt idx="12554">
                  <c:v>41555.239583333336</c:v>
                </c:pt>
                <c:pt idx="12555">
                  <c:v>41555.25</c:v>
                </c:pt>
                <c:pt idx="12556">
                  <c:v>41555.260416666664</c:v>
                </c:pt>
                <c:pt idx="12557">
                  <c:v>41555.270833333336</c:v>
                </c:pt>
                <c:pt idx="12558">
                  <c:v>41555.28125</c:v>
                </c:pt>
                <c:pt idx="12559">
                  <c:v>41555.291666666664</c:v>
                </c:pt>
                <c:pt idx="12560">
                  <c:v>41555.302083333336</c:v>
                </c:pt>
                <c:pt idx="12561">
                  <c:v>41555.3125</c:v>
                </c:pt>
                <c:pt idx="12562">
                  <c:v>41555.322916666664</c:v>
                </c:pt>
                <c:pt idx="12563">
                  <c:v>41555.333333333336</c:v>
                </c:pt>
                <c:pt idx="12564">
                  <c:v>41555.34375</c:v>
                </c:pt>
                <c:pt idx="12565">
                  <c:v>41555.354166666664</c:v>
                </c:pt>
                <c:pt idx="12566">
                  <c:v>41555.364583333336</c:v>
                </c:pt>
                <c:pt idx="12567">
                  <c:v>41555.375</c:v>
                </c:pt>
                <c:pt idx="12568">
                  <c:v>41555.385416666664</c:v>
                </c:pt>
                <c:pt idx="12569">
                  <c:v>41555.395833333336</c:v>
                </c:pt>
                <c:pt idx="12570">
                  <c:v>41555.40625</c:v>
                </c:pt>
                <c:pt idx="12571">
                  <c:v>41555.416666666664</c:v>
                </c:pt>
                <c:pt idx="12572">
                  <c:v>41555.427083333336</c:v>
                </c:pt>
                <c:pt idx="12573">
                  <c:v>41555.4375</c:v>
                </c:pt>
                <c:pt idx="12574">
                  <c:v>41555.447916666664</c:v>
                </c:pt>
                <c:pt idx="12575">
                  <c:v>41555.458333333336</c:v>
                </c:pt>
                <c:pt idx="12576">
                  <c:v>41555.46875</c:v>
                </c:pt>
                <c:pt idx="12577">
                  <c:v>41555.479166666664</c:v>
                </c:pt>
                <c:pt idx="12578">
                  <c:v>41555.489583333336</c:v>
                </c:pt>
                <c:pt idx="12579">
                  <c:v>41555.5</c:v>
                </c:pt>
                <c:pt idx="12580">
                  <c:v>41555.509722222225</c:v>
                </c:pt>
                <c:pt idx="12581">
                  <c:v>41555.510416666664</c:v>
                </c:pt>
                <c:pt idx="12582">
                  <c:v>41555.520833333336</c:v>
                </c:pt>
                <c:pt idx="12583">
                  <c:v>41555.53125</c:v>
                </c:pt>
                <c:pt idx="12584">
                  <c:v>41555.541666666664</c:v>
                </c:pt>
                <c:pt idx="12585">
                  <c:v>41555.552083333336</c:v>
                </c:pt>
                <c:pt idx="12586">
                  <c:v>41555.5625</c:v>
                </c:pt>
                <c:pt idx="12587">
                  <c:v>41555.572916666664</c:v>
                </c:pt>
                <c:pt idx="12588">
                  <c:v>41555.583333333336</c:v>
                </c:pt>
                <c:pt idx="12589">
                  <c:v>41555.59375</c:v>
                </c:pt>
                <c:pt idx="12590">
                  <c:v>41555.604166666664</c:v>
                </c:pt>
                <c:pt idx="12591">
                  <c:v>41555.614583333336</c:v>
                </c:pt>
                <c:pt idx="12592">
                  <c:v>41555.625</c:v>
                </c:pt>
                <c:pt idx="12593">
                  <c:v>41555.635416666664</c:v>
                </c:pt>
                <c:pt idx="12594">
                  <c:v>41555.645833333336</c:v>
                </c:pt>
                <c:pt idx="12595">
                  <c:v>41555.65625</c:v>
                </c:pt>
                <c:pt idx="12596">
                  <c:v>41555.666666666664</c:v>
                </c:pt>
                <c:pt idx="12597">
                  <c:v>41555.677083333336</c:v>
                </c:pt>
                <c:pt idx="12598">
                  <c:v>41555.6875</c:v>
                </c:pt>
                <c:pt idx="12599">
                  <c:v>41555.697916666664</c:v>
                </c:pt>
                <c:pt idx="12600">
                  <c:v>41555.708333333336</c:v>
                </c:pt>
                <c:pt idx="12601">
                  <c:v>41555.71875</c:v>
                </c:pt>
                <c:pt idx="12602">
                  <c:v>41555.729166666664</c:v>
                </c:pt>
                <c:pt idx="12603">
                  <c:v>41555.739583333336</c:v>
                </c:pt>
                <c:pt idx="12604">
                  <c:v>41555.75</c:v>
                </c:pt>
                <c:pt idx="12605">
                  <c:v>41555.760416666664</c:v>
                </c:pt>
                <c:pt idx="12606">
                  <c:v>41555.770833333336</c:v>
                </c:pt>
                <c:pt idx="12607">
                  <c:v>41555.78125</c:v>
                </c:pt>
                <c:pt idx="12608">
                  <c:v>41555.791666666664</c:v>
                </c:pt>
                <c:pt idx="12609">
                  <c:v>41555.802083333336</c:v>
                </c:pt>
                <c:pt idx="12610">
                  <c:v>41555.8125</c:v>
                </c:pt>
                <c:pt idx="12611">
                  <c:v>41555.822916666664</c:v>
                </c:pt>
                <c:pt idx="12612">
                  <c:v>41555.833333333336</c:v>
                </c:pt>
                <c:pt idx="12613">
                  <c:v>41555.84375</c:v>
                </c:pt>
                <c:pt idx="12614">
                  <c:v>41555.854166666664</c:v>
                </c:pt>
                <c:pt idx="12615">
                  <c:v>41555.864583333336</c:v>
                </c:pt>
                <c:pt idx="12616">
                  <c:v>41555.875</c:v>
                </c:pt>
                <c:pt idx="12617">
                  <c:v>41555.885416666664</c:v>
                </c:pt>
                <c:pt idx="12618">
                  <c:v>41555.895833333336</c:v>
                </c:pt>
                <c:pt idx="12619">
                  <c:v>41555.90625</c:v>
                </c:pt>
                <c:pt idx="12620">
                  <c:v>41555.916666666664</c:v>
                </c:pt>
                <c:pt idx="12621">
                  <c:v>41555.927083333336</c:v>
                </c:pt>
                <c:pt idx="12622">
                  <c:v>41555.9375</c:v>
                </c:pt>
                <c:pt idx="12623">
                  <c:v>41555.947916666664</c:v>
                </c:pt>
                <c:pt idx="12624">
                  <c:v>41555.958333333336</c:v>
                </c:pt>
                <c:pt idx="12625">
                  <c:v>41555.96875</c:v>
                </c:pt>
                <c:pt idx="12626">
                  <c:v>41555.979166666664</c:v>
                </c:pt>
                <c:pt idx="12627">
                  <c:v>41555.989583333336</c:v>
                </c:pt>
                <c:pt idx="12628">
                  <c:v>41556</c:v>
                </c:pt>
                <c:pt idx="12629">
                  <c:v>41556.010416666664</c:v>
                </c:pt>
                <c:pt idx="12630">
                  <c:v>41556.020833333336</c:v>
                </c:pt>
                <c:pt idx="12631">
                  <c:v>41556.03125</c:v>
                </c:pt>
                <c:pt idx="12632">
                  <c:v>41556.041666666664</c:v>
                </c:pt>
                <c:pt idx="12633">
                  <c:v>41556.052083333336</c:v>
                </c:pt>
                <c:pt idx="12634">
                  <c:v>41556.0625</c:v>
                </c:pt>
                <c:pt idx="12635">
                  <c:v>41556.072916666664</c:v>
                </c:pt>
                <c:pt idx="12636">
                  <c:v>41556.082638888889</c:v>
                </c:pt>
                <c:pt idx="12637">
                  <c:v>41556.083333333336</c:v>
                </c:pt>
                <c:pt idx="12638">
                  <c:v>41556.09375</c:v>
                </c:pt>
                <c:pt idx="12639">
                  <c:v>41556.104166666664</c:v>
                </c:pt>
                <c:pt idx="12640">
                  <c:v>41556.114583333336</c:v>
                </c:pt>
                <c:pt idx="12641">
                  <c:v>41556.125</c:v>
                </c:pt>
                <c:pt idx="12642">
                  <c:v>41556.135416666664</c:v>
                </c:pt>
                <c:pt idx="12643">
                  <c:v>41556.145833333336</c:v>
                </c:pt>
                <c:pt idx="12644">
                  <c:v>41556.15625</c:v>
                </c:pt>
                <c:pt idx="12645">
                  <c:v>41556.166666666664</c:v>
                </c:pt>
                <c:pt idx="12646">
                  <c:v>41556.177083333336</c:v>
                </c:pt>
                <c:pt idx="12647">
                  <c:v>41556.1875</c:v>
                </c:pt>
                <c:pt idx="12648">
                  <c:v>41556.197916666664</c:v>
                </c:pt>
                <c:pt idx="12649">
                  <c:v>41556.208333333336</c:v>
                </c:pt>
                <c:pt idx="12650">
                  <c:v>41556.21875</c:v>
                </c:pt>
                <c:pt idx="12651">
                  <c:v>41556.229166666664</c:v>
                </c:pt>
                <c:pt idx="12652">
                  <c:v>41556.239583333336</c:v>
                </c:pt>
                <c:pt idx="12653">
                  <c:v>41556.25</c:v>
                </c:pt>
                <c:pt idx="12654">
                  <c:v>41556.260416666664</c:v>
                </c:pt>
                <c:pt idx="12655">
                  <c:v>41556.270833333336</c:v>
                </c:pt>
                <c:pt idx="12656">
                  <c:v>41556.28125</c:v>
                </c:pt>
                <c:pt idx="12657">
                  <c:v>41556.291666666664</c:v>
                </c:pt>
                <c:pt idx="12658">
                  <c:v>41556.302083333336</c:v>
                </c:pt>
                <c:pt idx="12659">
                  <c:v>41556.3125</c:v>
                </c:pt>
                <c:pt idx="12660">
                  <c:v>41556.322916666664</c:v>
                </c:pt>
                <c:pt idx="12661">
                  <c:v>41556.333333333336</c:v>
                </c:pt>
                <c:pt idx="12662">
                  <c:v>41556.34375</c:v>
                </c:pt>
                <c:pt idx="12663">
                  <c:v>41556.354166666664</c:v>
                </c:pt>
                <c:pt idx="12664">
                  <c:v>41556.364583333336</c:v>
                </c:pt>
                <c:pt idx="12665">
                  <c:v>41556.375</c:v>
                </c:pt>
                <c:pt idx="12666">
                  <c:v>41556.385416666664</c:v>
                </c:pt>
                <c:pt idx="12667">
                  <c:v>41556.395833333336</c:v>
                </c:pt>
                <c:pt idx="12668">
                  <c:v>41556.40625</c:v>
                </c:pt>
                <c:pt idx="12669">
                  <c:v>41556.416666666664</c:v>
                </c:pt>
                <c:pt idx="12670">
                  <c:v>41556.427083333336</c:v>
                </c:pt>
                <c:pt idx="12671">
                  <c:v>41556.4375</c:v>
                </c:pt>
                <c:pt idx="12672">
                  <c:v>41556.447916666664</c:v>
                </c:pt>
                <c:pt idx="12673">
                  <c:v>41556.458333333336</c:v>
                </c:pt>
                <c:pt idx="12674">
                  <c:v>41556.46875</c:v>
                </c:pt>
                <c:pt idx="12675">
                  <c:v>41556.479166666664</c:v>
                </c:pt>
                <c:pt idx="12676">
                  <c:v>41556.489583333336</c:v>
                </c:pt>
                <c:pt idx="12677">
                  <c:v>41556.5</c:v>
                </c:pt>
                <c:pt idx="12678">
                  <c:v>41556.510416666664</c:v>
                </c:pt>
                <c:pt idx="12679">
                  <c:v>41556.520833333336</c:v>
                </c:pt>
                <c:pt idx="12680">
                  <c:v>41556.53125</c:v>
                </c:pt>
                <c:pt idx="12681">
                  <c:v>41556.541666666664</c:v>
                </c:pt>
                <c:pt idx="12682">
                  <c:v>41556.552083333336</c:v>
                </c:pt>
                <c:pt idx="12683">
                  <c:v>41556.5625</c:v>
                </c:pt>
                <c:pt idx="12684">
                  <c:v>41556.572916666664</c:v>
                </c:pt>
                <c:pt idx="12685">
                  <c:v>41556.583333333336</c:v>
                </c:pt>
                <c:pt idx="12686">
                  <c:v>41556.59375</c:v>
                </c:pt>
                <c:pt idx="12687">
                  <c:v>41556.604166666664</c:v>
                </c:pt>
                <c:pt idx="12688">
                  <c:v>41556.614583333336</c:v>
                </c:pt>
                <c:pt idx="12689">
                  <c:v>41556.625</c:v>
                </c:pt>
                <c:pt idx="12690">
                  <c:v>41556.635416666664</c:v>
                </c:pt>
                <c:pt idx="12691">
                  <c:v>41556.645833333336</c:v>
                </c:pt>
                <c:pt idx="12692">
                  <c:v>41556.65625</c:v>
                </c:pt>
                <c:pt idx="12693">
                  <c:v>41556.666666666664</c:v>
                </c:pt>
                <c:pt idx="12694">
                  <c:v>41556.677083333336</c:v>
                </c:pt>
                <c:pt idx="12695">
                  <c:v>41556.6875</c:v>
                </c:pt>
                <c:pt idx="12696">
                  <c:v>41556.697916666664</c:v>
                </c:pt>
                <c:pt idx="12697">
                  <c:v>41556.708333333336</c:v>
                </c:pt>
                <c:pt idx="12698">
                  <c:v>41556.71875</c:v>
                </c:pt>
                <c:pt idx="12699">
                  <c:v>41556.729166666664</c:v>
                </c:pt>
                <c:pt idx="12700">
                  <c:v>41556.739583333336</c:v>
                </c:pt>
                <c:pt idx="12701">
                  <c:v>41556.75</c:v>
                </c:pt>
                <c:pt idx="12702">
                  <c:v>41556.760416666664</c:v>
                </c:pt>
                <c:pt idx="12703">
                  <c:v>41556.770833333336</c:v>
                </c:pt>
                <c:pt idx="12704">
                  <c:v>41556.78125</c:v>
                </c:pt>
                <c:pt idx="12705">
                  <c:v>41556.791666666664</c:v>
                </c:pt>
                <c:pt idx="12706">
                  <c:v>41556.802083333336</c:v>
                </c:pt>
                <c:pt idx="12707">
                  <c:v>41556.8125</c:v>
                </c:pt>
                <c:pt idx="12708">
                  <c:v>41556.822916666664</c:v>
                </c:pt>
                <c:pt idx="12709">
                  <c:v>41556.833333333336</c:v>
                </c:pt>
                <c:pt idx="12710">
                  <c:v>41556.84375</c:v>
                </c:pt>
                <c:pt idx="12711">
                  <c:v>41556.854166666664</c:v>
                </c:pt>
                <c:pt idx="12712">
                  <c:v>41556.864583333336</c:v>
                </c:pt>
                <c:pt idx="12713">
                  <c:v>41556.875</c:v>
                </c:pt>
                <c:pt idx="12714">
                  <c:v>41556.885416666664</c:v>
                </c:pt>
                <c:pt idx="12715">
                  <c:v>41556.895833333336</c:v>
                </c:pt>
                <c:pt idx="12716">
                  <c:v>41556.90625</c:v>
                </c:pt>
                <c:pt idx="12717">
                  <c:v>41556.916666666664</c:v>
                </c:pt>
                <c:pt idx="12718">
                  <c:v>41556.927083333336</c:v>
                </c:pt>
                <c:pt idx="12719">
                  <c:v>41556.9375</c:v>
                </c:pt>
                <c:pt idx="12720">
                  <c:v>41556.947916666664</c:v>
                </c:pt>
                <c:pt idx="12721">
                  <c:v>41556.958333333336</c:v>
                </c:pt>
                <c:pt idx="12722">
                  <c:v>41556.96875</c:v>
                </c:pt>
                <c:pt idx="12723">
                  <c:v>41556.979166666664</c:v>
                </c:pt>
                <c:pt idx="12724">
                  <c:v>41556.989583333336</c:v>
                </c:pt>
                <c:pt idx="12725">
                  <c:v>41557</c:v>
                </c:pt>
                <c:pt idx="12726">
                  <c:v>41557.010416666664</c:v>
                </c:pt>
                <c:pt idx="12727">
                  <c:v>41557.020833333336</c:v>
                </c:pt>
                <c:pt idx="12728">
                  <c:v>41557.03125</c:v>
                </c:pt>
                <c:pt idx="12729">
                  <c:v>41557.041666666664</c:v>
                </c:pt>
                <c:pt idx="12730">
                  <c:v>41557.052083333336</c:v>
                </c:pt>
                <c:pt idx="12731">
                  <c:v>41557.0625</c:v>
                </c:pt>
                <c:pt idx="12732">
                  <c:v>41557.072916666664</c:v>
                </c:pt>
                <c:pt idx="12733">
                  <c:v>41557.083333333336</c:v>
                </c:pt>
                <c:pt idx="12734">
                  <c:v>41557.09375</c:v>
                </c:pt>
                <c:pt idx="12735">
                  <c:v>41557.104166666664</c:v>
                </c:pt>
                <c:pt idx="12736">
                  <c:v>41557.114583333336</c:v>
                </c:pt>
                <c:pt idx="12737">
                  <c:v>41557.125</c:v>
                </c:pt>
                <c:pt idx="12738">
                  <c:v>41557.135416666664</c:v>
                </c:pt>
                <c:pt idx="12739">
                  <c:v>41557.145833333336</c:v>
                </c:pt>
                <c:pt idx="12740">
                  <c:v>41557.15625</c:v>
                </c:pt>
                <c:pt idx="12741">
                  <c:v>41557.166666666664</c:v>
                </c:pt>
                <c:pt idx="12742">
                  <c:v>41557.177083333336</c:v>
                </c:pt>
                <c:pt idx="12743">
                  <c:v>41557.1875</c:v>
                </c:pt>
                <c:pt idx="12744">
                  <c:v>41557.197916666664</c:v>
                </c:pt>
                <c:pt idx="12745">
                  <c:v>41557.208333333336</c:v>
                </c:pt>
                <c:pt idx="12746">
                  <c:v>41557.21875</c:v>
                </c:pt>
                <c:pt idx="12747">
                  <c:v>41557.229166666664</c:v>
                </c:pt>
                <c:pt idx="12748">
                  <c:v>41557.239583333336</c:v>
                </c:pt>
                <c:pt idx="12749">
                  <c:v>41557.25</c:v>
                </c:pt>
                <c:pt idx="12750">
                  <c:v>41557.260416666664</c:v>
                </c:pt>
                <c:pt idx="12751">
                  <c:v>41557.270833333336</c:v>
                </c:pt>
                <c:pt idx="12752">
                  <c:v>41557.28125</c:v>
                </c:pt>
                <c:pt idx="12753">
                  <c:v>41557.291666666664</c:v>
                </c:pt>
                <c:pt idx="12754">
                  <c:v>41557.302083333336</c:v>
                </c:pt>
                <c:pt idx="12755">
                  <c:v>41557.3125</c:v>
                </c:pt>
                <c:pt idx="12756">
                  <c:v>41557.322916666664</c:v>
                </c:pt>
                <c:pt idx="12757">
                  <c:v>41557.333333333336</c:v>
                </c:pt>
                <c:pt idx="12758">
                  <c:v>41557.34375</c:v>
                </c:pt>
                <c:pt idx="12759">
                  <c:v>41557.354166666664</c:v>
                </c:pt>
                <c:pt idx="12760">
                  <c:v>41557.364583333336</c:v>
                </c:pt>
                <c:pt idx="12761">
                  <c:v>41557.375</c:v>
                </c:pt>
                <c:pt idx="12762">
                  <c:v>41557.385416666664</c:v>
                </c:pt>
                <c:pt idx="12763">
                  <c:v>41557.395833333336</c:v>
                </c:pt>
                <c:pt idx="12764">
                  <c:v>41557.40625</c:v>
                </c:pt>
                <c:pt idx="12765">
                  <c:v>41557.416666666664</c:v>
                </c:pt>
                <c:pt idx="12766">
                  <c:v>41557.427083333336</c:v>
                </c:pt>
                <c:pt idx="12767">
                  <c:v>41557.4375</c:v>
                </c:pt>
                <c:pt idx="12768">
                  <c:v>41557.447916666664</c:v>
                </c:pt>
                <c:pt idx="12769">
                  <c:v>41557.458333333336</c:v>
                </c:pt>
                <c:pt idx="12770">
                  <c:v>41557.46875</c:v>
                </c:pt>
                <c:pt idx="12771">
                  <c:v>41557.479166666664</c:v>
                </c:pt>
                <c:pt idx="12772">
                  <c:v>41557.489583333336</c:v>
                </c:pt>
                <c:pt idx="12773">
                  <c:v>41557.5</c:v>
                </c:pt>
                <c:pt idx="12774">
                  <c:v>41557.510416666664</c:v>
                </c:pt>
                <c:pt idx="12775">
                  <c:v>41557.520833333336</c:v>
                </c:pt>
                <c:pt idx="12776">
                  <c:v>41557.53125</c:v>
                </c:pt>
                <c:pt idx="12777">
                  <c:v>41557.541666666664</c:v>
                </c:pt>
                <c:pt idx="12778">
                  <c:v>41557.552083333336</c:v>
                </c:pt>
                <c:pt idx="12779">
                  <c:v>41557.5625</c:v>
                </c:pt>
                <c:pt idx="12780">
                  <c:v>41557.572916666664</c:v>
                </c:pt>
                <c:pt idx="12781">
                  <c:v>41557.583333333336</c:v>
                </c:pt>
                <c:pt idx="12782">
                  <c:v>41557.59375</c:v>
                </c:pt>
                <c:pt idx="12783">
                  <c:v>41557.604166666664</c:v>
                </c:pt>
                <c:pt idx="12784">
                  <c:v>41557.614583333336</c:v>
                </c:pt>
                <c:pt idx="12785">
                  <c:v>41557.625</c:v>
                </c:pt>
                <c:pt idx="12786">
                  <c:v>41557.635416666664</c:v>
                </c:pt>
                <c:pt idx="12787">
                  <c:v>41557.645833333336</c:v>
                </c:pt>
                <c:pt idx="12788">
                  <c:v>41557.65625</c:v>
                </c:pt>
                <c:pt idx="12789">
                  <c:v>41557.666666666664</c:v>
                </c:pt>
                <c:pt idx="12790">
                  <c:v>41557.677083333336</c:v>
                </c:pt>
                <c:pt idx="12791">
                  <c:v>41557.6875</c:v>
                </c:pt>
                <c:pt idx="12792">
                  <c:v>41557.697916666664</c:v>
                </c:pt>
                <c:pt idx="12793">
                  <c:v>41557.708333333336</c:v>
                </c:pt>
                <c:pt idx="12794">
                  <c:v>41557.71875</c:v>
                </c:pt>
                <c:pt idx="12795">
                  <c:v>41557.729166666664</c:v>
                </c:pt>
                <c:pt idx="12796">
                  <c:v>41557.739583333336</c:v>
                </c:pt>
                <c:pt idx="12797">
                  <c:v>41557.75</c:v>
                </c:pt>
                <c:pt idx="12798">
                  <c:v>41557.760416666664</c:v>
                </c:pt>
                <c:pt idx="12799">
                  <c:v>41557.770833333336</c:v>
                </c:pt>
                <c:pt idx="12800">
                  <c:v>41557.78125</c:v>
                </c:pt>
                <c:pt idx="12801">
                  <c:v>41557.791666666664</c:v>
                </c:pt>
                <c:pt idx="12802">
                  <c:v>41557.802083333336</c:v>
                </c:pt>
                <c:pt idx="12803">
                  <c:v>41557.8125</c:v>
                </c:pt>
                <c:pt idx="12804">
                  <c:v>41557.822916666664</c:v>
                </c:pt>
                <c:pt idx="12805">
                  <c:v>41557.833333333336</c:v>
                </c:pt>
                <c:pt idx="12806">
                  <c:v>41557.84375</c:v>
                </c:pt>
                <c:pt idx="12807">
                  <c:v>41557.854166666664</c:v>
                </c:pt>
                <c:pt idx="12808">
                  <c:v>41557.864583333336</c:v>
                </c:pt>
                <c:pt idx="12809">
                  <c:v>41557.875</c:v>
                </c:pt>
                <c:pt idx="12810">
                  <c:v>41557.885416666664</c:v>
                </c:pt>
                <c:pt idx="12811">
                  <c:v>41557.895833333336</c:v>
                </c:pt>
                <c:pt idx="12812">
                  <c:v>41557.90625</c:v>
                </c:pt>
                <c:pt idx="12813">
                  <c:v>41557.916666666664</c:v>
                </c:pt>
                <c:pt idx="12814">
                  <c:v>41557.927083333336</c:v>
                </c:pt>
                <c:pt idx="12815">
                  <c:v>41557.9375</c:v>
                </c:pt>
                <c:pt idx="12816">
                  <c:v>41557.947916666664</c:v>
                </c:pt>
                <c:pt idx="12817">
                  <c:v>41557.958333333336</c:v>
                </c:pt>
                <c:pt idx="12818">
                  <c:v>41557.96875</c:v>
                </c:pt>
                <c:pt idx="12819">
                  <c:v>41557.979166666664</c:v>
                </c:pt>
                <c:pt idx="12820">
                  <c:v>41557.989583333336</c:v>
                </c:pt>
                <c:pt idx="12821">
                  <c:v>41558</c:v>
                </c:pt>
                <c:pt idx="12822">
                  <c:v>41558.010416666664</c:v>
                </c:pt>
                <c:pt idx="12823">
                  <c:v>41558.020833333336</c:v>
                </c:pt>
                <c:pt idx="12824">
                  <c:v>41558.03125</c:v>
                </c:pt>
                <c:pt idx="12825">
                  <c:v>41558.041666666664</c:v>
                </c:pt>
                <c:pt idx="12826">
                  <c:v>41558.052083333336</c:v>
                </c:pt>
                <c:pt idx="12827">
                  <c:v>41558.0625</c:v>
                </c:pt>
                <c:pt idx="12828">
                  <c:v>41558.072916666664</c:v>
                </c:pt>
                <c:pt idx="12829">
                  <c:v>41558.083333333336</c:v>
                </c:pt>
                <c:pt idx="12830">
                  <c:v>41558.09375</c:v>
                </c:pt>
                <c:pt idx="12831">
                  <c:v>41558.104166666664</c:v>
                </c:pt>
                <c:pt idx="12832">
                  <c:v>41558.114583333336</c:v>
                </c:pt>
                <c:pt idx="12833">
                  <c:v>41558.125</c:v>
                </c:pt>
                <c:pt idx="12834">
                  <c:v>41558.135416666664</c:v>
                </c:pt>
                <c:pt idx="12835">
                  <c:v>41558.145833333336</c:v>
                </c:pt>
                <c:pt idx="12836">
                  <c:v>41558.15625</c:v>
                </c:pt>
                <c:pt idx="12837">
                  <c:v>41558.166666666664</c:v>
                </c:pt>
                <c:pt idx="12838">
                  <c:v>41558.177083333336</c:v>
                </c:pt>
                <c:pt idx="12839">
                  <c:v>41558.1875</c:v>
                </c:pt>
                <c:pt idx="12840">
                  <c:v>41558.197916666664</c:v>
                </c:pt>
                <c:pt idx="12841">
                  <c:v>41558.208333333336</c:v>
                </c:pt>
                <c:pt idx="12842">
                  <c:v>41558.21875</c:v>
                </c:pt>
                <c:pt idx="12843">
                  <c:v>41558.229166666664</c:v>
                </c:pt>
                <c:pt idx="12844">
                  <c:v>41558.239583333336</c:v>
                </c:pt>
                <c:pt idx="12845">
                  <c:v>41558.25</c:v>
                </c:pt>
                <c:pt idx="12846">
                  <c:v>41558.260416666664</c:v>
                </c:pt>
                <c:pt idx="12847">
                  <c:v>41558.270833333336</c:v>
                </c:pt>
                <c:pt idx="12848">
                  <c:v>41558.28125</c:v>
                </c:pt>
                <c:pt idx="12849">
                  <c:v>41558.291666666664</c:v>
                </c:pt>
                <c:pt idx="12850">
                  <c:v>41558.302083333336</c:v>
                </c:pt>
                <c:pt idx="12851">
                  <c:v>41558.3125</c:v>
                </c:pt>
                <c:pt idx="12852">
                  <c:v>41558.322916666664</c:v>
                </c:pt>
                <c:pt idx="12853">
                  <c:v>41558.333333333336</c:v>
                </c:pt>
                <c:pt idx="12854">
                  <c:v>41558.34375</c:v>
                </c:pt>
                <c:pt idx="12855">
                  <c:v>41558.354166666664</c:v>
                </c:pt>
                <c:pt idx="12856">
                  <c:v>41558.364583333336</c:v>
                </c:pt>
                <c:pt idx="12857">
                  <c:v>41558.375</c:v>
                </c:pt>
                <c:pt idx="12858">
                  <c:v>41558.385416666664</c:v>
                </c:pt>
                <c:pt idx="12859">
                  <c:v>41558.395833333336</c:v>
                </c:pt>
                <c:pt idx="12860">
                  <c:v>41558.40625</c:v>
                </c:pt>
                <c:pt idx="12861">
                  <c:v>41558.416666666664</c:v>
                </c:pt>
                <c:pt idx="12862">
                  <c:v>41558.427083333336</c:v>
                </c:pt>
                <c:pt idx="12863">
                  <c:v>41558.4375</c:v>
                </c:pt>
                <c:pt idx="12864">
                  <c:v>41558.447916666664</c:v>
                </c:pt>
                <c:pt idx="12865">
                  <c:v>41558.458333333336</c:v>
                </c:pt>
                <c:pt idx="12866">
                  <c:v>41558.46875</c:v>
                </c:pt>
                <c:pt idx="12867">
                  <c:v>41558.479166666664</c:v>
                </c:pt>
                <c:pt idx="12868">
                  <c:v>41558.489583333336</c:v>
                </c:pt>
                <c:pt idx="12869">
                  <c:v>41558.5</c:v>
                </c:pt>
                <c:pt idx="12870">
                  <c:v>41558.510416666664</c:v>
                </c:pt>
                <c:pt idx="12871">
                  <c:v>41558.520833333336</c:v>
                </c:pt>
                <c:pt idx="12872">
                  <c:v>41558.53125</c:v>
                </c:pt>
                <c:pt idx="12873">
                  <c:v>41558.541666666664</c:v>
                </c:pt>
                <c:pt idx="12874">
                  <c:v>41558.552083333336</c:v>
                </c:pt>
                <c:pt idx="12875">
                  <c:v>41558.5625</c:v>
                </c:pt>
                <c:pt idx="12876">
                  <c:v>41558.572916666664</c:v>
                </c:pt>
                <c:pt idx="12877">
                  <c:v>41558.583333333336</c:v>
                </c:pt>
                <c:pt idx="12878">
                  <c:v>41558.59375</c:v>
                </c:pt>
                <c:pt idx="12879">
                  <c:v>41558.604166666664</c:v>
                </c:pt>
                <c:pt idx="12880">
                  <c:v>41558.614583333336</c:v>
                </c:pt>
                <c:pt idx="12881">
                  <c:v>41558.625</c:v>
                </c:pt>
                <c:pt idx="12882">
                  <c:v>41558.635416666664</c:v>
                </c:pt>
                <c:pt idx="12883">
                  <c:v>41558.645833333336</c:v>
                </c:pt>
                <c:pt idx="12884">
                  <c:v>41558.65625</c:v>
                </c:pt>
                <c:pt idx="12885">
                  <c:v>41558.666666666664</c:v>
                </c:pt>
                <c:pt idx="12886">
                  <c:v>41558.677083333336</c:v>
                </c:pt>
                <c:pt idx="12887">
                  <c:v>41558.6875</c:v>
                </c:pt>
                <c:pt idx="12888">
                  <c:v>41558.697916666664</c:v>
                </c:pt>
                <c:pt idx="12889">
                  <c:v>41558.708333333336</c:v>
                </c:pt>
                <c:pt idx="12890">
                  <c:v>41558.71875</c:v>
                </c:pt>
                <c:pt idx="12891">
                  <c:v>41558.729166666664</c:v>
                </c:pt>
                <c:pt idx="12892">
                  <c:v>41558.739583333336</c:v>
                </c:pt>
                <c:pt idx="12893">
                  <c:v>41558.75</c:v>
                </c:pt>
                <c:pt idx="12894">
                  <c:v>41558.760416666664</c:v>
                </c:pt>
                <c:pt idx="12895">
                  <c:v>41558.770833333336</c:v>
                </c:pt>
                <c:pt idx="12896">
                  <c:v>41558.78125</c:v>
                </c:pt>
                <c:pt idx="12897">
                  <c:v>41558.791666666664</c:v>
                </c:pt>
                <c:pt idx="12898">
                  <c:v>41558.802083333336</c:v>
                </c:pt>
                <c:pt idx="12899">
                  <c:v>41558.8125</c:v>
                </c:pt>
                <c:pt idx="12900">
                  <c:v>41558.822916666664</c:v>
                </c:pt>
                <c:pt idx="12901">
                  <c:v>41558.833333333336</c:v>
                </c:pt>
                <c:pt idx="12902">
                  <c:v>41558.84375</c:v>
                </c:pt>
                <c:pt idx="12903">
                  <c:v>41558.854166666664</c:v>
                </c:pt>
                <c:pt idx="12904">
                  <c:v>41558.864583333336</c:v>
                </c:pt>
                <c:pt idx="12905">
                  <c:v>41558.875</c:v>
                </c:pt>
                <c:pt idx="12906">
                  <c:v>41558.885416666664</c:v>
                </c:pt>
                <c:pt idx="12907">
                  <c:v>41558.895833333336</c:v>
                </c:pt>
                <c:pt idx="12908">
                  <c:v>41558.90625</c:v>
                </c:pt>
                <c:pt idx="12909">
                  <c:v>41558.916666666664</c:v>
                </c:pt>
                <c:pt idx="12910">
                  <c:v>41558.927083333336</c:v>
                </c:pt>
                <c:pt idx="12911">
                  <c:v>41558.9375</c:v>
                </c:pt>
                <c:pt idx="12912">
                  <c:v>41558.947916666664</c:v>
                </c:pt>
                <c:pt idx="12913">
                  <c:v>41558.958333333336</c:v>
                </c:pt>
                <c:pt idx="12914">
                  <c:v>41558.96875</c:v>
                </c:pt>
                <c:pt idx="12915">
                  <c:v>41558.979166666664</c:v>
                </c:pt>
                <c:pt idx="12916">
                  <c:v>41558.989583333336</c:v>
                </c:pt>
                <c:pt idx="12917">
                  <c:v>41559</c:v>
                </c:pt>
                <c:pt idx="12918">
                  <c:v>41559.010416666664</c:v>
                </c:pt>
                <c:pt idx="12919">
                  <c:v>41559.020833333336</c:v>
                </c:pt>
                <c:pt idx="12920">
                  <c:v>41559.03125</c:v>
                </c:pt>
                <c:pt idx="12921">
                  <c:v>41559.041666666664</c:v>
                </c:pt>
                <c:pt idx="12922">
                  <c:v>41559.052083333336</c:v>
                </c:pt>
                <c:pt idx="12923">
                  <c:v>41559.0625</c:v>
                </c:pt>
                <c:pt idx="12924">
                  <c:v>41559.072916666664</c:v>
                </c:pt>
                <c:pt idx="12925">
                  <c:v>41559.083333333336</c:v>
                </c:pt>
                <c:pt idx="12926">
                  <c:v>41559.09375</c:v>
                </c:pt>
                <c:pt idx="12927">
                  <c:v>41559.104166666664</c:v>
                </c:pt>
                <c:pt idx="12928">
                  <c:v>41559.114583333336</c:v>
                </c:pt>
                <c:pt idx="12929">
                  <c:v>41559.125</c:v>
                </c:pt>
                <c:pt idx="12930">
                  <c:v>41559.135416666664</c:v>
                </c:pt>
                <c:pt idx="12931">
                  <c:v>41559.145833333336</c:v>
                </c:pt>
                <c:pt idx="12932">
                  <c:v>41559.15625</c:v>
                </c:pt>
                <c:pt idx="12933">
                  <c:v>41559.166666666664</c:v>
                </c:pt>
                <c:pt idx="12934">
                  <c:v>41559.177083333336</c:v>
                </c:pt>
                <c:pt idx="12935">
                  <c:v>41559.1875</c:v>
                </c:pt>
                <c:pt idx="12936">
                  <c:v>41559.197916666664</c:v>
                </c:pt>
                <c:pt idx="12937">
                  <c:v>41559.208333333336</c:v>
                </c:pt>
                <c:pt idx="12938">
                  <c:v>41559.21875</c:v>
                </c:pt>
                <c:pt idx="12939">
                  <c:v>41559.229166666664</c:v>
                </c:pt>
                <c:pt idx="12940">
                  <c:v>41559.239583333336</c:v>
                </c:pt>
                <c:pt idx="12941">
                  <c:v>41559.25</c:v>
                </c:pt>
                <c:pt idx="12942">
                  <c:v>41559.260416666664</c:v>
                </c:pt>
                <c:pt idx="12943">
                  <c:v>41559.270833333336</c:v>
                </c:pt>
                <c:pt idx="12944">
                  <c:v>41559.28125</c:v>
                </c:pt>
                <c:pt idx="12945">
                  <c:v>41559.291666666664</c:v>
                </c:pt>
                <c:pt idx="12946">
                  <c:v>41559.302083333336</c:v>
                </c:pt>
                <c:pt idx="12947">
                  <c:v>41559.3125</c:v>
                </c:pt>
                <c:pt idx="12948">
                  <c:v>41559.322916666664</c:v>
                </c:pt>
                <c:pt idx="12949">
                  <c:v>41559.333333333336</c:v>
                </c:pt>
                <c:pt idx="12950">
                  <c:v>41559.34375</c:v>
                </c:pt>
                <c:pt idx="12951">
                  <c:v>41559.354166666664</c:v>
                </c:pt>
                <c:pt idx="12952">
                  <c:v>41559.364583333336</c:v>
                </c:pt>
                <c:pt idx="12953">
                  <c:v>41559.375</c:v>
                </c:pt>
                <c:pt idx="12954">
                  <c:v>41559.385416666664</c:v>
                </c:pt>
                <c:pt idx="12955">
                  <c:v>41559.395833333336</c:v>
                </c:pt>
                <c:pt idx="12956">
                  <c:v>41559.40625</c:v>
                </c:pt>
                <c:pt idx="12957">
                  <c:v>41559.416666666664</c:v>
                </c:pt>
                <c:pt idx="12958">
                  <c:v>41559.427083333336</c:v>
                </c:pt>
                <c:pt idx="12959">
                  <c:v>41559.4375</c:v>
                </c:pt>
                <c:pt idx="12960">
                  <c:v>41559.447916666664</c:v>
                </c:pt>
                <c:pt idx="12961">
                  <c:v>41559.458333333336</c:v>
                </c:pt>
                <c:pt idx="12962">
                  <c:v>41559.46875</c:v>
                </c:pt>
                <c:pt idx="12963">
                  <c:v>41559.479166666664</c:v>
                </c:pt>
                <c:pt idx="12964">
                  <c:v>41559.489583333336</c:v>
                </c:pt>
                <c:pt idx="12965">
                  <c:v>41559.5</c:v>
                </c:pt>
                <c:pt idx="12966">
                  <c:v>41559.510416666664</c:v>
                </c:pt>
                <c:pt idx="12967">
                  <c:v>41559.520833333336</c:v>
                </c:pt>
                <c:pt idx="12968">
                  <c:v>41559.53125</c:v>
                </c:pt>
                <c:pt idx="12969">
                  <c:v>41559.541666666664</c:v>
                </c:pt>
                <c:pt idx="12970">
                  <c:v>41559.552083333336</c:v>
                </c:pt>
                <c:pt idx="12971">
                  <c:v>41559.5625</c:v>
                </c:pt>
                <c:pt idx="12972">
                  <c:v>41559.572916666664</c:v>
                </c:pt>
                <c:pt idx="12973">
                  <c:v>41559.583333333336</c:v>
                </c:pt>
                <c:pt idx="12974">
                  <c:v>41559.59375</c:v>
                </c:pt>
                <c:pt idx="12975">
                  <c:v>41559.604166666664</c:v>
                </c:pt>
                <c:pt idx="12976">
                  <c:v>41559.614583333336</c:v>
                </c:pt>
                <c:pt idx="12977">
                  <c:v>41559.625</c:v>
                </c:pt>
                <c:pt idx="12978">
                  <c:v>41559.635416666664</c:v>
                </c:pt>
                <c:pt idx="12979">
                  <c:v>41559.645833333336</c:v>
                </c:pt>
                <c:pt idx="12980">
                  <c:v>41559.65625</c:v>
                </c:pt>
                <c:pt idx="12981">
                  <c:v>41559.666666666664</c:v>
                </c:pt>
                <c:pt idx="12982">
                  <c:v>41559.677083333336</c:v>
                </c:pt>
                <c:pt idx="12983">
                  <c:v>41559.6875</c:v>
                </c:pt>
                <c:pt idx="12984">
                  <c:v>41559.697916666664</c:v>
                </c:pt>
                <c:pt idx="12985">
                  <c:v>41559.708333333336</c:v>
                </c:pt>
                <c:pt idx="12986">
                  <c:v>41559.71875</c:v>
                </c:pt>
                <c:pt idx="12987">
                  <c:v>41559.729166666664</c:v>
                </c:pt>
                <c:pt idx="12988">
                  <c:v>41559.739583333336</c:v>
                </c:pt>
                <c:pt idx="12989">
                  <c:v>41559.75</c:v>
                </c:pt>
                <c:pt idx="12990">
                  <c:v>41559.760416666664</c:v>
                </c:pt>
                <c:pt idx="12991">
                  <c:v>41559.770833333336</c:v>
                </c:pt>
                <c:pt idx="12992">
                  <c:v>41559.78125</c:v>
                </c:pt>
                <c:pt idx="12993">
                  <c:v>41559.791666666664</c:v>
                </c:pt>
                <c:pt idx="12994">
                  <c:v>41559.802083333336</c:v>
                </c:pt>
                <c:pt idx="12995">
                  <c:v>41559.8125</c:v>
                </c:pt>
                <c:pt idx="12996">
                  <c:v>41559.822916666664</c:v>
                </c:pt>
                <c:pt idx="12997">
                  <c:v>41559.833333333336</c:v>
                </c:pt>
                <c:pt idx="12998">
                  <c:v>41559.84375</c:v>
                </c:pt>
                <c:pt idx="12999">
                  <c:v>41559.854166666664</c:v>
                </c:pt>
                <c:pt idx="13000">
                  <c:v>41559.864583333336</c:v>
                </c:pt>
                <c:pt idx="13001">
                  <c:v>41559.875</c:v>
                </c:pt>
                <c:pt idx="13002">
                  <c:v>41559.885416666664</c:v>
                </c:pt>
                <c:pt idx="13003">
                  <c:v>41559.895833333336</c:v>
                </c:pt>
                <c:pt idx="13004">
                  <c:v>41559.90625</c:v>
                </c:pt>
                <c:pt idx="13005">
                  <c:v>41559.916666666664</c:v>
                </c:pt>
                <c:pt idx="13006">
                  <c:v>41559.927083333336</c:v>
                </c:pt>
                <c:pt idx="13007">
                  <c:v>41559.9375</c:v>
                </c:pt>
                <c:pt idx="13008">
                  <c:v>41559.947916666664</c:v>
                </c:pt>
                <c:pt idx="13009">
                  <c:v>41559.958333333336</c:v>
                </c:pt>
                <c:pt idx="13010">
                  <c:v>41559.96875</c:v>
                </c:pt>
                <c:pt idx="13011">
                  <c:v>41559.979166666664</c:v>
                </c:pt>
                <c:pt idx="13012">
                  <c:v>41559.989583333336</c:v>
                </c:pt>
                <c:pt idx="13013">
                  <c:v>41560</c:v>
                </c:pt>
                <c:pt idx="13014">
                  <c:v>41560.010416666664</c:v>
                </c:pt>
                <c:pt idx="13015">
                  <c:v>41560.020833333336</c:v>
                </c:pt>
                <c:pt idx="13016">
                  <c:v>41560.03125</c:v>
                </c:pt>
                <c:pt idx="13017">
                  <c:v>41560.041666666664</c:v>
                </c:pt>
                <c:pt idx="13018">
                  <c:v>41560.052083333336</c:v>
                </c:pt>
                <c:pt idx="13019">
                  <c:v>41560.0625</c:v>
                </c:pt>
                <c:pt idx="13020">
                  <c:v>41560.072916666664</c:v>
                </c:pt>
                <c:pt idx="13021">
                  <c:v>41560.083333333336</c:v>
                </c:pt>
                <c:pt idx="13022">
                  <c:v>41560.09375</c:v>
                </c:pt>
                <c:pt idx="13023">
                  <c:v>41560.104166666664</c:v>
                </c:pt>
                <c:pt idx="13024">
                  <c:v>41560.114583333336</c:v>
                </c:pt>
                <c:pt idx="13025">
                  <c:v>41560.125</c:v>
                </c:pt>
                <c:pt idx="13026">
                  <c:v>41560.135416666664</c:v>
                </c:pt>
                <c:pt idx="13027">
                  <c:v>41560.145833333336</c:v>
                </c:pt>
                <c:pt idx="13028">
                  <c:v>41560.15625</c:v>
                </c:pt>
                <c:pt idx="13029">
                  <c:v>41560.166666666664</c:v>
                </c:pt>
                <c:pt idx="13030">
                  <c:v>41560.177083333336</c:v>
                </c:pt>
                <c:pt idx="13031">
                  <c:v>41560.1875</c:v>
                </c:pt>
                <c:pt idx="13032">
                  <c:v>41560.197916666664</c:v>
                </c:pt>
                <c:pt idx="13033">
                  <c:v>41560.208333333336</c:v>
                </c:pt>
                <c:pt idx="13034">
                  <c:v>41560.21875</c:v>
                </c:pt>
                <c:pt idx="13035">
                  <c:v>41560.229166666664</c:v>
                </c:pt>
                <c:pt idx="13036">
                  <c:v>41560.239583333336</c:v>
                </c:pt>
                <c:pt idx="13037">
                  <c:v>41560.25</c:v>
                </c:pt>
                <c:pt idx="13038">
                  <c:v>41560.260416666664</c:v>
                </c:pt>
                <c:pt idx="13039">
                  <c:v>41560.270833333336</c:v>
                </c:pt>
                <c:pt idx="13040">
                  <c:v>41560.28125</c:v>
                </c:pt>
                <c:pt idx="13041">
                  <c:v>41560.291666666664</c:v>
                </c:pt>
                <c:pt idx="13042">
                  <c:v>41560.302083333336</c:v>
                </c:pt>
                <c:pt idx="13043">
                  <c:v>41560.3125</c:v>
                </c:pt>
                <c:pt idx="13044">
                  <c:v>41560.322916666664</c:v>
                </c:pt>
                <c:pt idx="13045">
                  <c:v>41560.333333333336</c:v>
                </c:pt>
                <c:pt idx="13046">
                  <c:v>41560.34375</c:v>
                </c:pt>
                <c:pt idx="13047">
                  <c:v>41560.354166666664</c:v>
                </c:pt>
                <c:pt idx="13048">
                  <c:v>41560.364583333336</c:v>
                </c:pt>
                <c:pt idx="13049">
                  <c:v>41560.375</c:v>
                </c:pt>
                <c:pt idx="13050">
                  <c:v>41560.385416666664</c:v>
                </c:pt>
                <c:pt idx="13051">
                  <c:v>41560.395833333336</c:v>
                </c:pt>
                <c:pt idx="13052">
                  <c:v>41560.40625</c:v>
                </c:pt>
                <c:pt idx="13053">
                  <c:v>41560.416666666664</c:v>
                </c:pt>
                <c:pt idx="13054">
                  <c:v>41560.427083333336</c:v>
                </c:pt>
                <c:pt idx="13055">
                  <c:v>41560.4375</c:v>
                </c:pt>
                <c:pt idx="13056">
                  <c:v>41560.447916666664</c:v>
                </c:pt>
                <c:pt idx="13057">
                  <c:v>41560.458333333336</c:v>
                </c:pt>
                <c:pt idx="13058">
                  <c:v>41560.46875</c:v>
                </c:pt>
                <c:pt idx="13059">
                  <c:v>41560.479166666664</c:v>
                </c:pt>
                <c:pt idx="13060">
                  <c:v>41560.489583333336</c:v>
                </c:pt>
                <c:pt idx="13061">
                  <c:v>41560.5</c:v>
                </c:pt>
                <c:pt idx="13062">
                  <c:v>41560.510416666664</c:v>
                </c:pt>
                <c:pt idx="13063">
                  <c:v>41560.520833333336</c:v>
                </c:pt>
                <c:pt idx="13064">
                  <c:v>41560.53125</c:v>
                </c:pt>
                <c:pt idx="13065">
                  <c:v>41560.541666666664</c:v>
                </c:pt>
                <c:pt idx="13066">
                  <c:v>41560.552083333336</c:v>
                </c:pt>
                <c:pt idx="13067">
                  <c:v>41560.5625</c:v>
                </c:pt>
                <c:pt idx="13068">
                  <c:v>41560.572916666664</c:v>
                </c:pt>
                <c:pt idx="13069">
                  <c:v>41560.583333333336</c:v>
                </c:pt>
                <c:pt idx="13070">
                  <c:v>41560.59375</c:v>
                </c:pt>
                <c:pt idx="13071">
                  <c:v>41560.604166666664</c:v>
                </c:pt>
                <c:pt idx="13072">
                  <c:v>41560.614583333336</c:v>
                </c:pt>
                <c:pt idx="13073">
                  <c:v>41560.625</c:v>
                </c:pt>
                <c:pt idx="13074">
                  <c:v>41560.635416666664</c:v>
                </c:pt>
                <c:pt idx="13075">
                  <c:v>41560.645833333336</c:v>
                </c:pt>
                <c:pt idx="13076">
                  <c:v>41560.65625</c:v>
                </c:pt>
                <c:pt idx="13077">
                  <c:v>41560.666666666664</c:v>
                </c:pt>
                <c:pt idx="13078">
                  <c:v>41560.677083333336</c:v>
                </c:pt>
                <c:pt idx="13079">
                  <c:v>41560.6875</c:v>
                </c:pt>
                <c:pt idx="13080">
                  <c:v>41560.697916666664</c:v>
                </c:pt>
                <c:pt idx="13081">
                  <c:v>41560.708333333336</c:v>
                </c:pt>
                <c:pt idx="13082">
                  <c:v>41560.71875</c:v>
                </c:pt>
                <c:pt idx="13083">
                  <c:v>41560.729166666664</c:v>
                </c:pt>
                <c:pt idx="13084">
                  <c:v>41560.739583333336</c:v>
                </c:pt>
                <c:pt idx="13085">
                  <c:v>41560.75</c:v>
                </c:pt>
                <c:pt idx="13086">
                  <c:v>41560.760416666664</c:v>
                </c:pt>
                <c:pt idx="13087">
                  <c:v>41560.770833333336</c:v>
                </c:pt>
                <c:pt idx="13088">
                  <c:v>41560.78125</c:v>
                </c:pt>
                <c:pt idx="13089">
                  <c:v>41560.791666666664</c:v>
                </c:pt>
                <c:pt idx="13090">
                  <c:v>41560.802083333336</c:v>
                </c:pt>
                <c:pt idx="13091">
                  <c:v>41560.8125</c:v>
                </c:pt>
                <c:pt idx="13092">
                  <c:v>41560.822916666664</c:v>
                </c:pt>
                <c:pt idx="13093">
                  <c:v>41560.833333333336</c:v>
                </c:pt>
                <c:pt idx="13094">
                  <c:v>41560.84375</c:v>
                </c:pt>
                <c:pt idx="13095">
                  <c:v>41560.854166666664</c:v>
                </c:pt>
                <c:pt idx="13096">
                  <c:v>41560.864583333336</c:v>
                </c:pt>
                <c:pt idx="13097">
                  <c:v>41560.875</c:v>
                </c:pt>
                <c:pt idx="13098">
                  <c:v>41560.885416666664</c:v>
                </c:pt>
                <c:pt idx="13099">
                  <c:v>41560.895833333336</c:v>
                </c:pt>
                <c:pt idx="13100">
                  <c:v>41560.90625</c:v>
                </c:pt>
                <c:pt idx="13101">
                  <c:v>41560.916666666664</c:v>
                </c:pt>
                <c:pt idx="13102">
                  <c:v>41560.927083333336</c:v>
                </c:pt>
                <c:pt idx="13103">
                  <c:v>41560.9375</c:v>
                </c:pt>
                <c:pt idx="13104">
                  <c:v>41560.947916666664</c:v>
                </c:pt>
                <c:pt idx="13105">
                  <c:v>41560.958333333336</c:v>
                </c:pt>
                <c:pt idx="13106">
                  <c:v>41560.96875</c:v>
                </c:pt>
                <c:pt idx="13107">
                  <c:v>41560.979166666664</c:v>
                </c:pt>
                <c:pt idx="13108">
                  <c:v>41560.989583333336</c:v>
                </c:pt>
                <c:pt idx="13109">
                  <c:v>41561</c:v>
                </c:pt>
                <c:pt idx="13110">
                  <c:v>41561.010416666664</c:v>
                </c:pt>
                <c:pt idx="13111">
                  <c:v>41561.020833333336</c:v>
                </c:pt>
                <c:pt idx="13112">
                  <c:v>41561.03125</c:v>
                </c:pt>
                <c:pt idx="13113">
                  <c:v>41561.041666666664</c:v>
                </c:pt>
                <c:pt idx="13114">
                  <c:v>41561.052083333336</c:v>
                </c:pt>
                <c:pt idx="13115">
                  <c:v>41561.0625</c:v>
                </c:pt>
                <c:pt idx="13116">
                  <c:v>41561.072916666664</c:v>
                </c:pt>
                <c:pt idx="13117">
                  <c:v>41561.083333333336</c:v>
                </c:pt>
                <c:pt idx="13118">
                  <c:v>41561.09375</c:v>
                </c:pt>
                <c:pt idx="13119">
                  <c:v>41561.104166666664</c:v>
                </c:pt>
                <c:pt idx="13120">
                  <c:v>41561.114583333336</c:v>
                </c:pt>
                <c:pt idx="13121">
                  <c:v>41561.125</c:v>
                </c:pt>
                <c:pt idx="13122">
                  <c:v>41561.135416666664</c:v>
                </c:pt>
                <c:pt idx="13123">
                  <c:v>41561.145833333336</c:v>
                </c:pt>
                <c:pt idx="13124">
                  <c:v>41561.15625</c:v>
                </c:pt>
                <c:pt idx="13125">
                  <c:v>41561.166666666664</c:v>
                </c:pt>
                <c:pt idx="13126">
                  <c:v>41561.177083333336</c:v>
                </c:pt>
                <c:pt idx="13127">
                  <c:v>41561.1875</c:v>
                </c:pt>
                <c:pt idx="13128">
                  <c:v>41561.197916666664</c:v>
                </c:pt>
                <c:pt idx="13129">
                  <c:v>41561.208333333336</c:v>
                </c:pt>
                <c:pt idx="13130">
                  <c:v>41561.21875</c:v>
                </c:pt>
                <c:pt idx="13131">
                  <c:v>41561.229166666664</c:v>
                </c:pt>
                <c:pt idx="13132">
                  <c:v>41561.239583333336</c:v>
                </c:pt>
                <c:pt idx="13133">
                  <c:v>41561.25</c:v>
                </c:pt>
                <c:pt idx="13134">
                  <c:v>41561.260416666664</c:v>
                </c:pt>
                <c:pt idx="13135">
                  <c:v>41561.270833333336</c:v>
                </c:pt>
                <c:pt idx="13136">
                  <c:v>41561.28125</c:v>
                </c:pt>
                <c:pt idx="13137">
                  <c:v>41561.291666666664</c:v>
                </c:pt>
                <c:pt idx="13138">
                  <c:v>41561.302083333336</c:v>
                </c:pt>
                <c:pt idx="13139">
                  <c:v>41561.3125</c:v>
                </c:pt>
                <c:pt idx="13140">
                  <c:v>41561.322916666664</c:v>
                </c:pt>
                <c:pt idx="13141">
                  <c:v>41561.333333333336</c:v>
                </c:pt>
                <c:pt idx="13142">
                  <c:v>41561.34375</c:v>
                </c:pt>
                <c:pt idx="13143">
                  <c:v>41561.354166666664</c:v>
                </c:pt>
                <c:pt idx="13144">
                  <c:v>41561.364583333336</c:v>
                </c:pt>
                <c:pt idx="13145">
                  <c:v>41561.375</c:v>
                </c:pt>
                <c:pt idx="13146">
                  <c:v>41561.385416666664</c:v>
                </c:pt>
                <c:pt idx="13147">
                  <c:v>41561.395833333336</c:v>
                </c:pt>
                <c:pt idx="13148">
                  <c:v>41561.40625</c:v>
                </c:pt>
                <c:pt idx="13149">
                  <c:v>41561.416666666664</c:v>
                </c:pt>
                <c:pt idx="13150">
                  <c:v>41561.427083333336</c:v>
                </c:pt>
                <c:pt idx="13151">
                  <c:v>41561.4375</c:v>
                </c:pt>
                <c:pt idx="13152">
                  <c:v>41561.447916666664</c:v>
                </c:pt>
                <c:pt idx="13153">
                  <c:v>41561.458333333336</c:v>
                </c:pt>
                <c:pt idx="13154">
                  <c:v>41561.46875</c:v>
                </c:pt>
                <c:pt idx="13155">
                  <c:v>41561.479166666664</c:v>
                </c:pt>
                <c:pt idx="13156">
                  <c:v>41561.489583333336</c:v>
                </c:pt>
                <c:pt idx="13157">
                  <c:v>41561.5</c:v>
                </c:pt>
                <c:pt idx="13158">
                  <c:v>41561.510416666664</c:v>
                </c:pt>
                <c:pt idx="13159">
                  <c:v>41561.520833333336</c:v>
                </c:pt>
                <c:pt idx="13160">
                  <c:v>41561.53125</c:v>
                </c:pt>
                <c:pt idx="13161">
                  <c:v>41561.541666666664</c:v>
                </c:pt>
                <c:pt idx="13162">
                  <c:v>41561.552083333336</c:v>
                </c:pt>
                <c:pt idx="13163">
                  <c:v>41561.5625</c:v>
                </c:pt>
                <c:pt idx="13164">
                  <c:v>41561.572916666664</c:v>
                </c:pt>
                <c:pt idx="13165">
                  <c:v>41561.583333333336</c:v>
                </c:pt>
                <c:pt idx="13166">
                  <c:v>41561.59375</c:v>
                </c:pt>
                <c:pt idx="13167">
                  <c:v>41561.604166666664</c:v>
                </c:pt>
                <c:pt idx="13168">
                  <c:v>41561.614583333336</c:v>
                </c:pt>
                <c:pt idx="13169">
                  <c:v>41561.625</c:v>
                </c:pt>
                <c:pt idx="13170">
                  <c:v>41561.635416666664</c:v>
                </c:pt>
                <c:pt idx="13171">
                  <c:v>41561.645833333336</c:v>
                </c:pt>
                <c:pt idx="13172">
                  <c:v>41561.65625</c:v>
                </c:pt>
                <c:pt idx="13173">
                  <c:v>41561.666666666664</c:v>
                </c:pt>
                <c:pt idx="13174">
                  <c:v>41561.677083333336</c:v>
                </c:pt>
                <c:pt idx="13175">
                  <c:v>41561.6875</c:v>
                </c:pt>
                <c:pt idx="13176">
                  <c:v>41561.697916666664</c:v>
                </c:pt>
                <c:pt idx="13177">
                  <c:v>41561.708333333336</c:v>
                </c:pt>
                <c:pt idx="13178">
                  <c:v>41561.71875</c:v>
                </c:pt>
                <c:pt idx="13179">
                  <c:v>41561.729166666664</c:v>
                </c:pt>
                <c:pt idx="13180">
                  <c:v>41561.739583333336</c:v>
                </c:pt>
                <c:pt idx="13181">
                  <c:v>41561.75</c:v>
                </c:pt>
                <c:pt idx="13182">
                  <c:v>41561.760416666664</c:v>
                </c:pt>
                <c:pt idx="13183">
                  <c:v>41561.770833333336</c:v>
                </c:pt>
                <c:pt idx="13184">
                  <c:v>41561.78125</c:v>
                </c:pt>
                <c:pt idx="13185">
                  <c:v>41561.791666666664</c:v>
                </c:pt>
                <c:pt idx="13186">
                  <c:v>41561.802083333336</c:v>
                </c:pt>
                <c:pt idx="13187">
                  <c:v>41561.8125</c:v>
                </c:pt>
                <c:pt idx="13188">
                  <c:v>41561.822916666664</c:v>
                </c:pt>
                <c:pt idx="13189">
                  <c:v>41561.833333333336</c:v>
                </c:pt>
                <c:pt idx="13190">
                  <c:v>41561.84375</c:v>
                </c:pt>
                <c:pt idx="13191">
                  <c:v>41561.854166666664</c:v>
                </c:pt>
                <c:pt idx="13192">
                  <c:v>41561.864583333336</c:v>
                </c:pt>
                <c:pt idx="13193">
                  <c:v>41561.875</c:v>
                </c:pt>
                <c:pt idx="13194">
                  <c:v>41561.885416666664</c:v>
                </c:pt>
                <c:pt idx="13195">
                  <c:v>41561.895833333336</c:v>
                </c:pt>
                <c:pt idx="13196">
                  <c:v>41561.90625</c:v>
                </c:pt>
                <c:pt idx="13197">
                  <c:v>41561.916666666664</c:v>
                </c:pt>
                <c:pt idx="13198">
                  <c:v>41561.927083333336</c:v>
                </c:pt>
                <c:pt idx="13199">
                  <c:v>41561.9375</c:v>
                </c:pt>
                <c:pt idx="13200">
                  <c:v>41561.947916666664</c:v>
                </c:pt>
                <c:pt idx="13201">
                  <c:v>41561.958333333336</c:v>
                </c:pt>
                <c:pt idx="13202">
                  <c:v>41561.96875</c:v>
                </c:pt>
                <c:pt idx="13203">
                  <c:v>41561.979166666664</c:v>
                </c:pt>
                <c:pt idx="13204">
                  <c:v>41561.989583333336</c:v>
                </c:pt>
                <c:pt idx="13205">
                  <c:v>41562</c:v>
                </c:pt>
                <c:pt idx="13206">
                  <c:v>41562.010416666664</c:v>
                </c:pt>
                <c:pt idx="13207">
                  <c:v>41562.020833333336</c:v>
                </c:pt>
                <c:pt idx="13208">
                  <c:v>41562.03125</c:v>
                </c:pt>
                <c:pt idx="13209">
                  <c:v>41562.041666666664</c:v>
                </c:pt>
                <c:pt idx="13210">
                  <c:v>41562.052083333336</c:v>
                </c:pt>
                <c:pt idx="13211">
                  <c:v>41562.0625</c:v>
                </c:pt>
                <c:pt idx="13212">
                  <c:v>41562.072916666664</c:v>
                </c:pt>
                <c:pt idx="13213">
                  <c:v>41562.083333333336</c:v>
                </c:pt>
                <c:pt idx="13214">
                  <c:v>41562.09375</c:v>
                </c:pt>
                <c:pt idx="13215">
                  <c:v>41562.104166666664</c:v>
                </c:pt>
                <c:pt idx="13216">
                  <c:v>41562.114583333336</c:v>
                </c:pt>
                <c:pt idx="13217">
                  <c:v>41562.125</c:v>
                </c:pt>
                <c:pt idx="13218">
                  <c:v>41562.135416666664</c:v>
                </c:pt>
                <c:pt idx="13219">
                  <c:v>41562.145833333336</c:v>
                </c:pt>
                <c:pt idx="13220">
                  <c:v>41562.15625</c:v>
                </c:pt>
                <c:pt idx="13221">
                  <c:v>41562.166666666664</c:v>
                </c:pt>
                <c:pt idx="13222">
                  <c:v>41562.177083333336</c:v>
                </c:pt>
                <c:pt idx="13223">
                  <c:v>41562.1875</c:v>
                </c:pt>
                <c:pt idx="13224">
                  <c:v>41562.197916666664</c:v>
                </c:pt>
                <c:pt idx="13225">
                  <c:v>41562.208333333336</c:v>
                </c:pt>
                <c:pt idx="13226">
                  <c:v>41562.21875</c:v>
                </c:pt>
                <c:pt idx="13227">
                  <c:v>41562.229166666664</c:v>
                </c:pt>
                <c:pt idx="13228">
                  <c:v>41562.239583333336</c:v>
                </c:pt>
                <c:pt idx="13229">
                  <c:v>41562.25</c:v>
                </c:pt>
                <c:pt idx="13230">
                  <c:v>41562.260416666664</c:v>
                </c:pt>
                <c:pt idx="13231">
                  <c:v>41562.270833333336</c:v>
                </c:pt>
                <c:pt idx="13232">
                  <c:v>41562.28125</c:v>
                </c:pt>
                <c:pt idx="13233">
                  <c:v>41562.291666666664</c:v>
                </c:pt>
                <c:pt idx="13234">
                  <c:v>41562.302083333336</c:v>
                </c:pt>
                <c:pt idx="13235">
                  <c:v>41562.3125</c:v>
                </c:pt>
                <c:pt idx="13236">
                  <c:v>41562.322916666664</c:v>
                </c:pt>
                <c:pt idx="13237">
                  <c:v>41562.333333333336</c:v>
                </c:pt>
                <c:pt idx="13238">
                  <c:v>41562.34375</c:v>
                </c:pt>
                <c:pt idx="13239">
                  <c:v>41562.354166666664</c:v>
                </c:pt>
                <c:pt idx="13240">
                  <c:v>41562.364583333336</c:v>
                </c:pt>
                <c:pt idx="13241">
                  <c:v>41562.375</c:v>
                </c:pt>
                <c:pt idx="13242">
                  <c:v>41562.385416666664</c:v>
                </c:pt>
                <c:pt idx="13243">
                  <c:v>41562.395833333336</c:v>
                </c:pt>
                <c:pt idx="13244">
                  <c:v>41562.40625</c:v>
                </c:pt>
                <c:pt idx="13245">
                  <c:v>41562.416666666664</c:v>
                </c:pt>
                <c:pt idx="13246">
                  <c:v>41562.427083333336</c:v>
                </c:pt>
                <c:pt idx="13247">
                  <c:v>41562.4375</c:v>
                </c:pt>
                <c:pt idx="13248">
                  <c:v>41562.447916666664</c:v>
                </c:pt>
                <c:pt idx="13249">
                  <c:v>41562.458333333336</c:v>
                </c:pt>
                <c:pt idx="13250">
                  <c:v>41562.46875</c:v>
                </c:pt>
                <c:pt idx="13251">
                  <c:v>41562.479166666664</c:v>
                </c:pt>
                <c:pt idx="13252">
                  <c:v>41562.489583333336</c:v>
                </c:pt>
                <c:pt idx="13253">
                  <c:v>41562.5</c:v>
                </c:pt>
                <c:pt idx="13254">
                  <c:v>41562.510416666664</c:v>
                </c:pt>
                <c:pt idx="13255">
                  <c:v>41562.520833333336</c:v>
                </c:pt>
                <c:pt idx="13256">
                  <c:v>41562.53125</c:v>
                </c:pt>
                <c:pt idx="13257">
                  <c:v>41562.541666666664</c:v>
                </c:pt>
                <c:pt idx="13258">
                  <c:v>41562.552083333336</c:v>
                </c:pt>
                <c:pt idx="13259">
                  <c:v>41562.5625</c:v>
                </c:pt>
                <c:pt idx="13260">
                  <c:v>41562.572916666664</c:v>
                </c:pt>
                <c:pt idx="13261">
                  <c:v>41562.583333333336</c:v>
                </c:pt>
                <c:pt idx="13262">
                  <c:v>41562.59375</c:v>
                </c:pt>
                <c:pt idx="13263">
                  <c:v>41562.604166666664</c:v>
                </c:pt>
                <c:pt idx="13264">
                  <c:v>41562.614583333336</c:v>
                </c:pt>
                <c:pt idx="13265">
                  <c:v>41562.625</c:v>
                </c:pt>
                <c:pt idx="13266">
                  <c:v>41562.635416666664</c:v>
                </c:pt>
                <c:pt idx="13267">
                  <c:v>41562.645833333336</c:v>
                </c:pt>
                <c:pt idx="13268">
                  <c:v>41562.65625</c:v>
                </c:pt>
                <c:pt idx="13269">
                  <c:v>41562.666666666664</c:v>
                </c:pt>
                <c:pt idx="13270">
                  <c:v>41562.677083333336</c:v>
                </c:pt>
                <c:pt idx="13271">
                  <c:v>41562.6875</c:v>
                </c:pt>
                <c:pt idx="13272">
                  <c:v>41562.697916666664</c:v>
                </c:pt>
                <c:pt idx="13273">
                  <c:v>41562.708333333336</c:v>
                </c:pt>
                <c:pt idx="13274">
                  <c:v>41562.71875</c:v>
                </c:pt>
                <c:pt idx="13275">
                  <c:v>41562.729166666664</c:v>
                </c:pt>
                <c:pt idx="13276">
                  <c:v>41562.739583333336</c:v>
                </c:pt>
                <c:pt idx="13277">
                  <c:v>41562.75</c:v>
                </c:pt>
                <c:pt idx="13278">
                  <c:v>41562.760416666664</c:v>
                </c:pt>
                <c:pt idx="13279">
                  <c:v>41562.770833333336</c:v>
                </c:pt>
                <c:pt idx="13280">
                  <c:v>41562.78125</c:v>
                </c:pt>
                <c:pt idx="13281">
                  <c:v>41562.791666666664</c:v>
                </c:pt>
                <c:pt idx="13282">
                  <c:v>41562.802083333336</c:v>
                </c:pt>
                <c:pt idx="13283">
                  <c:v>41562.8125</c:v>
                </c:pt>
                <c:pt idx="13284">
                  <c:v>41562.822916666664</c:v>
                </c:pt>
                <c:pt idx="13285">
                  <c:v>41562.833333333336</c:v>
                </c:pt>
                <c:pt idx="13286">
                  <c:v>41562.84375</c:v>
                </c:pt>
                <c:pt idx="13287">
                  <c:v>41562.854166666664</c:v>
                </c:pt>
                <c:pt idx="13288">
                  <c:v>41562.864583333336</c:v>
                </c:pt>
                <c:pt idx="13289">
                  <c:v>41562.875</c:v>
                </c:pt>
                <c:pt idx="13290">
                  <c:v>41562.885416666664</c:v>
                </c:pt>
                <c:pt idx="13291">
                  <c:v>41562.895833333336</c:v>
                </c:pt>
                <c:pt idx="13292">
                  <c:v>41562.90625</c:v>
                </c:pt>
                <c:pt idx="13293">
                  <c:v>41562.916666666664</c:v>
                </c:pt>
                <c:pt idx="13294">
                  <c:v>41562.927083333336</c:v>
                </c:pt>
                <c:pt idx="13295">
                  <c:v>41562.9375</c:v>
                </c:pt>
                <c:pt idx="13296">
                  <c:v>41562.947916666664</c:v>
                </c:pt>
                <c:pt idx="13297">
                  <c:v>41562.958333333336</c:v>
                </c:pt>
                <c:pt idx="13298">
                  <c:v>41562.96875</c:v>
                </c:pt>
                <c:pt idx="13299">
                  <c:v>41562.979166666664</c:v>
                </c:pt>
                <c:pt idx="13300">
                  <c:v>41562.989583333336</c:v>
                </c:pt>
                <c:pt idx="13301">
                  <c:v>41563</c:v>
                </c:pt>
                <c:pt idx="13302">
                  <c:v>41563.010416666664</c:v>
                </c:pt>
                <c:pt idx="13303">
                  <c:v>41563.020833333336</c:v>
                </c:pt>
                <c:pt idx="13304">
                  <c:v>41563.03125</c:v>
                </c:pt>
                <c:pt idx="13305">
                  <c:v>41563.041666666664</c:v>
                </c:pt>
                <c:pt idx="13306">
                  <c:v>41563.052083333336</c:v>
                </c:pt>
                <c:pt idx="13307">
                  <c:v>41563.0625</c:v>
                </c:pt>
                <c:pt idx="13308">
                  <c:v>41563.072916666664</c:v>
                </c:pt>
                <c:pt idx="13309">
                  <c:v>41563.083333333336</c:v>
                </c:pt>
                <c:pt idx="13310">
                  <c:v>41563.09375</c:v>
                </c:pt>
                <c:pt idx="13311">
                  <c:v>41563.104166666664</c:v>
                </c:pt>
                <c:pt idx="13312">
                  <c:v>41563.114583333336</c:v>
                </c:pt>
                <c:pt idx="13313">
                  <c:v>41563.125</c:v>
                </c:pt>
                <c:pt idx="13314">
                  <c:v>41563.135416666664</c:v>
                </c:pt>
                <c:pt idx="13315">
                  <c:v>41563.145833333336</c:v>
                </c:pt>
                <c:pt idx="13316">
                  <c:v>41563.15625</c:v>
                </c:pt>
                <c:pt idx="13317">
                  <c:v>41563.166666666664</c:v>
                </c:pt>
                <c:pt idx="13318">
                  <c:v>41563.177083333336</c:v>
                </c:pt>
                <c:pt idx="13319">
                  <c:v>41563.1875</c:v>
                </c:pt>
                <c:pt idx="13320">
                  <c:v>41563.197916666664</c:v>
                </c:pt>
                <c:pt idx="13321">
                  <c:v>41563.208333333336</c:v>
                </c:pt>
                <c:pt idx="13322">
                  <c:v>41563.21875</c:v>
                </c:pt>
                <c:pt idx="13323">
                  <c:v>41563.229166666664</c:v>
                </c:pt>
                <c:pt idx="13324">
                  <c:v>41563.239583333336</c:v>
                </c:pt>
                <c:pt idx="13325">
                  <c:v>41563.25</c:v>
                </c:pt>
                <c:pt idx="13326">
                  <c:v>41563.260416666664</c:v>
                </c:pt>
                <c:pt idx="13327">
                  <c:v>41563.270833333336</c:v>
                </c:pt>
                <c:pt idx="13328">
                  <c:v>41563.28125</c:v>
                </c:pt>
                <c:pt idx="13329">
                  <c:v>41563.291666666664</c:v>
                </c:pt>
                <c:pt idx="13330">
                  <c:v>41563.302083333336</c:v>
                </c:pt>
                <c:pt idx="13331">
                  <c:v>41563.3125</c:v>
                </c:pt>
                <c:pt idx="13332">
                  <c:v>41563.322916666664</c:v>
                </c:pt>
                <c:pt idx="13333">
                  <c:v>41563.333333333336</c:v>
                </c:pt>
                <c:pt idx="13334">
                  <c:v>41563.34375</c:v>
                </c:pt>
                <c:pt idx="13335">
                  <c:v>41563.354166666664</c:v>
                </c:pt>
                <c:pt idx="13336">
                  <c:v>41563.364583333336</c:v>
                </c:pt>
                <c:pt idx="13337">
                  <c:v>41563.375</c:v>
                </c:pt>
                <c:pt idx="13338">
                  <c:v>41563.385416666664</c:v>
                </c:pt>
                <c:pt idx="13339">
                  <c:v>41563.395833333336</c:v>
                </c:pt>
                <c:pt idx="13340">
                  <c:v>41563.40625</c:v>
                </c:pt>
                <c:pt idx="13341">
                  <c:v>41563.416666666664</c:v>
                </c:pt>
                <c:pt idx="13342">
                  <c:v>41563.427083333336</c:v>
                </c:pt>
                <c:pt idx="13343">
                  <c:v>41563.4375</c:v>
                </c:pt>
                <c:pt idx="13344">
                  <c:v>41563.447916666664</c:v>
                </c:pt>
                <c:pt idx="13345">
                  <c:v>41563.458333333336</c:v>
                </c:pt>
                <c:pt idx="13346">
                  <c:v>41563.46875</c:v>
                </c:pt>
                <c:pt idx="13347">
                  <c:v>41563.479166666664</c:v>
                </c:pt>
                <c:pt idx="13348">
                  <c:v>41563.489583333336</c:v>
                </c:pt>
                <c:pt idx="13349">
                  <c:v>41563.5</c:v>
                </c:pt>
                <c:pt idx="13350">
                  <c:v>41563.510416666664</c:v>
                </c:pt>
                <c:pt idx="13351">
                  <c:v>41563.520833333336</c:v>
                </c:pt>
                <c:pt idx="13352">
                  <c:v>41563.53125</c:v>
                </c:pt>
                <c:pt idx="13353">
                  <c:v>41563.541666666664</c:v>
                </c:pt>
                <c:pt idx="13354">
                  <c:v>41563.552083333336</c:v>
                </c:pt>
                <c:pt idx="13355">
                  <c:v>41563.5625</c:v>
                </c:pt>
                <c:pt idx="13356">
                  <c:v>41563.572916666664</c:v>
                </c:pt>
                <c:pt idx="13357">
                  <c:v>41563.583333333336</c:v>
                </c:pt>
                <c:pt idx="13358">
                  <c:v>41563.59375</c:v>
                </c:pt>
                <c:pt idx="13359">
                  <c:v>41563.604166666664</c:v>
                </c:pt>
                <c:pt idx="13360">
                  <c:v>41563.614583333336</c:v>
                </c:pt>
                <c:pt idx="13361">
                  <c:v>41563.625</c:v>
                </c:pt>
                <c:pt idx="13362">
                  <c:v>41563.635416666664</c:v>
                </c:pt>
                <c:pt idx="13363">
                  <c:v>41563.645833333336</c:v>
                </c:pt>
                <c:pt idx="13364">
                  <c:v>41563.65625</c:v>
                </c:pt>
                <c:pt idx="13365">
                  <c:v>41563.666666666664</c:v>
                </c:pt>
                <c:pt idx="13366">
                  <c:v>41563.677083333336</c:v>
                </c:pt>
                <c:pt idx="13367">
                  <c:v>41563.6875</c:v>
                </c:pt>
                <c:pt idx="13368">
                  <c:v>41563.697916666664</c:v>
                </c:pt>
                <c:pt idx="13369">
                  <c:v>41563.708333333336</c:v>
                </c:pt>
                <c:pt idx="13370">
                  <c:v>41563.71875</c:v>
                </c:pt>
                <c:pt idx="13371">
                  <c:v>41563.729166666664</c:v>
                </c:pt>
                <c:pt idx="13372">
                  <c:v>41563.739583333336</c:v>
                </c:pt>
                <c:pt idx="13373">
                  <c:v>41563.75</c:v>
                </c:pt>
                <c:pt idx="13374">
                  <c:v>41563.760416666664</c:v>
                </c:pt>
                <c:pt idx="13375">
                  <c:v>41563.770833333336</c:v>
                </c:pt>
                <c:pt idx="13376">
                  <c:v>41563.78125</c:v>
                </c:pt>
                <c:pt idx="13377">
                  <c:v>41563.791666666664</c:v>
                </c:pt>
                <c:pt idx="13378">
                  <c:v>41563.802083333336</c:v>
                </c:pt>
                <c:pt idx="13379">
                  <c:v>41563.8125</c:v>
                </c:pt>
                <c:pt idx="13380">
                  <c:v>41563.822916666664</c:v>
                </c:pt>
                <c:pt idx="13381">
                  <c:v>41563.833333333336</c:v>
                </c:pt>
                <c:pt idx="13382">
                  <c:v>41563.84375</c:v>
                </c:pt>
                <c:pt idx="13383">
                  <c:v>41563.854166666664</c:v>
                </c:pt>
                <c:pt idx="13384">
                  <c:v>41563.864583333336</c:v>
                </c:pt>
                <c:pt idx="13385">
                  <c:v>41563.875</c:v>
                </c:pt>
                <c:pt idx="13386">
                  <c:v>41563.885416666664</c:v>
                </c:pt>
                <c:pt idx="13387">
                  <c:v>41563.895833333336</c:v>
                </c:pt>
                <c:pt idx="13388">
                  <c:v>41563.90625</c:v>
                </c:pt>
                <c:pt idx="13389">
                  <c:v>41563.916666666664</c:v>
                </c:pt>
                <c:pt idx="13390">
                  <c:v>41563.927083333336</c:v>
                </c:pt>
                <c:pt idx="13391">
                  <c:v>41563.9375</c:v>
                </c:pt>
                <c:pt idx="13392">
                  <c:v>41563.947916666664</c:v>
                </c:pt>
                <c:pt idx="13393">
                  <c:v>41563.958333333336</c:v>
                </c:pt>
                <c:pt idx="13394">
                  <c:v>41563.96875</c:v>
                </c:pt>
                <c:pt idx="13395">
                  <c:v>41563.979166666664</c:v>
                </c:pt>
                <c:pt idx="13396">
                  <c:v>41563.989583333336</c:v>
                </c:pt>
                <c:pt idx="13397">
                  <c:v>41564</c:v>
                </c:pt>
                <c:pt idx="13398">
                  <c:v>41564.010416666664</c:v>
                </c:pt>
                <c:pt idx="13399">
                  <c:v>41564.020833333336</c:v>
                </c:pt>
                <c:pt idx="13400">
                  <c:v>41564.03125</c:v>
                </c:pt>
                <c:pt idx="13401">
                  <c:v>41564.041666666664</c:v>
                </c:pt>
                <c:pt idx="13402">
                  <c:v>41564.052083333336</c:v>
                </c:pt>
                <c:pt idx="13403">
                  <c:v>41564.0625</c:v>
                </c:pt>
                <c:pt idx="13404">
                  <c:v>41564.072916666664</c:v>
                </c:pt>
                <c:pt idx="13405">
                  <c:v>41564.083333333336</c:v>
                </c:pt>
                <c:pt idx="13406">
                  <c:v>41564.09375</c:v>
                </c:pt>
                <c:pt idx="13407">
                  <c:v>41564.104166666664</c:v>
                </c:pt>
                <c:pt idx="13408">
                  <c:v>41564.114583333336</c:v>
                </c:pt>
                <c:pt idx="13409">
                  <c:v>41564.125</c:v>
                </c:pt>
                <c:pt idx="13410">
                  <c:v>41564.135416666664</c:v>
                </c:pt>
                <c:pt idx="13411">
                  <c:v>41564.145833333336</c:v>
                </c:pt>
                <c:pt idx="13412">
                  <c:v>41564.15625</c:v>
                </c:pt>
                <c:pt idx="13413">
                  <c:v>41564.166666666664</c:v>
                </c:pt>
                <c:pt idx="13414">
                  <c:v>41564.177083333336</c:v>
                </c:pt>
                <c:pt idx="13415">
                  <c:v>41564.1875</c:v>
                </c:pt>
                <c:pt idx="13416">
                  <c:v>41564.197916666664</c:v>
                </c:pt>
                <c:pt idx="13417">
                  <c:v>41564.208333333336</c:v>
                </c:pt>
                <c:pt idx="13418">
                  <c:v>41564.21875</c:v>
                </c:pt>
                <c:pt idx="13419">
                  <c:v>41564.229166666664</c:v>
                </c:pt>
                <c:pt idx="13420">
                  <c:v>41564.239583333336</c:v>
                </c:pt>
                <c:pt idx="13421">
                  <c:v>41564.25</c:v>
                </c:pt>
                <c:pt idx="13422">
                  <c:v>41564.260416666664</c:v>
                </c:pt>
                <c:pt idx="13423">
                  <c:v>41564.270833333336</c:v>
                </c:pt>
                <c:pt idx="13424">
                  <c:v>41564.28125</c:v>
                </c:pt>
                <c:pt idx="13425">
                  <c:v>41564.291666666664</c:v>
                </c:pt>
                <c:pt idx="13426">
                  <c:v>41564.302083333336</c:v>
                </c:pt>
                <c:pt idx="13427">
                  <c:v>41564.3125</c:v>
                </c:pt>
                <c:pt idx="13428">
                  <c:v>41564.322916666664</c:v>
                </c:pt>
                <c:pt idx="13429">
                  <c:v>41564.333333333336</c:v>
                </c:pt>
                <c:pt idx="13430">
                  <c:v>41564.34375</c:v>
                </c:pt>
                <c:pt idx="13431">
                  <c:v>41564.354166666664</c:v>
                </c:pt>
                <c:pt idx="13432">
                  <c:v>41564.364583333336</c:v>
                </c:pt>
                <c:pt idx="13433">
                  <c:v>41564.375</c:v>
                </c:pt>
                <c:pt idx="13434">
                  <c:v>41564.385416666664</c:v>
                </c:pt>
                <c:pt idx="13435">
                  <c:v>41564.395833333336</c:v>
                </c:pt>
                <c:pt idx="13436">
                  <c:v>41564.40625</c:v>
                </c:pt>
                <c:pt idx="13437">
                  <c:v>41564.416666666664</c:v>
                </c:pt>
                <c:pt idx="13438">
                  <c:v>41564.427083333336</c:v>
                </c:pt>
                <c:pt idx="13439">
                  <c:v>41564.4375</c:v>
                </c:pt>
                <c:pt idx="13440">
                  <c:v>41564.447916666664</c:v>
                </c:pt>
                <c:pt idx="13441">
                  <c:v>41564.458333333336</c:v>
                </c:pt>
                <c:pt idx="13442">
                  <c:v>41564.46875</c:v>
                </c:pt>
                <c:pt idx="13443">
                  <c:v>41564.479166666664</c:v>
                </c:pt>
                <c:pt idx="13444">
                  <c:v>41564.489583333336</c:v>
                </c:pt>
                <c:pt idx="13445">
                  <c:v>41564.5</c:v>
                </c:pt>
                <c:pt idx="13446">
                  <c:v>41564.510416666664</c:v>
                </c:pt>
                <c:pt idx="13447">
                  <c:v>41564.520833333336</c:v>
                </c:pt>
                <c:pt idx="13448">
                  <c:v>41564.53125</c:v>
                </c:pt>
                <c:pt idx="13449">
                  <c:v>41564.541666666664</c:v>
                </c:pt>
                <c:pt idx="13450">
                  <c:v>41564.552083333336</c:v>
                </c:pt>
                <c:pt idx="13451">
                  <c:v>41564.5625</c:v>
                </c:pt>
                <c:pt idx="13452">
                  <c:v>41564.572916666664</c:v>
                </c:pt>
                <c:pt idx="13453">
                  <c:v>41564.583333333336</c:v>
                </c:pt>
                <c:pt idx="13454">
                  <c:v>41564.59375</c:v>
                </c:pt>
                <c:pt idx="13455">
                  <c:v>41564.604166666664</c:v>
                </c:pt>
                <c:pt idx="13456">
                  <c:v>41564.614583333336</c:v>
                </c:pt>
                <c:pt idx="13457">
                  <c:v>41564.625</c:v>
                </c:pt>
                <c:pt idx="13458">
                  <c:v>41564.635416666664</c:v>
                </c:pt>
                <c:pt idx="13459">
                  <c:v>41564.645833333336</c:v>
                </c:pt>
                <c:pt idx="13460">
                  <c:v>41564.65625</c:v>
                </c:pt>
                <c:pt idx="13461">
                  <c:v>41564.666666666664</c:v>
                </c:pt>
                <c:pt idx="13462">
                  <c:v>41564.677083333336</c:v>
                </c:pt>
                <c:pt idx="13463">
                  <c:v>41564.6875</c:v>
                </c:pt>
                <c:pt idx="13464">
                  <c:v>41564.697916666664</c:v>
                </c:pt>
                <c:pt idx="13465">
                  <c:v>41564.708333333336</c:v>
                </c:pt>
                <c:pt idx="13466">
                  <c:v>41564.71875</c:v>
                </c:pt>
                <c:pt idx="13467">
                  <c:v>41564.729166666664</c:v>
                </c:pt>
                <c:pt idx="13468">
                  <c:v>41564.739583333336</c:v>
                </c:pt>
                <c:pt idx="13469">
                  <c:v>41564.75</c:v>
                </c:pt>
                <c:pt idx="13470">
                  <c:v>41564.760416666664</c:v>
                </c:pt>
                <c:pt idx="13471">
                  <c:v>41564.770833333336</c:v>
                </c:pt>
                <c:pt idx="13472">
                  <c:v>41564.78125</c:v>
                </c:pt>
                <c:pt idx="13473">
                  <c:v>41564.791666666664</c:v>
                </c:pt>
                <c:pt idx="13474">
                  <c:v>41564.802083333336</c:v>
                </c:pt>
                <c:pt idx="13475">
                  <c:v>41564.8125</c:v>
                </c:pt>
                <c:pt idx="13476">
                  <c:v>41564.822916666664</c:v>
                </c:pt>
                <c:pt idx="13477">
                  <c:v>41564.833333333336</c:v>
                </c:pt>
                <c:pt idx="13478">
                  <c:v>41564.84375</c:v>
                </c:pt>
                <c:pt idx="13479">
                  <c:v>41564.854166666664</c:v>
                </c:pt>
                <c:pt idx="13480">
                  <c:v>41564.864583333336</c:v>
                </c:pt>
                <c:pt idx="13481">
                  <c:v>41564.875</c:v>
                </c:pt>
                <c:pt idx="13482">
                  <c:v>41564.885416666664</c:v>
                </c:pt>
                <c:pt idx="13483">
                  <c:v>41564.895833333336</c:v>
                </c:pt>
                <c:pt idx="13484">
                  <c:v>41564.90625</c:v>
                </c:pt>
                <c:pt idx="13485">
                  <c:v>41564.916666666664</c:v>
                </c:pt>
                <c:pt idx="13486">
                  <c:v>41564.927083333336</c:v>
                </c:pt>
                <c:pt idx="13487">
                  <c:v>41564.9375</c:v>
                </c:pt>
                <c:pt idx="13488">
                  <c:v>41564.947916666664</c:v>
                </c:pt>
                <c:pt idx="13489">
                  <c:v>41564.958333333336</c:v>
                </c:pt>
                <c:pt idx="13490">
                  <c:v>41564.96875</c:v>
                </c:pt>
                <c:pt idx="13491">
                  <c:v>41564.979166666664</c:v>
                </c:pt>
                <c:pt idx="13492">
                  <c:v>41564.989583333336</c:v>
                </c:pt>
                <c:pt idx="13493">
                  <c:v>41565</c:v>
                </c:pt>
                <c:pt idx="13494">
                  <c:v>41565.010416666664</c:v>
                </c:pt>
                <c:pt idx="13495">
                  <c:v>41565.020833333336</c:v>
                </c:pt>
                <c:pt idx="13496">
                  <c:v>41565.03125</c:v>
                </c:pt>
                <c:pt idx="13497">
                  <c:v>41565.041666666664</c:v>
                </c:pt>
                <c:pt idx="13498">
                  <c:v>41565.052083333336</c:v>
                </c:pt>
                <c:pt idx="13499">
                  <c:v>41565.0625</c:v>
                </c:pt>
                <c:pt idx="13500">
                  <c:v>41565.072916666664</c:v>
                </c:pt>
                <c:pt idx="13501">
                  <c:v>41565.083333333336</c:v>
                </c:pt>
                <c:pt idx="13502">
                  <c:v>41565.09375</c:v>
                </c:pt>
                <c:pt idx="13503">
                  <c:v>41565.104166666664</c:v>
                </c:pt>
                <c:pt idx="13504">
                  <c:v>41565.114583333336</c:v>
                </c:pt>
                <c:pt idx="13505">
                  <c:v>41565.125</c:v>
                </c:pt>
                <c:pt idx="13506">
                  <c:v>41565.135416666664</c:v>
                </c:pt>
                <c:pt idx="13507">
                  <c:v>41565.145833333336</c:v>
                </c:pt>
                <c:pt idx="13508">
                  <c:v>41565.15625</c:v>
                </c:pt>
                <c:pt idx="13509">
                  <c:v>41565.166666666664</c:v>
                </c:pt>
                <c:pt idx="13510">
                  <c:v>41565.177083333336</c:v>
                </c:pt>
                <c:pt idx="13511">
                  <c:v>41565.1875</c:v>
                </c:pt>
                <c:pt idx="13512">
                  <c:v>41565.197916666664</c:v>
                </c:pt>
                <c:pt idx="13513">
                  <c:v>41565.208333333336</c:v>
                </c:pt>
                <c:pt idx="13514">
                  <c:v>41565.21875</c:v>
                </c:pt>
                <c:pt idx="13515">
                  <c:v>41565.229166666664</c:v>
                </c:pt>
                <c:pt idx="13516">
                  <c:v>41565.239583333336</c:v>
                </c:pt>
                <c:pt idx="13517">
                  <c:v>41565.25</c:v>
                </c:pt>
                <c:pt idx="13518">
                  <c:v>41565.260416666664</c:v>
                </c:pt>
                <c:pt idx="13519">
                  <c:v>41565.270833333336</c:v>
                </c:pt>
                <c:pt idx="13520">
                  <c:v>41565.28125</c:v>
                </c:pt>
                <c:pt idx="13521">
                  <c:v>41565.291666666664</c:v>
                </c:pt>
                <c:pt idx="13522">
                  <c:v>41565.302083333336</c:v>
                </c:pt>
                <c:pt idx="13523">
                  <c:v>41565.3125</c:v>
                </c:pt>
                <c:pt idx="13524">
                  <c:v>41565.322916666664</c:v>
                </c:pt>
                <c:pt idx="13525">
                  <c:v>41565.332638888889</c:v>
                </c:pt>
                <c:pt idx="13526">
                  <c:v>41565.333333333336</c:v>
                </c:pt>
                <c:pt idx="13527">
                  <c:v>41565.34375</c:v>
                </c:pt>
                <c:pt idx="13528">
                  <c:v>41565.354166666664</c:v>
                </c:pt>
                <c:pt idx="13529">
                  <c:v>41565.364583333336</c:v>
                </c:pt>
                <c:pt idx="13530">
                  <c:v>41565.375</c:v>
                </c:pt>
                <c:pt idx="13531">
                  <c:v>41565.385416666664</c:v>
                </c:pt>
                <c:pt idx="13532">
                  <c:v>41565.395833333336</c:v>
                </c:pt>
                <c:pt idx="13533">
                  <c:v>41565.40625</c:v>
                </c:pt>
                <c:pt idx="13534">
                  <c:v>41565.416666666664</c:v>
                </c:pt>
                <c:pt idx="13535">
                  <c:v>41565.427083333336</c:v>
                </c:pt>
                <c:pt idx="13536">
                  <c:v>41565.4375</c:v>
                </c:pt>
                <c:pt idx="13537">
                  <c:v>41565.447916666664</c:v>
                </c:pt>
                <c:pt idx="13538">
                  <c:v>41565.458333333336</c:v>
                </c:pt>
                <c:pt idx="13539">
                  <c:v>41565.46875</c:v>
                </c:pt>
                <c:pt idx="13540">
                  <c:v>41565.479166666664</c:v>
                </c:pt>
                <c:pt idx="13541">
                  <c:v>41565.489583333336</c:v>
                </c:pt>
                <c:pt idx="13542">
                  <c:v>41565.5</c:v>
                </c:pt>
                <c:pt idx="13543">
                  <c:v>41565.510416666664</c:v>
                </c:pt>
                <c:pt idx="13544">
                  <c:v>41565.520833333336</c:v>
                </c:pt>
                <c:pt idx="13545">
                  <c:v>41565.53125</c:v>
                </c:pt>
                <c:pt idx="13546">
                  <c:v>41565.541666666664</c:v>
                </c:pt>
                <c:pt idx="13547">
                  <c:v>41565.552083333336</c:v>
                </c:pt>
                <c:pt idx="13548">
                  <c:v>41565.5625</c:v>
                </c:pt>
                <c:pt idx="13549">
                  <c:v>41565.572916666664</c:v>
                </c:pt>
                <c:pt idx="13550">
                  <c:v>41565.583333333336</c:v>
                </c:pt>
                <c:pt idx="13551">
                  <c:v>41565.59375</c:v>
                </c:pt>
                <c:pt idx="13552">
                  <c:v>41565.604166666664</c:v>
                </c:pt>
                <c:pt idx="13553">
                  <c:v>41565.614583333336</c:v>
                </c:pt>
                <c:pt idx="13554">
                  <c:v>41565.625</c:v>
                </c:pt>
                <c:pt idx="13555">
                  <c:v>41565.635416666664</c:v>
                </c:pt>
                <c:pt idx="13556">
                  <c:v>41565.645833333336</c:v>
                </c:pt>
                <c:pt idx="13557">
                  <c:v>41565.65625</c:v>
                </c:pt>
                <c:pt idx="13558">
                  <c:v>41565.666666666664</c:v>
                </c:pt>
                <c:pt idx="13559">
                  <c:v>41565.677083333336</c:v>
                </c:pt>
                <c:pt idx="13560">
                  <c:v>41565.6875</c:v>
                </c:pt>
                <c:pt idx="13561">
                  <c:v>41565.697916666664</c:v>
                </c:pt>
                <c:pt idx="13562">
                  <c:v>41565.708333333336</c:v>
                </c:pt>
                <c:pt idx="13563">
                  <c:v>41565.71875</c:v>
                </c:pt>
                <c:pt idx="13564">
                  <c:v>41565.729166666664</c:v>
                </c:pt>
                <c:pt idx="13565">
                  <c:v>41565.739583333336</c:v>
                </c:pt>
                <c:pt idx="13566">
                  <c:v>41565.75</c:v>
                </c:pt>
                <c:pt idx="13567">
                  <c:v>41565.760416666664</c:v>
                </c:pt>
                <c:pt idx="13568">
                  <c:v>41565.770833333336</c:v>
                </c:pt>
                <c:pt idx="13569">
                  <c:v>41565.78125</c:v>
                </c:pt>
                <c:pt idx="13570">
                  <c:v>41565.791666666664</c:v>
                </c:pt>
                <c:pt idx="13571">
                  <c:v>41565.802083333336</c:v>
                </c:pt>
                <c:pt idx="13572">
                  <c:v>41565.8125</c:v>
                </c:pt>
                <c:pt idx="13573">
                  <c:v>41565.822916666664</c:v>
                </c:pt>
                <c:pt idx="13574">
                  <c:v>41565.833333333336</c:v>
                </c:pt>
                <c:pt idx="13575">
                  <c:v>41565.84375</c:v>
                </c:pt>
                <c:pt idx="13576">
                  <c:v>41565.854166666664</c:v>
                </c:pt>
                <c:pt idx="13577">
                  <c:v>41565.864583333336</c:v>
                </c:pt>
                <c:pt idx="13578">
                  <c:v>41565.875</c:v>
                </c:pt>
                <c:pt idx="13579">
                  <c:v>41565.885416666664</c:v>
                </c:pt>
                <c:pt idx="13580">
                  <c:v>41565.895833333336</c:v>
                </c:pt>
                <c:pt idx="13581">
                  <c:v>41565.90625</c:v>
                </c:pt>
                <c:pt idx="13582">
                  <c:v>41565.916666666664</c:v>
                </c:pt>
                <c:pt idx="13583">
                  <c:v>41565.927083333336</c:v>
                </c:pt>
                <c:pt idx="13584">
                  <c:v>41565.9375</c:v>
                </c:pt>
                <c:pt idx="13585">
                  <c:v>41565.947916666664</c:v>
                </c:pt>
                <c:pt idx="13586">
                  <c:v>41565.958333333336</c:v>
                </c:pt>
                <c:pt idx="13587">
                  <c:v>41565.96875</c:v>
                </c:pt>
                <c:pt idx="13588">
                  <c:v>41565.979166666664</c:v>
                </c:pt>
                <c:pt idx="13589">
                  <c:v>41565.989583333336</c:v>
                </c:pt>
                <c:pt idx="13590">
                  <c:v>41566</c:v>
                </c:pt>
                <c:pt idx="13591">
                  <c:v>41566.010416666664</c:v>
                </c:pt>
                <c:pt idx="13592">
                  <c:v>41566.020833333336</c:v>
                </c:pt>
                <c:pt idx="13593">
                  <c:v>41566.03125</c:v>
                </c:pt>
                <c:pt idx="13594">
                  <c:v>41566.041666666664</c:v>
                </c:pt>
                <c:pt idx="13595">
                  <c:v>41566.052083333336</c:v>
                </c:pt>
                <c:pt idx="13596">
                  <c:v>41566.0625</c:v>
                </c:pt>
                <c:pt idx="13597">
                  <c:v>41566.072916666664</c:v>
                </c:pt>
                <c:pt idx="13598">
                  <c:v>41566.083333333336</c:v>
                </c:pt>
                <c:pt idx="13599">
                  <c:v>41566.09375</c:v>
                </c:pt>
                <c:pt idx="13600">
                  <c:v>41566.104166666664</c:v>
                </c:pt>
                <c:pt idx="13601">
                  <c:v>41566.114583333336</c:v>
                </c:pt>
                <c:pt idx="13602">
                  <c:v>41566.125</c:v>
                </c:pt>
                <c:pt idx="13603">
                  <c:v>41566.135416666664</c:v>
                </c:pt>
                <c:pt idx="13604">
                  <c:v>41566.145833333336</c:v>
                </c:pt>
                <c:pt idx="13605">
                  <c:v>41566.15625</c:v>
                </c:pt>
                <c:pt idx="13606">
                  <c:v>41566.166666666664</c:v>
                </c:pt>
                <c:pt idx="13607">
                  <c:v>41566.177083333336</c:v>
                </c:pt>
                <c:pt idx="13608">
                  <c:v>41566.1875</c:v>
                </c:pt>
                <c:pt idx="13609">
                  <c:v>41566.197916666664</c:v>
                </c:pt>
                <c:pt idx="13610">
                  <c:v>41566.208333333336</c:v>
                </c:pt>
                <c:pt idx="13611">
                  <c:v>41566.21875</c:v>
                </c:pt>
                <c:pt idx="13612">
                  <c:v>41566.229166666664</c:v>
                </c:pt>
                <c:pt idx="13613">
                  <c:v>41566.239583333336</c:v>
                </c:pt>
                <c:pt idx="13614">
                  <c:v>41566.25</c:v>
                </c:pt>
                <c:pt idx="13615">
                  <c:v>41566.260416666664</c:v>
                </c:pt>
                <c:pt idx="13616">
                  <c:v>41566.270833333336</c:v>
                </c:pt>
                <c:pt idx="13617">
                  <c:v>41566.28125</c:v>
                </c:pt>
                <c:pt idx="13618">
                  <c:v>41566.291666666664</c:v>
                </c:pt>
                <c:pt idx="13619">
                  <c:v>41566.302083333336</c:v>
                </c:pt>
                <c:pt idx="13620">
                  <c:v>41566.3125</c:v>
                </c:pt>
                <c:pt idx="13621">
                  <c:v>41566.322916666664</c:v>
                </c:pt>
                <c:pt idx="13622">
                  <c:v>41566.333333333336</c:v>
                </c:pt>
                <c:pt idx="13623">
                  <c:v>41566.34375</c:v>
                </c:pt>
                <c:pt idx="13624">
                  <c:v>41566.354166666664</c:v>
                </c:pt>
                <c:pt idx="13625">
                  <c:v>41566.364583333336</c:v>
                </c:pt>
                <c:pt idx="13626">
                  <c:v>41566.375</c:v>
                </c:pt>
                <c:pt idx="13627">
                  <c:v>41566.385416666664</c:v>
                </c:pt>
                <c:pt idx="13628">
                  <c:v>41566.395833333336</c:v>
                </c:pt>
                <c:pt idx="13629">
                  <c:v>41566.40625</c:v>
                </c:pt>
                <c:pt idx="13630">
                  <c:v>41566.416666666664</c:v>
                </c:pt>
                <c:pt idx="13631">
                  <c:v>41566.427083333336</c:v>
                </c:pt>
                <c:pt idx="13632">
                  <c:v>41566.436805555553</c:v>
                </c:pt>
                <c:pt idx="13633">
                  <c:v>41566.4375</c:v>
                </c:pt>
                <c:pt idx="13634">
                  <c:v>41566.447916666664</c:v>
                </c:pt>
                <c:pt idx="13635">
                  <c:v>41566.458333333336</c:v>
                </c:pt>
                <c:pt idx="13636">
                  <c:v>41566.46875</c:v>
                </c:pt>
                <c:pt idx="13637">
                  <c:v>41566.479166666664</c:v>
                </c:pt>
                <c:pt idx="13638">
                  <c:v>41566.489583333336</c:v>
                </c:pt>
                <c:pt idx="13639">
                  <c:v>41566.5</c:v>
                </c:pt>
                <c:pt idx="13640">
                  <c:v>41566.510416666664</c:v>
                </c:pt>
                <c:pt idx="13641">
                  <c:v>41566.520833333336</c:v>
                </c:pt>
                <c:pt idx="13642">
                  <c:v>41566.53125</c:v>
                </c:pt>
                <c:pt idx="13643">
                  <c:v>41566.541666666664</c:v>
                </c:pt>
                <c:pt idx="13644">
                  <c:v>41566.552083333336</c:v>
                </c:pt>
                <c:pt idx="13645">
                  <c:v>41566.5625</c:v>
                </c:pt>
                <c:pt idx="13646">
                  <c:v>41566.572916666664</c:v>
                </c:pt>
                <c:pt idx="13647">
                  <c:v>41566.583333333336</c:v>
                </c:pt>
                <c:pt idx="13648">
                  <c:v>41566.59375</c:v>
                </c:pt>
                <c:pt idx="13649">
                  <c:v>41566.604166666664</c:v>
                </c:pt>
                <c:pt idx="13650">
                  <c:v>41566.614583333336</c:v>
                </c:pt>
                <c:pt idx="13651">
                  <c:v>41566.625</c:v>
                </c:pt>
                <c:pt idx="13652">
                  <c:v>41566.635416666664</c:v>
                </c:pt>
                <c:pt idx="13653">
                  <c:v>41566.645833333336</c:v>
                </c:pt>
                <c:pt idx="13654">
                  <c:v>41566.65625</c:v>
                </c:pt>
                <c:pt idx="13655">
                  <c:v>41566.666666666664</c:v>
                </c:pt>
                <c:pt idx="13656">
                  <c:v>41566.677083333336</c:v>
                </c:pt>
                <c:pt idx="13657">
                  <c:v>41566.6875</c:v>
                </c:pt>
                <c:pt idx="13658">
                  <c:v>41566.697916666664</c:v>
                </c:pt>
                <c:pt idx="13659">
                  <c:v>41566.708333333336</c:v>
                </c:pt>
                <c:pt idx="13660">
                  <c:v>41566.71875</c:v>
                </c:pt>
                <c:pt idx="13661">
                  <c:v>41566.729166666664</c:v>
                </c:pt>
                <c:pt idx="13662">
                  <c:v>41566.739583333336</c:v>
                </c:pt>
                <c:pt idx="13663">
                  <c:v>41566.75</c:v>
                </c:pt>
                <c:pt idx="13664">
                  <c:v>41566.760416666664</c:v>
                </c:pt>
                <c:pt idx="13665">
                  <c:v>41566.770833333336</c:v>
                </c:pt>
                <c:pt idx="13666">
                  <c:v>41566.78125</c:v>
                </c:pt>
                <c:pt idx="13667">
                  <c:v>41566.791666666664</c:v>
                </c:pt>
                <c:pt idx="13668">
                  <c:v>41566.802083333336</c:v>
                </c:pt>
                <c:pt idx="13669">
                  <c:v>41566.8125</c:v>
                </c:pt>
                <c:pt idx="13670">
                  <c:v>41566.822916666664</c:v>
                </c:pt>
                <c:pt idx="13671">
                  <c:v>41566.833333333336</c:v>
                </c:pt>
                <c:pt idx="13672">
                  <c:v>41566.84375</c:v>
                </c:pt>
                <c:pt idx="13673">
                  <c:v>41566.854166666664</c:v>
                </c:pt>
                <c:pt idx="13674">
                  <c:v>41566.864583333336</c:v>
                </c:pt>
                <c:pt idx="13675">
                  <c:v>41566.875</c:v>
                </c:pt>
                <c:pt idx="13676">
                  <c:v>41566.885416666664</c:v>
                </c:pt>
                <c:pt idx="13677">
                  <c:v>41566.895833333336</c:v>
                </c:pt>
                <c:pt idx="13678">
                  <c:v>41566.90625</c:v>
                </c:pt>
                <c:pt idx="13679">
                  <c:v>41566.916666666664</c:v>
                </c:pt>
                <c:pt idx="13680">
                  <c:v>41566.927083333336</c:v>
                </c:pt>
                <c:pt idx="13681">
                  <c:v>41566.9375</c:v>
                </c:pt>
                <c:pt idx="13682">
                  <c:v>41566.947916666664</c:v>
                </c:pt>
                <c:pt idx="13683">
                  <c:v>41566.958333333336</c:v>
                </c:pt>
                <c:pt idx="13684">
                  <c:v>41566.96875</c:v>
                </c:pt>
                <c:pt idx="13685">
                  <c:v>41566.979166666664</c:v>
                </c:pt>
                <c:pt idx="13686">
                  <c:v>41566.989583333336</c:v>
                </c:pt>
                <c:pt idx="13687">
                  <c:v>41567</c:v>
                </c:pt>
                <c:pt idx="13688">
                  <c:v>41567.010416666664</c:v>
                </c:pt>
                <c:pt idx="13689">
                  <c:v>41567.020833333336</c:v>
                </c:pt>
                <c:pt idx="13690">
                  <c:v>41567.03125</c:v>
                </c:pt>
                <c:pt idx="13691">
                  <c:v>41567.041666666664</c:v>
                </c:pt>
                <c:pt idx="13692">
                  <c:v>41567.052083333336</c:v>
                </c:pt>
                <c:pt idx="13693">
                  <c:v>41567.0625</c:v>
                </c:pt>
                <c:pt idx="13694">
                  <c:v>41567.072916666664</c:v>
                </c:pt>
                <c:pt idx="13695">
                  <c:v>41567.083333333336</c:v>
                </c:pt>
                <c:pt idx="13696">
                  <c:v>41567.09375</c:v>
                </c:pt>
                <c:pt idx="13697">
                  <c:v>41567.104166666664</c:v>
                </c:pt>
                <c:pt idx="13698">
                  <c:v>41567.114583333336</c:v>
                </c:pt>
                <c:pt idx="13699">
                  <c:v>41567.125</c:v>
                </c:pt>
                <c:pt idx="13700">
                  <c:v>41567.135416666664</c:v>
                </c:pt>
                <c:pt idx="13701">
                  <c:v>41567.145833333336</c:v>
                </c:pt>
                <c:pt idx="13702">
                  <c:v>41567.15625</c:v>
                </c:pt>
                <c:pt idx="13703">
                  <c:v>41567.166666666664</c:v>
                </c:pt>
                <c:pt idx="13704">
                  <c:v>41567.177083333336</c:v>
                </c:pt>
                <c:pt idx="13705">
                  <c:v>41567.1875</c:v>
                </c:pt>
                <c:pt idx="13706">
                  <c:v>41567.197916666664</c:v>
                </c:pt>
                <c:pt idx="13707">
                  <c:v>41567.208333333336</c:v>
                </c:pt>
                <c:pt idx="13708">
                  <c:v>41567.21875</c:v>
                </c:pt>
                <c:pt idx="13709">
                  <c:v>41567.229166666664</c:v>
                </c:pt>
                <c:pt idx="13710">
                  <c:v>41567.239583333336</c:v>
                </c:pt>
                <c:pt idx="13711">
                  <c:v>41567.25</c:v>
                </c:pt>
                <c:pt idx="13712">
                  <c:v>41567.260416666664</c:v>
                </c:pt>
                <c:pt idx="13713">
                  <c:v>41567.270833333336</c:v>
                </c:pt>
                <c:pt idx="13714">
                  <c:v>41567.28125</c:v>
                </c:pt>
                <c:pt idx="13715">
                  <c:v>41567.291666666664</c:v>
                </c:pt>
                <c:pt idx="13716">
                  <c:v>41567.302083333336</c:v>
                </c:pt>
                <c:pt idx="13717">
                  <c:v>41567.3125</c:v>
                </c:pt>
                <c:pt idx="13718">
                  <c:v>41567.322916666664</c:v>
                </c:pt>
                <c:pt idx="13719">
                  <c:v>41567.333333333336</c:v>
                </c:pt>
                <c:pt idx="13720">
                  <c:v>41567.34375</c:v>
                </c:pt>
                <c:pt idx="13721">
                  <c:v>41567.354166666664</c:v>
                </c:pt>
                <c:pt idx="13722">
                  <c:v>41567.364583333336</c:v>
                </c:pt>
                <c:pt idx="13723">
                  <c:v>41567.375</c:v>
                </c:pt>
                <c:pt idx="13724">
                  <c:v>41567.385416666664</c:v>
                </c:pt>
                <c:pt idx="13725">
                  <c:v>41567.395833333336</c:v>
                </c:pt>
                <c:pt idx="13726">
                  <c:v>41567.40625</c:v>
                </c:pt>
                <c:pt idx="13727">
                  <c:v>41567.416666666664</c:v>
                </c:pt>
                <c:pt idx="13728">
                  <c:v>41567.427083333336</c:v>
                </c:pt>
                <c:pt idx="13729">
                  <c:v>41567.4375</c:v>
                </c:pt>
                <c:pt idx="13730">
                  <c:v>41567.447916666664</c:v>
                </c:pt>
                <c:pt idx="13731">
                  <c:v>41567.458333333336</c:v>
                </c:pt>
                <c:pt idx="13732">
                  <c:v>41567.46875</c:v>
                </c:pt>
                <c:pt idx="13733">
                  <c:v>41567.479166666664</c:v>
                </c:pt>
                <c:pt idx="13734">
                  <c:v>41567.489583333336</c:v>
                </c:pt>
                <c:pt idx="13735">
                  <c:v>41567.5</c:v>
                </c:pt>
                <c:pt idx="13736">
                  <c:v>41567.510416666664</c:v>
                </c:pt>
                <c:pt idx="13737">
                  <c:v>41567.520833333336</c:v>
                </c:pt>
                <c:pt idx="13738">
                  <c:v>41567.53125</c:v>
                </c:pt>
                <c:pt idx="13739">
                  <c:v>41567.541666666664</c:v>
                </c:pt>
                <c:pt idx="13740">
                  <c:v>41567.552083333336</c:v>
                </c:pt>
                <c:pt idx="13741">
                  <c:v>41567.5625</c:v>
                </c:pt>
                <c:pt idx="13742">
                  <c:v>41567.572916666664</c:v>
                </c:pt>
                <c:pt idx="13743">
                  <c:v>41567.583333333336</c:v>
                </c:pt>
                <c:pt idx="13744">
                  <c:v>41567.59375</c:v>
                </c:pt>
                <c:pt idx="13745">
                  <c:v>41567.604166666664</c:v>
                </c:pt>
                <c:pt idx="13746">
                  <c:v>41567.614583333336</c:v>
                </c:pt>
                <c:pt idx="13747">
                  <c:v>41567.625</c:v>
                </c:pt>
                <c:pt idx="13748">
                  <c:v>41567.635416666664</c:v>
                </c:pt>
                <c:pt idx="13749">
                  <c:v>41567.645833333336</c:v>
                </c:pt>
                <c:pt idx="13750">
                  <c:v>41567.65625</c:v>
                </c:pt>
                <c:pt idx="13751">
                  <c:v>41567.666666666664</c:v>
                </c:pt>
                <c:pt idx="13752">
                  <c:v>41567.677083333336</c:v>
                </c:pt>
                <c:pt idx="13753">
                  <c:v>41567.6875</c:v>
                </c:pt>
                <c:pt idx="13754">
                  <c:v>41567.697916666664</c:v>
                </c:pt>
                <c:pt idx="13755">
                  <c:v>41567.708333333336</c:v>
                </c:pt>
                <c:pt idx="13756">
                  <c:v>41567.71875</c:v>
                </c:pt>
                <c:pt idx="13757">
                  <c:v>41567.729166666664</c:v>
                </c:pt>
                <c:pt idx="13758">
                  <c:v>41567.739583333336</c:v>
                </c:pt>
                <c:pt idx="13759">
                  <c:v>41567.75</c:v>
                </c:pt>
                <c:pt idx="13760">
                  <c:v>41567.760416666664</c:v>
                </c:pt>
                <c:pt idx="13761">
                  <c:v>41567.770833333336</c:v>
                </c:pt>
                <c:pt idx="13762">
                  <c:v>41567.78125</c:v>
                </c:pt>
                <c:pt idx="13763">
                  <c:v>41567.791666666664</c:v>
                </c:pt>
                <c:pt idx="13764">
                  <c:v>41567.802083333336</c:v>
                </c:pt>
                <c:pt idx="13765">
                  <c:v>41567.8125</c:v>
                </c:pt>
                <c:pt idx="13766">
                  <c:v>41567.822916666664</c:v>
                </c:pt>
                <c:pt idx="13767">
                  <c:v>41567.833333333336</c:v>
                </c:pt>
                <c:pt idx="13768">
                  <c:v>41567.84375</c:v>
                </c:pt>
                <c:pt idx="13769">
                  <c:v>41567.854166666664</c:v>
                </c:pt>
                <c:pt idx="13770">
                  <c:v>41567.864583333336</c:v>
                </c:pt>
                <c:pt idx="13771">
                  <c:v>41567.875</c:v>
                </c:pt>
                <c:pt idx="13772">
                  <c:v>41567.885416666664</c:v>
                </c:pt>
                <c:pt idx="13773">
                  <c:v>41567.895833333336</c:v>
                </c:pt>
                <c:pt idx="13774">
                  <c:v>41567.90625</c:v>
                </c:pt>
                <c:pt idx="13775">
                  <c:v>41567.916666666664</c:v>
                </c:pt>
                <c:pt idx="13776">
                  <c:v>41567.927083333336</c:v>
                </c:pt>
                <c:pt idx="13777">
                  <c:v>41567.9375</c:v>
                </c:pt>
                <c:pt idx="13778">
                  <c:v>41567.947916666664</c:v>
                </c:pt>
                <c:pt idx="13779">
                  <c:v>41567.958333333336</c:v>
                </c:pt>
                <c:pt idx="13780">
                  <c:v>41567.96875</c:v>
                </c:pt>
                <c:pt idx="13781">
                  <c:v>41567.979166666664</c:v>
                </c:pt>
                <c:pt idx="13782">
                  <c:v>41567.989583333336</c:v>
                </c:pt>
                <c:pt idx="13783">
                  <c:v>41568</c:v>
                </c:pt>
                <c:pt idx="13784">
                  <c:v>41568.010416666664</c:v>
                </c:pt>
                <c:pt idx="13785">
                  <c:v>41568.020833333336</c:v>
                </c:pt>
                <c:pt idx="13786">
                  <c:v>41568.03125</c:v>
                </c:pt>
                <c:pt idx="13787">
                  <c:v>41568.041666666664</c:v>
                </c:pt>
                <c:pt idx="13788">
                  <c:v>41568.052083333336</c:v>
                </c:pt>
                <c:pt idx="13789">
                  <c:v>41568.0625</c:v>
                </c:pt>
                <c:pt idx="13790">
                  <c:v>41568.072916666664</c:v>
                </c:pt>
                <c:pt idx="13791">
                  <c:v>41568.083333333336</c:v>
                </c:pt>
                <c:pt idx="13792">
                  <c:v>41568.09375</c:v>
                </c:pt>
                <c:pt idx="13793">
                  <c:v>41568.104166666664</c:v>
                </c:pt>
                <c:pt idx="13794">
                  <c:v>41568.114583333336</c:v>
                </c:pt>
                <c:pt idx="13795">
                  <c:v>41568.125</c:v>
                </c:pt>
                <c:pt idx="13796">
                  <c:v>41568.135416666664</c:v>
                </c:pt>
                <c:pt idx="13797">
                  <c:v>41568.145833333336</c:v>
                </c:pt>
                <c:pt idx="13798">
                  <c:v>41568.15625</c:v>
                </c:pt>
                <c:pt idx="13799">
                  <c:v>41568.166666666664</c:v>
                </c:pt>
                <c:pt idx="13800">
                  <c:v>41568.177083333336</c:v>
                </c:pt>
                <c:pt idx="13801">
                  <c:v>41568.1875</c:v>
                </c:pt>
                <c:pt idx="13802">
                  <c:v>41568.197916666664</c:v>
                </c:pt>
                <c:pt idx="13803">
                  <c:v>41568.208333333336</c:v>
                </c:pt>
                <c:pt idx="13804">
                  <c:v>41568.21875</c:v>
                </c:pt>
                <c:pt idx="13805">
                  <c:v>41568.229166666664</c:v>
                </c:pt>
                <c:pt idx="13806">
                  <c:v>41568.239583333336</c:v>
                </c:pt>
                <c:pt idx="13807">
                  <c:v>41568.25</c:v>
                </c:pt>
                <c:pt idx="13808">
                  <c:v>41568.259722222225</c:v>
                </c:pt>
                <c:pt idx="13809">
                  <c:v>41568.260416666664</c:v>
                </c:pt>
                <c:pt idx="13810">
                  <c:v>41568.270833333336</c:v>
                </c:pt>
                <c:pt idx="13811">
                  <c:v>41568.28125</c:v>
                </c:pt>
                <c:pt idx="13812">
                  <c:v>41568.291666666664</c:v>
                </c:pt>
                <c:pt idx="13813">
                  <c:v>41568.302083333336</c:v>
                </c:pt>
                <c:pt idx="13814">
                  <c:v>41568.3125</c:v>
                </c:pt>
                <c:pt idx="13815">
                  <c:v>41568.322916666664</c:v>
                </c:pt>
                <c:pt idx="13816">
                  <c:v>41568.333333333336</c:v>
                </c:pt>
                <c:pt idx="13817">
                  <c:v>41568.34375</c:v>
                </c:pt>
                <c:pt idx="13818">
                  <c:v>41568.354166666664</c:v>
                </c:pt>
                <c:pt idx="13819">
                  <c:v>41568.364583333336</c:v>
                </c:pt>
                <c:pt idx="13820">
                  <c:v>41568.375</c:v>
                </c:pt>
                <c:pt idx="13821">
                  <c:v>41568.385416666664</c:v>
                </c:pt>
                <c:pt idx="13822">
                  <c:v>41568.395833333336</c:v>
                </c:pt>
                <c:pt idx="13823">
                  <c:v>41568.40625</c:v>
                </c:pt>
                <c:pt idx="13824">
                  <c:v>41568.416666666664</c:v>
                </c:pt>
                <c:pt idx="13825">
                  <c:v>41568.427083333336</c:v>
                </c:pt>
                <c:pt idx="13826">
                  <c:v>41568.4375</c:v>
                </c:pt>
                <c:pt idx="13827">
                  <c:v>41568.447916666664</c:v>
                </c:pt>
                <c:pt idx="13828">
                  <c:v>41568.458333333336</c:v>
                </c:pt>
                <c:pt idx="13829">
                  <c:v>41568.46875</c:v>
                </c:pt>
                <c:pt idx="13830">
                  <c:v>41568.479166666664</c:v>
                </c:pt>
                <c:pt idx="13831">
                  <c:v>41568.489583333336</c:v>
                </c:pt>
                <c:pt idx="13832">
                  <c:v>41568.5</c:v>
                </c:pt>
                <c:pt idx="13833">
                  <c:v>41568.510416666664</c:v>
                </c:pt>
                <c:pt idx="13834">
                  <c:v>41568.520833333336</c:v>
                </c:pt>
                <c:pt idx="13835">
                  <c:v>41568.53125</c:v>
                </c:pt>
                <c:pt idx="13836">
                  <c:v>41568.541666666664</c:v>
                </c:pt>
                <c:pt idx="13837">
                  <c:v>41568.552083333336</c:v>
                </c:pt>
                <c:pt idx="13838">
                  <c:v>41568.5625</c:v>
                </c:pt>
                <c:pt idx="13839">
                  <c:v>41568.572916666664</c:v>
                </c:pt>
                <c:pt idx="13840">
                  <c:v>41568.583333333336</c:v>
                </c:pt>
                <c:pt idx="13841">
                  <c:v>41568.59375</c:v>
                </c:pt>
                <c:pt idx="13842">
                  <c:v>41568.604166666664</c:v>
                </c:pt>
                <c:pt idx="13843">
                  <c:v>41568.614583333336</c:v>
                </c:pt>
                <c:pt idx="13844">
                  <c:v>41568.625</c:v>
                </c:pt>
                <c:pt idx="13845">
                  <c:v>41568.635416666664</c:v>
                </c:pt>
                <c:pt idx="13846">
                  <c:v>41568.645833333336</c:v>
                </c:pt>
                <c:pt idx="13847">
                  <c:v>41568.65625</c:v>
                </c:pt>
                <c:pt idx="13848">
                  <c:v>41568.666666666664</c:v>
                </c:pt>
                <c:pt idx="13849">
                  <c:v>41568.677083333336</c:v>
                </c:pt>
                <c:pt idx="13850">
                  <c:v>41568.6875</c:v>
                </c:pt>
                <c:pt idx="13851">
                  <c:v>41568.697916666664</c:v>
                </c:pt>
                <c:pt idx="13852">
                  <c:v>41568.708333333336</c:v>
                </c:pt>
                <c:pt idx="13853">
                  <c:v>41568.71875</c:v>
                </c:pt>
                <c:pt idx="13854">
                  <c:v>41568.729166666664</c:v>
                </c:pt>
                <c:pt idx="13855">
                  <c:v>41568.739583333336</c:v>
                </c:pt>
                <c:pt idx="13856">
                  <c:v>41568.75</c:v>
                </c:pt>
                <c:pt idx="13857">
                  <c:v>41568.760416666664</c:v>
                </c:pt>
                <c:pt idx="13858">
                  <c:v>41568.770833333336</c:v>
                </c:pt>
                <c:pt idx="13859">
                  <c:v>41568.78125</c:v>
                </c:pt>
                <c:pt idx="13860">
                  <c:v>41568.791666666664</c:v>
                </c:pt>
                <c:pt idx="13861">
                  <c:v>41568.802083333336</c:v>
                </c:pt>
                <c:pt idx="13862">
                  <c:v>41568.8125</c:v>
                </c:pt>
                <c:pt idx="13863">
                  <c:v>41568.822916666664</c:v>
                </c:pt>
                <c:pt idx="13864">
                  <c:v>41568.833333333336</c:v>
                </c:pt>
                <c:pt idx="13865">
                  <c:v>41568.84375</c:v>
                </c:pt>
                <c:pt idx="13866">
                  <c:v>41568.854166666664</c:v>
                </c:pt>
                <c:pt idx="13867">
                  <c:v>41568.864583333336</c:v>
                </c:pt>
                <c:pt idx="13868">
                  <c:v>41568.875</c:v>
                </c:pt>
                <c:pt idx="13869">
                  <c:v>41568.885416666664</c:v>
                </c:pt>
                <c:pt idx="13870">
                  <c:v>41568.895833333336</c:v>
                </c:pt>
                <c:pt idx="13871">
                  <c:v>41568.90625</c:v>
                </c:pt>
                <c:pt idx="13872">
                  <c:v>41568.916666666664</c:v>
                </c:pt>
                <c:pt idx="13873">
                  <c:v>41568.927083333336</c:v>
                </c:pt>
                <c:pt idx="13874">
                  <c:v>41568.9375</c:v>
                </c:pt>
                <c:pt idx="13875">
                  <c:v>41568.947916666664</c:v>
                </c:pt>
                <c:pt idx="13876">
                  <c:v>41568.958333333336</c:v>
                </c:pt>
                <c:pt idx="13877">
                  <c:v>41568.96875</c:v>
                </c:pt>
                <c:pt idx="13878">
                  <c:v>41568.979166666664</c:v>
                </c:pt>
                <c:pt idx="13879">
                  <c:v>41568.989583333336</c:v>
                </c:pt>
                <c:pt idx="13880">
                  <c:v>41569</c:v>
                </c:pt>
                <c:pt idx="13881">
                  <c:v>41569.010416666664</c:v>
                </c:pt>
                <c:pt idx="13882">
                  <c:v>41569.020833333336</c:v>
                </c:pt>
                <c:pt idx="13883">
                  <c:v>41569.03125</c:v>
                </c:pt>
                <c:pt idx="13884">
                  <c:v>41569.041666666664</c:v>
                </c:pt>
                <c:pt idx="13885">
                  <c:v>41569.052083333336</c:v>
                </c:pt>
                <c:pt idx="13886">
                  <c:v>41569.0625</c:v>
                </c:pt>
                <c:pt idx="13887">
                  <c:v>41569.072916666664</c:v>
                </c:pt>
                <c:pt idx="13888">
                  <c:v>41569.083333333336</c:v>
                </c:pt>
                <c:pt idx="13889">
                  <c:v>41569.09375</c:v>
                </c:pt>
                <c:pt idx="13890">
                  <c:v>41569.104166666664</c:v>
                </c:pt>
                <c:pt idx="13891">
                  <c:v>41569.114583333336</c:v>
                </c:pt>
                <c:pt idx="13892">
                  <c:v>41569.125</c:v>
                </c:pt>
                <c:pt idx="13893">
                  <c:v>41569.135416666664</c:v>
                </c:pt>
                <c:pt idx="13894">
                  <c:v>41569.145833333336</c:v>
                </c:pt>
                <c:pt idx="13895">
                  <c:v>41569.15625</c:v>
                </c:pt>
                <c:pt idx="13896">
                  <c:v>41569.166666666664</c:v>
                </c:pt>
                <c:pt idx="13897">
                  <c:v>41569.177083333336</c:v>
                </c:pt>
                <c:pt idx="13898">
                  <c:v>41569.1875</c:v>
                </c:pt>
                <c:pt idx="13899">
                  <c:v>41569.197916666664</c:v>
                </c:pt>
                <c:pt idx="13900">
                  <c:v>41569.208333333336</c:v>
                </c:pt>
                <c:pt idx="13901">
                  <c:v>41569.21875</c:v>
                </c:pt>
                <c:pt idx="13902">
                  <c:v>41569.229166666664</c:v>
                </c:pt>
                <c:pt idx="13903">
                  <c:v>41569.239583333336</c:v>
                </c:pt>
                <c:pt idx="13904">
                  <c:v>41569.25</c:v>
                </c:pt>
                <c:pt idx="13905">
                  <c:v>41569.260416666664</c:v>
                </c:pt>
                <c:pt idx="13906">
                  <c:v>41569.270833333336</c:v>
                </c:pt>
                <c:pt idx="13907">
                  <c:v>41569.28125</c:v>
                </c:pt>
                <c:pt idx="13908">
                  <c:v>41569.291666666664</c:v>
                </c:pt>
                <c:pt idx="13909">
                  <c:v>41569.302083333336</c:v>
                </c:pt>
                <c:pt idx="13910">
                  <c:v>41569.3125</c:v>
                </c:pt>
                <c:pt idx="13911">
                  <c:v>41569.322916666664</c:v>
                </c:pt>
                <c:pt idx="13912">
                  <c:v>41569.333333333336</c:v>
                </c:pt>
                <c:pt idx="13913">
                  <c:v>41569.34375</c:v>
                </c:pt>
                <c:pt idx="13914">
                  <c:v>41569.354166666664</c:v>
                </c:pt>
                <c:pt idx="13915">
                  <c:v>41569.364583333336</c:v>
                </c:pt>
                <c:pt idx="13916">
                  <c:v>41569.375</c:v>
                </c:pt>
                <c:pt idx="13917">
                  <c:v>41569.385416666664</c:v>
                </c:pt>
                <c:pt idx="13918">
                  <c:v>41569.395833333336</c:v>
                </c:pt>
                <c:pt idx="13919">
                  <c:v>41569.40625</c:v>
                </c:pt>
                <c:pt idx="13920">
                  <c:v>41569.416666666664</c:v>
                </c:pt>
                <c:pt idx="13921">
                  <c:v>41569.427083333336</c:v>
                </c:pt>
                <c:pt idx="13922">
                  <c:v>41569.4375</c:v>
                </c:pt>
                <c:pt idx="13923">
                  <c:v>41569.447916666664</c:v>
                </c:pt>
                <c:pt idx="13924">
                  <c:v>41569.458333333336</c:v>
                </c:pt>
                <c:pt idx="13925">
                  <c:v>41569.46875</c:v>
                </c:pt>
                <c:pt idx="13926">
                  <c:v>41569.479166666664</c:v>
                </c:pt>
                <c:pt idx="13927">
                  <c:v>41569.489583333336</c:v>
                </c:pt>
                <c:pt idx="13928">
                  <c:v>41569.5</c:v>
                </c:pt>
                <c:pt idx="13929">
                  <c:v>41569.510416666664</c:v>
                </c:pt>
                <c:pt idx="13930">
                  <c:v>41569.520833333336</c:v>
                </c:pt>
                <c:pt idx="13931">
                  <c:v>41569.53125</c:v>
                </c:pt>
                <c:pt idx="13932">
                  <c:v>41569.541666666664</c:v>
                </c:pt>
                <c:pt idx="13933">
                  <c:v>41569.552083333336</c:v>
                </c:pt>
                <c:pt idx="13934">
                  <c:v>41569.5625</c:v>
                </c:pt>
                <c:pt idx="13935">
                  <c:v>41569.572916666664</c:v>
                </c:pt>
                <c:pt idx="13936">
                  <c:v>41569.583333333336</c:v>
                </c:pt>
                <c:pt idx="13937">
                  <c:v>41569.59375</c:v>
                </c:pt>
                <c:pt idx="13938">
                  <c:v>41569.604166666664</c:v>
                </c:pt>
                <c:pt idx="13939">
                  <c:v>41569.614583333336</c:v>
                </c:pt>
                <c:pt idx="13940">
                  <c:v>41569.625</c:v>
                </c:pt>
                <c:pt idx="13941">
                  <c:v>41569.635416666664</c:v>
                </c:pt>
                <c:pt idx="13942">
                  <c:v>41569.645833333336</c:v>
                </c:pt>
                <c:pt idx="13943">
                  <c:v>41569.65625</c:v>
                </c:pt>
                <c:pt idx="13944">
                  <c:v>41569.666666666664</c:v>
                </c:pt>
                <c:pt idx="13945">
                  <c:v>41569.677083333336</c:v>
                </c:pt>
                <c:pt idx="13946">
                  <c:v>41569.6875</c:v>
                </c:pt>
                <c:pt idx="13947">
                  <c:v>41569.697916666664</c:v>
                </c:pt>
                <c:pt idx="13948">
                  <c:v>41569.708333333336</c:v>
                </c:pt>
                <c:pt idx="13949">
                  <c:v>41569.71875</c:v>
                </c:pt>
                <c:pt idx="13950">
                  <c:v>41569.729166666664</c:v>
                </c:pt>
                <c:pt idx="13951">
                  <c:v>41569.739583333336</c:v>
                </c:pt>
                <c:pt idx="13952">
                  <c:v>41569.75</c:v>
                </c:pt>
                <c:pt idx="13953">
                  <c:v>41569.760416666664</c:v>
                </c:pt>
                <c:pt idx="13954">
                  <c:v>41569.770833333336</c:v>
                </c:pt>
                <c:pt idx="13955">
                  <c:v>41569.78125</c:v>
                </c:pt>
                <c:pt idx="13956">
                  <c:v>41569.791666666664</c:v>
                </c:pt>
                <c:pt idx="13957">
                  <c:v>41569.802083333336</c:v>
                </c:pt>
                <c:pt idx="13958">
                  <c:v>41569.8125</c:v>
                </c:pt>
                <c:pt idx="13959">
                  <c:v>41569.822916666664</c:v>
                </c:pt>
                <c:pt idx="13960">
                  <c:v>41569.833333333336</c:v>
                </c:pt>
                <c:pt idx="13961">
                  <c:v>41569.84375</c:v>
                </c:pt>
                <c:pt idx="13962">
                  <c:v>41569.854166666664</c:v>
                </c:pt>
                <c:pt idx="13963">
                  <c:v>41569.864583333336</c:v>
                </c:pt>
                <c:pt idx="13964">
                  <c:v>41569.875</c:v>
                </c:pt>
                <c:pt idx="13965">
                  <c:v>41569.885416666664</c:v>
                </c:pt>
                <c:pt idx="13966">
                  <c:v>41569.895833333336</c:v>
                </c:pt>
                <c:pt idx="13967">
                  <c:v>41569.90625</c:v>
                </c:pt>
                <c:pt idx="13968">
                  <c:v>41569.916666666664</c:v>
                </c:pt>
                <c:pt idx="13969">
                  <c:v>41569.927083333336</c:v>
                </c:pt>
                <c:pt idx="13970">
                  <c:v>41569.9375</c:v>
                </c:pt>
                <c:pt idx="13971">
                  <c:v>41569.947916666664</c:v>
                </c:pt>
                <c:pt idx="13972">
                  <c:v>41569.958333333336</c:v>
                </c:pt>
                <c:pt idx="13973">
                  <c:v>41569.96875</c:v>
                </c:pt>
                <c:pt idx="13974">
                  <c:v>41569.979166666664</c:v>
                </c:pt>
                <c:pt idx="13975">
                  <c:v>41569.989583333336</c:v>
                </c:pt>
                <c:pt idx="13976">
                  <c:v>41570</c:v>
                </c:pt>
                <c:pt idx="13977">
                  <c:v>41570.010416666664</c:v>
                </c:pt>
                <c:pt idx="13978">
                  <c:v>41570.020833333336</c:v>
                </c:pt>
                <c:pt idx="13979">
                  <c:v>41570.03125</c:v>
                </c:pt>
                <c:pt idx="13980">
                  <c:v>41570.041666666664</c:v>
                </c:pt>
                <c:pt idx="13981">
                  <c:v>41570.052083333336</c:v>
                </c:pt>
                <c:pt idx="13982">
                  <c:v>41570.0625</c:v>
                </c:pt>
                <c:pt idx="13983">
                  <c:v>41570.072916666664</c:v>
                </c:pt>
                <c:pt idx="13984">
                  <c:v>41570.083333333336</c:v>
                </c:pt>
                <c:pt idx="13985">
                  <c:v>41570.09375</c:v>
                </c:pt>
                <c:pt idx="13986">
                  <c:v>41570.104166666664</c:v>
                </c:pt>
                <c:pt idx="13987">
                  <c:v>41570.114583333336</c:v>
                </c:pt>
                <c:pt idx="13988">
                  <c:v>41570.125</c:v>
                </c:pt>
                <c:pt idx="13989">
                  <c:v>41570.135416666664</c:v>
                </c:pt>
                <c:pt idx="13990">
                  <c:v>41570.145833333336</c:v>
                </c:pt>
                <c:pt idx="13991">
                  <c:v>41570.15625</c:v>
                </c:pt>
                <c:pt idx="13992">
                  <c:v>41570.166666666664</c:v>
                </c:pt>
                <c:pt idx="13993">
                  <c:v>41570.177083333336</c:v>
                </c:pt>
                <c:pt idx="13994">
                  <c:v>41570.1875</c:v>
                </c:pt>
                <c:pt idx="13995">
                  <c:v>41570.197916666664</c:v>
                </c:pt>
                <c:pt idx="13996">
                  <c:v>41570.208333333336</c:v>
                </c:pt>
                <c:pt idx="13997">
                  <c:v>41570.21875</c:v>
                </c:pt>
                <c:pt idx="13998">
                  <c:v>41570.229166666664</c:v>
                </c:pt>
                <c:pt idx="13999">
                  <c:v>41570.239583333336</c:v>
                </c:pt>
                <c:pt idx="14000">
                  <c:v>41570.25</c:v>
                </c:pt>
                <c:pt idx="14001">
                  <c:v>41570.260416666664</c:v>
                </c:pt>
                <c:pt idx="14002">
                  <c:v>41570.270833333336</c:v>
                </c:pt>
                <c:pt idx="14003">
                  <c:v>41570.28125</c:v>
                </c:pt>
                <c:pt idx="14004">
                  <c:v>41570.291666666664</c:v>
                </c:pt>
                <c:pt idx="14005">
                  <c:v>41570.302083333336</c:v>
                </c:pt>
                <c:pt idx="14006">
                  <c:v>41570.3125</c:v>
                </c:pt>
                <c:pt idx="14007">
                  <c:v>41570.322916666664</c:v>
                </c:pt>
                <c:pt idx="14008">
                  <c:v>41570.333333333336</c:v>
                </c:pt>
                <c:pt idx="14009">
                  <c:v>41570.34375</c:v>
                </c:pt>
                <c:pt idx="14010">
                  <c:v>41570.354166666664</c:v>
                </c:pt>
                <c:pt idx="14011">
                  <c:v>41570.364583333336</c:v>
                </c:pt>
                <c:pt idx="14012">
                  <c:v>41570.375</c:v>
                </c:pt>
                <c:pt idx="14013">
                  <c:v>41570.385416666664</c:v>
                </c:pt>
                <c:pt idx="14014">
                  <c:v>41570.395833333336</c:v>
                </c:pt>
                <c:pt idx="14015">
                  <c:v>41570.40625</c:v>
                </c:pt>
                <c:pt idx="14016">
                  <c:v>41570.416666666664</c:v>
                </c:pt>
                <c:pt idx="14017">
                  <c:v>41570.427083333336</c:v>
                </c:pt>
                <c:pt idx="14018">
                  <c:v>41570.4375</c:v>
                </c:pt>
                <c:pt idx="14019">
                  <c:v>41570.447916666664</c:v>
                </c:pt>
                <c:pt idx="14020">
                  <c:v>41570.458333333336</c:v>
                </c:pt>
                <c:pt idx="14021">
                  <c:v>41570.46875</c:v>
                </c:pt>
                <c:pt idx="14022">
                  <c:v>41570.479166666664</c:v>
                </c:pt>
                <c:pt idx="14023">
                  <c:v>41570.489583333336</c:v>
                </c:pt>
                <c:pt idx="14024">
                  <c:v>41570.5</c:v>
                </c:pt>
                <c:pt idx="14025">
                  <c:v>41570.510416666664</c:v>
                </c:pt>
                <c:pt idx="14026">
                  <c:v>41570.520833333336</c:v>
                </c:pt>
                <c:pt idx="14027">
                  <c:v>41570.53125</c:v>
                </c:pt>
                <c:pt idx="14028">
                  <c:v>41570.541666666664</c:v>
                </c:pt>
                <c:pt idx="14029">
                  <c:v>41570.552083333336</c:v>
                </c:pt>
                <c:pt idx="14030">
                  <c:v>41570.5625</c:v>
                </c:pt>
                <c:pt idx="14031">
                  <c:v>41570.572916666664</c:v>
                </c:pt>
                <c:pt idx="14032">
                  <c:v>41570.583333333336</c:v>
                </c:pt>
                <c:pt idx="14033">
                  <c:v>41570.59375</c:v>
                </c:pt>
                <c:pt idx="14034">
                  <c:v>41570.604166666664</c:v>
                </c:pt>
                <c:pt idx="14035">
                  <c:v>41570.614583333336</c:v>
                </c:pt>
                <c:pt idx="14036">
                  <c:v>41570.625</c:v>
                </c:pt>
                <c:pt idx="14037">
                  <c:v>41570.635416666664</c:v>
                </c:pt>
                <c:pt idx="14038">
                  <c:v>41570.645833333336</c:v>
                </c:pt>
                <c:pt idx="14039">
                  <c:v>41570.65625</c:v>
                </c:pt>
                <c:pt idx="14040">
                  <c:v>41570.666666666664</c:v>
                </c:pt>
                <c:pt idx="14041">
                  <c:v>41570.677083333336</c:v>
                </c:pt>
                <c:pt idx="14042">
                  <c:v>41570.6875</c:v>
                </c:pt>
                <c:pt idx="14043">
                  <c:v>41570.697916666664</c:v>
                </c:pt>
                <c:pt idx="14044">
                  <c:v>41570.708333333336</c:v>
                </c:pt>
                <c:pt idx="14045">
                  <c:v>41570.71875</c:v>
                </c:pt>
                <c:pt idx="14046">
                  <c:v>41570.729166666664</c:v>
                </c:pt>
                <c:pt idx="14047">
                  <c:v>41570.739583333336</c:v>
                </c:pt>
                <c:pt idx="14048">
                  <c:v>41570.75</c:v>
                </c:pt>
                <c:pt idx="14049">
                  <c:v>41570.760416666664</c:v>
                </c:pt>
                <c:pt idx="14050">
                  <c:v>41570.770833333336</c:v>
                </c:pt>
                <c:pt idx="14051">
                  <c:v>41570.78125</c:v>
                </c:pt>
                <c:pt idx="14052">
                  <c:v>41570.791666666664</c:v>
                </c:pt>
                <c:pt idx="14053">
                  <c:v>41570.802083333336</c:v>
                </c:pt>
                <c:pt idx="14054">
                  <c:v>41570.8125</c:v>
                </c:pt>
                <c:pt idx="14055">
                  <c:v>41570.822916666664</c:v>
                </c:pt>
                <c:pt idx="14056">
                  <c:v>41570.833333333336</c:v>
                </c:pt>
                <c:pt idx="14057">
                  <c:v>41570.84375</c:v>
                </c:pt>
                <c:pt idx="14058">
                  <c:v>41570.854166666664</c:v>
                </c:pt>
                <c:pt idx="14059">
                  <c:v>41570.864583333336</c:v>
                </c:pt>
                <c:pt idx="14060">
                  <c:v>41570.875</c:v>
                </c:pt>
                <c:pt idx="14061">
                  <c:v>41570.885416666664</c:v>
                </c:pt>
                <c:pt idx="14062">
                  <c:v>41570.895833333336</c:v>
                </c:pt>
                <c:pt idx="14063">
                  <c:v>41570.90625</c:v>
                </c:pt>
                <c:pt idx="14064">
                  <c:v>41570.916666666664</c:v>
                </c:pt>
                <c:pt idx="14065">
                  <c:v>41570.927083333336</c:v>
                </c:pt>
                <c:pt idx="14066">
                  <c:v>41570.9375</c:v>
                </c:pt>
                <c:pt idx="14067">
                  <c:v>41570.947916666664</c:v>
                </c:pt>
                <c:pt idx="14068">
                  <c:v>41570.958333333336</c:v>
                </c:pt>
                <c:pt idx="14069">
                  <c:v>41570.96875</c:v>
                </c:pt>
                <c:pt idx="14070">
                  <c:v>41570.979166666664</c:v>
                </c:pt>
                <c:pt idx="14071">
                  <c:v>41570.989583333336</c:v>
                </c:pt>
                <c:pt idx="14072">
                  <c:v>41571</c:v>
                </c:pt>
                <c:pt idx="14073">
                  <c:v>41571.010416666664</c:v>
                </c:pt>
                <c:pt idx="14074">
                  <c:v>41571.020833333336</c:v>
                </c:pt>
                <c:pt idx="14075">
                  <c:v>41571.03125</c:v>
                </c:pt>
                <c:pt idx="14076">
                  <c:v>41571.041666666664</c:v>
                </c:pt>
                <c:pt idx="14077">
                  <c:v>41571.052083333336</c:v>
                </c:pt>
                <c:pt idx="14078">
                  <c:v>41571.0625</c:v>
                </c:pt>
                <c:pt idx="14079">
                  <c:v>41571.072916666664</c:v>
                </c:pt>
                <c:pt idx="14080">
                  <c:v>41571.083333333336</c:v>
                </c:pt>
                <c:pt idx="14081">
                  <c:v>41571.09375</c:v>
                </c:pt>
                <c:pt idx="14082">
                  <c:v>41571.104166666664</c:v>
                </c:pt>
                <c:pt idx="14083">
                  <c:v>41571.114583333336</c:v>
                </c:pt>
                <c:pt idx="14084">
                  <c:v>41571.125</c:v>
                </c:pt>
                <c:pt idx="14085">
                  <c:v>41571.135416666664</c:v>
                </c:pt>
                <c:pt idx="14086">
                  <c:v>41571.145833333336</c:v>
                </c:pt>
                <c:pt idx="14087">
                  <c:v>41571.15625</c:v>
                </c:pt>
                <c:pt idx="14088">
                  <c:v>41571.166666666664</c:v>
                </c:pt>
                <c:pt idx="14089">
                  <c:v>41571.177083333336</c:v>
                </c:pt>
                <c:pt idx="14090">
                  <c:v>41571.1875</c:v>
                </c:pt>
                <c:pt idx="14091">
                  <c:v>41571.197916666664</c:v>
                </c:pt>
                <c:pt idx="14092">
                  <c:v>41571.208333333336</c:v>
                </c:pt>
                <c:pt idx="14093">
                  <c:v>41571.21875</c:v>
                </c:pt>
                <c:pt idx="14094">
                  <c:v>41571.229166666664</c:v>
                </c:pt>
                <c:pt idx="14095">
                  <c:v>41571.239583333336</c:v>
                </c:pt>
                <c:pt idx="14096">
                  <c:v>41571.25</c:v>
                </c:pt>
                <c:pt idx="14097">
                  <c:v>41571.260416666664</c:v>
                </c:pt>
                <c:pt idx="14098">
                  <c:v>41571.270833333336</c:v>
                </c:pt>
                <c:pt idx="14099">
                  <c:v>41571.28125</c:v>
                </c:pt>
                <c:pt idx="14100">
                  <c:v>41571.291666666664</c:v>
                </c:pt>
                <c:pt idx="14101">
                  <c:v>41571.302083333336</c:v>
                </c:pt>
                <c:pt idx="14102">
                  <c:v>41571.3125</c:v>
                </c:pt>
                <c:pt idx="14103">
                  <c:v>41571.322916666664</c:v>
                </c:pt>
                <c:pt idx="14104">
                  <c:v>41571.333333333336</c:v>
                </c:pt>
                <c:pt idx="14105">
                  <c:v>41571.34375</c:v>
                </c:pt>
                <c:pt idx="14106">
                  <c:v>41571.354166666664</c:v>
                </c:pt>
                <c:pt idx="14107">
                  <c:v>41571.364583333336</c:v>
                </c:pt>
                <c:pt idx="14108">
                  <c:v>41571.375</c:v>
                </c:pt>
                <c:pt idx="14109">
                  <c:v>41571.385416666664</c:v>
                </c:pt>
                <c:pt idx="14110">
                  <c:v>41571.395833333336</c:v>
                </c:pt>
                <c:pt idx="14111">
                  <c:v>41571.40625</c:v>
                </c:pt>
                <c:pt idx="14112">
                  <c:v>41571.416666666664</c:v>
                </c:pt>
                <c:pt idx="14113">
                  <c:v>41571.427083333336</c:v>
                </c:pt>
                <c:pt idx="14114">
                  <c:v>41571.4375</c:v>
                </c:pt>
                <c:pt idx="14115">
                  <c:v>41571.447916666664</c:v>
                </c:pt>
                <c:pt idx="14116">
                  <c:v>41571.458333333336</c:v>
                </c:pt>
                <c:pt idx="14117">
                  <c:v>41571.46875</c:v>
                </c:pt>
                <c:pt idx="14118">
                  <c:v>41571.479166666664</c:v>
                </c:pt>
                <c:pt idx="14119">
                  <c:v>41571.489583333336</c:v>
                </c:pt>
                <c:pt idx="14120">
                  <c:v>41571.5</c:v>
                </c:pt>
                <c:pt idx="14121">
                  <c:v>41571.510416666664</c:v>
                </c:pt>
                <c:pt idx="14122">
                  <c:v>41571.520833333336</c:v>
                </c:pt>
                <c:pt idx="14123">
                  <c:v>41571.53125</c:v>
                </c:pt>
                <c:pt idx="14124">
                  <c:v>41571.541666666664</c:v>
                </c:pt>
                <c:pt idx="14125">
                  <c:v>41571.552083333336</c:v>
                </c:pt>
                <c:pt idx="14126">
                  <c:v>41571.5625</c:v>
                </c:pt>
                <c:pt idx="14127">
                  <c:v>41571.572916666664</c:v>
                </c:pt>
                <c:pt idx="14128">
                  <c:v>41571.583333333336</c:v>
                </c:pt>
                <c:pt idx="14129">
                  <c:v>41571.59375</c:v>
                </c:pt>
                <c:pt idx="14130">
                  <c:v>41571.604166666664</c:v>
                </c:pt>
                <c:pt idx="14131">
                  <c:v>41571.614583333336</c:v>
                </c:pt>
                <c:pt idx="14132">
                  <c:v>41571.625</c:v>
                </c:pt>
                <c:pt idx="14133">
                  <c:v>41571.635416666664</c:v>
                </c:pt>
                <c:pt idx="14134">
                  <c:v>41571.645833333336</c:v>
                </c:pt>
                <c:pt idx="14135">
                  <c:v>41571.65625</c:v>
                </c:pt>
                <c:pt idx="14136">
                  <c:v>41571.666666666664</c:v>
                </c:pt>
                <c:pt idx="14137">
                  <c:v>41571.677083333336</c:v>
                </c:pt>
                <c:pt idx="14138">
                  <c:v>41571.6875</c:v>
                </c:pt>
                <c:pt idx="14139">
                  <c:v>41571.697916666664</c:v>
                </c:pt>
                <c:pt idx="14140">
                  <c:v>41571.708333333336</c:v>
                </c:pt>
                <c:pt idx="14141">
                  <c:v>41571.71875</c:v>
                </c:pt>
                <c:pt idx="14142">
                  <c:v>41571.729166666664</c:v>
                </c:pt>
                <c:pt idx="14143">
                  <c:v>41571.739583333336</c:v>
                </c:pt>
                <c:pt idx="14144">
                  <c:v>41571.75</c:v>
                </c:pt>
                <c:pt idx="14145">
                  <c:v>41571.760416666664</c:v>
                </c:pt>
                <c:pt idx="14146">
                  <c:v>41571.770833333336</c:v>
                </c:pt>
                <c:pt idx="14147">
                  <c:v>41571.78125</c:v>
                </c:pt>
                <c:pt idx="14148">
                  <c:v>41571.791666666664</c:v>
                </c:pt>
                <c:pt idx="14149">
                  <c:v>41571.802083333336</c:v>
                </c:pt>
                <c:pt idx="14150">
                  <c:v>41571.8125</c:v>
                </c:pt>
                <c:pt idx="14151">
                  <c:v>41571.822916666664</c:v>
                </c:pt>
                <c:pt idx="14152">
                  <c:v>41571.833333333336</c:v>
                </c:pt>
                <c:pt idx="14153">
                  <c:v>41571.84375</c:v>
                </c:pt>
                <c:pt idx="14154">
                  <c:v>41571.854166666664</c:v>
                </c:pt>
                <c:pt idx="14155">
                  <c:v>41571.864583333336</c:v>
                </c:pt>
                <c:pt idx="14156">
                  <c:v>41571.875</c:v>
                </c:pt>
                <c:pt idx="14157">
                  <c:v>41571.885416666664</c:v>
                </c:pt>
                <c:pt idx="14158">
                  <c:v>41571.895833333336</c:v>
                </c:pt>
                <c:pt idx="14159">
                  <c:v>41571.90625</c:v>
                </c:pt>
                <c:pt idx="14160">
                  <c:v>41571.916666666664</c:v>
                </c:pt>
                <c:pt idx="14161">
                  <c:v>41571.927083333336</c:v>
                </c:pt>
                <c:pt idx="14162">
                  <c:v>41571.9375</c:v>
                </c:pt>
                <c:pt idx="14163">
                  <c:v>41571.947916666664</c:v>
                </c:pt>
                <c:pt idx="14164">
                  <c:v>41571.958333333336</c:v>
                </c:pt>
                <c:pt idx="14165">
                  <c:v>41571.96875</c:v>
                </c:pt>
                <c:pt idx="14166">
                  <c:v>41571.979166666664</c:v>
                </c:pt>
                <c:pt idx="14167">
                  <c:v>41571.989583333336</c:v>
                </c:pt>
                <c:pt idx="14168">
                  <c:v>41572</c:v>
                </c:pt>
                <c:pt idx="14169">
                  <c:v>41572.010416666664</c:v>
                </c:pt>
                <c:pt idx="14170">
                  <c:v>41572.020833333336</c:v>
                </c:pt>
                <c:pt idx="14171">
                  <c:v>41572.03125</c:v>
                </c:pt>
                <c:pt idx="14172">
                  <c:v>41572.041666666664</c:v>
                </c:pt>
                <c:pt idx="14173">
                  <c:v>41572.052083333336</c:v>
                </c:pt>
                <c:pt idx="14174">
                  <c:v>41572.0625</c:v>
                </c:pt>
                <c:pt idx="14175">
                  <c:v>41572.072916666664</c:v>
                </c:pt>
                <c:pt idx="14176">
                  <c:v>41572.083333333336</c:v>
                </c:pt>
                <c:pt idx="14177">
                  <c:v>41572.09375</c:v>
                </c:pt>
                <c:pt idx="14178">
                  <c:v>41572.104166666664</c:v>
                </c:pt>
                <c:pt idx="14179">
                  <c:v>41572.114583333336</c:v>
                </c:pt>
                <c:pt idx="14180">
                  <c:v>41572.125</c:v>
                </c:pt>
                <c:pt idx="14181">
                  <c:v>41572.135416666664</c:v>
                </c:pt>
                <c:pt idx="14182">
                  <c:v>41572.145833333336</c:v>
                </c:pt>
                <c:pt idx="14183">
                  <c:v>41572.15625</c:v>
                </c:pt>
                <c:pt idx="14184">
                  <c:v>41572.166666666664</c:v>
                </c:pt>
                <c:pt idx="14185">
                  <c:v>41572.177083333336</c:v>
                </c:pt>
                <c:pt idx="14186">
                  <c:v>41572.1875</c:v>
                </c:pt>
                <c:pt idx="14187">
                  <c:v>41572.197916666664</c:v>
                </c:pt>
                <c:pt idx="14188">
                  <c:v>41572.208333333336</c:v>
                </c:pt>
                <c:pt idx="14189">
                  <c:v>41572.21875</c:v>
                </c:pt>
                <c:pt idx="14190">
                  <c:v>41572.229166666664</c:v>
                </c:pt>
                <c:pt idx="14191">
                  <c:v>41572.239583333336</c:v>
                </c:pt>
                <c:pt idx="14192">
                  <c:v>41572.25</c:v>
                </c:pt>
                <c:pt idx="14193">
                  <c:v>41572.260416666664</c:v>
                </c:pt>
                <c:pt idx="14194">
                  <c:v>41572.270833333336</c:v>
                </c:pt>
                <c:pt idx="14195">
                  <c:v>41572.28125</c:v>
                </c:pt>
                <c:pt idx="14196">
                  <c:v>41572.291666666664</c:v>
                </c:pt>
                <c:pt idx="14197">
                  <c:v>41572.302083333336</c:v>
                </c:pt>
                <c:pt idx="14198">
                  <c:v>41572.3125</c:v>
                </c:pt>
                <c:pt idx="14199">
                  <c:v>41572.322916666664</c:v>
                </c:pt>
                <c:pt idx="14200">
                  <c:v>41572.333333333336</c:v>
                </c:pt>
                <c:pt idx="14201">
                  <c:v>41572.34375</c:v>
                </c:pt>
                <c:pt idx="14202">
                  <c:v>41572.354166666664</c:v>
                </c:pt>
                <c:pt idx="14203">
                  <c:v>41572.364583333336</c:v>
                </c:pt>
                <c:pt idx="14204">
                  <c:v>41572.375</c:v>
                </c:pt>
                <c:pt idx="14205">
                  <c:v>41572.385416666664</c:v>
                </c:pt>
                <c:pt idx="14206">
                  <c:v>41572.395833333336</c:v>
                </c:pt>
                <c:pt idx="14207">
                  <c:v>41572.40625</c:v>
                </c:pt>
                <c:pt idx="14208">
                  <c:v>41572.416666666664</c:v>
                </c:pt>
                <c:pt idx="14209">
                  <c:v>41572.427083333336</c:v>
                </c:pt>
                <c:pt idx="14210">
                  <c:v>41572.4375</c:v>
                </c:pt>
                <c:pt idx="14211">
                  <c:v>41572.447916666664</c:v>
                </c:pt>
                <c:pt idx="14212">
                  <c:v>41572.458333333336</c:v>
                </c:pt>
                <c:pt idx="14213">
                  <c:v>41572.46875</c:v>
                </c:pt>
                <c:pt idx="14214">
                  <c:v>41572.479166666664</c:v>
                </c:pt>
                <c:pt idx="14215">
                  <c:v>41572.489583333336</c:v>
                </c:pt>
                <c:pt idx="14216">
                  <c:v>41572.5</c:v>
                </c:pt>
                <c:pt idx="14217">
                  <c:v>41572.510416666664</c:v>
                </c:pt>
                <c:pt idx="14218">
                  <c:v>41572.520833333336</c:v>
                </c:pt>
                <c:pt idx="14219">
                  <c:v>41572.53125</c:v>
                </c:pt>
                <c:pt idx="14220">
                  <c:v>41572.541666666664</c:v>
                </c:pt>
                <c:pt idx="14221">
                  <c:v>41572.552083333336</c:v>
                </c:pt>
                <c:pt idx="14222">
                  <c:v>41572.5625</c:v>
                </c:pt>
                <c:pt idx="14223">
                  <c:v>41572.572916666664</c:v>
                </c:pt>
                <c:pt idx="14224">
                  <c:v>41572.583333333336</c:v>
                </c:pt>
                <c:pt idx="14225">
                  <c:v>41572.59375</c:v>
                </c:pt>
                <c:pt idx="14226">
                  <c:v>41572.604166666664</c:v>
                </c:pt>
                <c:pt idx="14227">
                  <c:v>41572.614583333336</c:v>
                </c:pt>
                <c:pt idx="14228">
                  <c:v>41572.625</c:v>
                </c:pt>
                <c:pt idx="14229">
                  <c:v>41572.635416666664</c:v>
                </c:pt>
                <c:pt idx="14230">
                  <c:v>41572.645833333336</c:v>
                </c:pt>
                <c:pt idx="14231">
                  <c:v>41572.65625</c:v>
                </c:pt>
                <c:pt idx="14232">
                  <c:v>41572.666666666664</c:v>
                </c:pt>
                <c:pt idx="14233">
                  <c:v>41572.677083333336</c:v>
                </c:pt>
                <c:pt idx="14234">
                  <c:v>41572.6875</c:v>
                </c:pt>
                <c:pt idx="14235">
                  <c:v>41572.697916666664</c:v>
                </c:pt>
                <c:pt idx="14236">
                  <c:v>41572.708333333336</c:v>
                </c:pt>
                <c:pt idx="14237">
                  <c:v>41572.71875</c:v>
                </c:pt>
                <c:pt idx="14238">
                  <c:v>41572.729166666664</c:v>
                </c:pt>
                <c:pt idx="14239">
                  <c:v>41572.739583333336</c:v>
                </c:pt>
                <c:pt idx="14240">
                  <c:v>41572.75</c:v>
                </c:pt>
                <c:pt idx="14241">
                  <c:v>41572.760416666664</c:v>
                </c:pt>
                <c:pt idx="14242">
                  <c:v>41572.770833333336</c:v>
                </c:pt>
                <c:pt idx="14243">
                  <c:v>41572.78125</c:v>
                </c:pt>
                <c:pt idx="14244">
                  <c:v>41572.791666666664</c:v>
                </c:pt>
                <c:pt idx="14245">
                  <c:v>41572.802083333336</c:v>
                </c:pt>
                <c:pt idx="14246">
                  <c:v>41572.8125</c:v>
                </c:pt>
                <c:pt idx="14247">
                  <c:v>41572.822916666664</c:v>
                </c:pt>
                <c:pt idx="14248">
                  <c:v>41572.833333333336</c:v>
                </c:pt>
                <c:pt idx="14249">
                  <c:v>41572.84375</c:v>
                </c:pt>
                <c:pt idx="14250">
                  <c:v>41572.854166666664</c:v>
                </c:pt>
                <c:pt idx="14251">
                  <c:v>41572.864583333336</c:v>
                </c:pt>
                <c:pt idx="14252">
                  <c:v>41572.875</c:v>
                </c:pt>
                <c:pt idx="14253">
                  <c:v>41572.885416666664</c:v>
                </c:pt>
                <c:pt idx="14254">
                  <c:v>41572.895833333336</c:v>
                </c:pt>
                <c:pt idx="14255">
                  <c:v>41572.90625</c:v>
                </c:pt>
                <c:pt idx="14256">
                  <c:v>41572.916666666664</c:v>
                </c:pt>
                <c:pt idx="14257">
                  <c:v>41572.927083333336</c:v>
                </c:pt>
                <c:pt idx="14258">
                  <c:v>41572.9375</c:v>
                </c:pt>
                <c:pt idx="14259">
                  <c:v>41572.947916666664</c:v>
                </c:pt>
                <c:pt idx="14260">
                  <c:v>41572.958333333336</c:v>
                </c:pt>
                <c:pt idx="14261">
                  <c:v>41572.96875</c:v>
                </c:pt>
                <c:pt idx="14262">
                  <c:v>41572.979166666664</c:v>
                </c:pt>
                <c:pt idx="14263">
                  <c:v>41572.989583333336</c:v>
                </c:pt>
                <c:pt idx="14264">
                  <c:v>41573</c:v>
                </c:pt>
                <c:pt idx="14265">
                  <c:v>41573.010416666664</c:v>
                </c:pt>
                <c:pt idx="14266">
                  <c:v>41573.020833333336</c:v>
                </c:pt>
                <c:pt idx="14267">
                  <c:v>41573.03125</c:v>
                </c:pt>
                <c:pt idx="14268">
                  <c:v>41573.041666666664</c:v>
                </c:pt>
                <c:pt idx="14269">
                  <c:v>41573.052083333336</c:v>
                </c:pt>
                <c:pt idx="14270">
                  <c:v>41573.0625</c:v>
                </c:pt>
                <c:pt idx="14271">
                  <c:v>41573.072916666664</c:v>
                </c:pt>
                <c:pt idx="14272">
                  <c:v>41573.083333333336</c:v>
                </c:pt>
                <c:pt idx="14273">
                  <c:v>41573.09375</c:v>
                </c:pt>
                <c:pt idx="14274">
                  <c:v>41573.104166666664</c:v>
                </c:pt>
                <c:pt idx="14275">
                  <c:v>41573.114583333336</c:v>
                </c:pt>
                <c:pt idx="14276">
                  <c:v>41573.125</c:v>
                </c:pt>
                <c:pt idx="14277">
                  <c:v>41573.135416666664</c:v>
                </c:pt>
                <c:pt idx="14278">
                  <c:v>41573.145833333336</c:v>
                </c:pt>
                <c:pt idx="14279">
                  <c:v>41573.15625</c:v>
                </c:pt>
                <c:pt idx="14280">
                  <c:v>41573.166666666664</c:v>
                </c:pt>
                <c:pt idx="14281">
                  <c:v>41573.177083333336</c:v>
                </c:pt>
                <c:pt idx="14282">
                  <c:v>41573.1875</c:v>
                </c:pt>
                <c:pt idx="14283">
                  <c:v>41573.197916666664</c:v>
                </c:pt>
                <c:pt idx="14284">
                  <c:v>41573.208333333336</c:v>
                </c:pt>
                <c:pt idx="14285">
                  <c:v>41573.21875</c:v>
                </c:pt>
                <c:pt idx="14286">
                  <c:v>41573.229166666664</c:v>
                </c:pt>
                <c:pt idx="14287">
                  <c:v>41573.239583333336</c:v>
                </c:pt>
                <c:pt idx="14288">
                  <c:v>41573.25</c:v>
                </c:pt>
                <c:pt idx="14289">
                  <c:v>41573.260416666664</c:v>
                </c:pt>
                <c:pt idx="14290">
                  <c:v>41573.270833333336</c:v>
                </c:pt>
                <c:pt idx="14291">
                  <c:v>41573.28125</c:v>
                </c:pt>
                <c:pt idx="14292">
                  <c:v>41573.291666666664</c:v>
                </c:pt>
                <c:pt idx="14293">
                  <c:v>41573.302083333336</c:v>
                </c:pt>
                <c:pt idx="14294">
                  <c:v>41573.3125</c:v>
                </c:pt>
                <c:pt idx="14295">
                  <c:v>41573.322916666664</c:v>
                </c:pt>
                <c:pt idx="14296">
                  <c:v>41573.333333333336</c:v>
                </c:pt>
                <c:pt idx="14297">
                  <c:v>41573.34375</c:v>
                </c:pt>
                <c:pt idx="14298">
                  <c:v>41573.354166666664</c:v>
                </c:pt>
                <c:pt idx="14299">
                  <c:v>41573.364583333336</c:v>
                </c:pt>
                <c:pt idx="14300">
                  <c:v>41573.375</c:v>
                </c:pt>
                <c:pt idx="14301">
                  <c:v>41573.385416666664</c:v>
                </c:pt>
                <c:pt idx="14302">
                  <c:v>41573.395833333336</c:v>
                </c:pt>
                <c:pt idx="14303">
                  <c:v>41573.40625</c:v>
                </c:pt>
                <c:pt idx="14304">
                  <c:v>41573.416666666664</c:v>
                </c:pt>
                <c:pt idx="14305">
                  <c:v>41573.427083333336</c:v>
                </c:pt>
                <c:pt idx="14306">
                  <c:v>41573.4375</c:v>
                </c:pt>
                <c:pt idx="14307">
                  <c:v>41573.447916666664</c:v>
                </c:pt>
                <c:pt idx="14308">
                  <c:v>41573.458333333336</c:v>
                </c:pt>
                <c:pt idx="14309">
                  <c:v>41573.46875</c:v>
                </c:pt>
                <c:pt idx="14310">
                  <c:v>41573.479166666664</c:v>
                </c:pt>
                <c:pt idx="14311">
                  <c:v>41573.489583333336</c:v>
                </c:pt>
                <c:pt idx="14312">
                  <c:v>41573.5</c:v>
                </c:pt>
                <c:pt idx="14313">
                  <c:v>41573.510416666664</c:v>
                </c:pt>
                <c:pt idx="14314">
                  <c:v>41573.520833333336</c:v>
                </c:pt>
                <c:pt idx="14315">
                  <c:v>41573.53125</c:v>
                </c:pt>
                <c:pt idx="14316">
                  <c:v>41573.541666666664</c:v>
                </c:pt>
                <c:pt idx="14317">
                  <c:v>41573.552083333336</c:v>
                </c:pt>
                <c:pt idx="14318">
                  <c:v>41573.5625</c:v>
                </c:pt>
                <c:pt idx="14319">
                  <c:v>41573.572916666664</c:v>
                </c:pt>
                <c:pt idx="14320">
                  <c:v>41573.583333333336</c:v>
                </c:pt>
                <c:pt idx="14321">
                  <c:v>41573.59375</c:v>
                </c:pt>
                <c:pt idx="14322">
                  <c:v>41573.604166666664</c:v>
                </c:pt>
                <c:pt idx="14323">
                  <c:v>41573.614583333336</c:v>
                </c:pt>
                <c:pt idx="14324">
                  <c:v>41573.625</c:v>
                </c:pt>
                <c:pt idx="14325">
                  <c:v>41573.635416666664</c:v>
                </c:pt>
                <c:pt idx="14326">
                  <c:v>41573.645833333336</c:v>
                </c:pt>
                <c:pt idx="14327">
                  <c:v>41573.65625</c:v>
                </c:pt>
                <c:pt idx="14328">
                  <c:v>41573.666666666664</c:v>
                </c:pt>
                <c:pt idx="14329">
                  <c:v>41573.677083333336</c:v>
                </c:pt>
                <c:pt idx="14330">
                  <c:v>41573.6875</c:v>
                </c:pt>
                <c:pt idx="14331">
                  <c:v>41573.697916666664</c:v>
                </c:pt>
                <c:pt idx="14332">
                  <c:v>41573.708333333336</c:v>
                </c:pt>
                <c:pt idx="14333">
                  <c:v>41573.71875</c:v>
                </c:pt>
                <c:pt idx="14334">
                  <c:v>41573.729166666664</c:v>
                </c:pt>
                <c:pt idx="14335">
                  <c:v>41573.739583333336</c:v>
                </c:pt>
                <c:pt idx="14336">
                  <c:v>41573.75</c:v>
                </c:pt>
                <c:pt idx="14337">
                  <c:v>41573.760416666664</c:v>
                </c:pt>
                <c:pt idx="14338">
                  <c:v>41573.770833333336</c:v>
                </c:pt>
                <c:pt idx="14339">
                  <c:v>41573.78125</c:v>
                </c:pt>
                <c:pt idx="14340">
                  <c:v>41573.791666666664</c:v>
                </c:pt>
                <c:pt idx="14341">
                  <c:v>41573.802083333336</c:v>
                </c:pt>
                <c:pt idx="14342">
                  <c:v>41573.8125</c:v>
                </c:pt>
                <c:pt idx="14343">
                  <c:v>41573.822916666664</c:v>
                </c:pt>
                <c:pt idx="14344">
                  <c:v>41573.833333333336</c:v>
                </c:pt>
                <c:pt idx="14345">
                  <c:v>41573.84375</c:v>
                </c:pt>
                <c:pt idx="14346">
                  <c:v>41573.854166666664</c:v>
                </c:pt>
                <c:pt idx="14347">
                  <c:v>41573.864583333336</c:v>
                </c:pt>
                <c:pt idx="14348">
                  <c:v>41573.875</c:v>
                </c:pt>
                <c:pt idx="14349">
                  <c:v>41573.885416666664</c:v>
                </c:pt>
                <c:pt idx="14350">
                  <c:v>41573.895833333336</c:v>
                </c:pt>
                <c:pt idx="14351">
                  <c:v>41573.90625</c:v>
                </c:pt>
                <c:pt idx="14352">
                  <c:v>41573.916666666664</c:v>
                </c:pt>
                <c:pt idx="14353">
                  <c:v>41573.927083333336</c:v>
                </c:pt>
                <c:pt idx="14354">
                  <c:v>41573.9375</c:v>
                </c:pt>
                <c:pt idx="14355">
                  <c:v>41573.947916666664</c:v>
                </c:pt>
                <c:pt idx="14356">
                  <c:v>41573.958333333336</c:v>
                </c:pt>
                <c:pt idx="14357">
                  <c:v>41573.96875</c:v>
                </c:pt>
                <c:pt idx="14358">
                  <c:v>41573.979166666664</c:v>
                </c:pt>
                <c:pt idx="14359">
                  <c:v>41573.989583333336</c:v>
                </c:pt>
                <c:pt idx="14360">
                  <c:v>41574</c:v>
                </c:pt>
                <c:pt idx="14361">
                  <c:v>41574.010416666664</c:v>
                </c:pt>
                <c:pt idx="14362">
                  <c:v>41574.020833333336</c:v>
                </c:pt>
                <c:pt idx="14363">
                  <c:v>41574.03125</c:v>
                </c:pt>
                <c:pt idx="14364">
                  <c:v>41574.041666666664</c:v>
                </c:pt>
                <c:pt idx="14365">
                  <c:v>41574.052083333336</c:v>
                </c:pt>
                <c:pt idx="14366">
                  <c:v>41574.0625</c:v>
                </c:pt>
                <c:pt idx="14367">
                  <c:v>41574.072916666664</c:v>
                </c:pt>
                <c:pt idx="14368">
                  <c:v>41574.083333333336</c:v>
                </c:pt>
                <c:pt idx="14369">
                  <c:v>41574.09375</c:v>
                </c:pt>
                <c:pt idx="14370">
                  <c:v>41574.104166666664</c:v>
                </c:pt>
                <c:pt idx="14371">
                  <c:v>41574.114583333336</c:v>
                </c:pt>
                <c:pt idx="14372">
                  <c:v>41574.125</c:v>
                </c:pt>
                <c:pt idx="14373">
                  <c:v>41574.135416666664</c:v>
                </c:pt>
                <c:pt idx="14374">
                  <c:v>41574.145833333336</c:v>
                </c:pt>
                <c:pt idx="14375">
                  <c:v>41574.15625</c:v>
                </c:pt>
                <c:pt idx="14376">
                  <c:v>41574.166666666664</c:v>
                </c:pt>
                <c:pt idx="14377">
                  <c:v>41574.177083333336</c:v>
                </c:pt>
                <c:pt idx="14378">
                  <c:v>41574.1875</c:v>
                </c:pt>
                <c:pt idx="14379">
                  <c:v>41574.197916666664</c:v>
                </c:pt>
                <c:pt idx="14380">
                  <c:v>41574.208333333336</c:v>
                </c:pt>
                <c:pt idx="14381">
                  <c:v>41574.21875</c:v>
                </c:pt>
                <c:pt idx="14382">
                  <c:v>41574.229166666664</c:v>
                </c:pt>
                <c:pt idx="14383">
                  <c:v>41574.239583333336</c:v>
                </c:pt>
                <c:pt idx="14384">
                  <c:v>41574.25</c:v>
                </c:pt>
                <c:pt idx="14385">
                  <c:v>41574.260416666664</c:v>
                </c:pt>
                <c:pt idx="14386">
                  <c:v>41574.270833333336</c:v>
                </c:pt>
                <c:pt idx="14387">
                  <c:v>41574.28125</c:v>
                </c:pt>
                <c:pt idx="14388">
                  <c:v>41574.291666666664</c:v>
                </c:pt>
                <c:pt idx="14389">
                  <c:v>41574.302083333336</c:v>
                </c:pt>
                <c:pt idx="14390">
                  <c:v>41574.3125</c:v>
                </c:pt>
                <c:pt idx="14391">
                  <c:v>41574.322916666664</c:v>
                </c:pt>
                <c:pt idx="14392">
                  <c:v>41574.333333333336</c:v>
                </c:pt>
                <c:pt idx="14393">
                  <c:v>41574.34375</c:v>
                </c:pt>
                <c:pt idx="14394">
                  <c:v>41574.354166666664</c:v>
                </c:pt>
                <c:pt idx="14395">
                  <c:v>41574.364583333336</c:v>
                </c:pt>
                <c:pt idx="14396">
                  <c:v>41574.375</c:v>
                </c:pt>
                <c:pt idx="14397">
                  <c:v>41574.385416666664</c:v>
                </c:pt>
                <c:pt idx="14398">
                  <c:v>41574.395833333336</c:v>
                </c:pt>
                <c:pt idx="14399">
                  <c:v>41574.40625</c:v>
                </c:pt>
                <c:pt idx="14400">
                  <c:v>41574.416666666664</c:v>
                </c:pt>
                <c:pt idx="14401">
                  <c:v>41574.427083333336</c:v>
                </c:pt>
                <c:pt idx="14402">
                  <c:v>41574.4375</c:v>
                </c:pt>
                <c:pt idx="14403">
                  <c:v>41574.447916666664</c:v>
                </c:pt>
                <c:pt idx="14404">
                  <c:v>41574.458333333336</c:v>
                </c:pt>
                <c:pt idx="14405">
                  <c:v>41574.46875</c:v>
                </c:pt>
                <c:pt idx="14406">
                  <c:v>41574.479166666664</c:v>
                </c:pt>
                <c:pt idx="14407">
                  <c:v>41574.489583333336</c:v>
                </c:pt>
                <c:pt idx="14408">
                  <c:v>41574.5</c:v>
                </c:pt>
                <c:pt idx="14409">
                  <c:v>41574.510416666664</c:v>
                </c:pt>
                <c:pt idx="14410">
                  <c:v>41574.520833333336</c:v>
                </c:pt>
                <c:pt idx="14411">
                  <c:v>41574.53125</c:v>
                </c:pt>
                <c:pt idx="14412">
                  <c:v>41574.541666666664</c:v>
                </c:pt>
                <c:pt idx="14413">
                  <c:v>41574.552083333336</c:v>
                </c:pt>
                <c:pt idx="14414">
                  <c:v>41574.5625</c:v>
                </c:pt>
                <c:pt idx="14415">
                  <c:v>41574.572916666664</c:v>
                </c:pt>
                <c:pt idx="14416">
                  <c:v>41574.583333333336</c:v>
                </c:pt>
                <c:pt idx="14417">
                  <c:v>41574.59375</c:v>
                </c:pt>
                <c:pt idx="14418">
                  <c:v>41574.604166666664</c:v>
                </c:pt>
                <c:pt idx="14419">
                  <c:v>41574.614583333336</c:v>
                </c:pt>
                <c:pt idx="14420">
                  <c:v>41574.625</c:v>
                </c:pt>
                <c:pt idx="14421">
                  <c:v>41574.635416666664</c:v>
                </c:pt>
                <c:pt idx="14422">
                  <c:v>41574.645833333336</c:v>
                </c:pt>
                <c:pt idx="14423">
                  <c:v>41574.65625</c:v>
                </c:pt>
                <c:pt idx="14424">
                  <c:v>41574.666666666664</c:v>
                </c:pt>
                <c:pt idx="14425">
                  <c:v>41574.677083333336</c:v>
                </c:pt>
                <c:pt idx="14426">
                  <c:v>41574.6875</c:v>
                </c:pt>
                <c:pt idx="14427">
                  <c:v>41574.697916666664</c:v>
                </c:pt>
                <c:pt idx="14428">
                  <c:v>41574.708333333336</c:v>
                </c:pt>
                <c:pt idx="14429">
                  <c:v>41574.71875</c:v>
                </c:pt>
                <c:pt idx="14430">
                  <c:v>41574.729166666664</c:v>
                </c:pt>
                <c:pt idx="14431">
                  <c:v>41574.739583333336</c:v>
                </c:pt>
                <c:pt idx="14432">
                  <c:v>41574.75</c:v>
                </c:pt>
                <c:pt idx="14433">
                  <c:v>41574.760416666664</c:v>
                </c:pt>
                <c:pt idx="14434">
                  <c:v>41574.770833333336</c:v>
                </c:pt>
                <c:pt idx="14435">
                  <c:v>41574.78125</c:v>
                </c:pt>
                <c:pt idx="14436">
                  <c:v>41574.791666666664</c:v>
                </c:pt>
                <c:pt idx="14437">
                  <c:v>41574.802083333336</c:v>
                </c:pt>
                <c:pt idx="14438">
                  <c:v>41574.8125</c:v>
                </c:pt>
                <c:pt idx="14439">
                  <c:v>41574.822916666664</c:v>
                </c:pt>
                <c:pt idx="14440">
                  <c:v>41574.833333333336</c:v>
                </c:pt>
                <c:pt idx="14441">
                  <c:v>41574.84375</c:v>
                </c:pt>
                <c:pt idx="14442">
                  <c:v>41574.854166666664</c:v>
                </c:pt>
                <c:pt idx="14443">
                  <c:v>41574.864583333336</c:v>
                </c:pt>
                <c:pt idx="14444">
                  <c:v>41574.875</c:v>
                </c:pt>
                <c:pt idx="14445">
                  <c:v>41574.885416666664</c:v>
                </c:pt>
                <c:pt idx="14446">
                  <c:v>41574.895833333336</c:v>
                </c:pt>
                <c:pt idx="14447">
                  <c:v>41574.90625</c:v>
                </c:pt>
                <c:pt idx="14448">
                  <c:v>41574.916666666664</c:v>
                </c:pt>
                <c:pt idx="14449">
                  <c:v>41574.927083333336</c:v>
                </c:pt>
                <c:pt idx="14450">
                  <c:v>41574.9375</c:v>
                </c:pt>
                <c:pt idx="14451">
                  <c:v>41574.947916666664</c:v>
                </c:pt>
                <c:pt idx="14452">
                  <c:v>41574.958333333336</c:v>
                </c:pt>
                <c:pt idx="14453">
                  <c:v>41574.96875</c:v>
                </c:pt>
                <c:pt idx="14454">
                  <c:v>41574.979166666664</c:v>
                </c:pt>
                <c:pt idx="14455">
                  <c:v>41574.989583333336</c:v>
                </c:pt>
                <c:pt idx="14456">
                  <c:v>41575</c:v>
                </c:pt>
                <c:pt idx="14457">
                  <c:v>41575.010416666664</c:v>
                </c:pt>
                <c:pt idx="14458">
                  <c:v>41575.020833333336</c:v>
                </c:pt>
                <c:pt idx="14459">
                  <c:v>41575.03125</c:v>
                </c:pt>
                <c:pt idx="14460">
                  <c:v>41575.041666666664</c:v>
                </c:pt>
                <c:pt idx="14461">
                  <c:v>41575.052083333336</c:v>
                </c:pt>
                <c:pt idx="14462">
                  <c:v>41575.0625</c:v>
                </c:pt>
                <c:pt idx="14463">
                  <c:v>41575.072916666664</c:v>
                </c:pt>
                <c:pt idx="14464">
                  <c:v>41575.083333333336</c:v>
                </c:pt>
                <c:pt idx="14465">
                  <c:v>41575.09375</c:v>
                </c:pt>
                <c:pt idx="14466">
                  <c:v>41575.104166666664</c:v>
                </c:pt>
                <c:pt idx="14467">
                  <c:v>41575.114583333336</c:v>
                </c:pt>
                <c:pt idx="14468">
                  <c:v>41575.125</c:v>
                </c:pt>
                <c:pt idx="14469">
                  <c:v>41575.135416666664</c:v>
                </c:pt>
                <c:pt idx="14470">
                  <c:v>41575.145833333336</c:v>
                </c:pt>
                <c:pt idx="14471">
                  <c:v>41575.15625</c:v>
                </c:pt>
                <c:pt idx="14472">
                  <c:v>41575.166666666664</c:v>
                </c:pt>
                <c:pt idx="14473">
                  <c:v>41575.177083333336</c:v>
                </c:pt>
                <c:pt idx="14474">
                  <c:v>41575.1875</c:v>
                </c:pt>
                <c:pt idx="14475">
                  <c:v>41575.197916666664</c:v>
                </c:pt>
                <c:pt idx="14476">
                  <c:v>41575.208333333336</c:v>
                </c:pt>
                <c:pt idx="14477">
                  <c:v>41575.21875</c:v>
                </c:pt>
                <c:pt idx="14478">
                  <c:v>41575.229166666664</c:v>
                </c:pt>
                <c:pt idx="14479">
                  <c:v>41575.239583333336</c:v>
                </c:pt>
                <c:pt idx="14480">
                  <c:v>41575.25</c:v>
                </c:pt>
                <c:pt idx="14481">
                  <c:v>41575.260416666664</c:v>
                </c:pt>
                <c:pt idx="14482">
                  <c:v>41575.270833333336</c:v>
                </c:pt>
                <c:pt idx="14483">
                  <c:v>41575.28125</c:v>
                </c:pt>
                <c:pt idx="14484">
                  <c:v>41575.291666666664</c:v>
                </c:pt>
                <c:pt idx="14485">
                  <c:v>41575.302083333336</c:v>
                </c:pt>
                <c:pt idx="14486">
                  <c:v>41575.3125</c:v>
                </c:pt>
                <c:pt idx="14487">
                  <c:v>41575.322916666664</c:v>
                </c:pt>
                <c:pt idx="14488">
                  <c:v>41575.333333333336</c:v>
                </c:pt>
                <c:pt idx="14489">
                  <c:v>41575.34375</c:v>
                </c:pt>
                <c:pt idx="14490">
                  <c:v>41575.354166666664</c:v>
                </c:pt>
                <c:pt idx="14491">
                  <c:v>41575.364583333336</c:v>
                </c:pt>
                <c:pt idx="14492">
                  <c:v>41575.375</c:v>
                </c:pt>
                <c:pt idx="14493">
                  <c:v>41575.385416666664</c:v>
                </c:pt>
                <c:pt idx="14494">
                  <c:v>41575.395833333336</c:v>
                </c:pt>
                <c:pt idx="14495">
                  <c:v>41575.40625</c:v>
                </c:pt>
                <c:pt idx="14496">
                  <c:v>41575.416666666664</c:v>
                </c:pt>
                <c:pt idx="14497">
                  <c:v>41575.427083333336</c:v>
                </c:pt>
                <c:pt idx="14498">
                  <c:v>41575.4375</c:v>
                </c:pt>
                <c:pt idx="14499">
                  <c:v>41575.447916666664</c:v>
                </c:pt>
                <c:pt idx="14500">
                  <c:v>41575.458333333336</c:v>
                </c:pt>
                <c:pt idx="14501">
                  <c:v>41575.46875</c:v>
                </c:pt>
                <c:pt idx="14502">
                  <c:v>41575.479166666664</c:v>
                </c:pt>
                <c:pt idx="14503">
                  <c:v>41575.489583333336</c:v>
                </c:pt>
                <c:pt idx="14504">
                  <c:v>41575.5</c:v>
                </c:pt>
                <c:pt idx="14505">
                  <c:v>41575.510416666664</c:v>
                </c:pt>
                <c:pt idx="14506">
                  <c:v>41575.520833333336</c:v>
                </c:pt>
                <c:pt idx="14507">
                  <c:v>41575.53125</c:v>
                </c:pt>
                <c:pt idx="14508">
                  <c:v>41575.541666666664</c:v>
                </c:pt>
                <c:pt idx="14509">
                  <c:v>41575.552083333336</c:v>
                </c:pt>
                <c:pt idx="14510">
                  <c:v>41575.5625</c:v>
                </c:pt>
                <c:pt idx="14511">
                  <c:v>41575.572916666664</c:v>
                </c:pt>
                <c:pt idx="14512">
                  <c:v>41575.583333333336</c:v>
                </c:pt>
                <c:pt idx="14513">
                  <c:v>41575.59375</c:v>
                </c:pt>
                <c:pt idx="14514">
                  <c:v>41575.604166666664</c:v>
                </c:pt>
                <c:pt idx="14515">
                  <c:v>41575.614583333336</c:v>
                </c:pt>
                <c:pt idx="14516">
                  <c:v>41575.625</c:v>
                </c:pt>
                <c:pt idx="14517">
                  <c:v>41575.635416666664</c:v>
                </c:pt>
                <c:pt idx="14518">
                  <c:v>41575.645833333336</c:v>
                </c:pt>
                <c:pt idx="14519">
                  <c:v>41575.65625</c:v>
                </c:pt>
                <c:pt idx="14520">
                  <c:v>41575.666666666664</c:v>
                </c:pt>
                <c:pt idx="14521">
                  <c:v>41575.677083333336</c:v>
                </c:pt>
                <c:pt idx="14522">
                  <c:v>41575.6875</c:v>
                </c:pt>
                <c:pt idx="14523">
                  <c:v>41575.697916666664</c:v>
                </c:pt>
                <c:pt idx="14524">
                  <c:v>41575.708333333336</c:v>
                </c:pt>
                <c:pt idx="14525">
                  <c:v>41575.71875</c:v>
                </c:pt>
                <c:pt idx="14526">
                  <c:v>41575.729166666664</c:v>
                </c:pt>
                <c:pt idx="14527">
                  <c:v>41575.739583333336</c:v>
                </c:pt>
                <c:pt idx="14528">
                  <c:v>41575.75</c:v>
                </c:pt>
                <c:pt idx="14529">
                  <c:v>41575.760416666664</c:v>
                </c:pt>
                <c:pt idx="14530">
                  <c:v>41575.770833333336</c:v>
                </c:pt>
                <c:pt idx="14531">
                  <c:v>41575.78125</c:v>
                </c:pt>
                <c:pt idx="14532">
                  <c:v>41575.791666666664</c:v>
                </c:pt>
                <c:pt idx="14533">
                  <c:v>41575.802083333336</c:v>
                </c:pt>
                <c:pt idx="14534">
                  <c:v>41575.8125</c:v>
                </c:pt>
                <c:pt idx="14535">
                  <c:v>41575.822916666664</c:v>
                </c:pt>
                <c:pt idx="14536">
                  <c:v>41575.833333333336</c:v>
                </c:pt>
                <c:pt idx="14537">
                  <c:v>41575.84375</c:v>
                </c:pt>
                <c:pt idx="14538">
                  <c:v>41575.854166666664</c:v>
                </c:pt>
                <c:pt idx="14539">
                  <c:v>41575.864583333336</c:v>
                </c:pt>
                <c:pt idx="14540">
                  <c:v>41575.875</c:v>
                </c:pt>
                <c:pt idx="14541">
                  <c:v>41575.885416666664</c:v>
                </c:pt>
                <c:pt idx="14542">
                  <c:v>41575.895833333336</c:v>
                </c:pt>
                <c:pt idx="14543">
                  <c:v>41575.90625</c:v>
                </c:pt>
                <c:pt idx="14544">
                  <c:v>41575.916666666664</c:v>
                </c:pt>
                <c:pt idx="14545">
                  <c:v>41575.927083333336</c:v>
                </c:pt>
                <c:pt idx="14546">
                  <c:v>41575.9375</c:v>
                </c:pt>
                <c:pt idx="14547">
                  <c:v>41575.947916666664</c:v>
                </c:pt>
                <c:pt idx="14548">
                  <c:v>41575.958333333336</c:v>
                </c:pt>
                <c:pt idx="14549">
                  <c:v>41575.96875</c:v>
                </c:pt>
                <c:pt idx="14550">
                  <c:v>41575.979166666664</c:v>
                </c:pt>
                <c:pt idx="14551">
                  <c:v>41575.989583333336</c:v>
                </c:pt>
                <c:pt idx="14552">
                  <c:v>41576</c:v>
                </c:pt>
                <c:pt idx="14553">
                  <c:v>41576.010416666664</c:v>
                </c:pt>
                <c:pt idx="14554">
                  <c:v>41576.020833333336</c:v>
                </c:pt>
                <c:pt idx="14555">
                  <c:v>41576.03125</c:v>
                </c:pt>
                <c:pt idx="14556">
                  <c:v>41576.041666666664</c:v>
                </c:pt>
                <c:pt idx="14557">
                  <c:v>41576.052083333336</c:v>
                </c:pt>
                <c:pt idx="14558">
                  <c:v>41576.0625</c:v>
                </c:pt>
                <c:pt idx="14559">
                  <c:v>41576.072916666664</c:v>
                </c:pt>
                <c:pt idx="14560">
                  <c:v>41576.083333333336</c:v>
                </c:pt>
                <c:pt idx="14561">
                  <c:v>41576.09375</c:v>
                </c:pt>
                <c:pt idx="14562">
                  <c:v>41576.104166666664</c:v>
                </c:pt>
                <c:pt idx="14563">
                  <c:v>41576.114583333336</c:v>
                </c:pt>
                <c:pt idx="14564">
                  <c:v>41576.125</c:v>
                </c:pt>
                <c:pt idx="14565">
                  <c:v>41576.135416666664</c:v>
                </c:pt>
                <c:pt idx="14566">
                  <c:v>41576.145833333336</c:v>
                </c:pt>
                <c:pt idx="14567">
                  <c:v>41576.15625</c:v>
                </c:pt>
                <c:pt idx="14568">
                  <c:v>41576.166666666664</c:v>
                </c:pt>
                <c:pt idx="14569">
                  <c:v>41576.177083333336</c:v>
                </c:pt>
                <c:pt idx="14570">
                  <c:v>41576.1875</c:v>
                </c:pt>
                <c:pt idx="14571">
                  <c:v>41576.197916666664</c:v>
                </c:pt>
                <c:pt idx="14572">
                  <c:v>41576.208333333336</c:v>
                </c:pt>
                <c:pt idx="14573">
                  <c:v>41576.21875</c:v>
                </c:pt>
                <c:pt idx="14574">
                  <c:v>41576.229166666664</c:v>
                </c:pt>
                <c:pt idx="14575">
                  <c:v>41576.239583333336</c:v>
                </c:pt>
                <c:pt idx="14576">
                  <c:v>41576.25</c:v>
                </c:pt>
                <c:pt idx="14577">
                  <c:v>41576.260416666664</c:v>
                </c:pt>
                <c:pt idx="14578">
                  <c:v>41576.270833333336</c:v>
                </c:pt>
                <c:pt idx="14579">
                  <c:v>41576.28125</c:v>
                </c:pt>
                <c:pt idx="14580">
                  <c:v>41576.291666666664</c:v>
                </c:pt>
                <c:pt idx="14581">
                  <c:v>41576.302083333336</c:v>
                </c:pt>
                <c:pt idx="14582">
                  <c:v>41576.3125</c:v>
                </c:pt>
                <c:pt idx="14583">
                  <c:v>41576.322916666664</c:v>
                </c:pt>
                <c:pt idx="14584">
                  <c:v>41576.333333333336</c:v>
                </c:pt>
                <c:pt idx="14585">
                  <c:v>41576.34375</c:v>
                </c:pt>
                <c:pt idx="14586">
                  <c:v>41576.354166666664</c:v>
                </c:pt>
                <c:pt idx="14587">
                  <c:v>41576.364583333336</c:v>
                </c:pt>
                <c:pt idx="14588">
                  <c:v>41576.375</c:v>
                </c:pt>
                <c:pt idx="14589">
                  <c:v>41576.385416666664</c:v>
                </c:pt>
                <c:pt idx="14590">
                  <c:v>41576.395833333336</c:v>
                </c:pt>
                <c:pt idx="14591">
                  <c:v>41576.40625</c:v>
                </c:pt>
                <c:pt idx="14592">
                  <c:v>41576.416666666664</c:v>
                </c:pt>
                <c:pt idx="14593">
                  <c:v>41576.427083333336</c:v>
                </c:pt>
                <c:pt idx="14594">
                  <c:v>41576.4375</c:v>
                </c:pt>
                <c:pt idx="14595">
                  <c:v>41576.447916666664</c:v>
                </c:pt>
                <c:pt idx="14596">
                  <c:v>41576.458333333336</c:v>
                </c:pt>
                <c:pt idx="14597">
                  <c:v>41576.46875</c:v>
                </c:pt>
                <c:pt idx="14598">
                  <c:v>41576.479166666664</c:v>
                </c:pt>
                <c:pt idx="14599">
                  <c:v>41576.489583333336</c:v>
                </c:pt>
                <c:pt idx="14600">
                  <c:v>41576.5</c:v>
                </c:pt>
                <c:pt idx="14601">
                  <c:v>41576.510416666664</c:v>
                </c:pt>
                <c:pt idx="14602">
                  <c:v>41576.520833333336</c:v>
                </c:pt>
                <c:pt idx="14603">
                  <c:v>41576.53125</c:v>
                </c:pt>
                <c:pt idx="14604">
                  <c:v>41576.541666666664</c:v>
                </c:pt>
                <c:pt idx="14605">
                  <c:v>41576.552083333336</c:v>
                </c:pt>
                <c:pt idx="14606">
                  <c:v>41576.5625</c:v>
                </c:pt>
                <c:pt idx="14607">
                  <c:v>41576.572916666664</c:v>
                </c:pt>
                <c:pt idx="14608">
                  <c:v>41576.583333333336</c:v>
                </c:pt>
                <c:pt idx="14609">
                  <c:v>41576.59375</c:v>
                </c:pt>
                <c:pt idx="14610">
                  <c:v>41576.604166666664</c:v>
                </c:pt>
                <c:pt idx="14611">
                  <c:v>41576.614583333336</c:v>
                </c:pt>
                <c:pt idx="14612">
                  <c:v>41576.625</c:v>
                </c:pt>
                <c:pt idx="14613">
                  <c:v>41576.635416666664</c:v>
                </c:pt>
                <c:pt idx="14614">
                  <c:v>41576.645833333336</c:v>
                </c:pt>
                <c:pt idx="14615">
                  <c:v>41576.65625</c:v>
                </c:pt>
                <c:pt idx="14616">
                  <c:v>41576.666666666664</c:v>
                </c:pt>
                <c:pt idx="14617">
                  <c:v>41576.677083333336</c:v>
                </c:pt>
                <c:pt idx="14618">
                  <c:v>41576.6875</c:v>
                </c:pt>
                <c:pt idx="14619">
                  <c:v>41576.697916666664</c:v>
                </c:pt>
                <c:pt idx="14620">
                  <c:v>41576.708333333336</c:v>
                </c:pt>
                <c:pt idx="14621">
                  <c:v>41576.71875</c:v>
                </c:pt>
                <c:pt idx="14622">
                  <c:v>41576.729166666664</c:v>
                </c:pt>
                <c:pt idx="14623">
                  <c:v>41576.739583333336</c:v>
                </c:pt>
                <c:pt idx="14624">
                  <c:v>41576.75</c:v>
                </c:pt>
                <c:pt idx="14625">
                  <c:v>41576.760416666664</c:v>
                </c:pt>
                <c:pt idx="14626">
                  <c:v>41576.770833333336</c:v>
                </c:pt>
                <c:pt idx="14627">
                  <c:v>41576.78125</c:v>
                </c:pt>
                <c:pt idx="14628">
                  <c:v>41576.791666666664</c:v>
                </c:pt>
                <c:pt idx="14629">
                  <c:v>41576.802083333336</c:v>
                </c:pt>
                <c:pt idx="14630">
                  <c:v>41576.8125</c:v>
                </c:pt>
                <c:pt idx="14631">
                  <c:v>41576.822916666664</c:v>
                </c:pt>
                <c:pt idx="14632">
                  <c:v>41576.833333333336</c:v>
                </c:pt>
                <c:pt idx="14633">
                  <c:v>41576.84375</c:v>
                </c:pt>
                <c:pt idx="14634">
                  <c:v>41576.854166666664</c:v>
                </c:pt>
                <c:pt idx="14635">
                  <c:v>41576.864583333336</c:v>
                </c:pt>
                <c:pt idx="14636">
                  <c:v>41576.875</c:v>
                </c:pt>
                <c:pt idx="14637">
                  <c:v>41576.885416666664</c:v>
                </c:pt>
                <c:pt idx="14638">
                  <c:v>41576.895833333336</c:v>
                </c:pt>
                <c:pt idx="14639">
                  <c:v>41576.90625</c:v>
                </c:pt>
                <c:pt idx="14640">
                  <c:v>41576.916666666664</c:v>
                </c:pt>
                <c:pt idx="14641">
                  <c:v>41576.927083333336</c:v>
                </c:pt>
                <c:pt idx="14642">
                  <c:v>41576.9375</c:v>
                </c:pt>
                <c:pt idx="14643">
                  <c:v>41576.947916666664</c:v>
                </c:pt>
                <c:pt idx="14644">
                  <c:v>41576.958333333336</c:v>
                </c:pt>
                <c:pt idx="14645">
                  <c:v>41576.96875</c:v>
                </c:pt>
                <c:pt idx="14646">
                  <c:v>41576.979166666664</c:v>
                </c:pt>
                <c:pt idx="14647">
                  <c:v>41576.989583333336</c:v>
                </c:pt>
                <c:pt idx="14648">
                  <c:v>41577</c:v>
                </c:pt>
                <c:pt idx="14649">
                  <c:v>41577.010416666664</c:v>
                </c:pt>
                <c:pt idx="14650">
                  <c:v>41577.020833333336</c:v>
                </c:pt>
                <c:pt idx="14651">
                  <c:v>41577.03125</c:v>
                </c:pt>
                <c:pt idx="14652">
                  <c:v>41577.041666666664</c:v>
                </c:pt>
                <c:pt idx="14653">
                  <c:v>41577.052083333336</c:v>
                </c:pt>
                <c:pt idx="14654">
                  <c:v>41577.0625</c:v>
                </c:pt>
                <c:pt idx="14655">
                  <c:v>41577.072916666664</c:v>
                </c:pt>
                <c:pt idx="14656">
                  <c:v>41577.083333333336</c:v>
                </c:pt>
                <c:pt idx="14657">
                  <c:v>41577.09375</c:v>
                </c:pt>
                <c:pt idx="14658">
                  <c:v>41577.104166666664</c:v>
                </c:pt>
                <c:pt idx="14659">
                  <c:v>41577.114583333336</c:v>
                </c:pt>
                <c:pt idx="14660">
                  <c:v>41577.125</c:v>
                </c:pt>
                <c:pt idx="14661">
                  <c:v>41577.135416666664</c:v>
                </c:pt>
                <c:pt idx="14662">
                  <c:v>41577.145833333336</c:v>
                </c:pt>
                <c:pt idx="14663">
                  <c:v>41577.15625</c:v>
                </c:pt>
                <c:pt idx="14664">
                  <c:v>41577.166666666664</c:v>
                </c:pt>
                <c:pt idx="14665">
                  <c:v>41577.177083333336</c:v>
                </c:pt>
                <c:pt idx="14666">
                  <c:v>41577.1875</c:v>
                </c:pt>
                <c:pt idx="14667">
                  <c:v>41577.197916666664</c:v>
                </c:pt>
                <c:pt idx="14668">
                  <c:v>41577.208333333336</c:v>
                </c:pt>
                <c:pt idx="14669">
                  <c:v>41577.21875</c:v>
                </c:pt>
                <c:pt idx="14670">
                  <c:v>41577.229166666664</c:v>
                </c:pt>
                <c:pt idx="14671">
                  <c:v>41577.239583333336</c:v>
                </c:pt>
                <c:pt idx="14672">
                  <c:v>41577.25</c:v>
                </c:pt>
                <c:pt idx="14673">
                  <c:v>41577.260416666664</c:v>
                </c:pt>
                <c:pt idx="14674">
                  <c:v>41577.270833333336</c:v>
                </c:pt>
                <c:pt idx="14675">
                  <c:v>41577.28125</c:v>
                </c:pt>
                <c:pt idx="14676">
                  <c:v>41577.291666666664</c:v>
                </c:pt>
                <c:pt idx="14677">
                  <c:v>41577.302083333336</c:v>
                </c:pt>
                <c:pt idx="14678">
                  <c:v>41577.3125</c:v>
                </c:pt>
                <c:pt idx="14679">
                  <c:v>41577.322916666664</c:v>
                </c:pt>
                <c:pt idx="14680">
                  <c:v>41577.333333333336</c:v>
                </c:pt>
                <c:pt idx="14681">
                  <c:v>41577.34375</c:v>
                </c:pt>
                <c:pt idx="14682">
                  <c:v>41577.354166666664</c:v>
                </c:pt>
                <c:pt idx="14683">
                  <c:v>41577.364583333336</c:v>
                </c:pt>
                <c:pt idx="14684">
                  <c:v>41577.375</c:v>
                </c:pt>
                <c:pt idx="14685">
                  <c:v>41577.385416666664</c:v>
                </c:pt>
                <c:pt idx="14686">
                  <c:v>41577.395833333336</c:v>
                </c:pt>
                <c:pt idx="14687">
                  <c:v>41577.40625</c:v>
                </c:pt>
                <c:pt idx="14688">
                  <c:v>41577.416666666664</c:v>
                </c:pt>
                <c:pt idx="14689">
                  <c:v>41577.427083333336</c:v>
                </c:pt>
                <c:pt idx="14690">
                  <c:v>41577.4375</c:v>
                </c:pt>
                <c:pt idx="14691">
                  <c:v>41577.447916666664</c:v>
                </c:pt>
                <c:pt idx="14692">
                  <c:v>41577.458333333336</c:v>
                </c:pt>
                <c:pt idx="14693">
                  <c:v>41577.46875</c:v>
                </c:pt>
                <c:pt idx="14694">
                  <c:v>41577.479166666664</c:v>
                </c:pt>
                <c:pt idx="14695">
                  <c:v>41577.489583333336</c:v>
                </c:pt>
                <c:pt idx="14696">
                  <c:v>41577.5</c:v>
                </c:pt>
                <c:pt idx="14697">
                  <c:v>41577.510416666664</c:v>
                </c:pt>
                <c:pt idx="14698">
                  <c:v>41577.520833333336</c:v>
                </c:pt>
                <c:pt idx="14699">
                  <c:v>41577.53125</c:v>
                </c:pt>
                <c:pt idx="14700">
                  <c:v>41577.541666666664</c:v>
                </c:pt>
                <c:pt idx="14701">
                  <c:v>41577.552083333336</c:v>
                </c:pt>
                <c:pt idx="14702">
                  <c:v>41577.5625</c:v>
                </c:pt>
                <c:pt idx="14703">
                  <c:v>41577.572916666664</c:v>
                </c:pt>
                <c:pt idx="14704">
                  <c:v>41577.583333333336</c:v>
                </c:pt>
                <c:pt idx="14705">
                  <c:v>41577.59375</c:v>
                </c:pt>
                <c:pt idx="14706">
                  <c:v>41577.604166666664</c:v>
                </c:pt>
                <c:pt idx="14707">
                  <c:v>41577.614583333336</c:v>
                </c:pt>
                <c:pt idx="14708">
                  <c:v>41577.625</c:v>
                </c:pt>
                <c:pt idx="14709">
                  <c:v>41577.635416666664</c:v>
                </c:pt>
                <c:pt idx="14710">
                  <c:v>41577.645833333336</c:v>
                </c:pt>
                <c:pt idx="14711">
                  <c:v>41577.65625</c:v>
                </c:pt>
                <c:pt idx="14712">
                  <c:v>41577.666666666664</c:v>
                </c:pt>
                <c:pt idx="14713">
                  <c:v>41577.677083333336</c:v>
                </c:pt>
                <c:pt idx="14714">
                  <c:v>41577.6875</c:v>
                </c:pt>
                <c:pt idx="14715">
                  <c:v>41577.697916666664</c:v>
                </c:pt>
                <c:pt idx="14716">
                  <c:v>41577.708333333336</c:v>
                </c:pt>
                <c:pt idx="14717">
                  <c:v>41577.71875</c:v>
                </c:pt>
                <c:pt idx="14718">
                  <c:v>41577.729166666664</c:v>
                </c:pt>
                <c:pt idx="14719">
                  <c:v>41577.739583333336</c:v>
                </c:pt>
                <c:pt idx="14720">
                  <c:v>41577.75</c:v>
                </c:pt>
                <c:pt idx="14721">
                  <c:v>41577.760416666664</c:v>
                </c:pt>
                <c:pt idx="14722">
                  <c:v>41577.770833333336</c:v>
                </c:pt>
                <c:pt idx="14723">
                  <c:v>41577.78125</c:v>
                </c:pt>
                <c:pt idx="14724">
                  <c:v>41577.791666666664</c:v>
                </c:pt>
                <c:pt idx="14725">
                  <c:v>41577.802083333336</c:v>
                </c:pt>
                <c:pt idx="14726">
                  <c:v>41577.8125</c:v>
                </c:pt>
                <c:pt idx="14727">
                  <c:v>41577.822916666664</c:v>
                </c:pt>
                <c:pt idx="14728">
                  <c:v>41577.833333333336</c:v>
                </c:pt>
                <c:pt idx="14729">
                  <c:v>41577.84375</c:v>
                </c:pt>
                <c:pt idx="14730">
                  <c:v>41577.854166666664</c:v>
                </c:pt>
                <c:pt idx="14731">
                  <c:v>41577.864583333336</c:v>
                </c:pt>
                <c:pt idx="14732">
                  <c:v>41577.875</c:v>
                </c:pt>
                <c:pt idx="14733">
                  <c:v>41577.885416666664</c:v>
                </c:pt>
                <c:pt idx="14734">
                  <c:v>41577.895833333336</c:v>
                </c:pt>
                <c:pt idx="14735">
                  <c:v>41577.90625</c:v>
                </c:pt>
                <c:pt idx="14736">
                  <c:v>41577.916666666664</c:v>
                </c:pt>
                <c:pt idx="14737">
                  <c:v>41577.927083333336</c:v>
                </c:pt>
                <c:pt idx="14738">
                  <c:v>41577.9375</c:v>
                </c:pt>
                <c:pt idx="14739">
                  <c:v>41577.947916666664</c:v>
                </c:pt>
                <c:pt idx="14740">
                  <c:v>41577.958333333336</c:v>
                </c:pt>
                <c:pt idx="14741">
                  <c:v>41577.96875</c:v>
                </c:pt>
                <c:pt idx="14742">
                  <c:v>41577.979166666664</c:v>
                </c:pt>
                <c:pt idx="14743">
                  <c:v>41577.989583333336</c:v>
                </c:pt>
                <c:pt idx="14744">
                  <c:v>41578</c:v>
                </c:pt>
                <c:pt idx="14745">
                  <c:v>41578.010416666664</c:v>
                </c:pt>
                <c:pt idx="14746">
                  <c:v>41578.020833333336</c:v>
                </c:pt>
                <c:pt idx="14747">
                  <c:v>41578.03125</c:v>
                </c:pt>
                <c:pt idx="14748">
                  <c:v>41578.041666666664</c:v>
                </c:pt>
                <c:pt idx="14749">
                  <c:v>41578.052083333336</c:v>
                </c:pt>
                <c:pt idx="14750">
                  <c:v>41578.0625</c:v>
                </c:pt>
                <c:pt idx="14751">
                  <c:v>41578.072916666664</c:v>
                </c:pt>
                <c:pt idx="14752">
                  <c:v>41578.083333333336</c:v>
                </c:pt>
                <c:pt idx="14753">
                  <c:v>41578.09375</c:v>
                </c:pt>
                <c:pt idx="14754">
                  <c:v>41578.104166666664</c:v>
                </c:pt>
                <c:pt idx="14755">
                  <c:v>41578.114583333336</c:v>
                </c:pt>
                <c:pt idx="14756">
                  <c:v>41578.125</c:v>
                </c:pt>
                <c:pt idx="14757">
                  <c:v>41578.135416666664</c:v>
                </c:pt>
                <c:pt idx="14758">
                  <c:v>41578.145833333336</c:v>
                </c:pt>
                <c:pt idx="14759">
                  <c:v>41578.15625</c:v>
                </c:pt>
                <c:pt idx="14760">
                  <c:v>41578.166666666664</c:v>
                </c:pt>
                <c:pt idx="14761">
                  <c:v>41578.177083333336</c:v>
                </c:pt>
                <c:pt idx="14762">
                  <c:v>41578.1875</c:v>
                </c:pt>
                <c:pt idx="14763">
                  <c:v>41578.197916666664</c:v>
                </c:pt>
                <c:pt idx="14764">
                  <c:v>41578.208333333336</c:v>
                </c:pt>
                <c:pt idx="14765">
                  <c:v>41578.21875</c:v>
                </c:pt>
                <c:pt idx="14766">
                  <c:v>41578.229166666664</c:v>
                </c:pt>
                <c:pt idx="14767">
                  <c:v>41578.239583333336</c:v>
                </c:pt>
                <c:pt idx="14768">
                  <c:v>41578.25</c:v>
                </c:pt>
                <c:pt idx="14769">
                  <c:v>41578.260416666664</c:v>
                </c:pt>
                <c:pt idx="14770">
                  <c:v>41578.270833333336</c:v>
                </c:pt>
                <c:pt idx="14771">
                  <c:v>41578.28125</c:v>
                </c:pt>
                <c:pt idx="14772">
                  <c:v>41578.291666666664</c:v>
                </c:pt>
                <c:pt idx="14773">
                  <c:v>41578.302083333336</c:v>
                </c:pt>
                <c:pt idx="14774">
                  <c:v>41578.3125</c:v>
                </c:pt>
                <c:pt idx="14775">
                  <c:v>41578.322916666664</c:v>
                </c:pt>
                <c:pt idx="14776">
                  <c:v>41578.333333333336</c:v>
                </c:pt>
                <c:pt idx="14777">
                  <c:v>41578.34375</c:v>
                </c:pt>
                <c:pt idx="14778">
                  <c:v>41578.354166666664</c:v>
                </c:pt>
                <c:pt idx="14779">
                  <c:v>41578.364583333336</c:v>
                </c:pt>
                <c:pt idx="14780">
                  <c:v>41578.375</c:v>
                </c:pt>
                <c:pt idx="14781">
                  <c:v>41578.385416666664</c:v>
                </c:pt>
                <c:pt idx="14782">
                  <c:v>41578.395833333336</c:v>
                </c:pt>
                <c:pt idx="14783">
                  <c:v>41578.40625</c:v>
                </c:pt>
                <c:pt idx="14784">
                  <c:v>41578.416666666664</c:v>
                </c:pt>
                <c:pt idx="14785">
                  <c:v>41578.427083333336</c:v>
                </c:pt>
                <c:pt idx="14786">
                  <c:v>41578.4375</c:v>
                </c:pt>
                <c:pt idx="14787">
                  <c:v>41578.447916666664</c:v>
                </c:pt>
                <c:pt idx="14788">
                  <c:v>41578.458333333336</c:v>
                </c:pt>
                <c:pt idx="14789">
                  <c:v>41578.46875</c:v>
                </c:pt>
                <c:pt idx="14790">
                  <c:v>41578.479166666664</c:v>
                </c:pt>
                <c:pt idx="14791">
                  <c:v>41578.489583333336</c:v>
                </c:pt>
                <c:pt idx="14792">
                  <c:v>41578.5</c:v>
                </c:pt>
                <c:pt idx="14793">
                  <c:v>41578.510416666664</c:v>
                </c:pt>
                <c:pt idx="14794">
                  <c:v>41578.520833333336</c:v>
                </c:pt>
                <c:pt idx="14795">
                  <c:v>41578.53125</c:v>
                </c:pt>
                <c:pt idx="14796">
                  <c:v>41578.541666666664</c:v>
                </c:pt>
                <c:pt idx="14797">
                  <c:v>41578.552083333336</c:v>
                </c:pt>
                <c:pt idx="14798">
                  <c:v>41578.5625</c:v>
                </c:pt>
                <c:pt idx="14799">
                  <c:v>41578.572916666664</c:v>
                </c:pt>
                <c:pt idx="14800">
                  <c:v>41578.583333333336</c:v>
                </c:pt>
                <c:pt idx="14801">
                  <c:v>41578.59375</c:v>
                </c:pt>
                <c:pt idx="14802">
                  <c:v>41578.604166666664</c:v>
                </c:pt>
                <c:pt idx="14803">
                  <c:v>41578.614583333336</c:v>
                </c:pt>
                <c:pt idx="14804">
                  <c:v>41578.625</c:v>
                </c:pt>
                <c:pt idx="14805">
                  <c:v>41578.635416666664</c:v>
                </c:pt>
                <c:pt idx="14806">
                  <c:v>41578.645833333336</c:v>
                </c:pt>
                <c:pt idx="14807">
                  <c:v>41578.65625</c:v>
                </c:pt>
                <c:pt idx="14808">
                  <c:v>41578.6875</c:v>
                </c:pt>
                <c:pt idx="14809">
                  <c:v>41578.697916666664</c:v>
                </c:pt>
                <c:pt idx="14810">
                  <c:v>41578.708333333336</c:v>
                </c:pt>
                <c:pt idx="14811">
                  <c:v>41578.718055555553</c:v>
                </c:pt>
                <c:pt idx="14812">
                  <c:v>41578.71875</c:v>
                </c:pt>
                <c:pt idx="14813">
                  <c:v>41578.729166666664</c:v>
                </c:pt>
                <c:pt idx="14814">
                  <c:v>41578.739583333336</c:v>
                </c:pt>
                <c:pt idx="14815">
                  <c:v>41578.75</c:v>
                </c:pt>
                <c:pt idx="14816">
                  <c:v>41578.760416666664</c:v>
                </c:pt>
                <c:pt idx="14817">
                  <c:v>41578.770833333336</c:v>
                </c:pt>
                <c:pt idx="14818">
                  <c:v>41578.78125</c:v>
                </c:pt>
                <c:pt idx="14819">
                  <c:v>41578.791666666664</c:v>
                </c:pt>
                <c:pt idx="14820">
                  <c:v>41578.802083333336</c:v>
                </c:pt>
                <c:pt idx="14821">
                  <c:v>41578.8125</c:v>
                </c:pt>
                <c:pt idx="14822">
                  <c:v>41578.822916666664</c:v>
                </c:pt>
                <c:pt idx="14823">
                  <c:v>41578.833333333336</c:v>
                </c:pt>
                <c:pt idx="14824">
                  <c:v>41578.84375</c:v>
                </c:pt>
                <c:pt idx="14825">
                  <c:v>41578.854166666664</c:v>
                </c:pt>
                <c:pt idx="14826">
                  <c:v>41578.864583333336</c:v>
                </c:pt>
                <c:pt idx="14827">
                  <c:v>41578.875</c:v>
                </c:pt>
                <c:pt idx="14828">
                  <c:v>41578.885416666664</c:v>
                </c:pt>
                <c:pt idx="14829">
                  <c:v>41578.895833333336</c:v>
                </c:pt>
                <c:pt idx="14830">
                  <c:v>41578.90625</c:v>
                </c:pt>
                <c:pt idx="14831">
                  <c:v>41578.916666666664</c:v>
                </c:pt>
                <c:pt idx="14832">
                  <c:v>41578.927083333336</c:v>
                </c:pt>
                <c:pt idx="14833">
                  <c:v>41578.9375</c:v>
                </c:pt>
                <c:pt idx="14834">
                  <c:v>41578.947916666664</c:v>
                </c:pt>
                <c:pt idx="14835">
                  <c:v>41578.958333333336</c:v>
                </c:pt>
                <c:pt idx="14836">
                  <c:v>41578.96875</c:v>
                </c:pt>
                <c:pt idx="14837">
                  <c:v>41578.979166666664</c:v>
                </c:pt>
                <c:pt idx="14838">
                  <c:v>41578.989583333336</c:v>
                </c:pt>
                <c:pt idx="14839">
                  <c:v>41579</c:v>
                </c:pt>
                <c:pt idx="14840">
                  <c:v>41579.010416666664</c:v>
                </c:pt>
                <c:pt idx="14841">
                  <c:v>41579.020833333336</c:v>
                </c:pt>
                <c:pt idx="14842">
                  <c:v>41579.03125</c:v>
                </c:pt>
                <c:pt idx="14843">
                  <c:v>41579.041666666664</c:v>
                </c:pt>
                <c:pt idx="14844">
                  <c:v>41579.052083333336</c:v>
                </c:pt>
                <c:pt idx="14845">
                  <c:v>41579.0625</c:v>
                </c:pt>
                <c:pt idx="14846">
                  <c:v>41579.072916666664</c:v>
                </c:pt>
                <c:pt idx="14847">
                  <c:v>41579.083333333336</c:v>
                </c:pt>
                <c:pt idx="14848">
                  <c:v>41579.09375</c:v>
                </c:pt>
                <c:pt idx="14849">
                  <c:v>41579.104166666664</c:v>
                </c:pt>
                <c:pt idx="14850">
                  <c:v>41579.114583333336</c:v>
                </c:pt>
                <c:pt idx="14851">
                  <c:v>41579.125</c:v>
                </c:pt>
                <c:pt idx="14852">
                  <c:v>41579.135416666664</c:v>
                </c:pt>
                <c:pt idx="14853">
                  <c:v>41579.145833333336</c:v>
                </c:pt>
                <c:pt idx="14854">
                  <c:v>41579.15625</c:v>
                </c:pt>
                <c:pt idx="14855">
                  <c:v>41579.166666666664</c:v>
                </c:pt>
                <c:pt idx="14856">
                  <c:v>41579.177083333336</c:v>
                </c:pt>
                <c:pt idx="14857">
                  <c:v>41579.1875</c:v>
                </c:pt>
                <c:pt idx="14858">
                  <c:v>41579.197916666664</c:v>
                </c:pt>
                <c:pt idx="14859">
                  <c:v>41579.207638888889</c:v>
                </c:pt>
                <c:pt idx="14860">
                  <c:v>41579.208333333336</c:v>
                </c:pt>
                <c:pt idx="14861">
                  <c:v>41579.21875</c:v>
                </c:pt>
                <c:pt idx="14862">
                  <c:v>41579.229166666664</c:v>
                </c:pt>
                <c:pt idx="14863">
                  <c:v>41579.239583333336</c:v>
                </c:pt>
                <c:pt idx="14864">
                  <c:v>41579.25</c:v>
                </c:pt>
                <c:pt idx="14865">
                  <c:v>41579.260416666664</c:v>
                </c:pt>
                <c:pt idx="14866">
                  <c:v>41579.270833333336</c:v>
                </c:pt>
                <c:pt idx="14867">
                  <c:v>41579.28125</c:v>
                </c:pt>
                <c:pt idx="14868">
                  <c:v>41579.291666666664</c:v>
                </c:pt>
                <c:pt idx="14869">
                  <c:v>41579.302083333336</c:v>
                </c:pt>
                <c:pt idx="14870">
                  <c:v>41579.3125</c:v>
                </c:pt>
                <c:pt idx="14871">
                  <c:v>41579.322916666664</c:v>
                </c:pt>
                <c:pt idx="14872">
                  <c:v>41579.333333333336</c:v>
                </c:pt>
                <c:pt idx="14873">
                  <c:v>41579.34375</c:v>
                </c:pt>
                <c:pt idx="14874">
                  <c:v>41579.354166666664</c:v>
                </c:pt>
                <c:pt idx="14875">
                  <c:v>41579.364583333336</c:v>
                </c:pt>
                <c:pt idx="14876">
                  <c:v>41579.375</c:v>
                </c:pt>
                <c:pt idx="14877">
                  <c:v>41579.385416666664</c:v>
                </c:pt>
                <c:pt idx="14878">
                  <c:v>41579.395833333336</c:v>
                </c:pt>
                <c:pt idx="14879">
                  <c:v>41579.40625</c:v>
                </c:pt>
                <c:pt idx="14880">
                  <c:v>41579.416666666664</c:v>
                </c:pt>
                <c:pt idx="14881">
                  <c:v>41579.427083333336</c:v>
                </c:pt>
                <c:pt idx="14882">
                  <c:v>41579.436805555553</c:v>
                </c:pt>
                <c:pt idx="14883">
                  <c:v>41579.4375</c:v>
                </c:pt>
                <c:pt idx="14884">
                  <c:v>41579.447916666664</c:v>
                </c:pt>
                <c:pt idx="14885">
                  <c:v>41579.458333333336</c:v>
                </c:pt>
                <c:pt idx="14886">
                  <c:v>41579.46875</c:v>
                </c:pt>
                <c:pt idx="14887">
                  <c:v>41579.479166666664</c:v>
                </c:pt>
                <c:pt idx="14888">
                  <c:v>41579.489583333336</c:v>
                </c:pt>
                <c:pt idx="14889">
                  <c:v>41579.5</c:v>
                </c:pt>
                <c:pt idx="14890">
                  <c:v>41579.510416666664</c:v>
                </c:pt>
                <c:pt idx="14891">
                  <c:v>41579.520833333336</c:v>
                </c:pt>
                <c:pt idx="14892">
                  <c:v>41579.53125</c:v>
                </c:pt>
                <c:pt idx="14893">
                  <c:v>41579.541666666664</c:v>
                </c:pt>
                <c:pt idx="14894">
                  <c:v>41579.552083333336</c:v>
                </c:pt>
                <c:pt idx="14895">
                  <c:v>41579.5625</c:v>
                </c:pt>
                <c:pt idx="14896">
                  <c:v>41579.572916666664</c:v>
                </c:pt>
                <c:pt idx="14897">
                  <c:v>41579.582638888889</c:v>
                </c:pt>
                <c:pt idx="14898">
                  <c:v>41579.583333333336</c:v>
                </c:pt>
                <c:pt idx="14899">
                  <c:v>41579.59375</c:v>
                </c:pt>
                <c:pt idx="14900">
                  <c:v>41579.604166666664</c:v>
                </c:pt>
                <c:pt idx="14901">
                  <c:v>41579.614583333336</c:v>
                </c:pt>
                <c:pt idx="14902">
                  <c:v>41579.625</c:v>
                </c:pt>
                <c:pt idx="14903">
                  <c:v>41579.635416666664</c:v>
                </c:pt>
                <c:pt idx="14904">
                  <c:v>41579.645833333336</c:v>
                </c:pt>
                <c:pt idx="14905">
                  <c:v>41579.65625</c:v>
                </c:pt>
                <c:pt idx="14906">
                  <c:v>41579.666666666664</c:v>
                </c:pt>
                <c:pt idx="14907">
                  <c:v>41579.677083333336</c:v>
                </c:pt>
                <c:pt idx="14908">
                  <c:v>41579.6875</c:v>
                </c:pt>
                <c:pt idx="14909">
                  <c:v>41579.697916666664</c:v>
                </c:pt>
                <c:pt idx="14910">
                  <c:v>41579.708333333336</c:v>
                </c:pt>
                <c:pt idx="14911">
                  <c:v>41579.71875</c:v>
                </c:pt>
                <c:pt idx="14912">
                  <c:v>41579.728472222225</c:v>
                </c:pt>
                <c:pt idx="14913">
                  <c:v>41579.729166666664</c:v>
                </c:pt>
                <c:pt idx="14914">
                  <c:v>41579.739583333336</c:v>
                </c:pt>
                <c:pt idx="14915">
                  <c:v>41579.75</c:v>
                </c:pt>
                <c:pt idx="14916">
                  <c:v>41579.760416666664</c:v>
                </c:pt>
                <c:pt idx="14917">
                  <c:v>41579.770833333336</c:v>
                </c:pt>
                <c:pt idx="14918">
                  <c:v>41579.78125</c:v>
                </c:pt>
                <c:pt idx="14919">
                  <c:v>41579.791666666664</c:v>
                </c:pt>
                <c:pt idx="14920">
                  <c:v>41579.802083333336</c:v>
                </c:pt>
                <c:pt idx="14921">
                  <c:v>41579.8125</c:v>
                </c:pt>
                <c:pt idx="14922">
                  <c:v>41579.822916666664</c:v>
                </c:pt>
                <c:pt idx="14923">
                  <c:v>41579.833333333336</c:v>
                </c:pt>
                <c:pt idx="14924">
                  <c:v>41579.84375</c:v>
                </c:pt>
                <c:pt idx="14925">
                  <c:v>41579.854166666664</c:v>
                </c:pt>
                <c:pt idx="14926">
                  <c:v>41579.864583333336</c:v>
                </c:pt>
                <c:pt idx="14927">
                  <c:v>41579.875</c:v>
                </c:pt>
                <c:pt idx="14928">
                  <c:v>41579.885416666664</c:v>
                </c:pt>
                <c:pt idx="14929">
                  <c:v>41579.895833333336</c:v>
                </c:pt>
                <c:pt idx="14930">
                  <c:v>41579.90625</c:v>
                </c:pt>
                <c:pt idx="14931">
                  <c:v>41579.916666666664</c:v>
                </c:pt>
                <c:pt idx="14932">
                  <c:v>41579.927083333336</c:v>
                </c:pt>
                <c:pt idx="14933">
                  <c:v>41579.9375</c:v>
                </c:pt>
                <c:pt idx="14934">
                  <c:v>41579.947916666664</c:v>
                </c:pt>
                <c:pt idx="14935">
                  <c:v>41579.958333333336</c:v>
                </c:pt>
                <c:pt idx="14936">
                  <c:v>41579.96875</c:v>
                </c:pt>
                <c:pt idx="14937">
                  <c:v>41579.979166666664</c:v>
                </c:pt>
                <c:pt idx="14938">
                  <c:v>41579.989583333336</c:v>
                </c:pt>
                <c:pt idx="14939">
                  <c:v>41580</c:v>
                </c:pt>
                <c:pt idx="14940">
                  <c:v>41580.010416666664</c:v>
                </c:pt>
                <c:pt idx="14941">
                  <c:v>41580.020833333336</c:v>
                </c:pt>
                <c:pt idx="14942">
                  <c:v>41580.03125</c:v>
                </c:pt>
                <c:pt idx="14943">
                  <c:v>41580.041666666664</c:v>
                </c:pt>
                <c:pt idx="14944">
                  <c:v>41580.052083333336</c:v>
                </c:pt>
                <c:pt idx="14945">
                  <c:v>41580.0625</c:v>
                </c:pt>
                <c:pt idx="14946">
                  <c:v>41580.072916666664</c:v>
                </c:pt>
                <c:pt idx="14947">
                  <c:v>41580.083333333336</c:v>
                </c:pt>
                <c:pt idx="14948">
                  <c:v>41580.093055555553</c:v>
                </c:pt>
                <c:pt idx="14949">
                  <c:v>41580.09375</c:v>
                </c:pt>
                <c:pt idx="14950">
                  <c:v>41580.104166666664</c:v>
                </c:pt>
                <c:pt idx="14951">
                  <c:v>41580.114583333336</c:v>
                </c:pt>
                <c:pt idx="14952">
                  <c:v>41580.125</c:v>
                </c:pt>
                <c:pt idx="14953">
                  <c:v>41580.135416666664</c:v>
                </c:pt>
                <c:pt idx="14954">
                  <c:v>41580.145833333336</c:v>
                </c:pt>
                <c:pt idx="14955">
                  <c:v>41580.15625</c:v>
                </c:pt>
                <c:pt idx="14956">
                  <c:v>41580.166666666664</c:v>
                </c:pt>
                <c:pt idx="14957">
                  <c:v>41580.177083333336</c:v>
                </c:pt>
                <c:pt idx="14958">
                  <c:v>41580.1875</c:v>
                </c:pt>
                <c:pt idx="14959">
                  <c:v>41580.197916666664</c:v>
                </c:pt>
                <c:pt idx="14960">
                  <c:v>41580.208333333336</c:v>
                </c:pt>
                <c:pt idx="14961">
                  <c:v>41580.21875</c:v>
                </c:pt>
                <c:pt idx="14962">
                  <c:v>41580.229166666664</c:v>
                </c:pt>
                <c:pt idx="14963">
                  <c:v>41580.239583333336</c:v>
                </c:pt>
                <c:pt idx="14964">
                  <c:v>41580.25</c:v>
                </c:pt>
                <c:pt idx="14965">
                  <c:v>41580.260416666664</c:v>
                </c:pt>
                <c:pt idx="14966">
                  <c:v>41580.270833333336</c:v>
                </c:pt>
                <c:pt idx="14967">
                  <c:v>41580.28125</c:v>
                </c:pt>
                <c:pt idx="14968">
                  <c:v>41580.291666666664</c:v>
                </c:pt>
                <c:pt idx="14969">
                  <c:v>41580.302083333336</c:v>
                </c:pt>
                <c:pt idx="14970">
                  <c:v>41580.3125</c:v>
                </c:pt>
                <c:pt idx="14971">
                  <c:v>41580.322916666664</c:v>
                </c:pt>
                <c:pt idx="14972">
                  <c:v>41580.333333333336</c:v>
                </c:pt>
                <c:pt idx="14973">
                  <c:v>41580.34375</c:v>
                </c:pt>
                <c:pt idx="14974">
                  <c:v>41580.354166666664</c:v>
                </c:pt>
                <c:pt idx="14975">
                  <c:v>41580.363888888889</c:v>
                </c:pt>
                <c:pt idx="14976">
                  <c:v>41580.364583333336</c:v>
                </c:pt>
                <c:pt idx="14977">
                  <c:v>41580.375</c:v>
                </c:pt>
                <c:pt idx="14978">
                  <c:v>41580.385416666664</c:v>
                </c:pt>
                <c:pt idx="14979">
                  <c:v>41580.395833333336</c:v>
                </c:pt>
                <c:pt idx="14980">
                  <c:v>41580.40625</c:v>
                </c:pt>
                <c:pt idx="14981">
                  <c:v>41580.416666666664</c:v>
                </c:pt>
                <c:pt idx="14982">
                  <c:v>41580.427083333336</c:v>
                </c:pt>
                <c:pt idx="14983">
                  <c:v>41580.4375</c:v>
                </c:pt>
                <c:pt idx="14984">
                  <c:v>41580.447916666664</c:v>
                </c:pt>
                <c:pt idx="14985">
                  <c:v>41580.458333333336</c:v>
                </c:pt>
                <c:pt idx="14986">
                  <c:v>41580.46875</c:v>
                </c:pt>
                <c:pt idx="14987">
                  <c:v>41580.479166666664</c:v>
                </c:pt>
                <c:pt idx="14988">
                  <c:v>41580.489583333336</c:v>
                </c:pt>
                <c:pt idx="14989">
                  <c:v>41580.5</c:v>
                </c:pt>
                <c:pt idx="14990">
                  <c:v>41580.510416666664</c:v>
                </c:pt>
                <c:pt idx="14991">
                  <c:v>41580.520833333336</c:v>
                </c:pt>
                <c:pt idx="14992">
                  <c:v>41580.53125</c:v>
                </c:pt>
                <c:pt idx="14993">
                  <c:v>41580.541666666664</c:v>
                </c:pt>
                <c:pt idx="14994">
                  <c:v>41580.552083333336</c:v>
                </c:pt>
                <c:pt idx="14995">
                  <c:v>41580.5625</c:v>
                </c:pt>
                <c:pt idx="14996">
                  <c:v>41580.572916666664</c:v>
                </c:pt>
                <c:pt idx="14997">
                  <c:v>41580.583333333336</c:v>
                </c:pt>
                <c:pt idx="14998">
                  <c:v>41580.59375</c:v>
                </c:pt>
                <c:pt idx="14999">
                  <c:v>41580.604166666664</c:v>
                </c:pt>
                <c:pt idx="15000">
                  <c:v>41580.614583333336</c:v>
                </c:pt>
                <c:pt idx="15001">
                  <c:v>41580.625</c:v>
                </c:pt>
                <c:pt idx="15002">
                  <c:v>41580.635416666664</c:v>
                </c:pt>
                <c:pt idx="15003">
                  <c:v>41580.645833333336</c:v>
                </c:pt>
                <c:pt idx="15004">
                  <c:v>41580.65625</c:v>
                </c:pt>
                <c:pt idx="15005">
                  <c:v>41580.666666666664</c:v>
                </c:pt>
                <c:pt idx="15006">
                  <c:v>41580.677083333336</c:v>
                </c:pt>
                <c:pt idx="15007">
                  <c:v>41580.6875</c:v>
                </c:pt>
                <c:pt idx="15008">
                  <c:v>41580.697916666664</c:v>
                </c:pt>
                <c:pt idx="15009">
                  <c:v>41580.708333333336</c:v>
                </c:pt>
                <c:pt idx="15010">
                  <c:v>41580.71875</c:v>
                </c:pt>
                <c:pt idx="15011">
                  <c:v>41580.729166666664</c:v>
                </c:pt>
                <c:pt idx="15012">
                  <c:v>41580.739583333336</c:v>
                </c:pt>
                <c:pt idx="15013">
                  <c:v>41580.75</c:v>
                </c:pt>
                <c:pt idx="15014">
                  <c:v>41580.760416666664</c:v>
                </c:pt>
                <c:pt idx="15015">
                  <c:v>41580.770833333336</c:v>
                </c:pt>
                <c:pt idx="15016">
                  <c:v>41580.78125</c:v>
                </c:pt>
                <c:pt idx="15017">
                  <c:v>41580.791666666664</c:v>
                </c:pt>
                <c:pt idx="15018">
                  <c:v>41580.802083333336</c:v>
                </c:pt>
                <c:pt idx="15019">
                  <c:v>41580.8125</c:v>
                </c:pt>
                <c:pt idx="15020">
                  <c:v>41580.822916666664</c:v>
                </c:pt>
                <c:pt idx="15021">
                  <c:v>41580.833333333336</c:v>
                </c:pt>
                <c:pt idx="15022">
                  <c:v>41580.84375</c:v>
                </c:pt>
                <c:pt idx="15023">
                  <c:v>41580.854166666664</c:v>
                </c:pt>
                <c:pt idx="15024">
                  <c:v>41580.864583333336</c:v>
                </c:pt>
                <c:pt idx="15025">
                  <c:v>41580.875</c:v>
                </c:pt>
                <c:pt idx="15026">
                  <c:v>41580.885416666664</c:v>
                </c:pt>
                <c:pt idx="15027">
                  <c:v>41580.895833333336</c:v>
                </c:pt>
                <c:pt idx="15028">
                  <c:v>41580.90625</c:v>
                </c:pt>
                <c:pt idx="15029">
                  <c:v>41580.916666666664</c:v>
                </c:pt>
                <c:pt idx="15030">
                  <c:v>41580.927083333336</c:v>
                </c:pt>
                <c:pt idx="15031">
                  <c:v>41580.9375</c:v>
                </c:pt>
                <c:pt idx="15032">
                  <c:v>41580.947916666664</c:v>
                </c:pt>
                <c:pt idx="15033">
                  <c:v>41580.958333333336</c:v>
                </c:pt>
                <c:pt idx="15034">
                  <c:v>41580.96875</c:v>
                </c:pt>
                <c:pt idx="15035">
                  <c:v>41580.979166666664</c:v>
                </c:pt>
                <c:pt idx="15036">
                  <c:v>41580.989583333336</c:v>
                </c:pt>
                <c:pt idx="15037">
                  <c:v>41581</c:v>
                </c:pt>
                <c:pt idx="15038">
                  <c:v>41581.010416666664</c:v>
                </c:pt>
                <c:pt idx="15039">
                  <c:v>41581.020833333336</c:v>
                </c:pt>
                <c:pt idx="15040">
                  <c:v>41581.03125</c:v>
                </c:pt>
                <c:pt idx="15041">
                  <c:v>41581.041666666664</c:v>
                </c:pt>
                <c:pt idx="15042">
                  <c:v>41581.052083333336</c:v>
                </c:pt>
                <c:pt idx="15043">
                  <c:v>41581.0625</c:v>
                </c:pt>
                <c:pt idx="15044">
                  <c:v>41581.072916666664</c:v>
                </c:pt>
                <c:pt idx="15045">
                  <c:v>41581.083333333336</c:v>
                </c:pt>
                <c:pt idx="15046">
                  <c:v>41581.09375</c:v>
                </c:pt>
                <c:pt idx="15047">
                  <c:v>41581.104166666664</c:v>
                </c:pt>
                <c:pt idx="15048">
                  <c:v>41581.114583333336</c:v>
                </c:pt>
                <c:pt idx="15049">
                  <c:v>41581.125</c:v>
                </c:pt>
                <c:pt idx="15050">
                  <c:v>41581.135416666664</c:v>
                </c:pt>
                <c:pt idx="15051">
                  <c:v>41581.145833333336</c:v>
                </c:pt>
                <c:pt idx="15052">
                  <c:v>41581.15625</c:v>
                </c:pt>
                <c:pt idx="15053">
                  <c:v>41581.166666666664</c:v>
                </c:pt>
                <c:pt idx="15054">
                  <c:v>41581.177083333336</c:v>
                </c:pt>
                <c:pt idx="15055">
                  <c:v>41581.1875</c:v>
                </c:pt>
                <c:pt idx="15056">
                  <c:v>41581.197916666664</c:v>
                </c:pt>
                <c:pt idx="15057">
                  <c:v>41581.208333333336</c:v>
                </c:pt>
                <c:pt idx="15058">
                  <c:v>41581.21875</c:v>
                </c:pt>
                <c:pt idx="15059">
                  <c:v>41581.229166666664</c:v>
                </c:pt>
                <c:pt idx="15060">
                  <c:v>41581.239583333336</c:v>
                </c:pt>
                <c:pt idx="15061">
                  <c:v>41581.25</c:v>
                </c:pt>
                <c:pt idx="15062">
                  <c:v>41581.260416666664</c:v>
                </c:pt>
                <c:pt idx="15063">
                  <c:v>41581.270833333336</c:v>
                </c:pt>
                <c:pt idx="15064">
                  <c:v>41581.28125</c:v>
                </c:pt>
                <c:pt idx="15065">
                  <c:v>41581.291666666664</c:v>
                </c:pt>
                <c:pt idx="15066">
                  <c:v>41581.302083333336</c:v>
                </c:pt>
                <c:pt idx="15067">
                  <c:v>41581.3125</c:v>
                </c:pt>
                <c:pt idx="15068">
                  <c:v>41581.322916666664</c:v>
                </c:pt>
                <c:pt idx="15069">
                  <c:v>41581.333333333336</c:v>
                </c:pt>
                <c:pt idx="15070">
                  <c:v>41581.34375</c:v>
                </c:pt>
                <c:pt idx="15071">
                  <c:v>41581.354166666664</c:v>
                </c:pt>
                <c:pt idx="15072">
                  <c:v>41581.364583333336</c:v>
                </c:pt>
                <c:pt idx="15073">
                  <c:v>41581.375</c:v>
                </c:pt>
                <c:pt idx="15074">
                  <c:v>41581.385416666664</c:v>
                </c:pt>
                <c:pt idx="15075">
                  <c:v>41581.395833333336</c:v>
                </c:pt>
                <c:pt idx="15076">
                  <c:v>41581.40625</c:v>
                </c:pt>
                <c:pt idx="15077">
                  <c:v>41581.416666666664</c:v>
                </c:pt>
                <c:pt idx="15078">
                  <c:v>41581.427083333336</c:v>
                </c:pt>
                <c:pt idx="15079">
                  <c:v>41581.4375</c:v>
                </c:pt>
                <c:pt idx="15080">
                  <c:v>41581.447916666664</c:v>
                </c:pt>
                <c:pt idx="15081">
                  <c:v>41581.458333333336</c:v>
                </c:pt>
                <c:pt idx="15082">
                  <c:v>41581.46875</c:v>
                </c:pt>
                <c:pt idx="15083">
                  <c:v>41581.479166666664</c:v>
                </c:pt>
                <c:pt idx="15084">
                  <c:v>41581.489583333336</c:v>
                </c:pt>
                <c:pt idx="15085">
                  <c:v>41581.5</c:v>
                </c:pt>
                <c:pt idx="15086">
                  <c:v>41581.510416666664</c:v>
                </c:pt>
                <c:pt idx="15087">
                  <c:v>41581.520833333336</c:v>
                </c:pt>
                <c:pt idx="15088">
                  <c:v>41581.53125</c:v>
                </c:pt>
                <c:pt idx="15089">
                  <c:v>41581.541666666664</c:v>
                </c:pt>
                <c:pt idx="15090">
                  <c:v>41581.552083333336</c:v>
                </c:pt>
                <c:pt idx="15091">
                  <c:v>41581.5625</c:v>
                </c:pt>
                <c:pt idx="15092">
                  <c:v>41581.572916666664</c:v>
                </c:pt>
                <c:pt idx="15093">
                  <c:v>41581.583333333336</c:v>
                </c:pt>
                <c:pt idx="15094">
                  <c:v>41581.59375</c:v>
                </c:pt>
                <c:pt idx="15095">
                  <c:v>41581.604166666664</c:v>
                </c:pt>
                <c:pt idx="15096">
                  <c:v>41581.614583333336</c:v>
                </c:pt>
                <c:pt idx="15097">
                  <c:v>41581.625</c:v>
                </c:pt>
                <c:pt idx="15098">
                  <c:v>41581.635416666664</c:v>
                </c:pt>
                <c:pt idx="15099">
                  <c:v>41581.645833333336</c:v>
                </c:pt>
                <c:pt idx="15100">
                  <c:v>41581.65625</c:v>
                </c:pt>
                <c:pt idx="15101">
                  <c:v>41581.666666666664</c:v>
                </c:pt>
                <c:pt idx="15102">
                  <c:v>41581.677083333336</c:v>
                </c:pt>
                <c:pt idx="15103">
                  <c:v>41581.6875</c:v>
                </c:pt>
                <c:pt idx="15104">
                  <c:v>41581.697916666664</c:v>
                </c:pt>
                <c:pt idx="15105">
                  <c:v>41581.708333333336</c:v>
                </c:pt>
                <c:pt idx="15106">
                  <c:v>41581.71875</c:v>
                </c:pt>
                <c:pt idx="15107">
                  <c:v>41581.729166666664</c:v>
                </c:pt>
                <c:pt idx="15108">
                  <c:v>41581.739583333336</c:v>
                </c:pt>
                <c:pt idx="15109">
                  <c:v>41581.75</c:v>
                </c:pt>
                <c:pt idx="15110">
                  <c:v>41581.760416666664</c:v>
                </c:pt>
                <c:pt idx="15111">
                  <c:v>41581.770833333336</c:v>
                </c:pt>
                <c:pt idx="15112">
                  <c:v>41581.78125</c:v>
                </c:pt>
                <c:pt idx="15113">
                  <c:v>41581.791666666664</c:v>
                </c:pt>
                <c:pt idx="15114">
                  <c:v>41581.802083333336</c:v>
                </c:pt>
                <c:pt idx="15115">
                  <c:v>41581.8125</c:v>
                </c:pt>
                <c:pt idx="15116">
                  <c:v>41581.822916666664</c:v>
                </c:pt>
                <c:pt idx="15117">
                  <c:v>41581.833333333336</c:v>
                </c:pt>
                <c:pt idx="15118">
                  <c:v>41581.84375</c:v>
                </c:pt>
                <c:pt idx="15119">
                  <c:v>41581.854166666664</c:v>
                </c:pt>
                <c:pt idx="15120">
                  <c:v>41581.864583333336</c:v>
                </c:pt>
                <c:pt idx="15121">
                  <c:v>41581.875</c:v>
                </c:pt>
                <c:pt idx="15122">
                  <c:v>41581.885416666664</c:v>
                </c:pt>
                <c:pt idx="15123">
                  <c:v>41581.895833333336</c:v>
                </c:pt>
                <c:pt idx="15124">
                  <c:v>41581.90625</c:v>
                </c:pt>
                <c:pt idx="15125">
                  <c:v>41581.916666666664</c:v>
                </c:pt>
                <c:pt idx="15126">
                  <c:v>41581.926388888889</c:v>
                </c:pt>
                <c:pt idx="15127">
                  <c:v>41581.927083333336</c:v>
                </c:pt>
                <c:pt idx="15128">
                  <c:v>41581.9375</c:v>
                </c:pt>
                <c:pt idx="15129">
                  <c:v>41581.947916666664</c:v>
                </c:pt>
                <c:pt idx="15130">
                  <c:v>41581.958333333336</c:v>
                </c:pt>
                <c:pt idx="15131">
                  <c:v>41581.96875</c:v>
                </c:pt>
                <c:pt idx="15132">
                  <c:v>41581.979166666664</c:v>
                </c:pt>
                <c:pt idx="15133">
                  <c:v>41581.989583333336</c:v>
                </c:pt>
                <c:pt idx="15134">
                  <c:v>41582</c:v>
                </c:pt>
                <c:pt idx="15135">
                  <c:v>41582.010416666664</c:v>
                </c:pt>
                <c:pt idx="15136">
                  <c:v>41582.020833333336</c:v>
                </c:pt>
                <c:pt idx="15137">
                  <c:v>41582.03125</c:v>
                </c:pt>
                <c:pt idx="15138">
                  <c:v>41582.041666666664</c:v>
                </c:pt>
                <c:pt idx="15139">
                  <c:v>41582.052083333336</c:v>
                </c:pt>
                <c:pt idx="15140">
                  <c:v>41582.0625</c:v>
                </c:pt>
                <c:pt idx="15141">
                  <c:v>41582.072916666664</c:v>
                </c:pt>
                <c:pt idx="15142">
                  <c:v>41582.083333333336</c:v>
                </c:pt>
                <c:pt idx="15143">
                  <c:v>41582.09375</c:v>
                </c:pt>
                <c:pt idx="15144">
                  <c:v>41582.104166666664</c:v>
                </c:pt>
                <c:pt idx="15145">
                  <c:v>41582.114583333336</c:v>
                </c:pt>
                <c:pt idx="15146">
                  <c:v>41582.125</c:v>
                </c:pt>
                <c:pt idx="15147">
                  <c:v>41582.135416666664</c:v>
                </c:pt>
                <c:pt idx="15148">
                  <c:v>41582.145833333336</c:v>
                </c:pt>
                <c:pt idx="15149">
                  <c:v>41582.15625</c:v>
                </c:pt>
                <c:pt idx="15150">
                  <c:v>41582.166666666664</c:v>
                </c:pt>
                <c:pt idx="15151">
                  <c:v>41582.177083333336</c:v>
                </c:pt>
                <c:pt idx="15152">
                  <c:v>41582.1875</c:v>
                </c:pt>
                <c:pt idx="15153">
                  <c:v>41582.197916666664</c:v>
                </c:pt>
                <c:pt idx="15154">
                  <c:v>41582.208333333336</c:v>
                </c:pt>
                <c:pt idx="15155">
                  <c:v>41582.21875</c:v>
                </c:pt>
                <c:pt idx="15156">
                  <c:v>41582.229166666664</c:v>
                </c:pt>
                <c:pt idx="15157">
                  <c:v>41582.239583333336</c:v>
                </c:pt>
                <c:pt idx="15158">
                  <c:v>41582.25</c:v>
                </c:pt>
                <c:pt idx="15159">
                  <c:v>41582.260416666664</c:v>
                </c:pt>
                <c:pt idx="15160">
                  <c:v>41582.270833333336</c:v>
                </c:pt>
                <c:pt idx="15161">
                  <c:v>41582.28125</c:v>
                </c:pt>
                <c:pt idx="15162">
                  <c:v>41582.291666666664</c:v>
                </c:pt>
                <c:pt idx="15163">
                  <c:v>41582.302083333336</c:v>
                </c:pt>
                <c:pt idx="15164">
                  <c:v>41582.3125</c:v>
                </c:pt>
                <c:pt idx="15165">
                  <c:v>41582.322916666664</c:v>
                </c:pt>
                <c:pt idx="15166">
                  <c:v>41582.333333333336</c:v>
                </c:pt>
                <c:pt idx="15167">
                  <c:v>41582.34375</c:v>
                </c:pt>
                <c:pt idx="15168">
                  <c:v>41582.354166666664</c:v>
                </c:pt>
                <c:pt idx="15169">
                  <c:v>41582.364583333336</c:v>
                </c:pt>
                <c:pt idx="15170">
                  <c:v>41582.375</c:v>
                </c:pt>
                <c:pt idx="15171">
                  <c:v>41582.385416666664</c:v>
                </c:pt>
                <c:pt idx="15172">
                  <c:v>41582.395833333336</c:v>
                </c:pt>
                <c:pt idx="15173">
                  <c:v>41582.40625</c:v>
                </c:pt>
                <c:pt idx="15174">
                  <c:v>41582.416666666664</c:v>
                </c:pt>
                <c:pt idx="15175">
                  <c:v>41582.427083333336</c:v>
                </c:pt>
                <c:pt idx="15176">
                  <c:v>41582.4375</c:v>
                </c:pt>
                <c:pt idx="15177">
                  <c:v>41582.447916666664</c:v>
                </c:pt>
                <c:pt idx="15178">
                  <c:v>41582.458333333336</c:v>
                </c:pt>
                <c:pt idx="15179">
                  <c:v>41582.46875</c:v>
                </c:pt>
                <c:pt idx="15180">
                  <c:v>41582.479166666664</c:v>
                </c:pt>
                <c:pt idx="15181">
                  <c:v>41582.489583333336</c:v>
                </c:pt>
                <c:pt idx="15182">
                  <c:v>41582.5</c:v>
                </c:pt>
                <c:pt idx="15183">
                  <c:v>41582.510416666664</c:v>
                </c:pt>
                <c:pt idx="15184">
                  <c:v>41582.520833333336</c:v>
                </c:pt>
                <c:pt idx="15185">
                  <c:v>41582.53125</c:v>
                </c:pt>
                <c:pt idx="15186">
                  <c:v>41582.541666666664</c:v>
                </c:pt>
                <c:pt idx="15187">
                  <c:v>41582.552083333336</c:v>
                </c:pt>
                <c:pt idx="15188">
                  <c:v>41582.5625</c:v>
                </c:pt>
                <c:pt idx="15189">
                  <c:v>41582.572916666664</c:v>
                </c:pt>
                <c:pt idx="15190">
                  <c:v>41582.583333333336</c:v>
                </c:pt>
                <c:pt idx="15191">
                  <c:v>41582.59375</c:v>
                </c:pt>
                <c:pt idx="15192">
                  <c:v>41582.604166666664</c:v>
                </c:pt>
                <c:pt idx="15193">
                  <c:v>41582.614583333336</c:v>
                </c:pt>
                <c:pt idx="15194">
                  <c:v>41582.625</c:v>
                </c:pt>
                <c:pt idx="15195">
                  <c:v>41582.635416666664</c:v>
                </c:pt>
                <c:pt idx="15196">
                  <c:v>41582.645833333336</c:v>
                </c:pt>
                <c:pt idx="15197">
                  <c:v>41582.65625</c:v>
                </c:pt>
                <c:pt idx="15198">
                  <c:v>41582.666666666664</c:v>
                </c:pt>
                <c:pt idx="15199">
                  <c:v>41582.677083333336</c:v>
                </c:pt>
                <c:pt idx="15200">
                  <c:v>41582.6875</c:v>
                </c:pt>
                <c:pt idx="15201">
                  <c:v>41582.697916666664</c:v>
                </c:pt>
                <c:pt idx="15202">
                  <c:v>41582.708333333336</c:v>
                </c:pt>
                <c:pt idx="15203">
                  <c:v>41582.71875</c:v>
                </c:pt>
                <c:pt idx="15204">
                  <c:v>41582.729166666664</c:v>
                </c:pt>
                <c:pt idx="15205">
                  <c:v>41582.739583333336</c:v>
                </c:pt>
                <c:pt idx="15206">
                  <c:v>41582.75</c:v>
                </c:pt>
                <c:pt idx="15207">
                  <c:v>41582.760416666664</c:v>
                </c:pt>
                <c:pt idx="15208">
                  <c:v>41582.770833333336</c:v>
                </c:pt>
                <c:pt idx="15209">
                  <c:v>41582.78125</c:v>
                </c:pt>
                <c:pt idx="15210">
                  <c:v>41582.791666666664</c:v>
                </c:pt>
                <c:pt idx="15211">
                  <c:v>41582.802083333336</c:v>
                </c:pt>
                <c:pt idx="15212">
                  <c:v>41582.8125</c:v>
                </c:pt>
                <c:pt idx="15213">
                  <c:v>41582.822916666664</c:v>
                </c:pt>
                <c:pt idx="15214">
                  <c:v>41582.833333333336</c:v>
                </c:pt>
                <c:pt idx="15215">
                  <c:v>41582.84375</c:v>
                </c:pt>
                <c:pt idx="15216">
                  <c:v>41582.854166666664</c:v>
                </c:pt>
                <c:pt idx="15217">
                  <c:v>41582.864583333336</c:v>
                </c:pt>
                <c:pt idx="15218">
                  <c:v>41582.875</c:v>
                </c:pt>
                <c:pt idx="15219">
                  <c:v>41582.885416666664</c:v>
                </c:pt>
                <c:pt idx="15220">
                  <c:v>41582.895833333336</c:v>
                </c:pt>
                <c:pt idx="15221">
                  <c:v>41582.90625</c:v>
                </c:pt>
                <c:pt idx="15222">
                  <c:v>41582.916666666664</c:v>
                </c:pt>
                <c:pt idx="15223">
                  <c:v>41582.927083333336</c:v>
                </c:pt>
                <c:pt idx="15224">
                  <c:v>41582.9375</c:v>
                </c:pt>
                <c:pt idx="15225">
                  <c:v>41582.947916666664</c:v>
                </c:pt>
                <c:pt idx="15226">
                  <c:v>41582.958333333336</c:v>
                </c:pt>
                <c:pt idx="15227">
                  <c:v>41582.96875</c:v>
                </c:pt>
                <c:pt idx="15228">
                  <c:v>41582.979166666664</c:v>
                </c:pt>
                <c:pt idx="15229">
                  <c:v>41582.989583333336</c:v>
                </c:pt>
                <c:pt idx="15230">
                  <c:v>41583</c:v>
                </c:pt>
                <c:pt idx="15231">
                  <c:v>41583.010416666664</c:v>
                </c:pt>
                <c:pt idx="15232">
                  <c:v>41583.020833333336</c:v>
                </c:pt>
                <c:pt idx="15233">
                  <c:v>41583.03125</c:v>
                </c:pt>
                <c:pt idx="15234">
                  <c:v>41583.041666666664</c:v>
                </c:pt>
                <c:pt idx="15235">
                  <c:v>41583.052083333336</c:v>
                </c:pt>
                <c:pt idx="15236">
                  <c:v>41583.0625</c:v>
                </c:pt>
                <c:pt idx="15237">
                  <c:v>41583.072916666664</c:v>
                </c:pt>
                <c:pt idx="15238">
                  <c:v>41583.083333333336</c:v>
                </c:pt>
                <c:pt idx="15239">
                  <c:v>41583.09375</c:v>
                </c:pt>
                <c:pt idx="15240">
                  <c:v>41583.104166666664</c:v>
                </c:pt>
                <c:pt idx="15241">
                  <c:v>41583.114583333336</c:v>
                </c:pt>
                <c:pt idx="15242">
                  <c:v>41583.125</c:v>
                </c:pt>
                <c:pt idx="15243">
                  <c:v>41583.135416666664</c:v>
                </c:pt>
                <c:pt idx="15244">
                  <c:v>41583.145833333336</c:v>
                </c:pt>
                <c:pt idx="15245">
                  <c:v>41583.15625</c:v>
                </c:pt>
                <c:pt idx="15246">
                  <c:v>41583.166666666664</c:v>
                </c:pt>
                <c:pt idx="15247">
                  <c:v>41583.177083333336</c:v>
                </c:pt>
                <c:pt idx="15248">
                  <c:v>41583.1875</c:v>
                </c:pt>
                <c:pt idx="15249">
                  <c:v>41583.197916666664</c:v>
                </c:pt>
              </c:numCache>
            </c:numRef>
          </c:xVal>
          <c:yVal>
            <c:numRef>
              <c:f>'2013'!$B$2:$B$15251</c:f>
              <c:numCache>
                <c:formatCode>General</c:formatCode>
                <c:ptCount val="15250"/>
                <c:pt idx="0">
                  <c:v>855</c:v>
                </c:pt>
                <c:pt idx="1">
                  <c:v>862</c:v>
                </c:pt>
                <c:pt idx="2">
                  <c:v>869</c:v>
                </c:pt>
                <c:pt idx="3">
                  <c:v>876</c:v>
                </c:pt>
                <c:pt idx="4">
                  <c:v>883</c:v>
                </c:pt>
                <c:pt idx="5">
                  <c:v>890</c:v>
                </c:pt>
                <c:pt idx="6">
                  <c:v>897</c:v>
                </c:pt>
                <c:pt idx="7">
                  <c:v>897</c:v>
                </c:pt>
                <c:pt idx="8">
                  <c:v>897</c:v>
                </c:pt>
                <c:pt idx="9">
                  <c:v>890</c:v>
                </c:pt>
                <c:pt idx="10">
                  <c:v>890</c:v>
                </c:pt>
                <c:pt idx="11">
                  <c:v>890</c:v>
                </c:pt>
                <c:pt idx="12">
                  <c:v>890</c:v>
                </c:pt>
                <c:pt idx="13">
                  <c:v>890</c:v>
                </c:pt>
                <c:pt idx="14">
                  <c:v>890</c:v>
                </c:pt>
                <c:pt idx="15">
                  <c:v>890</c:v>
                </c:pt>
                <c:pt idx="16">
                  <c:v>890</c:v>
                </c:pt>
                <c:pt idx="17">
                  <c:v>890</c:v>
                </c:pt>
                <c:pt idx="18">
                  <c:v>890</c:v>
                </c:pt>
                <c:pt idx="19">
                  <c:v>890</c:v>
                </c:pt>
                <c:pt idx="20">
                  <c:v>883</c:v>
                </c:pt>
                <c:pt idx="21">
                  <c:v>883</c:v>
                </c:pt>
                <c:pt idx="22">
                  <c:v>883</c:v>
                </c:pt>
                <c:pt idx="23">
                  <c:v>876</c:v>
                </c:pt>
                <c:pt idx="24">
                  <c:v>869</c:v>
                </c:pt>
                <c:pt idx="25">
                  <c:v>855</c:v>
                </c:pt>
                <c:pt idx="26">
                  <c:v>848</c:v>
                </c:pt>
                <c:pt idx="27">
                  <c:v>834</c:v>
                </c:pt>
                <c:pt idx="28">
                  <c:v>828</c:v>
                </c:pt>
                <c:pt idx="29">
                  <c:v>821</c:v>
                </c:pt>
                <c:pt idx="30">
                  <c:v>814</c:v>
                </c:pt>
                <c:pt idx="31">
                  <c:v>807</c:v>
                </c:pt>
                <c:pt idx="32">
                  <c:v>794</c:v>
                </c:pt>
                <c:pt idx="33">
                  <c:v>781</c:v>
                </c:pt>
                <c:pt idx="34">
                  <c:v>761</c:v>
                </c:pt>
                <c:pt idx="35">
                  <c:v>755</c:v>
                </c:pt>
                <c:pt idx="36">
                  <c:v>748</c:v>
                </c:pt>
                <c:pt idx="37">
                  <c:v>735</c:v>
                </c:pt>
                <c:pt idx="38">
                  <c:v>723</c:v>
                </c:pt>
                <c:pt idx="39">
                  <c:v>710</c:v>
                </c:pt>
                <c:pt idx="40">
                  <c:v>710</c:v>
                </c:pt>
                <c:pt idx="41">
                  <c:v>698</c:v>
                </c:pt>
                <c:pt idx="42">
                  <c:v>686</c:v>
                </c:pt>
                <c:pt idx="43">
                  <c:v>673</c:v>
                </c:pt>
                <c:pt idx="44">
                  <c:v>661</c:v>
                </c:pt>
                <c:pt idx="45">
                  <c:v>661</c:v>
                </c:pt>
                <c:pt idx="46">
                  <c:v>644</c:v>
                </c:pt>
                <c:pt idx="47">
                  <c:v>638</c:v>
                </c:pt>
                <c:pt idx="48">
                  <c:v>626</c:v>
                </c:pt>
                <c:pt idx="49">
                  <c:v>620</c:v>
                </c:pt>
                <c:pt idx="50">
                  <c:v>620</c:v>
                </c:pt>
                <c:pt idx="51">
                  <c:v>609</c:v>
                </c:pt>
                <c:pt idx="52">
                  <c:v>614</c:v>
                </c:pt>
                <c:pt idx="53">
                  <c:v>614</c:v>
                </c:pt>
                <c:pt idx="54">
                  <c:v>614</c:v>
                </c:pt>
                <c:pt idx="55">
                  <c:v>626</c:v>
                </c:pt>
                <c:pt idx="56">
                  <c:v>638</c:v>
                </c:pt>
                <c:pt idx="57">
                  <c:v>638</c:v>
                </c:pt>
                <c:pt idx="58">
                  <c:v>649</c:v>
                </c:pt>
                <c:pt idx="59">
                  <c:v>661</c:v>
                </c:pt>
                <c:pt idx="60">
                  <c:v>686</c:v>
                </c:pt>
                <c:pt idx="61">
                  <c:v>698</c:v>
                </c:pt>
                <c:pt idx="62">
                  <c:v>698</c:v>
                </c:pt>
                <c:pt idx="63">
                  <c:v>698</c:v>
                </c:pt>
                <c:pt idx="64">
                  <c:v>692</c:v>
                </c:pt>
                <c:pt idx="65">
                  <c:v>698</c:v>
                </c:pt>
                <c:pt idx="66">
                  <c:v>704</c:v>
                </c:pt>
                <c:pt idx="67">
                  <c:v>704</c:v>
                </c:pt>
                <c:pt idx="68">
                  <c:v>698</c:v>
                </c:pt>
                <c:pt idx="69">
                  <c:v>692</c:v>
                </c:pt>
                <c:pt idx="70">
                  <c:v>686</c:v>
                </c:pt>
                <c:pt idx="71">
                  <c:v>686</c:v>
                </c:pt>
                <c:pt idx="72">
                  <c:v>686</c:v>
                </c:pt>
                <c:pt idx="73">
                  <c:v>692</c:v>
                </c:pt>
                <c:pt idx="74">
                  <c:v>686</c:v>
                </c:pt>
                <c:pt idx="75">
                  <c:v>686</c:v>
                </c:pt>
                <c:pt idx="76">
                  <c:v>686</c:v>
                </c:pt>
                <c:pt idx="77">
                  <c:v>673</c:v>
                </c:pt>
                <c:pt idx="78">
                  <c:v>661</c:v>
                </c:pt>
                <c:pt idx="79">
                  <c:v>655</c:v>
                </c:pt>
                <c:pt idx="80">
                  <c:v>655</c:v>
                </c:pt>
                <c:pt idx="81">
                  <c:v>655</c:v>
                </c:pt>
                <c:pt idx="82">
                  <c:v>655</c:v>
                </c:pt>
                <c:pt idx="83">
                  <c:v>649</c:v>
                </c:pt>
                <c:pt idx="84">
                  <c:v>649</c:v>
                </c:pt>
                <c:pt idx="85">
                  <c:v>649</c:v>
                </c:pt>
                <c:pt idx="86">
                  <c:v>649</c:v>
                </c:pt>
                <c:pt idx="87">
                  <c:v>638</c:v>
                </c:pt>
                <c:pt idx="88">
                  <c:v>638</c:v>
                </c:pt>
                <c:pt idx="89">
                  <c:v>638</c:v>
                </c:pt>
                <c:pt idx="90">
                  <c:v>638</c:v>
                </c:pt>
                <c:pt idx="91">
                  <c:v>638</c:v>
                </c:pt>
                <c:pt idx="92">
                  <c:v>638</c:v>
                </c:pt>
                <c:pt idx="93">
                  <c:v>638</c:v>
                </c:pt>
                <c:pt idx="94">
                  <c:v>632</c:v>
                </c:pt>
                <c:pt idx="95">
                  <c:v>632</c:v>
                </c:pt>
                <c:pt idx="96">
                  <c:v>632</c:v>
                </c:pt>
                <c:pt idx="97">
                  <c:v>632</c:v>
                </c:pt>
                <c:pt idx="98">
                  <c:v>655</c:v>
                </c:pt>
                <c:pt idx="99">
                  <c:v>667</c:v>
                </c:pt>
                <c:pt idx="100">
                  <c:v>667</c:v>
                </c:pt>
                <c:pt idx="101">
                  <c:v>655</c:v>
                </c:pt>
                <c:pt idx="102">
                  <c:v>649</c:v>
                </c:pt>
                <c:pt idx="103">
                  <c:v>649</c:v>
                </c:pt>
                <c:pt idx="104">
                  <c:v>655</c:v>
                </c:pt>
                <c:pt idx="105">
                  <c:v>655</c:v>
                </c:pt>
                <c:pt idx="106">
                  <c:v>655</c:v>
                </c:pt>
                <c:pt idx="107">
                  <c:v>661</c:v>
                </c:pt>
                <c:pt idx="108">
                  <c:v>667</c:v>
                </c:pt>
                <c:pt idx="109">
                  <c:v>667</c:v>
                </c:pt>
                <c:pt idx="110">
                  <c:v>673</c:v>
                </c:pt>
                <c:pt idx="111">
                  <c:v>679</c:v>
                </c:pt>
                <c:pt idx="112">
                  <c:v>686</c:v>
                </c:pt>
                <c:pt idx="113">
                  <c:v>692</c:v>
                </c:pt>
                <c:pt idx="114">
                  <c:v>692</c:v>
                </c:pt>
                <c:pt idx="115">
                  <c:v>698</c:v>
                </c:pt>
                <c:pt idx="116">
                  <c:v>698</c:v>
                </c:pt>
                <c:pt idx="117">
                  <c:v>698</c:v>
                </c:pt>
                <c:pt idx="118">
                  <c:v>698</c:v>
                </c:pt>
                <c:pt idx="119">
                  <c:v>698</c:v>
                </c:pt>
                <c:pt idx="120">
                  <c:v>698</c:v>
                </c:pt>
                <c:pt idx="121">
                  <c:v>698</c:v>
                </c:pt>
                <c:pt idx="122">
                  <c:v>692</c:v>
                </c:pt>
                <c:pt idx="123">
                  <c:v>692</c:v>
                </c:pt>
                <c:pt idx="124">
                  <c:v>686</c:v>
                </c:pt>
                <c:pt idx="125">
                  <c:v>686</c:v>
                </c:pt>
                <c:pt idx="126">
                  <c:v>686</c:v>
                </c:pt>
                <c:pt idx="127">
                  <c:v>686</c:v>
                </c:pt>
                <c:pt idx="128">
                  <c:v>686</c:v>
                </c:pt>
                <c:pt idx="129">
                  <c:v>679</c:v>
                </c:pt>
                <c:pt idx="130">
                  <c:v>679</c:v>
                </c:pt>
                <c:pt idx="131">
                  <c:v>679</c:v>
                </c:pt>
                <c:pt idx="132">
                  <c:v>679</c:v>
                </c:pt>
                <c:pt idx="133">
                  <c:v>679</c:v>
                </c:pt>
                <c:pt idx="134">
                  <c:v>673</c:v>
                </c:pt>
                <c:pt idx="135">
                  <c:v>673</c:v>
                </c:pt>
                <c:pt idx="136">
                  <c:v>667</c:v>
                </c:pt>
                <c:pt idx="137">
                  <c:v>667</c:v>
                </c:pt>
                <c:pt idx="138">
                  <c:v>667</c:v>
                </c:pt>
                <c:pt idx="139">
                  <c:v>667</c:v>
                </c:pt>
                <c:pt idx="140">
                  <c:v>667</c:v>
                </c:pt>
                <c:pt idx="141">
                  <c:v>667</c:v>
                </c:pt>
                <c:pt idx="142">
                  <c:v>667</c:v>
                </c:pt>
                <c:pt idx="143">
                  <c:v>667</c:v>
                </c:pt>
                <c:pt idx="144">
                  <c:v>661</c:v>
                </c:pt>
                <c:pt idx="145">
                  <c:v>661</c:v>
                </c:pt>
                <c:pt idx="146">
                  <c:v>655</c:v>
                </c:pt>
                <c:pt idx="147">
                  <c:v>649</c:v>
                </c:pt>
                <c:pt idx="148">
                  <c:v>649</c:v>
                </c:pt>
                <c:pt idx="149">
                  <c:v>649</c:v>
                </c:pt>
                <c:pt idx="150">
                  <c:v>649</c:v>
                </c:pt>
                <c:pt idx="151">
                  <c:v>644</c:v>
                </c:pt>
                <c:pt idx="152">
                  <c:v>632</c:v>
                </c:pt>
                <c:pt idx="153">
                  <c:v>626</c:v>
                </c:pt>
                <c:pt idx="154">
                  <c:v>649</c:v>
                </c:pt>
                <c:pt idx="155">
                  <c:v>710</c:v>
                </c:pt>
                <c:pt idx="156">
                  <c:v>828</c:v>
                </c:pt>
                <c:pt idx="157">
                  <c:v>862</c:v>
                </c:pt>
                <c:pt idx="158">
                  <c:v>855</c:v>
                </c:pt>
                <c:pt idx="159">
                  <c:v>855</c:v>
                </c:pt>
                <c:pt idx="160">
                  <c:v>862</c:v>
                </c:pt>
                <c:pt idx="161">
                  <c:v>869</c:v>
                </c:pt>
                <c:pt idx="162">
                  <c:v>897</c:v>
                </c:pt>
                <c:pt idx="163">
                  <c:v>926</c:v>
                </c:pt>
                <c:pt idx="164">
                  <c:v>933</c:v>
                </c:pt>
                <c:pt idx="165">
                  <c:v>919</c:v>
                </c:pt>
                <c:pt idx="166">
                  <c:v>940</c:v>
                </c:pt>
                <c:pt idx="167">
                  <c:v>992</c:v>
                </c:pt>
                <c:pt idx="168">
                  <c:v>1040</c:v>
                </c:pt>
                <c:pt idx="169">
                  <c:v>1050</c:v>
                </c:pt>
                <c:pt idx="170">
                  <c:v>1070</c:v>
                </c:pt>
                <c:pt idx="171">
                  <c:v>1080</c:v>
                </c:pt>
                <c:pt idx="172">
                  <c:v>1080</c:v>
                </c:pt>
                <c:pt idx="173">
                  <c:v>1080</c:v>
                </c:pt>
                <c:pt idx="174">
                  <c:v>1080</c:v>
                </c:pt>
                <c:pt idx="175">
                  <c:v>1080</c:v>
                </c:pt>
                <c:pt idx="176">
                  <c:v>1080</c:v>
                </c:pt>
                <c:pt idx="177">
                  <c:v>1090</c:v>
                </c:pt>
                <c:pt idx="178">
                  <c:v>1090</c:v>
                </c:pt>
                <c:pt idx="179">
                  <c:v>1080</c:v>
                </c:pt>
                <c:pt idx="180">
                  <c:v>1080</c:v>
                </c:pt>
                <c:pt idx="181">
                  <c:v>1070</c:v>
                </c:pt>
                <c:pt idx="182">
                  <c:v>1060</c:v>
                </c:pt>
                <c:pt idx="183">
                  <c:v>1060</c:v>
                </c:pt>
                <c:pt idx="184">
                  <c:v>1050</c:v>
                </c:pt>
                <c:pt idx="185">
                  <c:v>1050</c:v>
                </c:pt>
                <c:pt idx="186">
                  <c:v>1060</c:v>
                </c:pt>
                <c:pt idx="187">
                  <c:v>1060</c:v>
                </c:pt>
                <c:pt idx="188">
                  <c:v>1060</c:v>
                </c:pt>
                <c:pt idx="189">
                  <c:v>1070</c:v>
                </c:pt>
                <c:pt idx="190">
                  <c:v>1080</c:v>
                </c:pt>
                <c:pt idx="191">
                  <c:v>1100</c:v>
                </c:pt>
                <c:pt idx="192">
                  <c:v>1130</c:v>
                </c:pt>
                <c:pt idx="193">
                  <c:v>1160</c:v>
                </c:pt>
                <c:pt idx="194">
                  <c:v>1190</c:v>
                </c:pt>
                <c:pt idx="195">
                  <c:v>1220</c:v>
                </c:pt>
                <c:pt idx="196">
                  <c:v>1270</c:v>
                </c:pt>
                <c:pt idx="197">
                  <c:v>1310</c:v>
                </c:pt>
                <c:pt idx="198">
                  <c:v>1340</c:v>
                </c:pt>
                <c:pt idx="199">
                  <c:v>1380</c:v>
                </c:pt>
                <c:pt idx="200">
                  <c:v>1400</c:v>
                </c:pt>
                <c:pt idx="201">
                  <c:v>1420</c:v>
                </c:pt>
                <c:pt idx="202">
                  <c:v>1430</c:v>
                </c:pt>
                <c:pt idx="203">
                  <c:v>1430</c:v>
                </c:pt>
                <c:pt idx="204">
                  <c:v>1430</c:v>
                </c:pt>
                <c:pt idx="205">
                  <c:v>1430</c:v>
                </c:pt>
                <c:pt idx="206">
                  <c:v>1430</c:v>
                </c:pt>
                <c:pt idx="207">
                  <c:v>1420</c:v>
                </c:pt>
                <c:pt idx="208">
                  <c:v>1410</c:v>
                </c:pt>
                <c:pt idx="209">
                  <c:v>1400</c:v>
                </c:pt>
                <c:pt idx="210">
                  <c:v>1390</c:v>
                </c:pt>
                <c:pt idx="211">
                  <c:v>1380</c:v>
                </c:pt>
                <c:pt idx="212">
                  <c:v>1370</c:v>
                </c:pt>
                <c:pt idx="213">
                  <c:v>1370</c:v>
                </c:pt>
                <c:pt idx="214">
                  <c:v>1360</c:v>
                </c:pt>
                <c:pt idx="215">
                  <c:v>1350</c:v>
                </c:pt>
                <c:pt idx="216">
                  <c:v>1340</c:v>
                </c:pt>
                <c:pt idx="217">
                  <c:v>1340</c:v>
                </c:pt>
                <c:pt idx="218">
                  <c:v>1330</c:v>
                </c:pt>
                <c:pt idx="219">
                  <c:v>1330</c:v>
                </c:pt>
                <c:pt idx="220">
                  <c:v>1330</c:v>
                </c:pt>
                <c:pt idx="221">
                  <c:v>1330</c:v>
                </c:pt>
                <c:pt idx="222">
                  <c:v>1320</c:v>
                </c:pt>
                <c:pt idx="223">
                  <c:v>1320</c:v>
                </c:pt>
                <c:pt idx="224">
                  <c:v>1310</c:v>
                </c:pt>
                <c:pt idx="225">
                  <c:v>1300</c:v>
                </c:pt>
                <c:pt idx="226">
                  <c:v>1290</c:v>
                </c:pt>
                <c:pt idx="227">
                  <c:v>1280</c:v>
                </c:pt>
                <c:pt idx="228">
                  <c:v>1270</c:v>
                </c:pt>
                <c:pt idx="229">
                  <c:v>1250</c:v>
                </c:pt>
                <c:pt idx="230">
                  <c:v>1220</c:v>
                </c:pt>
                <c:pt idx="231">
                  <c:v>1220</c:v>
                </c:pt>
                <c:pt idx="232">
                  <c:v>1200</c:v>
                </c:pt>
                <c:pt idx="233">
                  <c:v>1180</c:v>
                </c:pt>
                <c:pt idx="234">
                  <c:v>1170</c:v>
                </c:pt>
                <c:pt idx="235">
                  <c:v>1170</c:v>
                </c:pt>
                <c:pt idx="236">
                  <c:v>1160</c:v>
                </c:pt>
                <c:pt idx="237">
                  <c:v>1150</c:v>
                </c:pt>
                <c:pt idx="238">
                  <c:v>1130</c:v>
                </c:pt>
                <c:pt idx="239">
                  <c:v>1130</c:v>
                </c:pt>
                <c:pt idx="240">
                  <c:v>1120</c:v>
                </c:pt>
                <c:pt idx="241">
                  <c:v>1110</c:v>
                </c:pt>
                <c:pt idx="242">
                  <c:v>1100</c:v>
                </c:pt>
                <c:pt idx="243">
                  <c:v>1090</c:v>
                </c:pt>
                <c:pt idx="244">
                  <c:v>1080</c:v>
                </c:pt>
                <c:pt idx="245">
                  <c:v>1080</c:v>
                </c:pt>
                <c:pt idx="246">
                  <c:v>1080</c:v>
                </c:pt>
                <c:pt idx="247">
                  <c:v>1080</c:v>
                </c:pt>
                <c:pt idx="248">
                  <c:v>1080</c:v>
                </c:pt>
                <c:pt idx="249">
                  <c:v>1070</c:v>
                </c:pt>
                <c:pt idx="250">
                  <c:v>1070</c:v>
                </c:pt>
                <c:pt idx="251">
                  <c:v>1070</c:v>
                </c:pt>
                <c:pt idx="252">
                  <c:v>1070</c:v>
                </c:pt>
                <c:pt idx="253">
                  <c:v>1070</c:v>
                </c:pt>
                <c:pt idx="254">
                  <c:v>1070</c:v>
                </c:pt>
                <c:pt idx="255">
                  <c:v>1070</c:v>
                </c:pt>
                <c:pt idx="256">
                  <c:v>1070</c:v>
                </c:pt>
                <c:pt idx="257">
                  <c:v>1070</c:v>
                </c:pt>
                <c:pt idx="258">
                  <c:v>1070</c:v>
                </c:pt>
                <c:pt idx="259">
                  <c:v>1070</c:v>
                </c:pt>
                <c:pt idx="260">
                  <c:v>1070</c:v>
                </c:pt>
                <c:pt idx="261">
                  <c:v>1070</c:v>
                </c:pt>
                <c:pt idx="262">
                  <c:v>1070</c:v>
                </c:pt>
                <c:pt idx="263">
                  <c:v>1060</c:v>
                </c:pt>
                <c:pt idx="264">
                  <c:v>1060</c:v>
                </c:pt>
                <c:pt idx="265">
                  <c:v>1060</c:v>
                </c:pt>
                <c:pt idx="266">
                  <c:v>1050</c:v>
                </c:pt>
                <c:pt idx="267">
                  <c:v>1050</c:v>
                </c:pt>
                <c:pt idx="268">
                  <c:v>1050</c:v>
                </c:pt>
                <c:pt idx="269">
                  <c:v>1050</c:v>
                </c:pt>
                <c:pt idx="270">
                  <c:v>1050</c:v>
                </c:pt>
                <c:pt idx="271">
                  <c:v>1040</c:v>
                </c:pt>
                <c:pt idx="272">
                  <c:v>1040</c:v>
                </c:pt>
                <c:pt idx="273">
                  <c:v>1040</c:v>
                </c:pt>
                <c:pt idx="274">
                  <c:v>1030</c:v>
                </c:pt>
                <c:pt idx="275">
                  <c:v>1030</c:v>
                </c:pt>
                <c:pt idx="276">
                  <c:v>1020</c:v>
                </c:pt>
                <c:pt idx="277">
                  <c:v>1020</c:v>
                </c:pt>
                <c:pt idx="278">
                  <c:v>1010</c:v>
                </c:pt>
                <c:pt idx="279">
                  <c:v>1010</c:v>
                </c:pt>
                <c:pt idx="280">
                  <c:v>1000</c:v>
                </c:pt>
                <c:pt idx="281">
                  <c:v>1000</c:v>
                </c:pt>
                <c:pt idx="282">
                  <c:v>992</c:v>
                </c:pt>
                <c:pt idx="283">
                  <c:v>992</c:v>
                </c:pt>
                <c:pt idx="284">
                  <c:v>985</c:v>
                </c:pt>
                <c:pt idx="285">
                  <c:v>985</c:v>
                </c:pt>
                <c:pt idx="286">
                  <c:v>977</c:v>
                </c:pt>
                <c:pt idx="287">
                  <c:v>977</c:v>
                </c:pt>
                <c:pt idx="288">
                  <c:v>970</c:v>
                </c:pt>
                <c:pt idx="289">
                  <c:v>962</c:v>
                </c:pt>
                <c:pt idx="290">
                  <c:v>962</c:v>
                </c:pt>
                <c:pt idx="291">
                  <c:v>955</c:v>
                </c:pt>
                <c:pt idx="292">
                  <c:v>955</c:v>
                </c:pt>
                <c:pt idx="293">
                  <c:v>955</c:v>
                </c:pt>
                <c:pt idx="294">
                  <c:v>948</c:v>
                </c:pt>
                <c:pt idx="295">
                  <c:v>948</c:v>
                </c:pt>
                <c:pt idx="296">
                  <c:v>940</c:v>
                </c:pt>
                <c:pt idx="297">
                  <c:v>940</c:v>
                </c:pt>
                <c:pt idx="298">
                  <c:v>933</c:v>
                </c:pt>
                <c:pt idx="299">
                  <c:v>933</c:v>
                </c:pt>
                <c:pt idx="300">
                  <c:v>926</c:v>
                </c:pt>
                <c:pt idx="301">
                  <c:v>919</c:v>
                </c:pt>
                <c:pt idx="302">
                  <c:v>911</c:v>
                </c:pt>
                <c:pt idx="303">
                  <c:v>904</c:v>
                </c:pt>
                <c:pt idx="304">
                  <c:v>897</c:v>
                </c:pt>
                <c:pt idx="305">
                  <c:v>897</c:v>
                </c:pt>
                <c:pt idx="306">
                  <c:v>890</c:v>
                </c:pt>
                <c:pt idx="307">
                  <c:v>883</c:v>
                </c:pt>
                <c:pt idx="308">
                  <c:v>876</c:v>
                </c:pt>
                <c:pt idx="309">
                  <c:v>869</c:v>
                </c:pt>
                <c:pt idx="310">
                  <c:v>862</c:v>
                </c:pt>
                <c:pt idx="311">
                  <c:v>855</c:v>
                </c:pt>
                <c:pt idx="312">
                  <c:v>848</c:v>
                </c:pt>
                <c:pt idx="313">
                  <c:v>841</c:v>
                </c:pt>
                <c:pt idx="314">
                  <c:v>828</c:v>
                </c:pt>
                <c:pt idx="315">
                  <c:v>821</c:v>
                </c:pt>
                <c:pt idx="316">
                  <c:v>814</c:v>
                </c:pt>
                <c:pt idx="317">
                  <c:v>807</c:v>
                </c:pt>
                <c:pt idx="318">
                  <c:v>794</c:v>
                </c:pt>
                <c:pt idx="319">
                  <c:v>774</c:v>
                </c:pt>
                <c:pt idx="320">
                  <c:v>755</c:v>
                </c:pt>
                <c:pt idx="321">
                  <c:v>748</c:v>
                </c:pt>
                <c:pt idx="322">
                  <c:v>735</c:v>
                </c:pt>
                <c:pt idx="323">
                  <c:v>723</c:v>
                </c:pt>
                <c:pt idx="324">
                  <c:v>710</c:v>
                </c:pt>
                <c:pt idx="325">
                  <c:v>704</c:v>
                </c:pt>
                <c:pt idx="326">
                  <c:v>698</c:v>
                </c:pt>
                <c:pt idx="327">
                  <c:v>686</c:v>
                </c:pt>
                <c:pt idx="328">
                  <c:v>679</c:v>
                </c:pt>
                <c:pt idx="329">
                  <c:v>673</c:v>
                </c:pt>
                <c:pt idx="330">
                  <c:v>673</c:v>
                </c:pt>
                <c:pt idx="331">
                  <c:v>667</c:v>
                </c:pt>
                <c:pt idx="332">
                  <c:v>661</c:v>
                </c:pt>
                <c:pt idx="333">
                  <c:v>655</c:v>
                </c:pt>
                <c:pt idx="334">
                  <c:v>655</c:v>
                </c:pt>
                <c:pt idx="335">
                  <c:v>649</c:v>
                </c:pt>
                <c:pt idx="336">
                  <c:v>649</c:v>
                </c:pt>
                <c:pt idx="337">
                  <c:v>649</c:v>
                </c:pt>
                <c:pt idx="338">
                  <c:v>655</c:v>
                </c:pt>
                <c:pt idx="339">
                  <c:v>661</c:v>
                </c:pt>
                <c:pt idx="340">
                  <c:v>661</c:v>
                </c:pt>
                <c:pt idx="341">
                  <c:v>661</c:v>
                </c:pt>
                <c:pt idx="342">
                  <c:v>667</c:v>
                </c:pt>
                <c:pt idx="343">
                  <c:v>667</c:v>
                </c:pt>
                <c:pt idx="344">
                  <c:v>667</c:v>
                </c:pt>
                <c:pt idx="345">
                  <c:v>661</c:v>
                </c:pt>
                <c:pt idx="346">
                  <c:v>655</c:v>
                </c:pt>
                <c:pt idx="347">
                  <c:v>655</c:v>
                </c:pt>
                <c:pt idx="348">
                  <c:v>649</c:v>
                </c:pt>
                <c:pt idx="349">
                  <c:v>649</c:v>
                </c:pt>
                <c:pt idx="350">
                  <c:v>649</c:v>
                </c:pt>
                <c:pt idx="351">
                  <c:v>649</c:v>
                </c:pt>
                <c:pt idx="352">
                  <c:v>649</c:v>
                </c:pt>
                <c:pt idx="353">
                  <c:v>649</c:v>
                </c:pt>
                <c:pt idx="354">
                  <c:v>649</c:v>
                </c:pt>
                <c:pt idx="355">
                  <c:v>661</c:v>
                </c:pt>
                <c:pt idx="356">
                  <c:v>667</c:v>
                </c:pt>
                <c:pt idx="357">
                  <c:v>673</c:v>
                </c:pt>
                <c:pt idx="358">
                  <c:v>673</c:v>
                </c:pt>
                <c:pt idx="359">
                  <c:v>673</c:v>
                </c:pt>
                <c:pt idx="360">
                  <c:v>679</c:v>
                </c:pt>
                <c:pt idx="361">
                  <c:v>686</c:v>
                </c:pt>
                <c:pt idx="362">
                  <c:v>692</c:v>
                </c:pt>
                <c:pt idx="363">
                  <c:v>692</c:v>
                </c:pt>
                <c:pt idx="364">
                  <c:v>692</c:v>
                </c:pt>
                <c:pt idx="365">
                  <c:v>692</c:v>
                </c:pt>
                <c:pt idx="366">
                  <c:v>692</c:v>
                </c:pt>
                <c:pt idx="367">
                  <c:v>692</c:v>
                </c:pt>
                <c:pt idx="368">
                  <c:v>686</c:v>
                </c:pt>
                <c:pt idx="369">
                  <c:v>686</c:v>
                </c:pt>
                <c:pt idx="370">
                  <c:v>679</c:v>
                </c:pt>
                <c:pt idx="371">
                  <c:v>673</c:v>
                </c:pt>
                <c:pt idx="372">
                  <c:v>673</c:v>
                </c:pt>
                <c:pt idx="373">
                  <c:v>667</c:v>
                </c:pt>
                <c:pt idx="374">
                  <c:v>667</c:v>
                </c:pt>
                <c:pt idx="375">
                  <c:v>667</c:v>
                </c:pt>
                <c:pt idx="376">
                  <c:v>661</c:v>
                </c:pt>
                <c:pt idx="377">
                  <c:v>661</c:v>
                </c:pt>
                <c:pt idx="378">
                  <c:v>655</c:v>
                </c:pt>
                <c:pt idx="379">
                  <c:v>649</c:v>
                </c:pt>
                <c:pt idx="380">
                  <c:v>649</c:v>
                </c:pt>
                <c:pt idx="381">
                  <c:v>649</c:v>
                </c:pt>
                <c:pt idx="382">
                  <c:v>655</c:v>
                </c:pt>
                <c:pt idx="383">
                  <c:v>655</c:v>
                </c:pt>
                <c:pt idx="384">
                  <c:v>655</c:v>
                </c:pt>
                <c:pt idx="385">
                  <c:v>661</c:v>
                </c:pt>
                <c:pt idx="386">
                  <c:v>667</c:v>
                </c:pt>
                <c:pt idx="387">
                  <c:v>667</c:v>
                </c:pt>
                <c:pt idx="388">
                  <c:v>673</c:v>
                </c:pt>
                <c:pt idx="389">
                  <c:v>673</c:v>
                </c:pt>
                <c:pt idx="390">
                  <c:v>673</c:v>
                </c:pt>
                <c:pt idx="391">
                  <c:v>673</c:v>
                </c:pt>
                <c:pt idx="392">
                  <c:v>673</c:v>
                </c:pt>
                <c:pt idx="393">
                  <c:v>679</c:v>
                </c:pt>
                <c:pt idx="394">
                  <c:v>679</c:v>
                </c:pt>
                <c:pt idx="395">
                  <c:v>673</c:v>
                </c:pt>
                <c:pt idx="396">
                  <c:v>667</c:v>
                </c:pt>
                <c:pt idx="397">
                  <c:v>655</c:v>
                </c:pt>
                <c:pt idx="398">
                  <c:v>644</c:v>
                </c:pt>
                <c:pt idx="399">
                  <c:v>632</c:v>
                </c:pt>
                <c:pt idx="400">
                  <c:v>620</c:v>
                </c:pt>
                <c:pt idx="401">
                  <c:v>609</c:v>
                </c:pt>
                <c:pt idx="402">
                  <c:v>597</c:v>
                </c:pt>
                <c:pt idx="403">
                  <c:v>597</c:v>
                </c:pt>
                <c:pt idx="404">
                  <c:v>592</c:v>
                </c:pt>
                <c:pt idx="405">
                  <c:v>592</c:v>
                </c:pt>
                <c:pt idx="406">
                  <c:v>592</c:v>
                </c:pt>
                <c:pt idx="407">
                  <c:v>586</c:v>
                </c:pt>
                <c:pt idx="408">
                  <c:v>592</c:v>
                </c:pt>
                <c:pt idx="409">
                  <c:v>597</c:v>
                </c:pt>
                <c:pt idx="410">
                  <c:v>597</c:v>
                </c:pt>
                <c:pt idx="411">
                  <c:v>597</c:v>
                </c:pt>
                <c:pt idx="412">
                  <c:v>597</c:v>
                </c:pt>
                <c:pt idx="413">
                  <c:v>597</c:v>
                </c:pt>
                <c:pt idx="414">
                  <c:v>603</c:v>
                </c:pt>
                <c:pt idx="415">
                  <c:v>597</c:v>
                </c:pt>
                <c:pt idx="416">
                  <c:v>597</c:v>
                </c:pt>
                <c:pt idx="417">
                  <c:v>592</c:v>
                </c:pt>
                <c:pt idx="418">
                  <c:v>597</c:v>
                </c:pt>
                <c:pt idx="419">
                  <c:v>592</c:v>
                </c:pt>
                <c:pt idx="420">
                  <c:v>592</c:v>
                </c:pt>
                <c:pt idx="421">
                  <c:v>586</c:v>
                </c:pt>
                <c:pt idx="422">
                  <c:v>581</c:v>
                </c:pt>
                <c:pt idx="423">
                  <c:v>575</c:v>
                </c:pt>
                <c:pt idx="424">
                  <c:v>575</c:v>
                </c:pt>
                <c:pt idx="425">
                  <c:v>569</c:v>
                </c:pt>
                <c:pt idx="426">
                  <c:v>559</c:v>
                </c:pt>
                <c:pt idx="427">
                  <c:v>553</c:v>
                </c:pt>
                <c:pt idx="428">
                  <c:v>548</c:v>
                </c:pt>
                <c:pt idx="429">
                  <c:v>542</c:v>
                </c:pt>
                <c:pt idx="430">
                  <c:v>532</c:v>
                </c:pt>
                <c:pt idx="431">
                  <c:v>526</c:v>
                </c:pt>
                <c:pt idx="432">
                  <c:v>521</c:v>
                </c:pt>
                <c:pt idx="433">
                  <c:v>521</c:v>
                </c:pt>
                <c:pt idx="434">
                  <c:v>516</c:v>
                </c:pt>
                <c:pt idx="435">
                  <c:v>506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495</c:v>
                </c:pt>
                <c:pt idx="440">
                  <c:v>490</c:v>
                </c:pt>
                <c:pt idx="441">
                  <c:v>490</c:v>
                </c:pt>
                <c:pt idx="442">
                  <c:v>490</c:v>
                </c:pt>
                <c:pt idx="443">
                  <c:v>490</c:v>
                </c:pt>
                <c:pt idx="444">
                  <c:v>490</c:v>
                </c:pt>
                <c:pt idx="445">
                  <c:v>485</c:v>
                </c:pt>
                <c:pt idx="446">
                  <c:v>485</c:v>
                </c:pt>
                <c:pt idx="447">
                  <c:v>485</c:v>
                </c:pt>
                <c:pt idx="448">
                  <c:v>485</c:v>
                </c:pt>
                <c:pt idx="449">
                  <c:v>490</c:v>
                </c:pt>
                <c:pt idx="450">
                  <c:v>490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490</c:v>
                </c:pt>
                <c:pt idx="456">
                  <c:v>490</c:v>
                </c:pt>
                <c:pt idx="457">
                  <c:v>490</c:v>
                </c:pt>
                <c:pt idx="458">
                  <c:v>485</c:v>
                </c:pt>
                <c:pt idx="459">
                  <c:v>485</c:v>
                </c:pt>
                <c:pt idx="460">
                  <c:v>490</c:v>
                </c:pt>
                <c:pt idx="461">
                  <c:v>506</c:v>
                </c:pt>
                <c:pt idx="462">
                  <c:v>521</c:v>
                </c:pt>
                <c:pt idx="463">
                  <c:v>537</c:v>
                </c:pt>
                <c:pt idx="464">
                  <c:v>553</c:v>
                </c:pt>
                <c:pt idx="465">
                  <c:v>575</c:v>
                </c:pt>
                <c:pt idx="466">
                  <c:v>586</c:v>
                </c:pt>
                <c:pt idx="467">
                  <c:v>597</c:v>
                </c:pt>
                <c:pt idx="468">
                  <c:v>614</c:v>
                </c:pt>
                <c:pt idx="469">
                  <c:v>626</c:v>
                </c:pt>
                <c:pt idx="470">
                  <c:v>638</c:v>
                </c:pt>
                <c:pt idx="471">
                  <c:v>644</c:v>
                </c:pt>
                <c:pt idx="472">
                  <c:v>644</c:v>
                </c:pt>
                <c:pt idx="473">
                  <c:v>649</c:v>
                </c:pt>
                <c:pt idx="474">
                  <c:v>655</c:v>
                </c:pt>
                <c:pt idx="475">
                  <c:v>661</c:v>
                </c:pt>
                <c:pt idx="476">
                  <c:v>667</c:v>
                </c:pt>
                <c:pt idx="477">
                  <c:v>661</c:v>
                </c:pt>
                <c:pt idx="478">
                  <c:v>661</c:v>
                </c:pt>
                <c:pt idx="479">
                  <c:v>661</c:v>
                </c:pt>
                <c:pt idx="480">
                  <c:v>667</c:v>
                </c:pt>
                <c:pt idx="481">
                  <c:v>667</c:v>
                </c:pt>
                <c:pt idx="482">
                  <c:v>667</c:v>
                </c:pt>
                <c:pt idx="483">
                  <c:v>661</c:v>
                </c:pt>
                <c:pt idx="484">
                  <c:v>661</c:v>
                </c:pt>
                <c:pt idx="485">
                  <c:v>661</c:v>
                </c:pt>
                <c:pt idx="486">
                  <c:v>661</c:v>
                </c:pt>
                <c:pt idx="487">
                  <c:v>649</c:v>
                </c:pt>
                <c:pt idx="488">
                  <c:v>638</c:v>
                </c:pt>
                <c:pt idx="489">
                  <c:v>638</c:v>
                </c:pt>
                <c:pt idx="490">
                  <c:v>632</c:v>
                </c:pt>
                <c:pt idx="491">
                  <c:v>620</c:v>
                </c:pt>
                <c:pt idx="492">
                  <c:v>603</c:v>
                </c:pt>
                <c:pt idx="493">
                  <c:v>592</c:v>
                </c:pt>
                <c:pt idx="494">
                  <c:v>586</c:v>
                </c:pt>
                <c:pt idx="495">
                  <c:v>581</c:v>
                </c:pt>
                <c:pt idx="496">
                  <c:v>569</c:v>
                </c:pt>
                <c:pt idx="497">
                  <c:v>559</c:v>
                </c:pt>
                <c:pt idx="498">
                  <c:v>548</c:v>
                </c:pt>
                <c:pt idx="499">
                  <c:v>542</c:v>
                </c:pt>
                <c:pt idx="500">
                  <c:v>532</c:v>
                </c:pt>
                <c:pt idx="501">
                  <c:v>521</c:v>
                </c:pt>
                <c:pt idx="502">
                  <c:v>521</c:v>
                </c:pt>
                <c:pt idx="503">
                  <c:v>516</c:v>
                </c:pt>
                <c:pt idx="504">
                  <c:v>511</c:v>
                </c:pt>
                <c:pt idx="505">
                  <c:v>506</c:v>
                </c:pt>
                <c:pt idx="506">
                  <c:v>500</c:v>
                </c:pt>
                <c:pt idx="507">
                  <c:v>495</c:v>
                </c:pt>
                <c:pt idx="508">
                  <c:v>495</c:v>
                </c:pt>
                <c:pt idx="509">
                  <c:v>490</c:v>
                </c:pt>
                <c:pt idx="510">
                  <c:v>485</c:v>
                </c:pt>
                <c:pt idx="511">
                  <c:v>480</c:v>
                </c:pt>
                <c:pt idx="512">
                  <c:v>480</c:v>
                </c:pt>
                <c:pt idx="513">
                  <c:v>480</c:v>
                </c:pt>
                <c:pt idx="514">
                  <c:v>475</c:v>
                </c:pt>
                <c:pt idx="515">
                  <c:v>470</c:v>
                </c:pt>
                <c:pt idx="516">
                  <c:v>465</c:v>
                </c:pt>
                <c:pt idx="517">
                  <c:v>460</c:v>
                </c:pt>
                <c:pt idx="518">
                  <c:v>460</c:v>
                </c:pt>
                <c:pt idx="519">
                  <c:v>460</c:v>
                </c:pt>
                <c:pt idx="520">
                  <c:v>460</c:v>
                </c:pt>
                <c:pt idx="521">
                  <c:v>456</c:v>
                </c:pt>
                <c:pt idx="522">
                  <c:v>456</c:v>
                </c:pt>
                <c:pt idx="523">
                  <c:v>456</c:v>
                </c:pt>
                <c:pt idx="524">
                  <c:v>456</c:v>
                </c:pt>
                <c:pt idx="525">
                  <c:v>456</c:v>
                </c:pt>
                <c:pt idx="526">
                  <c:v>460</c:v>
                </c:pt>
                <c:pt idx="527">
                  <c:v>465</c:v>
                </c:pt>
                <c:pt idx="528">
                  <c:v>470</c:v>
                </c:pt>
                <c:pt idx="529">
                  <c:v>475</c:v>
                </c:pt>
                <c:pt idx="530">
                  <c:v>480</c:v>
                </c:pt>
                <c:pt idx="531">
                  <c:v>480</c:v>
                </c:pt>
                <c:pt idx="532">
                  <c:v>485</c:v>
                </c:pt>
                <c:pt idx="533">
                  <c:v>485</c:v>
                </c:pt>
                <c:pt idx="534">
                  <c:v>480</c:v>
                </c:pt>
                <c:pt idx="535">
                  <c:v>480</c:v>
                </c:pt>
                <c:pt idx="536">
                  <c:v>475</c:v>
                </c:pt>
                <c:pt idx="537">
                  <c:v>470</c:v>
                </c:pt>
                <c:pt idx="538">
                  <c:v>470</c:v>
                </c:pt>
                <c:pt idx="539">
                  <c:v>465</c:v>
                </c:pt>
                <c:pt idx="540">
                  <c:v>460</c:v>
                </c:pt>
                <c:pt idx="541">
                  <c:v>456</c:v>
                </c:pt>
                <c:pt idx="542">
                  <c:v>451</c:v>
                </c:pt>
                <c:pt idx="543">
                  <c:v>451</c:v>
                </c:pt>
                <c:pt idx="544">
                  <c:v>451</c:v>
                </c:pt>
                <c:pt idx="545">
                  <c:v>446</c:v>
                </c:pt>
                <c:pt idx="546">
                  <c:v>446</c:v>
                </c:pt>
                <c:pt idx="547">
                  <c:v>446</c:v>
                </c:pt>
                <c:pt idx="548">
                  <c:v>451</c:v>
                </c:pt>
                <c:pt idx="549">
                  <c:v>456</c:v>
                </c:pt>
                <c:pt idx="550">
                  <c:v>460</c:v>
                </c:pt>
                <c:pt idx="551">
                  <c:v>465</c:v>
                </c:pt>
                <c:pt idx="552">
                  <c:v>470</c:v>
                </c:pt>
                <c:pt idx="553">
                  <c:v>475</c:v>
                </c:pt>
                <c:pt idx="554">
                  <c:v>480</c:v>
                </c:pt>
                <c:pt idx="555">
                  <c:v>480</c:v>
                </c:pt>
                <c:pt idx="556">
                  <c:v>480</c:v>
                </c:pt>
                <c:pt idx="557">
                  <c:v>480</c:v>
                </c:pt>
                <c:pt idx="558">
                  <c:v>480</c:v>
                </c:pt>
                <c:pt idx="559">
                  <c:v>475</c:v>
                </c:pt>
                <c:pt idx="560">
                  <c:v>470</c:v>
                </c:pt>
                <c:pt idx="561">
                  <c:v>470</c:v>
                </c:pt>
                <c:pt idx="562">
                  <c:v>465</c:v>
                </c:pt>
                <c:pt idx="563">
                  <c:v>460</c:v>
                </c:pt>
                <c:pt idx="564">
                  <c:v>456</c:v>
                </c:pt>
                <c:pt idx="565">
                  <c:v>451</c:v>
                </c:pt>
                <c:pt idx="566">
                  <c:v>446</c:v>
                </c:pt>
                <c:pt idx="567">
                  <c:v>446</c:v>
                </c:pt>
                <c:pt idx="568">
                  <c:v>441</c:v>
                </c:pt>
                <c:pt idx="569">
                  <c:v>441</c:v>
                </c:pt>
                <c:pt idx="570">
                  <c:v>441</c:v>
                </c:pt>
                <c:pt idx="571">
                  <c:v>441</c:v>
                </c:pt>
                <c:pt idx="572">
                  <c:v>436</c:v>
                </c:pt>
                <c:pt idx="573">
                  <c:v>436</c:v>
                </c:pt>
                <c:pt idx="574">
                  <c:v>436</c:v>
                </c:pt>
                <c:pt idx="575">
                  <c:v>436</c:v>
                </c:pt>
                <c:pt idx="576">
                  <c:v>436</c:v>
                </c:pt>
                <c:pt idx="577">
                  <c:v>436</c:v>
                </c:pt>
                <c:pt idx="578">
                  <c:v>436</c:v>
                </c:pt>
                <c:pt idx="579">
                  <c:v>436</c:v>
                </c:pt>
                <c:pt idx="580">
                  <c:v>436</c:v>
                </c:pt>
                <c:pt idx="581">
                  <c:v>436</c:v>
                </c:pt>
                <c:pt idx="582">
                  <c:v>436</c:v>
                </c:pt>
                <c:pt idx="583">
                  <c:v>432</c:v>
                </c:pt>
                <c:pt idx="584">
                  <c:v>432</c:v>
                </c:pt>
                <c:pt idx="585">
                  <c:v>432</c:v>
                </c:pt>
                <c:pt idx="586">
                  <c:v>432</c:v>
                </c:pt>
                <c:pt idx="587">
                  <c:v>436</c:v>
                </c:pt>
                <c:pt idx="588">
                  <c:v>441</c:v>
                </c:pt>
                <c:pt idx="589">
                  <c:v>446</c:v>
                </c:pt>
                <c:pt idx="590">
                  <c:v>451</c:v>
                </c:pt>
                <c:pt idx="591">
                  <c:v>456</c:v>
                </c:pt>
                <c:pt idx="592">
                  <c:v>460</c:v>
                </c:pt>
                <c:pt idx="593">
                  <c:v>470</c:v>
                </c:pt>
                <c:pt idx="594">
                  <c:v>475</c:v>
                </c:pt>
                <c:pt idx="595">
                  <c:v>480</c:v>
                </c:pt>
                <c:pt idx="596">
                  <c:v>490</c:v>
                </c:pt>
                <c:pt idx="597">
                  <c:v>500</c:v>
                </c:pt>
                <c:pt idx="598">
                  <c:v>516</c:v>
                </c:pt>
                <c:pt idx="599">
                  <c:v>526</c:v>
                </c:pt>
                <c:pt idx="600">
                  <c:v>537</c:v>
                </c:pt>
                <c:pt idx="601">
                  <c:v>559</c:v>
                </c:pt>
                <c:pt idx="602">
                  <c:v>569</c:v>
                </c:pt>
                <c:pt idx="603">
                  <c:v>581</c:v>
                </c:pt>
                <c:pt idx="604">
                  <c:v>586</c:v>
                </c:pt>
                <c:pt idx="605">
                  <c:v>592</c:v>
                </c:pt>
                <c:pt idx="606">
                  <c:v>603</c:v>
                </c:pt>
                <c:pt idx="607">
                  <c:v>614</c:v>
                </c:pt>
                <c:pt idx="608">
                  <c:v>620</c:v>
                </c:pt>
                <c:pt idx="609">
                  <c:v>626</c:v>
                </c:pt>
                <c:pt idx="610">
                  <c:v>626</c:v>
                </c:pt>
                <c:pt idx="611">
                  <c:v>626</c:v>
                </c:pt>
                <c:pt idx="612">
                  <c:v>626</c:v>
                </c:pt>
                <c:pt idx="613">
                  <c:v>626</c:v>
                </c:pt>
                <c:pt idx="614">
                  <c:v>626</c:v>
                </c:pt>
                <c:pt idx="615">
                  <c:v>632</c:v>
                </c:pt>
                <c:pt idx="616">
                  <c:v>632</c:v>
                </c:pt>
                <c:pt idx="617">
                  <c:v>638</c:v>
                </c:pt>
                <c:pt idx="618">
                  <c:v>632</c:v>
                </c:pt>
                <c:pt idx="619">
                  <c:v>632</c:v>
                </c:pt>
                <c:pt idx="620">
                  <c:v>626</c:v>
                </c:pt>
                <c:pt idx="621">
                  <c:v>626</c:v>
                </c:pt>
                <c:pt idx="622">
                  <c:v>626</c:v>
                </c:pt>
                <c:pt idx="623">
                  <c:v>620</c:v>
                </c:pt>
                <c:pt idx="624">
                  <c:v>614</c:v>
                </c:pt>
                <c:pt idx="625">
                  <c:v>614</c:v>
                </c:pt>
                <c:pt idx="626">
                  <c:v>609</c:v>
                </c:pt>
                <c:pt idx="627">
                  <c:v>609</c:v>
                </c:pt>
                <c:pt idx="628">
                  <c:v>609</c:v>
                </c:pt>
                <c:pt idx="629">
                  <c:v>609</c:v>
                </c:pt>
                <c:pt idx="630">
                  <c:v>603</c:v>
                </c:pt>
                <c:pt idx="631">
                  <c:v>603</c:v>
                </c:pt>
                <c:pt idx="632">
                  <c:v>603</c:v>
                </c:pt>
                <c:pt idx="633">
                  <c:v>603</c:v>
                </c:pt>
                <c:pt idx="634">
                  <c:v>609</c:v>
                </c:pt>
                <c:pt idx="635">
                  <c:v>603</c:v>
                </c:pt>
                <c:pt idx="636">
                  <c:v>603</c:v>
                </c:pt>
                <c:pt idx="637">
                  <c:v>603</c:v>
                </c:pt>
                <c:pt idx="638">
                  <c:v>603</c:v>
                </c:pt>
                <c:pt idx="639">
                  <c:v>603</c:v>
                </c:pt>
                <c:pt idx="640">
                  <c:v>603</c:v>
                </c:pt>
                <c:pt idx="641">
                  <c:v>603</c:v>
                </c:pt>
                <c:pt idx="642">
                  <c:v>603</c:v>
                </c:pt>
                <c:pt idx="643">
                  <c:v>603</c:v>
                </c:pt>
                <c:pt idx="644">
                  <c:v>603</c:v>
                </c:pt>
                <c:pt idx="645">
                  <c:v>614</c:v>
                </c:pt>
                <c:pt idx="646">
                  <c:v>620</c:v>
                </c:pt>
                <c:pt idx="647">
                  <c:v>632</c:v>
                </c:pt>
                <c:pt idx="648">
                  <c:v>644</c:v>
                </c:pt>
                <c:pt idx="649">
                  <c:v>655</c:v>
                </c:pt>
                <c:pt idx="650">
                  <c:v>667</c:v>
                </c:pt>
                <c:pt idx="651">
                  <c:v>686</c:v>
                </c:pt>
                <c:pt idx="652">
                  <c:v>704</c:v>
                </c:pt>
                <c:pt idx="653">
                  <c:v>723</c:v>
                </c:pt>
                <c:pt idx="654">
                  <c:v>755</c:v>
                </c:pt>
                <c:pt idx="655">
                  <c:v>787</c:v>
                </c:pt>
                <c:pt idx="656">
                  <c:v>828</c:v>
                </c:pt>
                <c:pt idx="657">
                  <c:v>862</c:v>
                </c:pt>
                <c:pt idx="658">
                  <c:v>897</c:v>
                </c:pt>
                <c:pt idx="659">
                  <c:v>940</c:v>
                </c:pt>
                <c:pt idx="660">
                  <c:v>985</c:v>
                </c:pt>
                <c:pt idx="661">
                  <c:v>1030</c:v>
                </c:pt>
                <c:pt idx="662">
                  <c:v>1080</c:v>
                </c:pt>
                <c:pt idx="663">
                  <c:v>1110</c:v>
                </c:pt>
                <c:pt idx="664">
                  <c:v>1150</c:v>
                </c:pt>
                <c:pt idx="665">
                  <c:v>1170</c:v>
                </c:pt>
                <c:pt idx="666">
                  <c:v>1200</c:v>
                </c:pt>
                <c:pt idx="667">
                  <c:v>1220</c:v>
                </c:pt>
                <c:pt idx="668">
                  <c:v>1240</c:v>
                </c:pt>
                <c:pt idx="669">
                  <c:v>1280</c:v>
                </c:pt>
                <c:pt idx="670">
                  <c:v>1310</c:v>
                </c:pt>
                <c:pt idx="671">
                  <c:v>1340</c:v>
                </c:pt>
                <c:pt idx="672">
                  <c:v>1370</c:v>
                </c:pt>
                <c:pt idx="673">
                  <c:v>1400</c:v>
                </c:pt>
                <c:pt idx="674">
                  <c:v>1420</c:v>
                </c:pt>
                <c:pt idx="675">
                  <c:v>1440</c:v>
                </c:pt>
                <c:pt idx="676">
                  <c:v>1460</c:v>
                </c:pt>
                <c:pt idx="677">
                  <c:v>1480</c:v>
                </c:pt>
                <c:pt idx="678">
                  <c:v>1490</c:v>
                </c:pt>
                <c:pt idx="679">
                  <c:v>1510</c:v>
                </c:pt>
                <c:pt idx="680">
                  <c:v>1530</c:v>
                </c:pt>
                <c:pt idx="681">
                  <c:v>1560</c:v>
                </c:pt>
                <c:pt idx="682">
                  <c:v>1590</c:v>
                </c:pt>
                <c:pt idx="683">
                  <c:v>1610</c:v>
                </c:pt>
                <c:pt idx="684">
                  <c:v>1630</c:v>
                </c:pt>
                <c:pt idx="685">
                  <c:v>1660</c:v>
                </c:pt>
                <c:pt idx="686">
                  <c:v>1690</c:v>
                </c:pt>
                <c:pt idx="687">
                  <c:v>1720</c:v>
                </c:pt>
                <c:pt idx="688">
                  <c:v>1750</c:v>
                </c:pt>
                <c:pt idx="689">
                  <c:v>1790</c:v>
                </c:pt>
                <c:pt idx="690">
                  <c:v>1820</c:v>
                </c:pt>
                <c:pt idx="691">
                  <c:v>1850</c:v>
                </c:pt>
                <c:pt idx="692">
                  <c:v>1890</c:v>
                </c:pt>
                <c:pt idx="693">
                  <c:v>1920</c:v>
                </c:pt>
                <c:pt idx="694">
                  <c:v>1960</c:v>
                </c:pt>
                <c:pt idx="695">
                  <c:v>1990</c:v>
                </c:pt>
                <c:pt idx="696">
                  <c:v>2010</c:v>
                </c:pt>
                <c:pt idx="697">
                  <c:v>2030</c:v>
                </c:pt>
                <c:pt idx="698">
                  <c:v>2050</c:v>
                </c:pt>
                <c:pt idx="699">
                  <c:v>2070</c:v>
                </c:pt>
                <c:pt idx="700">
                  <c:v>2080</c:v>
                </c:pt>
                <c:pt idx="701">
                  <c:v>2100</c:v>
                </c:pt>
                <c:pt idx="702">
                  <c:v>2120</c:v>
                </c:pt>
                <c:pt idx="703">
                  <c:v>2130</c:v>
                </c:pt>
                <c:pt idx="704">
                  <c:v>2140</c:v>
                </c:pt>
                <c:pt idx="705">
                  <c:v>2160</c:v>
                </c:pt>
                <c:pt idx="706">
                  <c:v>2170</c:v>
                </c:pt>
                <c:pt idx="707">
                  <c:v>2180</c:v>
                </c:pt>
                <c:pt idx="708">
                  <c:v>2190</c:v>
                </c:pt>
                <c:pt idx="709">
                  <c:v>2200</c:v>
                </c:pt>
                <c:pt idx="710">
                  <c:v>2210</c:v>
                </c:pt>
                <c:pt idx="711">
                  <c:v>2220</c:v>
                </c:pt>
                <c:pt idx="712">
                  <c:v>2230</c:v>
                </c:pt>
                <c:pt idx="713">
                  <c:v>2240</c:v>
                </c:pt>
                <c:pt idx="714">
                  <c:v>2250</c:v>
                </c:pt>
                <c:pt idx="715">
                  <c:v>2250</c:v>
                </c:pt>
                <c:pt idx="716">
                  <c:v>2250</c:v>
                </c:pt>
                <c:pt idx="717">
                  <c:v>2250</c:v>
                </c:pt>
                <c:pt idx="718">
                  <c:v>2250</c:v>
                </c:pt>
                <c:pt idx="719">
                  <c:v>2250</c:v>
                </c:pt>
                <c:pt idx="720">
                  <c:v>2250</c:v>
                </c:pt>
                <c:pt idx="721">
                  <c:v>2250</c:v>
                </c:pt>
                <c:pt idx="722">
                  <c:v>2250</c:v>
                </c:pt>
                <c:pt idx="723">
                  <c:v>2240</c:v>
                </c:pt>
                <c:pt idx="724">
                  <c:v>2240</c:v>
                </c:pt>
                <c:pt idx="725">
                  <c:v>2230</c:v>
                </c:pt>
                <c:pt idx="726">
                  <c:v>2230</c:v>
                </c:pt>
                <c:pt idx="727">
                  <c:v>2220</c:v>
                </c:pt>
                <c:pt idx="728">
                  <c:v>2210</c:v>
                </c:pt>
                <c:pt idx="729">
                  <c:v>2210</c:v>
                </c:pt>
                <c:pt idx="730">
                  <c:v>2200</c:v>
                </c:pt>
                <c:pt idx="731">
                  <c:v>2190</c:v>
                </c:pt>
                <c:pt idx="732">
                  <c:v>2180</c:v>
                </c:pt>
                <c:pt idx="733">
                  <c:v>2170</c:v>
                </c:pt>
                <c:pt idx="734">
                  <c:v>2160</c:v>
                </c:pt>
                <c:pt idx="735">
                  <c:v>2150</c:v>
                </c:pt>
                <c:pt idx="736">
                  <c:v>2140</c:v>
                </c:pt>
                <c:pt idx="737">
                  <c:v>2130</c:v>
                </c:pt>
                <c:pt idx="738">
                  <c:v>2120</c:v>
                </c:pt>
                <c:pt idx="739">
                  <c:v>2100</c:v>
                </c:pt>
                <c:pt idx="740">
                  <c:v>2090</c:v>
                </c:pt>
                <c:pt idx="741">
                  <c:v>2080</c:v>
                </c:pt>
                <c:pt idx="742">
                  <c:v>2070</c:v>
                </c:pt>
                <c:pt idx="743">
                  <c:v>2050</c:v>
                </c:pt>
                <c:pt idx="744">
                  <c:v>2040</c:v>
                </c:pt>
                <c:pt idx="745">
                  <c:v>2030</c:v>
                </c:pt>
                <c:pt idx="746">
                  <c:v>2020</c:v>
                </c:pt>
                <c:pt idx="747">
                  <c:v>2000</c:v>
                </c:pt>
                <c:pt idx="748">
                  <c:v>1990</c:v>
                </c:pt>
                <c:pt idx="749">
                  <c:v>1970</c:v>
                </c:pt>
                <c:pt idx="750">
                  <c:v>1970</c:v>
                </c:pt>
                <c:pt idx="751">
                  <c:v>1960</c:v>
                </c:pt>
                <c:pt idx="752">
                  <c:v>1940</c:v>
                </c:pt>
                <c:pt idx="753">
                  <c:v>1930</c:v>
                </c:pt>
                <c:pt idx="754">
                  <c:v>1910</c:v>
                </c:pt>
                <c:pt idx="755">
                  <c:v>1900</c:v>
                </c:pt>
                <c:pt idx="756">
                  <c:v>1890</c:v>
                </c:pt>
                <c:pt idx="757">
                  <c:v>1880</c:v>
                </c:pt>
                <c:pt idx="758">
                  <c:v>1870</c:v>
                </c:pt>
                <c:pt idx="759">
                  <c:v>1860</c:v>
                </c:pt>
                <c:pt idx="760">
                  <c:v>1840</c:v>
                </c:pt>
                <c:pt idx="761">
                  <c:v>1830</c:v>
                </c:pt>
                <c:pt idx="762">
                  <c:v>1820</c:v>
                </c:pt>
                <c:pt idx="763">
                  <c:v>1800</c:v>
                </c:pt>
                <c:pt idx="764">
                  <c:v>1790</c:v>
                </c:pt>
                <c:pt idx="765">
                  <c:v>1780</c:v>
                </c:pt>
                <c:pt idx="766">
                  <c:v>1770</c:v>
                </c:pt>
                <c:pt idx="767">
                  <c:v>1750</c:v>
                </c:pt>
                <c:pt idx="768">
                  <c:v>1740</c:v>
                </c:pt>
                <c:pt idx="769">
                  <c:v>1730</c:v>
                </c:pt>
                <c:pt idx="770">
                  <c:v>1710</c:v>
                </c:pt>
                <c:pt idx="771">
                  <c:v>1700</c:v>
                </c:pt>
                <c:pt idx="772">
                  <c:v>1690</c:v>
                </c:pt>
                <c:pt idx="773">
                  <c:v>1680</c:v>
                </c:pt>
                <c:pt idx="774">
                  <c:v>1670</c:v>
                </c:pt>
                <c:pt idx="775">
                  <c:v>1650</c:v>
                </c:pt>
                <c:pt idx="776">
                  <c:v>1640</c:v>
                </c:pt>
                <c:pt idx="777">
                  <c:v>1630</c:v>
                </c:pt>
                <c:pt idx="778">
                  <c:v>1610</c:v>
                </c:pt>
                <c:pt idx="779">
                  <c:v>1610</c:v>
                </c:pt>
                <c:pt idx="780">
                  <c:v>1590</c:v>
                </c:pt>
                <c:pt idx="781">
                  <c:v>1580</c:v>
                </c:pt>
                <c:pt idx="782">
                  <c:v>1570</c:v>
                </c:pt>
                <c:pt idx="783">
                  <c:v>1560</c:v>
                </c:pt>
                <c:pt idx="784">
                  <c:v>1550</c:v>
                </c:pt>
                <c:pt idx="785">
                  <c:v>1530</c:v>
                </c:pt>
                <c:pt idx="786">
                  <c:v>1530</c:v>
                </c:pt>
                <c:pt idx="787">
                  <c:v>1510</c:v>
                </c:pt>
                <c:pt idx="788">
                  <c:v>1500</c:v>
                </c:pt>
                <c:pt idx="789">
                  <c:v>1490</c:v>
                </c:pt>
                <c:pt idx="790">
                  <c:v>1480</c:v>
                </c:pt>
                <c:pt idx="791">
                  <c:v>1470</c:v>
                </c:pt>
                <c:pt idx="792">
                  <c:v>1470</c:v>
                </c:pt>
                <c:pt idx="793">
                  <c:v>1460</c:v>
                </c:pt>
                <c:pt idx="794">
                  <c:v>1450</c:v>
                </c:pt>
                <c:pt idx="795">
                  <c:v>1440</c:v>
                </c:pt>
                <c:pt idx="796">
                  <c:v>1430</c:v>
                </c:pt>
                <c:pt idx="797">
                  <c:v>1420</c:v>
                </c:pt>
                <c:pt idx="798">
                  <c:v>1410</c:v>
                </c:pt>
                <c:pt idx="799">
                  <c:v>1390</c:v>
                </c:pt>
                <c:pt idx="800">
                  <c:v>1390</c:v>
                </c:pt>
                <c:pt idx="801">
                  <c:v>1380</c:v>
                </c:pt>
                <c:pt idx="802">
                  <c:v>1360</c:v>
                </c:pt>
                <c:pt idx="803">
                  <c:v>1350</c:v>
                </c:pt>
                <c:pt idx="804">
                  <c:v>1340</c:v>
                </c:pt>
                <c:pt idx="805">
                  <c:v>1320</c:v>
                </c:pt>
                <c:pt idx="806">
                  <c:v>1290</c:v>
                </c:pt>
                <c:pt idx="807">
                  <c:v>1260</c:v>
                </c:pt>
                <c:pt idx="808">
                  <c:v>1250</c:v>
                </c:pt>
                <c:pt idx="809">
                  <c:v>1250</c:v>
                </c:pt>
                <c:pt idx="810">
                  <c:v>1240</c:v>
                </c:pt>
                <c:pt idx="811">
                  <c:v>1230</c:v>
                </c:pt>
                <c:pt idx="812">
                  <c:v>1220</c:v>
                </c:pt>
                <c:pt idx="813">
                  <c:v>1220</c:v>
                </c:pt>
                <c:pt idx="814">
                  <c:v>1210</c:v>
                </c:pt>
                <c:pt idx="815">
                  <c:v>1200</c:v>
                </c:pt>
                <c:pt idx="816">
                  <c:v>1190</c:v>
                </c:pt>
                <c:pt idx="817">
                  <c:v>1180</c:v>
                </c:pt>
                <c:pt idx="818">
                  <c:v>1170</c:v>
                </c:pt>
                <c:pt idx="819">
                  <c:v>1160</c:v>
                </c:pt>
                <c:pt idx="820">
                  <c:v>1150</c:v>
                </c:pt>
                <c:pt idx="821">
                  <c:v>1140</c:v>
                </c:pt>
                <c:pt idx="822">
                  <c:v>1130</c:v>
                </c:pt>
                <c:pt idx="823">
                  <c:v>1130</c:v>
                </c:pt>
                <c:pt idx="824">
                  <c:v>1120</c:v>
                </c:pt>
                <c:pt idx="825">
                  <c:v>1110</c:v>
                </c:pt>
                <c:pt idx="826">
                  <c:v>1100</c:v>
                </c:pt>
                <c:pt idx="827">
                  <c:v>1090</c:v>
                </c:pt>
                <c:pt idx="828">
                  <c:v>1080</c:v>
                </c:pt>
                <c:pt idx="829">
                  <c:v>1080</c:v>
                </c:pt>
                <c:pt idx="830">
                  <c:v>1070</c:v>
                </c:pt>
                <c:pt idx="831">
                  <c:v>1070</c:v>
                </c:pt>
                <c:pt idx="832">
                  <c:v>1050</c:v>
                </c:pt>
                <c:pt idx="833">
                  <c:v>1050</c:v>
                </c:pt>
                <c:pt idx="834">
                  <c:v>1020</c:v>
                </c:pt>
                <c:pt idx="835">
                  <c:v>1010</c:v>
                </c:pt>
                <c:pt idx="836">
                  <c:v>1000</c:v>
                </c:pt>
                <c:pt idx="837">
                  <c:v>1000</c:v>
                </c:pt>
                <c:pt idx="838">
                  <c:v>1000</c:v>
                </c:pt>
                <c:pt idx="839">
                  <c:v>985</c:v>
                </c:pt>
                <c:pt idx="840">
                  <c:v>1000</c:v>
                </c:pt>
                <c:pt idx="841">
                  <c:v>1010</c:v>
                </c:pt>
                <c:pt idx="842">
                  <c:v>1010</c:v>
                </c:pt>
                <c:pt idx="843">
                  <c:v>1020</c:v>
                </c:pt>
                <c:pt idx="844">
                  <c:v>1020</c:v>
                </c:pt>
                <c:pt idx="845">
                  <c:v>1020</c:v>
                </c:pt>
                <c:pt idx="846">
                  <c:v>1020</c:v>
                </c:pt>
                <c:pt idx="847">
                  <c:v>1030</c:v>
                </c:pt>
                <c:pt idx="848">
                  <c:v>1040</c:v>
                </c:pt>
                <c:pt idx="849">
                  <c:v>1050</c:v>
                </c:pt>
                <c:pt idx="850">
                  <c:v>1050</c:v>
                </c:pt>
                <c:pt idx="851">
                  <c:v>1060</c:v>
                </c:pt>
                <c:pt idx="852">
                  <c:v>1060</c:v>
                </c:pt>
                <c:pt idx="853">
                  <c:v>1070</c:v>
                </c:pt>
                <c:pt idx="854">
                  <c:v>1070</c:v>
                </c:pt>
                <c:pt idx="855">
                  <c:v>1070</c:v>
                </c:pt>
                <c:pt idx="856">
                  <c:v>1070</c:v>
                </c:pt>
                <c:pt idx="857">
                  <c:v>1080</c:v>
                </c:pt>
                <c:pt idx="858">
                  <c:v>1070</c:v>
                </c:pt>
                <c:pt idx="859">
                  <c:v>1070</c:v>
                </c:pt>
                <c:pt idx="860">
                  <c:v>1070</c:v>
                </c:pt>
                <c:pt idx="861">
                  <c:v>1070</c:v>
                </c:pt>
                <c:pt idx="862">
                  <c:v>1070</c:v>
                </c:pt>
                <c:pt idx="863">
                  <c:v>1070</c:v>
                </c:pt>
                <c:pt idx="864">
                  <c:v>1070</c:v>
                </c:pt>
                <c:pt idx="865">
                  <c:v>1060</c:v>
                </c:pt>
                <c:pt idx="866">
                  <c:v>1050</c:v>
                </c:pt>
                <c:pt idx="867">
                  <c:v>1050</c:v>
                </c:pt>
                <c:pt idx="868">
                  <c:v>1040</c:v>
                </c:pt>
                <c:pt idx="869">
                  <c:v>1040</c:v>
                </c:pt>
                <c:pt idx="870">
                  <c:v>1030</c:v>
                </c:pt>
                <c:pt idx="871">
                  <c:v>1020</c:v>
                </c:pt>
                <c:pt idx="872">
                  <c:v>1020</c:v>
                </c:pt>
                <c:pt idx="873">
                  <c:v>1010</c:v>
                </c:pt>
                <c:pt idx="874">
                  <c:v>1000</c:v>
                </c:pt>
                <c:pt idx="875">
                  <c:v>985</c:v>
                </c:pt>
                <c:pt idx="876">
                  <c:v>977</c:v>
                </c:pt>
                <c:pt idx="877">
                  <c:v>962</c:v>
                </c:pt>
                <c:pt idx="878">
                  <c:v>955</c:v>
                </c:pt>
                <c:pt idx="879">
                  <c:v>948</c:v>
                </c:pt>
                <c:pt idx="880">
                  <c:v>940</c:v>
                </c:pt>
                <c:pt idx="881">
                  <c:v>933</c:v>
                </c:pt>
                <c:pt idx="882">
                  <c:v>926</c:v>
                </c:pt>
                <c:pt idx="883">
                  <c:v>919</c:v>
                </c:pt>
                <c:pt idx="884">
                  <c:v>897</c:v>
                </c:pt>
                <c:pt idx="885">
                  <c:v>883</c:v>
                </c:pt>
                <c:pt idx="886">
                  <c:v>883</c:v>
                </c:pt>
                <c:pt idx="887">
                  <c:v>883</c:v>
                </c:pt>
                <c:pt idx="888">
                  <c:v>869</c:v>
                </c:pt>
                <c:pt idx="889">
                  <c:v>862</c:v>
                </c:pt>
                <c:pt idx="890">
                  <c:v>855</c:v>
                </c:pt>
                <c:pt idx="891">
                  <c:v>855</c:v>
                </c:pt>
                <c:pt idx="892">
                  <c:v>848</c:v>
                </c:pt>
                <c:pt idx="893">
                  <c:v>841</c:v>
                </c:pt>
                <c:pt idx="894">
                  <c:v>834</c:v>
                </c:pt>
                <c:pt idx="895">
                  <c:v>828</c:v>
                </c:pt>
                <c:pt idx="896">
                  <c:v>821</c:v>
                </c:pt>
                <c:pt idx="897">
                  <c:v>814</c:v>
                </c:pt>
                <c:pt idx="898">
                  <c:v>801</c:v>
                </c:pt>
                <c:pt idx="899">
                  <c:v>794</c:v>
                </c:pt>
                <c:pt idx="900">
                  <c:v>787</c:v>
                </c:pt>
                <c:pt idx="901">
                  <c:v>781</c:v>
                </c:pt>
                <c:pt idx="902">
                  <c:v>774</c:v>
                </c:pt>
                <c:pt idx="903">
                  <c:v>768</c:v>
                </c:pt>
                <c:pt idx="904">
                  <c:v>768</c:v>
                </c:pt>
                <c:pt idx="905">
                  <c:v>761</c:v>
                </c:pt>
                <c:pt idx="906">
                  <c:v>755</c:v>
                </c:pt>
                <c:pt idx="907">
                  <c:v>748</c:v>
                </c:pt>
                <c:pt idx="908">
                  <c:v>748</c:v>
                </c:pt>
                <c:pt idx="909">
                  <c:v>748</c:v>
                </c:pt>
                <c:pt idx="910">
                  <c:v>748</c:v>
                </c:pt>
                <c:pt idx="911">
                  <c:v>755</c:v>
                </c:pt>
                <c:pt idx="912">
                  <c:v>761</c:v>
                </c:pt>
                <c:pt idx="913">
                  <c:v>761</c:v>
                </c:pt>
                <c:pt idx="914">
                  <c:v>761</c:v>
                </c:pt>
                <c:pt idx="915">
                  <c:v>768</c:v>
                </c:pt>
                <c:pt idx="916">
                  <c:v>774</c:v>
                </c:pt>
                <c:pt idx="917">
                  <c:v>774</c:v>
                </c:pt>
                <c:pt idx="918">
                  <c:v>774</c:v>
                </c:pt>
                <c:pt idx="919">
                  <c:v>781</c:v>
                </c:pt>
                <c:pt idx="920">
                  <c:v>774</c:v>
                </c:pt>
                <c:pt idx="921">
                  <c:v>748</c:v>
                </c:pt>
                <c:pt idx="922">
                  <c:v>729</c:v>
                </c:pt>
                <c:pt idx="923">
                  <c:v>723</c:v>
                </c:pt>
                <c:pt idx="924">
                  <c:v>729</c:v>
                </c:pt>
                <c:pt idx="925">
                  <c:v>742</c:v>
                </c:pt>
                <c:pt idx="926">
                  <c:v>755</c:v>
                </c:pt>
                <c:pt idx="927">
                  <c:v>761</c:v>
                </c:pt>
                <c:pt idx="928">
                  <c:v>768</c:v>
                </c:pt>
                <c:pt idx="929">
                  <c:v>774</c:v>
                </c:pt>
                <c:pt idx="930">
                  <c:v>774</c:v>
                </c:pt>
                <c:pt idx="931">
                  <c:v>774</c:v>
                </c:pt>
                <c:pt idx="932">
                  <c:v>774</c:v>
                </c:pt>
                <c:pt idx="933">
                  <c:v>774</c:v>
                </c:pt>
                <c:pt idx="934">
                  <c:v>768</c:v>
                </c:pt>
                <c:pt idx="935">
                  <c:v>774</c:v>
                </c:pt>
                <c:pt idx="936">
                  <c:v>768</c:v>
                </c:pt>
                <c:pt idx="937">
                  <c:v>768</c:v>
                </c:pt>
                <c:pt idx="938">
                  <c:v>774</c:v>
                </c:pt>
                <c:pt idx="939">
                  <c:v>768</c:v>
                </c:pt>
                <c:pt idx="940">
                  <c:v>768</c:v>
                </c:pt>
                <c:pt idx="941">
                  <c:v>768</c:v>
                </c:pt>
                <c:pt idx="942">
                  <c:v>768</c:v>
                </c:pt>
                <c:pt idx="943">
                  <c:v>768</c:v>
                </c:pt>
                <c:pt idx="944">
                  <c:v>768</c:v>
                </c:pt>
                <c:pt idx="945">
                  <c:v>768</c:v>
                </c:pt>
                <c:pt idx="946">
                  <c:v>761</c:v>
                </c:pt>
                <c:pt idx="947">
                  <c:v>768</c:v>
                </c:pt>
                <c:pt idx="948">
                  <c:v>761</c:v>
                </c:pt>
                <c:pt idx="949">
                  <c:v>761</c:v>
                </c:pt>
                <c:pt idx="950">
                  <c:v>761</c:v>
                </c:pt>
                <c:pt idx="951">
                  <c:v>761</c:v>
                </c:pt>
                <c:pt idx="952">
                  <c:v>761</c:v>
                </c:pt>
                <c:pt idx="953">
                  <c:v>768</c:v>
                </c:pt>
                <c:pt idx="954">
                  <c:v>774</c:v>
                </c:pt>
                <c:pt idx="955">
                  <c:v>781</c:v>
                </c:pt>
                <c:pt idx="956">
                  <c:v>787</c:v>
                </c:pt>
                <c:pt idx="957">
                  <c:v>794</c:v>
                </c:pt>
                <c:pt idx="958">
                  <c:v>807</c:v>
                </c:pt>
                <c:pt idx="959">
                  <c:v>821</c:v>
                </c:pt>
                <c:pt idx="960">
                  <c:v>828</c:v>
                </c:pt>
                <c:pt idx="961">
                  <c:v>834</c:v>
                </c:pt>
                <c:pt idx="962">
                  <c:v>834</c:v>
                </c:pt>
                <c:pt idx="963">
                  <c:v>848</c:v>
                </c:pt>
                <c:pt idx="964">
                  <c:v>862</c:v>
                </c:pt>
                <c:pt idx="965">
                  <c:v>876</c:v>
                </c:pt>
                <c:pt idx="966">
                  <c:v>890</c:v>
                </c:pt>
                <c:pt idx="967">
                  <c:v>904</c:v>
                </c:pt>
                <c:pt idx="968">
                  <c:v>919</c:v>
                </c:pt>
                <c:pt idx="969">
                  <c:v>926</c:v>
                </c:pt>
                <c:pt idx="970">
                  <c:v>933</c:v>
                </c:pt>
                <c:pt idx="971">
                  <c:v>933</c:v>
                </c:pt>
                <c:pt idx="972">
                  <c:v>948</c:v>
                </c:pt>
                <c:pt idx="973">
                  <c:v>955</c:v>
                </c:pt>
                <c:pt idx="974">
                  <c:v>970</c:v>
                </c:pt>
                <c:pt idx="975">
                  <c:v>977</c:v>
                </c:pt>
                <c:pt idx="976">
                  <c:v>977</c:v>
                </c:pt>
                <c:pt idx="977">
                  <c:v>992</c:v>
                </c:pt>
                <c:pt idx="978">
                  <c:v>1010</c:v>
                </c:pt>
                <c:pt idx="979">
                  <c:v>1020</c:v>
                </c:pt>
                <c:pt idx="980">
                  <c:v>1030</c:v>
                </c:pt>
                <c:pt idx="981">
                  <c:v>1050</c:v>
                </c:pt>
                <c:pt idx="982">
                  <c:v>1050</c:v>
                </c:pt>
                <c:pt idx="983">
                  <c:v>1070</c:v>
                </c:pt>
                <c:pt idx="984">
                  <c:v>1080</c:v>
                </c:pt>
                <c:pt idx="985">
                  <c:v>1120</c:v>
                </c:pt>
                <c:pt idx="986">
                  <c:v>1150</c:v>
                </c:pt>
                <c:pt idx="987">
                  <c:v>1170</c:v>
                </c:pt>
                <c:pt idx="988">
                  <c:v>1210</c:v>
                </c:pt>
                <c:pt idx="989">
                  <c:v>1240</c:v>
                </c:pt>
                <c:pt idx="990">
                  <c:v>1290</c:v>
                </c:pt>
                <c:pt idx="991">
                  <c:v>1340</c:v>
                </c:pt>
                <c:pt idx="992">
                  <c:v>1380</c:v>
                </c:pt>
                <c:pt idx="993">
                  <c:v>1430</c:v>
                </c:pt>
                <c:pt idx="994">
                  <c:v>1480</c:v>
                </c:pt>
                <c:pt idx="995">
                  <c:v>1530</c:v>
                </c:pt>
                <c:pt idx="996">
                  <c:v>1580</c:v>
                </c:pt>
                <c:pt idx="997">
                  <c:v>1640</c:v>
                </c:pt>
                <c:pt idx="998">
                  <c:v>1710</c:v>
                </c:pt>
                <c:pt idx="999">
                  <c:v>1770</c:v>
                </c:pt>
                <c:pt idx="1000">
                  <c:v>1820</c:v>
                </c:pt>
                <c:pt idx="1001">
                  <c:v>1880</c:v>
                </c:pt>
                <c:pt idx="1002">
                  <c:v>1970</c:v>
                </c:pt>
                <c:pt idx="1003">
                  <c:v>2060</c:v>
                </c:pt>
                <c:pt idx="1004">
                  <c:v>2150</c:v>
                </c:pt>
                <c:pt idx="1005">
                  <c:v>2220</c:v>
                </c:pt>
                <c:pt idx="1006">
                  <c:v>2290</c:v>
                </c:pt>
                <c:pt idx="1007">
                  <c:v>2380</c:v>
                </c:pt>
                <c:pt idx="1008">
                  <c:v>2440</c:v>
                </c:pt>
                <c:pt idx="1009">
                  <c:v>2520</c:v>
                </c:pt>
                <c:pt idx="1010">
                  <c:v>2590</c:v>
                </c:pt>
                <c:pt idx="1011">
                  <c:v>2660</c:v>
                </c:pt>
                <c:pt idx="1012">
                  <c:v>2740</c:v>
                </c:pt>
                <c:pt idx="1013">
                  <c:v>2820</c:v>
                </c:pt>
                <c:pt idx="1014">
                  <c:v>2900</c:v>
                </c:pt>
                <c:pt idx="1015">
                  <c:v>2970</c:v>
                </c:pt>
                <c:pt idx="1016">
                  <c:v>3050</c:v>
                </c:pt>
                <c:pt idx="1017">
                  <c:v>3120</c:v>
                </c:pt>
                <c:pt idx="1018">
                  <c:v>3190</c:v>
                </c:pt>
                <c:pt idx="1019">
                  <c:v>3260</c:v>
                </c:pt>
                <c:pt idx="1020">
                  <c:v>3320</c:v>
                </c:pt>
                <c:pt idx="1021">
                  <c:v>3370</c:v>
                </c:pt>
                <c:pt idx="1022">
                  <c:v>3430</c:v>
                </c:pt>
                <c:pt idx="1023">
                  <c:v>3480</c:v>
                </c:pt>
                <c:pt idx="1024">
                  <c:v>3500</c:v>
                </c:pt>
                <c:pt idx="1025">
                  <c:v>3530</c:v>
                </c:pt>
                <c:pt idx="1026">
                  <c:v>3550</c:v>
                </c:pt>
                <c:pt idx="1027">
                  <c:v>3570</c:v>
                </c:pt>
                <c:pt idx="1028">
                  <c:v>3590</c:v>
                </c:pt>
                <c:pt idx="1029">
                  <c:v>3590</c:v>
                </c:pt>
                <c:pt idx="1030">
                  <c:v>3590</c:v>
                </c:pt>
                <c:pt idx="1031">
                  <c:v>3590</c:v>
                </c:pt>
                <c:pt idx="1032">
                  <c:v>3590</c:v>
                </c:pt>
                <c:pt idx="1033">
                  <c:v>3590</c:v>
                </c:pt>
                <c:pt idx="1034">
                  <c:v>3590</c:v>
                </c:pt>
                <c:pt idx="1035">
                  <c:v>3610</c:v>
                </c:pt>
                <c:pt idx="1036">
                  <c:v>3620</c:v>
                </c:pt>
                <c:pt idx="1037">
                  <c:v>3610</c:v>
                </c:pt>
                <c:pt idx="1038">
                  <c:v>3620</c:v>
                </c:pt>
                <c:pt idx="1039">
                  <c:v>3630</c:v>
                </c:pt>
                <c:pt idx="1040">
                  <c:v>3660</c:v>
                </c:pt>
                <c:pt idx="1041">
                  <c:v>3680</c:v>
                </c:pt>
                <c:pt idx="1042">
                  <c:v>3710</c:v>
                </c:pt>
                <c:pt idx="1043">
                  <c:v>3740</c:v>
                </c:pt>
                <c:pt idx="1044">
                  <c:v>3760</c:v>
                </c:pt>
                <c:pt idx="1045">
                  <c:v>3800</c:v>
                </c:pt>
                <c:pt idx="1046">
                  <c:v>3840</c:v>
                </c:pt>
                <c:pt idx="1047">
                  <c:v>3870</c:v>
                </c:pt>
                <c:pt idx="1048">
                  <c:v>3920</c:v>
                </c:pt>
                <c:pt idx="1049">
                  <c:v>3960</c:v>
                </c:pt>
                <c:pt idx="1050">
                  <c:v>4000</c:v>
                </c:pt>
                <c:pt idx="1051">
                  <c:v>4030</c:v>
                </c:pt>
                <c:pt idx="1052">
                  <c:v>4050</c:v>
                </c:pt>
                <c:pt idx="1053">
                  <c:v>4080</c:v>
                </c:pt>
                <c:pt idx="1054">
                  <c:v>4120</c:v>
                </c:pt>
                <c:pt idx="1055">
                  <c:v>4160</c:v>
                </c:pt>
                <c:pt idx="1056">
                  <c:v>4190</c:v>
                </c:pt>
                <c:pt idx="1057">
                  <c:v>4210</c:v>
                </c:pt>
                <c:pt idx="1058">
                  <c:v>4240</c:v>
                </c:pt>
                <c:pt idx="1059">
                  <c:v>4270</c:v>
                </c:pt>
                <c:pt idx="1060">
                  <c:v>4280</c:v>
                </c:pt>
                <c:pt idx="1061">
                  <c:v>4290</c:v>
                </c:pt>
                <c:pt idx="1062">
                  <c:v>4280</c:v>
                </c:pt>
                <c:pt idx="1063">
                  <c:v>4280</c:v>
                </c:pt>
                <c:pt idx="1064">
                  <c:v>4270</c:v>
                </c:pt>
                <c:pt idx="1065">
                  <c:v>4260</c:v>
                </c:pt>
                <c:pt idx="1066">
                  <c:v>4250</c:v>
                </c:pt>
                <c:pt idx="1067">
                  <c:v>4240</c:v>
                </c:pt>
                <c:pt idx="1068">
                  <c:v>4210</c:v>
                </c:pt>
                <c:pt idx="1069">
                  <c:v>4200</c:v>
                </c:pt>
                <c:pt idx="1070">
                  <c:v>4180</c:v>
                </c:pt>
                <c:pt idx="1071">
                  <c:v>4160</c:v>
                </c:pt>
                <c:pt idx="1072">
                  <c:v>4140</c:v>
                </c:pt>
                <c:pt idx="1073">
                  <c:v>4110</c:v>
                </c:pt>
                <c:pt idx="1074">
                  <c:v>4090</c:v>
                </c:pt>
                <c:pt idx="1075">
                  <c:v>4060</c:v>
                </c:pt>
                <c:pt idx="1076">
                  <c:v>4040</c:v>
                </c:pt>
                <c:pt idx="1077">
                  <c:v>4020</c:v>
                </c:pt>
                <c:pt idx="1078">
                  <c:v>4000</c:v>
                </c:pt>
                <c:pt idx="1079">
                  <c:v>3970</c:v>
                </c:pt>
                <c:pt idx="1080">
                  <c:v>3960</c:v>
                </c:pt>
                <c:pt idx="1081">
                  <c:v>3930</c:v>
                </c:pt>
                <c:pt idx="1082">
                  <c:v>3920</c:v>
                </c:pt>
                <c:pt idx="1083">
                  <c:v>3890</c:v>
                </c:pt>
                <c:pt idx="1084">
                  <c:v>3870</c:v>
                </c:pt>
                <c:pt idx="1085">
                  <c:v>3850</c:v>
                </c:pt>
                <c:pt idx="1086">
                  <c:v>3840</c:v>
                </c:pt>
                <c:pt idx="1087">
                  <c:v>3810</c:v>
                </c:pt>
                <c:pt idx="1088">
                  <c:v>3800</c:v>
                </c:pt>
                <c:pt idx="1089">
                  <c:v>3780</c:v>
                </c:pt>
                <c:pt idx="1090">
                  <c:v>3770</c:v>
                </c:pt>
                <c:pt idx="1091">
                  <c:v>3750</c:v>
                </c:pt>
                <c:pt idx="1092">
                  <c:v>3740</c:v>
                </c:pt>
                <c:pt idx="1093">
                  <c:v>3720</c:v>
                </c:pt>
                <c:pt idx="1094">
                  <c:v>3700</c:v>
                </c:pt>
                <c:pt idx="1095">
                  <c:v>3680</c:v>
                </c:pt>
                <c:pt idx="1096">
                  <c:v>3660</c:v>
                </c:pt>
                <c:pt idx="1097">
                  <c:v>3640</c:v>
                </c:pt>
                <c:pt idx="1098">
                  <c:v>3630</c:v>
                </c:pt>
                <c:pt idx="1099">
                  <c:v>3610</c:v>
                </c:pt>
                <c:pt idx="1100">
                  <c:v>3590</c:v>
                </c:pt>
                <c:pt idx="1101">
                  <c:v>3570</c:v>
                </c:pt>
                <c:pt idx="1102">
                  <c:v>3560</c:v>
                </c:pt>
                <c:pt idx="1103">
                  <c:v>3540</c:v>
                </c:pt>
                <c:pt idx="1104">
                  <c:v>3520</c:v>
                </c:pt>
                <c:pt idx="1105">
                  <c:v>3500</c:v>
                </c:pt>
                <c:pt idx="1106">
                  <c:v>3490</c:v>
                </c:pt>
                <c:pt idx="1107">
                  <c:v>3470</c:v>
                </c:pt>
                <c:pt idx="1108">
                  <c:v>3460</c:v>
                </c:pt>
                <c:pt idx="1109">
                  <c:v>3450</c:v>
                </c:pt>
                <c:pt idx="1110">
                  <c:v>3430</c:v>
                </c:pt>
                <c:pt idx="1111">
                  <c:v>3410</c:v>
                </c:pt>
                <c:pt idx="1112">
                  <c:v>3390</c:v>
                </c:pt>
                <c:pt idx="1113">
                  <c:v>3390</c:v>
                </c:pt>
                <c:pt idx="1114">
                  <c:v>3360</c:v>
                </c:pt>
                <c:pt idx="1115">
                  <c:v>3340</c:v>
                </c:pt>
                <c:pt idx="1116">
                  <c:v>3340</c:v>
                </c:pt>
                <c:pt idx="1117">
                  <c:v>3320</c:v>
                </c:pt>
                <c:pt idx="1118">
                  <c:v>3300</c:v>
                </c:pt>
                <c:pt idx="1119">
                  <c:v>3280</c:v>
                </c:pt>
                <c:pt idx="1120">
                  <c:v>3270</c:v>
                </c:pt>
                <c:pt idx="1121">
                  <c:v>3260</c:v>
                </c:pt>
                <c:pt idx="1122">
                  <c:v>3250</c:v>
                </c:pt>
                <c:pt idx="1123">
                  <c:v>3230</c:v>
                </c:pt>
                <c:pt idx="1124">
                  <c:v>3210</c:v>
                </c:pt>
                <c:pt idx="1125">
                  <c:v>3190</c:v>
                </c:pt>
                <c:pt idx="1126">
                  <c:v>3180</c:v>
                </c:pt>
                <c:pt idx="1127">
                  <c:v>3170</c:v>
                </c:pt>
                <c:pt idx="1128">
                  <c:v>3150</c:v>
                </c:pt>
                <c:pt idx="1129">
                  <c:v>3130</c:v>
                </c:pt>
                <c:pt idx="1130">
                  <c:v>3120</c:v>
                </c:pt>
                <c:pt idx="1131">
                  <c:v>3110</c:v>
                </c:pt>
                <c:pt idx="1132">
                  <c:v>3090</c:v>
                </c:pt>
                <c:pt idx="1133">
                  <c:v>3070</c:v>
                </c:pt>
                <c:pt idx="1134">
                  <c:v>3060</c:v>
                </c:pt>
                <c:pt idx="1135">
                  <c:v>3050</c:v>
                </c:pt>
                <c:pt idx="1136">
                  <c:v>3040</c:v>
                </c:pt>
                <c:pt idx="1137">
                  <c:v>3020</c:v>
                </c:pt>
                <c:pt idx="1138">
                  <c:v>3000</c:v>
                </c:pt>
                <c:pt idx="1139">
                  <c:v>2990</c:v>
                </c:pt>
                <c:pt idx="1140">
                  <c:v>2970</c:v>
                </c:pt>
                <c:pt idx="1141">
                  <c:v>2960</c:v>
                </c:pt>
                <c:pt idx="1142">
                  <c:v>2940</c:v>
                </c:pt>
                <c:pt idx="1143">
                  <c:v>2930</c:v>
                </c:pt>
                <c:pt idx="1144">
                  <c:v>2910</c:v>
                </c:pt>
                <c:pt idx="1145">
                  <c:v>2900</c:v>
                </c:pt>
                <c:pt idx="1146">
                  <c:v>2870</c:v>
                </c:pt>
                <c:pt idx="1147">
                  <c:v>2870</c:v>
                </c:pt>
                <c:pt idx="1148">
                  <c:v>2850</c:v>
                </c:pt>
                <c:pt idx="1149">
                  <c:v>2840</c:v>
                </c:pt>
                <c:pt idx="1150">
                  <c:v>2820</c:v>
                </c:pt>
                <c:pt idx="1151">
                  <c:v>2810</c:v>
                </c:pt>
                <c:pt idx="1152">
                  <c:v>2780</c:v>
                </c:pt>
                <c:pt idx="1153">
                  <c:v>2770</c:v>
                </c:pt>
                <c:pt idx="1154">
                  <c:v>2750</c:v>
                </c:pt>
                <c:pt idx="1155">
                  <c:v>2730</c:v>
                </c:pt>
                <c:pt idx="1156">
                  <c:v>2720</c:v>
                </c:pt>
                <c:pt idx="1157">
                  <c:v>2700</c:v>
                </c:pt>
                <c:pt idx="1158">
                  <c:v>2680</c:v>
                </c:pt>
                <c:pt idx="1159">
                  <c:v>2660</c:v>
                </c:pt>
                <c:pt idx="1160">
                  <c:v>2650</c:v>
                </c:pt>
                <c:pt idx="1161">
                  <c:v>2630</c:v>
                </c:pt>
                <c:pt idx="1162">
                  <c:v>2620</c:v>
                </c:pt>
                <c:pt idx="1163">
                  <c:v>2600</c:v>
                </c:pt>
                <c:pt idx="1164">
                  <c:v>2590</c:v>
                </c:pt>
                <c:pt idx="1165">
                  <c:v>2580</c:v>
                </c:pt>
                <c:pt idx="1166">
                  <c:v>2570</c:v>
                </c:pt>
                <c:pt idx="1167">
                  <c:v>2550</c:v>
                </c:pt>
                <c:pt idx="1168">
                  <c:v>2540</c:v>
                </c:pt>
                <c:pt idx="1169">
                  <c:v>2530</c:v>
                </c:pt>
                <c:pt idx="1170">
                  <c:v>2520</c:v>
                </c:pt>
                <c:pt idx="1171">
                  <c:v>2510</c:v>
                </c:pt>
                <c:pt idx="1172">
                  <c:v>2500</c:v>
                </c:pt>
                <c:pt idx="1173">
                  <c:v>2490</c:v>
                </c:pt>
                <c:pt idx="1174">
                  <c:v>2480</c:v>
                </c:pt>
                <c:pt idx="1175">
                  <c:v>2470</c:v>
                </c:pt>
                <c:pt idx="1176">
                  <c:v>2460</c:v>
                </c:pt>
                <c:pt idx="1177">
                  <c:v>2450</c:v>
                </c:pt>
                <c:pt idx="1178">
                  <c:v>2440</c:v>
                </c:pt>
                <c:pt idx="1179">
                  <c:v>2430</c:v>
                </c:pt>
                <c:pt idx="1180">
                  <c:v>2410</c:v>
                </c:pt>
                <c:pt idx="1181">
                  <c:v>2410</c:v>
                </c:pt>
                <c:pt idx="1182">
                  <c:v>2400</c:v>
                </c:pt>
                <c:pt idx="1183">
                  <c:v>2400</c:v>
                </c:pt>
                <c:pt idx="1184">
                  <c:v>2390</c:v>
                </c:pt>
                <c:pt idx="1185">
                  <c:v>2380</c:v>
                </c:pt>
                <c:pt idx="1186">
                  <c:v>2370</c:v>
                </c:pt>
                <c:pt idx="1187">
                  <c:v>2360</c:v>
                </c:pt>
                <c:pt idx="1188">
                  <c:v>2360</c:v>
                </c:pt>
                <c:pt idx="1189">
                  <c:v>2350</c:v>
                </c:pt>
                <c:pt idx="1190">
                  <c:v>2340</c:v>
                </c:pt>
                <c:pt idx="1191">
                  <c:v>2330</c:v>
                </c:pt>
                <c:pt idx="1192">
                  <c:v>2330</c:v>
                </c:pt>
                <c:pt idx="1193">
                  <c:v>2320</c:v>
                </c:pt>
                <c:pt idx="1194">
                  <c:v>2320</c:v>
                </c:pt>
                <c:pt idx="1195">
                  <c:v>2300</c:v>
                </c:pt>
                <c:pt idx="1196">
                  <c:v>2250</c:v>
                </c:pt>
                <c:pt idx="1197">
                  <c:v>2210</c:v>
                </c:pt>
                <c:pt idx="1198">
                  <c:v>2230</c:v>
                </c:pt>
                <c:pt idx="1199">
                  <c:v>2270</c:v>
                </c:pt>
                <c:pt idx="1200">
                  <c:v>2290</c:v>
                </c:pt>
                <c:pt idx="1201">
                  <c:v>2290</c:v>
                </c:pt>
                <c:pt idx="1202">
                  <c:v>2290</c:v>
                </c:pt>
                <c:pt idx="1203">
                  <c:v>2270</c:v>
                </c:pt>
                <c:pt idx="1204">
                  <c:v>2260</c:v>
                </c:pt>
                <c:pt idx="1205">
                  <c:v>2250</c:v>
                </c:pt>
                <c:pt idx="1206">
                  <c:v>2240</c:v>
                </c:pt>
                <c:pt idx="1207">
                  <c:v>2240</c:v>
                </c:pt>
                <c:pt idx="1208">
                  <c:v>2230</c:v>
                </c:pt>
                <c:pt idx="1209">
                  <c:v>2230</c:v>
                </c:pt>
                <c:pt idx="1210">
                  <c:v>2220</c:v>
                </c:pt>
                <c:pt idx="1211">
                  <c:v>2210</c:v>
                </c:pt>
                <c:pt idx="1212">
                  <c:v>2210</c:v>
                </c:pt>
                <c:pt idx="1213">
                  <c:v>2200</c:v>
                </c:pt>
                <c:pt idx="1214">
                  <c:v>2200</c:v>
                </c:pt>
                <c:pt idx="1215">
                  <c:v>2190</c:v>
                </c:pt>
                <c:pt idx="1216">
                  <c:v>2190</c:v>
                </c:pt>
                <c:pt idx="1217">
                  <c:v>2180</c:v>
                </c:pt>
                <c:pt idx="1218">
                  <c:v>2180</c:v>
                </c:pt>
                <c:pt idx="1219">
                  <c:v>2170</c:v>
                </c:pt>
                <c:pt idx="1220">
                  <c:v>2170</c:v>
                </c:pt>
                <c:pt idx="1221">
                  <c:v>2160</c:v>
                </c:pt>
                <c:pt idx="1222">
                  <c:v>2160</c:v>
                </c:pt>
                <c:pt idx="1223">
                  <c:v>2150</c:v>
                </c:pt>
                <c:pt idx="1224">
                  <c:v>2140</c:v>
                </c:pt>
                <c:pt idx="1225">
                  <c:v>2140</c:v>
                </c:pt>
                <c:pt idx="1226">
                  <c:v>2120</c:v>
                </c:pt>
                <c:pt idx="1227">
                  <c:v>2100</c:v>
                </c:pt>
                <c:pt idx="1228">
                  <c:v>2090</c:v>
                </c:pt>
                <c:pt idx="1229">
                  <c:v>2100</c:v>
                </c:pt>
                <c:pt idx="1230">
                  <c:v>2100</c:v>
                </c:pt>
                <c:pt idx="1231">
                  <c:v>2100</c:v>
                </c:pt>
                <c:pt idx="1232">
                  <c:v>2100</c:v>
                </c:pt>
                <c:pt idx="1233">
                  <c:v>2100</c:v>
                </c:pt>
                <c:pt idx="1234">
                  <c:v>2090</c:v>
                </c:pt>
                <c:pt idx="1235">
                  <c:v>2090</c:v>
                </c:pt>
                <c:pt idx="1236">
                  <c:v>2080</c:v>
                </c:pt>
                <c:pt idx="1237">
                  <c:v>2070</c:v>
                </c:pt>
                <c:pt idx="1238">
                  <c:v>2070</c:v>
                </c:pt>
                <c:pt idx="1239">
                  <c:v>2070</c:v>
                </c:pt>
                <c:pt idx="1240">
                  <c:v>2060</c:v>
                </c:pt>
                <c:pt idx="1241">
                  <c:v>2060</c:v>
                </c:pt>
                <c:pt idx="1242">
                  <c:v>2050</c:v>
                </c:pt>
                <c:pt idx="1243">
                  <c:v>2050</c:v>
                </c:pt>
                <c:pt idx="1244">
                  <c:v>2040</c:v>
                </c:pt>
                <c:pt idx="1245">
                  <c:v>2040</c:v>
                </c:pt>
                <c:pt idx="1246">
                  <c:v>2030</c:v>
                </c:pt>
                <c:pt idx="1247">
                  <c:v>2030</c:v>
                </c:pt>
                <c:pt idx="1248">
                  <c:v>2020</c:v>
                </c:pt>
                <c:pt idx="1249">
                  <c:v>2020</c:v>
                </c:pt>
                <c:pt idx="1250">
                  <c:v>2010</c:v>
                </c:pt>
                <c:pt idx="1251">
                  <c:v>2010</c:v>
                </c:pt>
                <c:pt idx="1252">
                  <c:v>2010</c:v>
                </c:pt>
                <c:pt idx="1253">
                  <c:v>2000</c:v>
                </c:pt>
                <c:pt idx="1254">
                  <c:v>2000</c:v>
                </c:pt>
                <c:pt idx="1255">
                  <c:v>2000</c:v>
                </c:pt>
                <c:pt idx="1256">
                  <c:v>1990</c:v>
                </c:pt>
                <c:pt idx="1257">
                  <c:v>1980</c:v>
                </c:pt>
                <c:pt idx="1258">
                  <c:v>1990</c:v>
                </c:pt>
                <c:pt idx="1259">
                  <c:v>1980</c:v>
                </c:pt>
                <c:pt idx="1260">
                  <c:v>1970</c:v>
                </c:pt>
                <c:pt idx="1261">
                  <c:v>1970</c:v>
                </c:pt>
                <c:pt idx="1262">
                  <c:v>1970</c:v>
                </c:pt>
                <c:pt idx="1263">
                  <c:v>1970</c:v>
                </c:pt>
                <c:pt idx="1264">
                  <c:v>1960</c:v>
                </c:pt>
                <c:pt idx="1265">
                  <c:v>1960</c:v>
                </c:pt>
                <c:pt idx="1266">
                  <c:v>1950</c:v>
                </c:pt>
                <c:pt idx="1267">
                  <c:v>1950</c:v>
                </c:pt>
                <c:pt idx="1268">
                  <c:v>1950</c:v>
                </c:pt>
                <c:pt idx="1269">
                  <c:v>1950</c:v>
                </c:pt>
                <c:pt idx="1270">
                  <c:v>1940</c:v>
                </c:pt>
                <c:pt idx="1271">
                  <c:v>1930</c:v>
                </c:pt>
                <c:pt idx="1272">
                  <c:v>1930</c:v>
                </c:pt>
                <c:pt idx="1273">
                  <c:v>1920</c:v>
                </c:pt>
                <c:pt idx="1274">
                  <c:v>1910</c:v>
                </c:pt>
                <c:pt idx="1275">
                  <c:v>1910</c:v>
                </c:pt>
                <c:pt idx="1276">
                  <c:v>1900</c:v>
                </c:pt>
                <c:pt idx="1277">
                  <c:v>1890</c:v>
                </c:pt>
                <c:pt idx="1278">
                  <c:v>1880</c:v>
                </c:pt>
                <c:pt idx="1279">
                  <c:v>1870</c:v>
                </c:pt>
                <c:pt idx="1280">
                  <c:v>1860</c:v>
                </c:pt>
                <c:pt idx="1281">
                  <c:v>1850</c:v>
                </c:pt>
                <c:pt idx="1282">
                  <c:v>1840</c:v>
                </c:pt>
                <c:pt idx="1283">
                  <c:v>1830</c:v>
                </c:pt>
                <c:pt idx="1284">
                  <c:v>1820</c:v>
                </c:pt>
                <c:pt idx="1285">
                  <c:v>1810</c:v>
                </c:pt>
                <c:pt idx="1286">
                  <c:v>1800</c:v>
                </c:pt>
                <c:pt idx="1287">
                  <c:v>1790</c:v>
                </c:pt>
                <c:pt idx="1288">
                  <c:v>1790</c:v>
                </c:pt>
                <c:pt idx="1289">
                  <c:v>1780</c:v>
                </c:pt>
                <c:pt idx="1290">
                  <c:v>1770</c:v>
                </c:pt>
                <c:pt idx="1291">
                  <c:v>1770</c:v>
                </c:pt>
                <c:pt idx="1292">
                  <c:v>1760</c:v>
                </c:pt>
                <c:pt idx="1293">
                  <c:v>1750</c:v>
                </c:pt>
                <c:pt idx="1294">
                  <c:v>1750</c:v>
                </c:pt>
                <c:pt idx="1295">
                  <c:v>1740</c:v>
                </c:pt>
                <c:pt idx="1296">
                  <c:v>1740</c:v>
                </c:pt>
                <c:pt idx="1297">
                  <c:v>1730</c:v>
                </c:pt>
                <c:pt idx="1298">
                  <c:v>1720</c:v>
                </c:pt>
                <c:pt idx="1299">
                  <c:v>1720</c:v>
                </c:pt>
                <c:pt idx="1300">
                  <c:v>1710</c:v>
                </c:pt>
                <c:pt idx="1301">
                  <c:v>1710</c:v>
                </c:pt>
                <c:pt idx="1302">
                  <c:v>1700</c:v>
                </c:pt>
                <c:pt idx="1303">
                  <c:v>1700</c:v>
                </c:pt>
                <c:pt idx="1304">
                  <c:v>1700</c:v>
                </c:pt>
                <c:pt idx="1305">
                  <c:v>1680</c:v>
                </c:pt>
                <c:pt idx="1306">
                  <c:v>1680</c:v>
                </c:pt>
                <c:pt idx="1307">
                  <c:v>1680</c:v>
                </c:pt>
                <c:pt idx="1308">
                  <c:v>1670</c:v>
                </c:pt>
                <c:pt idx="1309">
                  <c:v>1660</c:v>
                </c:pt>
                <c:pt idx="1310">
                  <c:v>1650</c:v>
                </c:pt>
                <c:pt idx="1311">
                  <c:v>1630</c:v>
                </c:pt>
                <c:pt idx="1312">
                  <c:v>1620</c:v>
                </c:pt>
                <c:pt idx="1313">
                  <c:v>1600</c:v>
                </c:pt>
                <c:pt idx="1314">
                  <c:v>1580</c:v>
                </c:pt>
                <c:pt idx="1315">
                  <c:v>1560</c:v>
                </c:pt>
                <c:pt idx="1316">
                  <c:v>1550</c:v>
                </c:pt>
                <c:pt idx="1317">
                  <c:v>1530</c:v>
                </c:pt>
                <c:pt idx="1318">
                  <c:v>1520</c:v>
                </c:pt>
                <c:pt idx="1319">
                  <c:v>1500</c:v>
                </c:pt>
                <c:pt idx="1320">
                  <c:v>1490</c:v>
                </c:pt>
                <c:pt idx="1321">
                  <c:v>1470</c:v>
                </c:pt>
                <c:pt idx="1322">
                  <c:v>1460</c:v>
                </c:pt>
                <c:pt idx="1323">
                  <c:v>1450</c:v>
                </c:pt>
                <c:pt idx="1324">
                  <c:v>1440</c:v>
                </c:pt>
                <c:pt idx="1325">
                  <c:v>1430</c:v>
                </c:pt>
                <c:pt idx="1326">
                  <c:v>1420</c:v>
                </c:pt>
                <c:pt idx="1327">
                  <c:v>1410</c:v>
                </c:pt>
                <c:pt idx="1328">
                  <c:v>1400</c:v>
                </c:pt>
                <c:pt idx="1329">
                  <c:v>1400</c:v>
                </c:pt>
                <c:pt idx="1330">
                  <c:v>1390</c:v>
                </c:pt>
                <c:pt idx="1331">
                  <c:v>1390</c:v>
                </c:pt>
                <c:pt idx="1332">
                  <c:v>1380</c:v>
                </c:pt>
                <c:pt idx="1333">
                  <c:v>1380</c:v>
                </c:pt>
                <c:pt idx="1334">
                  <c:v>1380</c:v>
                </c:pt>
                <c:pt idx="1335">
                  <c:v>1380</c:v>
                </c:pt>
                <c:pt idx="1336">
                  <c:v>1370</c:v>
                </c:pt>
                <c:pt idx="1337">
                  <c:v>1370</c:v>
                </c:pt>
                <c:pt idx="1338">
                  <c:v>1360</c:v>
                </c:pt>
                <c:pt idx="1339">
                  <c:v>1360</c:v>
                </c:pt>
                <c:pt idx="1340">
                  <c:v>1350</c:v>
                </c:pt>
                <c:pt idx="1341">
                  <c:v>1350</c:v>
                </c:pt>
                <c:pt idx="1342">
                  <c:v>1340</c:v>
                </c:pt>
                <c:pt idx="1343">
                  <c:v>1340</c:v>
                </c:pt>
                <c:pt idx="1344">
                  <c:v>1330</c:v>
                </c:pt>
                <c:pt idx="1345">
                  <c:v>1330</c:v>
                </c:pt>
                <c:pt idx="1346">
                  <c:v>1320</c:v>
                </c:pt>
                <c:pt idx="1347">
                  <c:v>1310</c:v>
                </c:pt>
                <c:pt idx="1348">
                  <c:v>1310</c:v>
                </c:pt>
                <c:pt idx="1349">
                  <c:v>1300</c:v>
                </c:pt>
                <c:pt idx="1350">
                  <c:v>1300</c:v>
                </c:pt>
                <c:pt idx="1351">
                  <c:v>1290</c:v>
                </c:pt>
                <c:pt idx="1352">
                  <c:v>1280</c:v>
                </c:pt>
                <c:pt idx="1353">
                  <c:v>1270</c:v>
                </c:pt>
                <c:pt idx="1354">
                  <c:v>1270</c:v>
                </c:pt>
                <c:pt idx="1355">
                  <c:v>1260</c:v>
                </c:pt>
                <c:pt idx="1356">
                  <c:v>1250</c:v>
                </c:pt>
                <c:pt idx="1357">
                  <c:v>1250</c:v>
                </c:pt>
                <c:pt idx="1358">
                  <c:v>1240</c:v>
                </c:pt>
                <c:pt idx="1359">
                  <c:v>1230</c:v>
                </c:pt>
                <c:pt idx="1360">
                  <c:v>1230</c:v>
                </c:pt>
                <c:pt idx="1361">
                  <c:v>1220</c:v>
                </c:pt>
                <c:pt idx="1362">
                  <c:v>1220</c:v>
                </c:pt>
                <c:pt idx="1363">
                  <c:v>1220</c:v>
                </c:pt>
                <c:pt idx="1364">
                  <c:v>1220</c:v>
                </c:pt>
                <c:pt idx="1365">
                  <c:v>1210</c:v>
                </c:pt>
                <c:pt idx="1366">
                  <c:v>1200</c:v>
                </c:pt>
                <c:pt idx="1367">
                  <c:v>1200</c:v>
                </c:pt>
                <c:pt idx="1368">
                  <c:v>1190</c:v>
                </c:pt>
                <c:pt idx="1369">
                  <c:v>1190</c:v>
                </c:pt>
                <c:pt idx="1370">
                  <c:v>1180</c:v>
                </c:pt>
                <c:pt idx="1371">
                  <c:v>1170</c:v>
                </c:pt>
                <c:pt idx="1372">
                  <c:v>1170</c:v>
                </c:pt>
                <c:pt idx="1373">
                  <c:v>1170</c:v>
                </c:pt>
                <c:pt idx="1374">
                  <c:v>1160</c:v>
                </c:pt>
                <c:pt idx="1375">
                  <c:v>1150</c:v>
                </c:pt>
                <c:pt idx="1376">
                  <c:v>1140</c:v>
                </c:pt>
                <c:pt idx="1377">
                  <c:v>1130</c:v>
                </c:pt>
                <c:pt idx="1378">
                  <c:v>1130</c:v>
                </c:pt>
                <c:pt idx="1379">
                  <c:v>1120</c:v>
                </c:pt>
                <c:pt idx="1380">
                  <c:v>1100</c:v>
                </c:pt>
                <c:pt idx="1381">
                  <c:v>1090</c:v>
                </c:pt>
                <c:pt idx="1382">
                  <c:v>1080</c:v>
                </c:pt>
                <c:pt idx="1383">
                  <c:v>1070</c:v>
                </c:pt>
                <c:pt idx="1384">
                  <c:v>1060</c:v>
                </c:pt>
                <c:pt idx="1385">
                  <c:v>1050</c:v>
                </c:pt>
                <c:pt idx="1386">
                  <c:v>1040</c:v>
                </c:pt>
                <c:pt idx="1387">
                  <c:v>1040</c:v>
                </c:pt>
                <c:pt idx="1388">
                  <c:v>1020</c:v>
                </c:pt>
                <c:pt idx="1389">
                  <c:v>1020</c:v>
                </c:pt>
                <c:pt idx="1390">
                  <c:v>1010</c:v>
                </c:pt>
                <c:pt idx="1391">
                  <c:v>1010</c:v>
                </c:pt>
                <c:pt idx="1392">
                  <c:v>992</c:v>
                </c:pt>
                <c:pt idx="1393">
                  <c:v>992</c:v>
                </c:pt>
                <c:pt idx="1394">
                  <c:v>985</c:v>
                </c:pt>
                <c:pt idx="1395">
                  <c:v>977</c:v>
                </c:pt>
                <c:pt idx="1396">
                  <c:v>977</c:v>
                </c:pt>
                <c:pt idx="1397">
                  <c:v>977</c:v>
                </c:pt>
                <c:pt idx="1398">
                  <c:v>970</c:v>
                </c:pt>
                <c:pt idx="1399">
                  <c:v>970</c:v>
                </c:pt>
                <c:pt idx="1400">
                  <c:v>970</c:v>
                </c:pt>
                <c:pt idx="1401">
                  <c:v>955</c:v>
                </c:pt>
                <c:pt idx="1402">
                  <c:v>940</c:v>
                </c:pt>
                <c:pt idx="1403">
                  <c:v>933</c:v>
                </c:pt>
                <c:pt idx="1404">
                  <c:v>933</c:v>
                </c:pt>
                <c:pt idx="1405">
                  <c:v>933</c:v>
                </c:pt>
                <c:pt idx="1406">
                  <c:v>933</c:v>
                </c:pt>
                <c:pt idx="1407">
                  <c:v>933</c:v>
                </c:pt>
                <c:pt idx="1408">
                  <c:v>933</c:v>
                </c:pt>
                <c:pt idx="1409">
                  <c:v>933</c:v>
                </c:pt>
                <c:pt idx="1410">
                  <c:v>933</c:v>
                </c:pt>
                <c:pt idx="1411">
                  <c:v>933</c:v>
                </c:pt>
                <c:pt idx="1412">
                  <c:v>940</c:v>
                </c:pt>
                <c:pt idx="1413">
                  <c:v>940</c:v>
                </c:pt>
                <c:pt idx="1414">
                  <c:v>955</c:v>
                </c:pt>
                <c:pt idx="1415">
                  <c:v>970</c:v>
                </c:pt>
                <c:pt idx="1416">
                  <c:v>977</c:v>
                </c:pt>
                <c:pt idx="1417">
                  <c:v>985</c:v>
                </c:pt>
                <c:pt idx="1418">
                  <c:v>992</c:v>
                </c:pt>
                <c:pt idx="1419">
                  <c:v>1000</c:v>
                </c:pt>
                <c:pt idx="1420">
                  <c:v>1000</c:v>
                </c:pt>
                <c:pt idx="1421">
                  <c:v>1000</c:v>
                </c:pt>
                <c:pt idx="1422">
                  <c:v>1000</c:v>
                </c:pt>
                <c:pt idx="1423">
                  <c:v>1000</c:v>
                </c:pt>
                <c:pt idx="1424">
                  <c:v>1000</c:v>
                </c:pt>
                <c:pt idx="1425">
                  <c:v>1000</c:v>
                </c:pt>
                <c:pt idx="1426">
                  <c:v>1000</c:v>
                </c:pt>
                <c:pt idx="1427">
                  <c:v>1000</c:v>
                </c:pt>
                <c:pt idx="1428">
                  <c:v>1000</c:v>
                </c:pt>
                <c:pt idx="1429">
                  <c:v>1000</c:v>
                </c:pt>
                <c:pt idx="1430">
                  <c:v>1000</c:v>
                </c:pt>
                <c:pt idx="1431">
                  <c:v>1000</c:v>
                </c:pt>
                <c:pt idx="1432">
                  <c:v>1000</c:v>
                </c:pt>
                <c:pt idx="1433">
                  <c:v>1000</c:v>
                </c:pt>
                <c:pt idx="1434">
                  <c:v>1000</c:v>
                </c:pt>
                <c:pt idx="1435">
                  <c:v>992</c:v>
                </c:pt>
                <c:pt idx="1436">
                  <c:v>985</c:v>
                </c:pt>
                <c:pt idx="1437">
                  <c:v>977</c:v>
                </c:pt>
                <c:pt idx="1438">
                  <c:v>970</c:v>
                </c:pt>
                <c:pt idx="1439">
                  <c:v>955</c:v>
                </c:pt>
                <c:pt idx="1440">
                  <c:v>948</c:v>
                </c:pt>
                <c:pt idx="1441">
                  <c:v>948</c:v>
                </c:pt>
                <c:pt idx="1442">
                  <c:v>940</c:v>
                </c:pt>
                <c:pt idx="1443">
                  <c:v>940</c:v>
                </c:pt>
                <c:pt idx="1444">
                  <c:v>940</c:v>
                </c:pt>
                <c:pt idx="1445">
                  <c:v>940</c:v>
                </c:pt>
                <c:pt idx="1446">
                  <c:v>933</c:v>
                </c:pt>
                <c:pt idx="1447">
                  <c:v>933</c:v>
                </c:pt>
                <c:pt idx="1448">
                  <c:v>926</c:v>
                </c:pt>
                <c:pt idx="1449">
                  <c:v>926</c:v>
                </c:pt>
                <c:pt idx="1450">
                  <c:v>933</c:v>
                </c:pt>
                <c:pt idx="1451">
                  <c:v>933</c:v>
                </c:pt>
                <c:pt idx="1452">
                  <c:v>933</c:v>
                </c:pt>
                <c:pt idx="1453">
                  <c:v>926</c:v>
                </c:pt>
                <c:pt idx="1454">
                  <c:v>926</c:v>
                </c:pt>
                <c:pt idx="1455">
                  <c:v>926</c:v>
                </c:pt>
                <c:pt idx="1456">
                  <c:v>919</c:v>
                </c:pt>
                <c:pt idx="1457">
                  <c:v>919</c:v>
                </c:pt>
                <c:pt idx="1458">
                  <c:v>919</c:v>
                </c:pt>
                <c:pt idx="1459">
                  <c:v>919</c:v>
                </c:pt>
                <c:pt idx="1460">
                  <c:v>919</c:v>
                </c:pt>
                <c:pt idx="1461">
                  <c:v>919</c:v>
                </c:pt>
                <c:pt idx="1462">
                  <c:v>919</c:v>
                </c:pt>
                <c:pt idx="1463">
                  <c:v>911</c:v>
                </c:pt>
                <c:pt idx="1464">
                  <c:v>911</c:v>
                </c:pt>
                <c:pt idx="1465">
                  <c:v>911</c:v>
                </c:pt>
                <c:pt idx="1466">
                  <c:v>904</c:v>
                </c:pt>
                <c:pt idx="1467">
                  <c:v>904</c:v>
                </c:pt>
                <c:pt idx="1468">
                  <c:v>897</c:v>
                </c:pt>
                <c:pt idx="1469">
                  <c:v>890</c:v>
                </c:pt>
                <c:pt idx="1470">
                  <c:v>876</c:v>
                </c:pt>
                <c:pt idx="1471">
                  <c:v>869</c:v>
                </c:pt>
                <c:pt idx="1472">
                  <c:v>862</c:v>
                </c:pt>
                <c:pt idx="1473">
                  <c:v>855</c:v>
                </c:pt>
                <c:pt idx="1474">
                  <c:v>848</c:v>
                </c:pt>
                <c:pt idx="1475">
                  <c:v>841</c:v>
                </c:pt>
                <c:pt idx="1476">
                  <c:v>834</c:v>
                </c:pt>
                <c:pt idx="1477">
                  <c:v>828</c:v>
                </c:pt>
                <c:pt idx="1478">
                  <c:v>821</c:v>
                </c:pt>
                <c:pt idx="1479">
                  <c:v>814</c:v>
                </c:pt>
                <c:pt idx="1480">
                  <c:v>801</c:v>
                </c:pt>
                <c:pt idx="1481">
                  <c:v>787</c:v>
                </c:pt>
                <c:pt idx="1482">
                  <c:v>787</c:v>
                </c:pt>
                <c:pt idx="1483">
                  <c:v>781</c:v>
                </c:pt>
                <c:pt idx="1484">
                  <c:v>774</c:v>
                </c:pt>
                <c:pt idx="1485">
                  <c:v>761</c:v>
                </c:pt>
                <c:pt idx="1486">
                  <c:v>761</c:v>
                </c:pt>
                <c:pt idx="1487">
                  <c:v>761</c:v>
                </c:pt>
                <c:pt idx="1488">
                  <c:v>755</c:v>
                </c:pt>
                <c:pt idx="1489">
                  <c:v>748</c:v>
                </c:pt>
                <c:pt idx="1490">
                  <c:v>742</c:v>
                </c:pt>
                <c:pt idx="1491">
                  <c:v>735</c:v>
                </c:pt>
                <c:pt idx="1492">
                  <c:v>735</c:v>
                </c:pt>
                <c:pt idx="1493">
                  <c:v>735</c:v>
                </c:pt>
                <c:pt idx="1494">
                  <c:v>735</c:v>
                </c:pt>
                <c:pt idx="1495">
                  <c:v>735</c:v>
                </c:pt>
                <c:pt idx="1496">
                  <c:v>735</c:v>
                </c:pt>
                <c:pt idx="1497">
                  <c:v>729</c:v>
                </c:pt>
                <c:pt idx="1498">
                  <c:v>723</c:v>
                </c:pt>
                <c:pt idx="1499">
                  <c:v>723</c:v>
                </c:pt>
                <c:pt idx="1500">
                  <c:v>729</c:v>
                </c:pt>
                <c:pt idx="1501">
                  <c:v>735</c:v>
                </c:pt>
                <c:pt idx="1502">
                  <c:v>735</c:v>
                </c:pt>
                <c:pt idx="1503">
                  <c:v>742</c:v>
                </c:pt>
                <c:pt idx="1504">
                  <c:v>742</c:v>
                </c:pt>
                <c:pt idx="1505">
                  <c:v>748</c:v>
                </c:pt>
                <c:pt idx="1506">
                  <c:v>755</c:v>
                </c:pt>
                <c:pt idx="1507">
                  <c:v>755</c:v>
                </c:pt>
                <c:pt idx="1508">
                  <c:v>755</c:v>
                </c:pt>
                <c:pt idx="1509">
                  <c:v>755</c:v>
                </c:pt>
                <c:pt idx="1510">
                  <c:v>755</c:v>
                </c:pt>
                <c:pt idx="1511">
                  <c:v>761</c:v>
                </c:pt>
                <c:pt idx="1512">
                  <c:v>761</c:v>
                </c:pt>
                <c:pt idx="1513">
                  <c:v>774</c:v>
                </c:pt>
                <c:pt idx="1514">
                  <c:v>781</c:v>
                </c:pt>
                <c:pt idx="1515">
                  <c:v>787</c:v>
                </c:pt>
                <c:pt idx="1516">
                  <c:v>794</c:v>
                </c:pt>
                <c:pt idx="1517">
                  <c:v>807</c:v>
                </c:pt>
                <c:pt idx="1518">
                  <c:v>814</c:v>
                </c:pt>
                <c:pt idx="1519">
                  <c:v>821</c:v>
                </c:pt>
                <c:pt idx="1520">
                  <c:v>834</c:v>
                </c:pt>
                <c:pt idx="1521">
                  <c:v>848</c:v>
                </c:pt>
                <c:pt idx="1522">
                  <c:v>862</c:v>
                </c:pt>
                <c:pt idx="1523">
                  <c:v>869</c:v>
                </c:pt>
                <c:pt idx="1524">
                  <c:v>876</c:v>
                </c:pt>
                <c:pt idx="1525">
                  <c:v>890</c:v>
                </c:pt>
                <c:pt idx="1526">
                  <c:v>904</c:v>
                </c:pt>
                <c:pt idx="1527">
                  <c:v>911</c:v>
                </c:pt>
                <c:pt idx="1528">
                  <c:v>919</c:v>
                </c:pt>
                <c:pt idx="1529">
                  <c:v>933</c:v>
                </c:pt>
                <c:pt idx="1530">
                  <c:v>933</c:v>
                </c:pt>
                <c:pt idx="1531">
                  <c:v>940</c:v>
                </c:pt>
                <c:pt idx="1532">
                  <c:v>948</c:v>
                </c:pt>
                <c:pt idx="1533">
                  <c:v>962</c:v>
                </c:pt>
                <c:pt idx="1534">
                  <c:v>962</c:v>
                </c:pt>
                <c:pt idx="1535">
                  <c:v>970</c:v>
                </c:pt>
                <c:pt idx="1536">
                  <c:v>977</c:v>
                </c:pt>
                <c:pt idx="1537">
                  <c:v>977</c:v>
                </c:pt>
                <c:pt idx="1538">
                  <c:v>985</c:v>
                </c:pt>
                <c:pt idx="1539">
                  <c:v>985</c:v>
                </c:pt>
                <c:pt idx="1540">
                  <c:v>985</c:v>
                </c:pt>
                <c:pt idx="1541">
                  <c:v>992</c:v>
                </c:pt>
                <c:pt idx="1542">
                  <c:v>1000</c:v>
                </c:pt>
                <c:pt idx="1543">
                  <c:v>1010</c:v>
                </c:pt>
                <c:pt idx="1544">
                  <c:v>1010</c:v>
                </c:pt>
                <c:pt idx="1545">
                  <c:v>1020</c:v>
                </c:pt>
                <c:pt idx="1546">
                  <c:v>1020</c:v>
                </c:pt>
                <c:pt idx="1547">
                  <c:v>1020</c:v>
                </c:pt>
                <c:pt idx="1548">
                  <c:v>1020</c:v>
                </c:pt>
                <c:pt idx="1549">
                  <c:v>1020</c:v>
                </c:pt>
                <c:pt idx="1550">
                  <c:v>1020</c:v>
                </c:pt>
                <c:pt idx="1551">
                  <c:v>1030</c:v>
                </c:pt>
                <c:pt idx="1552">
                  <c:v>1030</c:v>
                </c:pt>
                <c:pt idx="1553">
                  <c:v>1030</c:v>
                </c:pt>
                <c:pt idx="1554">
                  <c:v>1020</c:v>
                </c:pt>
                <c:pt idx="1555">
                  <c:v>1020</c:v>
                </c:pt>
                <c:pt idx="1556">
                  <c:v>1020</c:v>
                </c:pt>
                <c:pt idx="1557">
                  <c:v>1020</c:v>
                </c:pt>
                <c:pt idx="1558">
                  <c:v>1020</c:v>
                </c:pt>
                <c:pt idx="1559">
                  <c:v>1020</c:v>
                </c:pt>
                <c:pt idx="1560">
                  <c:v>1010</c:v>
                </c:pt>
                <c:pt idx="1561">
                  <c:v>1010</c:v>
                </c:pt>
                <c:pt idx="1562">
                  <c:v>1000</c:v>
                </c:pt>
                <c:pt idx="1563">
                  <c:v>992</c:v>
                </c:pt>
                <c:pt idx="1564">
                  <c:v>992</c:v>
                </c:pt>
                <c:pt idx="1565">
                  <c:v>985</c:v>
                </c:pt>
                <c:pt idx="1566">
                  <c:v>977</c:v>
                </c:pt>
                <c:pt idx="1567">
                  <c:v>977</c:v>
                </c:pt>
                <c:pt idx="1568">
                  <c:v>970</c:v>
                </c:pt>
                <c:pt idx="1569">
                  <c:v>962</c:v>
                </c:pt>
                <c:pt idx="1570">
                  <c:v>962</c:v>
                </c:pt>
                <c:pt idx="1571">
                  <c:v>948</c:v>
                </c:pt>
                <c:pt idx="1572">
                  <c:v>948</c:v>
                </c:pt>
                <c:pt idx="1573">
                  <c:v>962</c:v>
                </c:pt>
                <c:pt idx="1574">
                  <c:v>962</c:v>
                </c:pt>
                <c:pt idx="1575">
                  <c:v>962</c:v>
                </c:pt>
                <c:pt idx="1576">
                  <c:v>970</c:v>
                </c:pt>
                <c:pt idx="1577">
                  <c:v>962</c:v>
                </c:pt>
                <c:pt idx="1578">
                  <c:v>962</c:v>
                </c:pt>
                <c:pt idx="1579">
                  <c:v>962</c:v>
                </c:pt>
                <c:pt idx="1580">
                  <c:v>948</c:v>
                </c:pt>
                <c:pt idx="1581">
                  <c:v>940</c:v>
                </c:pt>
                <c:pt idx="1582">
                  <c:v>933</c:v>
                </c:pt>
                <c:pt idx="1583">
                  <c:v>933</c:v>
                </c:pt>
                <c:pt idx="1584">
                  <c:v>926</c:v>
                </c:pt>
                <c:pt idx="1585">
                  <c:v>919</c:v>
                </c:pt>
                <c:pt idx="1586">
                  <c:v>911</c:v>
                </c:pt>
                <c:pt idx="1587">
                  <c:v>904</c:v>
                </c:pt>
                <c:pt idx="1588">
                  <c:v>897</c:v>
                </c:pt>
                <c:pt idx="1589">
                  <c:v>890</c:v>
                </c:pt>
                <c:pt idx="1590">
                  <c:v>890</c:v>
                </c:pt>
                <c:pt idx="1591">
                  <c:v>897</c:v>
                </c:pt>
                <c:pt idx="1592">
                  <c:v>897</c:v>
                </c:pt>
                <c:pt idx="1593">
                  <c:v>904</c:v>
                </c:pt>
                <c:pt idx="1594">
                  <c:v>904</c:v>
                </c:pt>
                <c:pt idx="1595">
                  <c:v>904</c:v>
                </c:pt>
                <c:pt idx="1596">
                  <c:v>904</c:v>
                </c:pt>
                <c:pt idx="1597">
                  <c:v>897</c:v>
                </c:pt>
                <c:pt idx="1598">
                  <c:v>890</c:v>
                </c:pt>
                <c:pt idx="1599">
                  <c:v>883</c:v>
                </c:pt>
                <c:pt idx="1600">
                  <c:v>883</c:v>
                </c:pt>
                <c:pt idx="1601">
                  <c:v>869</c:v>
                </c:pt>
                <c:pt idx="1602">
                  <c:v>855</c:v>
                </c:pt>
                <c:pt idx="1603">
                  <c:v>862</c:v>
                </c:pt>
                <c:pt idx="1604">
                  <c:v>876</c:v>
                </c:pt>
                <c:pt idx="1605">
                  <c:v>883</c:v>
                </c:pt>
                <c:pt idx="1606">
                  <c:v>883</c:v>
                </c:pt>
                <c:pt idx="1607">
                  <c:v>876</c:v>
                </c:pt>
                <c:pt idx="1608">
                  <c:v>876</c:v>
                </c:pt>
                <c:pt idx="1609">
                  <c:v>869</c:v>
                </c:pt>
                <c:pt idx="1610">
                  <c:v>869</c:v>
                </c:pt>
                <c:pt idx="1611">
                  <c:v>869</c:v>
                </c:pt>
                <c:pt idx="1612">
                  <c:v>869</c:v>
                </c:pt>
                <c:pt idx="1613">
                  <c:v>869</c:v>
                </c:pt>
                <c:pt idx="1614">
                  <c:v>869</c:v>
                </c:pt>
                <c:pt idx="1615">
                  <c:v>869</c:v>
                </c:pt>
                <c:pt idx="1616">
                  <c:v>862</c:v>
                </c:pt>
                <c:pt idx="1617">
                  <c:v>848</c:v>
                </c:pt>
                <c:pt idx="1618">
                  <c:v>848</c:v>
                </c:pt>
                <c:pt idx="1619">
                  <c:v>855</c:v>
                </c:pt>
                <c:pt idx="1620">
                  <c:v>869</c:v>
                </c:pt>
                <c:pt idx="1621">
                  <c:v>883</c:v>
                </c:pt>
                <c:pt idx="1622">
                  <c:v>890</c:v>
                </c:pt>
                <c:pt idx="1623">
                  <c:v>890</c:v>
                </c:pt>
                <c:pt idx="1624">
                  <c:v>883</c:v>
                </c:pt>
                <c:pt idx="1625">
                  <c:v>876</c:v>
                </c:pt>
                <c:pt idx="1626">
                  <c:v>869</c:v>
                </c:pt>
                <c:pt idx="1627">
                  <c:v>862</c:v>
                </c:pt>
                <c:pt idx="1628">
                  <c:v>862</c:v>
                </c:pt>
                <c:pt idx="1629">
                  <c:v>862</c:v>
                </c:pt>
                <c:pt idx="1630">
                  <c:v>862</c:v>
                </c:pt>
                <c:pt idx="1631">
                  <c:v>869</c:v>
                </c:pt>
                <c:pt idx="1632">
                  <c:v>876</c:v>
                </c:pt>
                <c:pt idx="1633">
                  <c:v>883</c:v>
                </c:pt>
                <c:pt idx="1634">
                  <c:v>890</c:v>
                </c:pt>
                <c:pt idx="1635">
                  <c:v>897</c:v>
                </c:pt>
                <c:pt idx="1636">
                  <c:v>897</c:v>
                </c:pt>
                <c:pt idx="1637">
                  <c:v>904</c:v>
                </c:pt>
                <c:pt idx="1638">
                  <c:v>911</c:v>
                </c:pt>
                <c:pt idx="1639">
                  <c:v>919</c:v>
                </c:pt>
                <c:pt idx="1640">
                  <c:v>933</c:v>
                </c:pt>
                <c:pt idx="1641">
                  <c:v>940</c:v>
                </c:pt>
                <c:pt idx="1642">
                  <c:v>962</c:v>
                </c:pt>
                <c:pt idx="1643">
                  <c:v>970</c:v>
                </c:pt>
                <c:pt idx="1644">
                  <c:v>977</c:v>
                </c:pt>
                <c:pt idx="1645">
                  <c:v>985</c:v>
                </c:pt>
                <c:pt idx="1646">
                  <c:v>985</c:v>
                </c:pt>
                <c:pt idx="1647">
                  <c:v>992</c:v>
                </c:pt>
                <c:pt idx="1648">
                  <c:v>992</c:v>
                </c:pt>
                <c:pt idx="1649">
                  <c:v>1000</c:v>
                </c:pt>
                <c:pt idx="1650">
                  <c:v>1000</c:v>
                </c:pt>
                <c:pt idx="1651">
                  <c:v>1000</c:v>
                </c:pt>
                <c:pt idx="1652">
                  <c:v>1000</c:v>
                </c:pt>
                <c:pt idx="1653">
                  <c:v>1010</c:v>
                </c:pt>
                <c:pt idx="1654">
                  <c:v>1010</c:v>
                </c:pt>
                <c:pt idx="1655">
                  <c:v>1000</c:v>
                </c:pt>
                <c:pt idx="1656">
                  <c:v>1000</c:v>
                </c:pt>
                <c:pt idx="1657">
                  <c:v>1000</c:v>
                </c:pt>
                <c:pt idx="1658">
                  <c:v>1000</c:v>
                </c:pt>
                <c:pt idx="1659">
                  <c:v>992</c:v>
                </c:pt>
                <c:pt idx="1660">
                  <c:v>992</c:v>
                </c:pt>
                <c:pt idx="1661">
                  <c:v>985</c:v>
                </c:pt>
                <c:pt idx="1662">
                  <c:v>977</c:v>
                </c:pt>
                <c:pt idx="1663">
                  <c:v>970</c:v>
                </c:pt>
                <c:pt idx="1664">
                  <c:v>962</c:v>
                </c:pt>
                <c:pt idx="1665">
                  <c:v>955</c:v>
                </c:pt>
                <c:pt idx="1666">
                  <c:v>940</c:v>
                </c:pt>
                <c:pt idx="1667">
                  <c:v>933</c:v>
                </c:pt>
                <c:pt idx="1668">
                  <c:v>926</c:v>
                </c:pt>
                <c:pt idx="1669">
                  <c:v>911</c:v>
                </c:pt>
                <c:pt idx="1670">
                  <c:v>904</c:v>
                </c:pt>
                <c:pt idx="1671">
                  <c:v>897</c:v>
                </c:pt>
                <c:pt idx="1672">
                  <c:v>890</c:v>
                </c:pt>
                <c:pt idx="1673">
                  <c:v>883</c:v>
                </c:pt>
                <c:pt idx="1674">
                  <c:v>883</c:v>
                </c:pt>
                <c:pt idx="1675">
                  <c:v>876</c:v>
                </c:pt>
                <c:pt idx="1676">
                  <c:v>862</c:v>
                </c:pt>
                <c:pt idx="1677">
                  <c:v>855</c:v>
                </c:pt>
                <c:pt idx="1678">
                  <c:v>841</c:v>
                </c:pt>
                <c:pt idx="1679">
                  <c:v>841</c:v>
                </c:pt>
                <c:pt idx="1680">
                  <c:v>834</c:v>
                </c:pt>
                <c:pt idx="1681">
                  <c:v>828</c:v>
                </c:pt>
                <c:pt idx="1682">
                  <c:v>821</c:v>
                </c:pt>
                <c:pt idx="1683">
                  <c:v>814</c:v>
                </c:pt>
                <c:pt idx="1684">
                  <c:v>814</c:v>
                </c:pt>
                <c:pt idx="1685">
                  <c:v>807</c:v>
                </c:pt>
                <c:pt idx="1686">
                  <c:v>794</c:v>
                </c:pt>
                <c:pt idx="1687">
                  <c:v>787</c:v>
                </c:pt>
                <c:pt idx="1688">
                  <c:v>787</c:v>
                </c:pt>
                <c:pt idx="1689">
                  <c:v>787</c:v>
                </c:pt>
                <c:pt idx="1690">
                  <c:v>781</c:v>
                </c:pt>
                <c:pt idx="1691">
                  <c:v>774</c:v>
                </c:pt>
                <c:pt idx="1692">
                  <c:v>774</c:v>
                </c:pt>
                <c:pt idx="1693">
                  <c:v>774</c:v>
                </c:pt>
                <c:pt idx="1694">
                  <c:v>768</c:v>
                </c:pt>
                <c:pt idx="1695">
                  <c:v>768</c:v>
                </c:pt>
                <c:pt idx="1696">
                  <c:v>768</c:v>
                </c:pt>
                <c:pt idx="1697">
                  <c:v>768</c:v>
                </c:pt>
                <c:pt idx="1698">
                  <c:v>761</c:v>
                </c:pt>
                <c:pt idx="1699">
                  <c:v>761</c:v>
                </c:pt>
                <c:pt idx="1700">
                  <c:v>761</c:v>
                </c:pt>
                <c:pt idx="1701">
                  <c:v>761</c:v>
                </c:pt>
                <c:pt idx="1702">
                  <c:v>761</c:v>
                </c:pt>
                <c:pt idx="1703">
                  <c:v>755</c:v>
                </c:pt>
                <c:pt idx="1704">
                  <c:v>755</c:v>
                </c:pt>
                <c:pt idx="1705">
                  <c:v>755</c:v>
                </c:pt>
                <c:pt idx="1706">
                  <c:v>755</c:v>
                </c:pt>
                <c:pt idx="1707">
                  <c:v>755</c:v>
                </c:pt>
                <c:pt idx="1708">
                  <c:v>748</c:v>
                </c:pt>
                <c:pt idx="1709">
                  <c:v>748</c:v>
                </c:pt>
                <c:pt idx="1710">
                  <c:v>742</c:v>
                </c:pt>
                <c:pt idx="1711">
                  <c:v>742</c:v>
                </c:pt>
                <c:pt idx="1712">
                  <c:v>742</c:v>
                </c:pt>
                <c:pt idx="1713">
                  <c:v>742</c:v>
                </c:pt>
                <c:pt idx="1714">
                  <c:v>742</c:v>
                </c:pt>
                <c:pt idx="1715">
                  <c:v>742</c:v>
                </c:pt>
                <c:pt idx="1716">
                  <c:v>742</c:v>
                </c:pt>
                <c:pt idx="1717">
                  <c:v>742</c:v>
                </c:pt>
                <c:pt idx="1718">
                  <c:v>735</c:v>
                </c:pt>
                <c:pt idx="1719">
                  <c:v>729</c:v>
                </c:pt>
                <c:pt idx="1720">
                  <c:v>729</c:v>
                </c:pt>
                <c:pt idx="1721">
                  <c:v>729</c:v>
                </c:pt>
                <c:pt idx="1722">
                  <c:v>735</c:v>
                </c:pt>
                <c:pt idx="1723">
                  <c:v>735</c:v>
                </c:pt>
                <c:pt idx="1724">
                  <c:v>729</c:v>
                </c:pt>
                <c:pt idx="1725">
                  <c:v>729</c:v>
                </c:pt>
                <c:pt idx="1726">
                  <c:v>729</c:v>
                </c:pt>
                <c:pt idx="1727">
                  <c:v>729</c:v>
                </c:pt>
                <c:pt idx="1728">
                  <c:v>723</c:v>
                </c:pt>
                <c:pt idx="1729">
                  <c:v>723</c:v>
                </c:pt>
                <c:pt idx="1730">
                  <c:v>723</c:v>
                </c:pt>
                <c:pt idx="1731">
                  <c:v>723</c:v>
                </c:pt>
                <c:pt idx="1732">
                  <c:v>723</c:v>
                </c:pt>
                <c:pt idx="1733">
                  <c:v>717</c:v>
                </c:pt>
                <c:pt idx="1734">
                  <c:v>710</c:v>
                </c:pt>
                <c:pt idx="1735">
                  <c:v>710</c:v>
                </c:pt>
                <c:pt idx="1736">
                  <c:v>710</c:v>
                </c:pt>
                <c:pt idx="1737">
                  <c:v>710</c:v>
                </c:pt>
                <c:pt idx="1738">
                  <c:v>710</c:v>
                </c:pt>
                <c:pt idx="1739">
                  <c:v>704</c:v>
                </c:pt>
                <c:pt idx="1740">
                  <c:v>704</c:v>
                </c:pt>
                <c:pt idx="1741">
                  <c:v>698</c:v>
                </c:pt>
                <c:pt idx="1742">
                  <c:v>692</c:v>
                </c:pt>
                <c:pt idx="1743">
                  <c:v>673</c:v>
                </c:pt>
                <c:pt idx="1744">
                  <c:v>667</c:v>
                </c:pt>
                <c:pt idx="1745">
                  <c:v>673</c:v>
                </c:pt>
                <c:pt idx="1746">
                  <c:v>679</c:v>
                </c:pt>
                <c:pt idx="1747">
                  <c:v>679</c:v>
                </c:pt>
                <c:pt idx="1748">
                  <c:v>679</c:v>
                </c:pt>
                <c:pt idx="1749">
                  <c:v>679</c:v>
                </c:pt>
                <c:pt idx="1750">
                  <c:v>679</c:v>
                </c:pt>
                <c:pt idx="1751">
                  <c:v>679</c:v>
                </c:pt>
                <c:pt idx="1752">
                  <c:v>679</c:v>
                </c:pt>
                <c:pt idx="1753">
                  <c:v>679</c:v>
                </c:pt>
                <c:pt idx="1754">
                  <c:v>679</c:v>
                </c:pt>
                <c:pt idx="1755">
                  <c:v>679</c:v>
                </c:pt>
                <c:pt idx="1756">
                  <c:v>679</c:v>
                </c:pt>
                <c:pt idx="1757">
                  <c:v>679</c:v>
                </c:pt>
                <c:pt idx="1758">
                  <c:v>679</c:v>
                </c:pt>
                <c:pt idx="1759">
                  <c:v>673</c:v>
                </c:pt>
                <c:pt idx="1760">
                  <c:v>673</c:v>
                </c:pt>
                <c:pt idx="1761">
                  <c:v>673</c:v>
                </c:pt>
                <c:pt idx="1762">
                  <c:v>673</c:v>
                </c:pt>
                <c:pt idx="1763">
                  <c:v>667</c:v>
                </c:pt>
                <c:pt idx="1764">
                  <c:v>661</c:v>
                </c:pt>
                <c:pt idx="1765">
                  <c:v>661</c:v>
                </c:pt>
                <c:pt idx="1766">
                  <c:v>667</c:v>
                </c:pt>
                <c:pt idx="1767">
                  <c:v>667</c:v>
                </c:pt>
                <c:pt idx="1768">
                  <c:v>661</c:v>
                </c:pt>
                <c:pt idx="1769">
                  <c:v>649</c:v>
                </c:pt>
                <c:pt idx="1770">
                  <c:v>632</c:v>
                </c:pt>
                <c:pt idx="1771">
                  <c:v>620</c:v>
                </c:pt>
                <c:pt idx="1772">
                  <c:v>603</c:v>
                </c:pt>
                <c:pt idx="1773">
                  <c:v>592</c:v>
                </c:pt>
                <c:pt idx="1774">
                  <c:v>581</c:v>
                </c:pt>
                <c:pt idx="1775">
                  <c:v>575</c:v>
                </c:pt>
                <c:pt idx="1776">
                  <c:v>569</c:v>
                </c:pt>
                <c:pt idx="1777">
                  <c:v>564</c:v>
                </c:pt>
                <c:pt idx="1778">
                  <c:v>559</c:v>
                </c:pt>
                <c:pt idx="1779">
                  <c:v>559</c:v>
                </c:pt>
                <c:pt idx="1780">
                  <c:v>553</c:v>
                </c:pt>
                <c:pt idx="1781">
                  <c:v>559</c:v>
                </c:pt>
                <c:pt idx="1782">
                  <c:v>553</c:v>
                </c:pt>
                <c:pt idx="1783">
                  <c:v>553</c:v>
                </c:pt>
                <c:pt idx="1784">
                  <c:v>575</c:v>
                </c:pt>
                <c:pt idx="1785">
                  <c:v>597</c:v>
                </c:pt>
                <c:pt idx="1786">
                  <c:v>603</c:v>
                </c:pt>
                <c:pt idx="1787">
                  <c:v>614</c:v>
                </c:pt>
                <c:pt idx="1788">
                  <c:v>644</c:v>
                </c:pt>
                <c:pt idx="1789">
                  <c:v>661</c:v>
                </c:pt>
                <c:pt idx="1790">
                  <c:v>655</c:v>
                </c:pt>
                <c:pt idx="1791">
                  <c:v>644</c:v>
                </c:pt>
                <c:pt idx="1792">
                  <c:v>638</c:v>
                </c:pt>
                <c:pt idx="1793">
                  <c:v>638</c:v>
                </c:pt>
                <c:pt idx="1794">
                  <c:v>632</c:v>
                </c:pt>
                <c:pt idx="1795">
                  <c:v>632</c:v>
                </c:pt>
                <c:pt idx="1796">
                  <c:v>626</c:v>
                </c:pt>
                <c:pt idx="1797">
                  <c:v>632</c:v>
                </c:pt>
                <c:pt idx="1798">
                  <c:v>626</c:v>
                </c:pt>
                <c:pt idx="1799">
                  <c:v>626</c:v>
                </c:pt>
                <c:pt idx="1800">
                  <c:v>626</c:v>
                </c:pt>
                <c:pt idx="1801">
                  <c:v>620</c:v>
                </c:pt>
                <c:pt idx="1802">
                  <c:v>614</c:v>
                </c:pt>
                <c:pt idx="1803">
                  <c:v>614</c:v>
                </c:pt>
                <c:pt idx="1804">
                  <c:v>614</c:v>
                </c:pt>
                <c:pt idx="1805">
                  <c:v>614</c:v>
                </c:pt>
                <c:pt idx="1806">
                  <c:v>614</c:v>
                </c:pt>
                <c:pt idx="1807">
                  <c:v>609</c:v>
                </c:pt>
                <c:pt idx="1808">
                  <c:v>609</c:v>
                </c:pt>
                <c:pt idx="1809">
                  <c:v>609</c:v>
                </c:pt>
                <c:pt idx="1810">
                  <c:v>603</c:v>
                </c:pt>
                <c:pt idx="1811">
                  <c:v>603</c:v>
                </c:pt>
                <c:pt idx="1812">
                  <c:v>603</c:v>
                </c:pt>
                <c:pt idx="1813">
                  <c:v>597</c:v>
                </c:pt>
                <c:pt idx="1814">
                  <c:v>597</c:v>
                </c:pt>
                <c:pt idx="1815">
                  <c:v>597</c:v>
                </c:pt>
                <c:pt idx="1816">
                  <c:v>597</c:v>
                </c:pt>
                <c:pt idx="1817">
                  <c:v>597</c:v>
                </c:pt>
                <c:pt idx="1818">
                  <c:v>597</c:v>
                </c:pt>
                <c:pt idx="1819">
                  <c:v>597</c:v>
                </c:pt>
                <c:pt idx="1820">
                  <c:v>597</c:v>
                </c:pt>
                <c:pt idx="1821">
                  <c:v>597</c:v>
                </c:pt>
                <c:pt idx="1822">
                  <c:v>592</c:v>
                </c:pt>
                <c:pt idx="1823">
                  <c:v>592</c:v>
                </c:pt>
                <c:pt idx="1824">
                  <c:v>592</c:v>
                </c:pt>
                <c:pt idx="1825">
                  <c:v>592</c:v>
                </c:pt>
                <c:pt idx="1826">
                  <c:v>592</c:v>
                </c:pt>
                <c:pt idx="1827">
                  <c:v>586</c:v>
                </c:pt>
                <c:pt idx="1828">
                  <c:v>586</c:v>
                </c:pt>
                <c:pt idx="1829">
                  <c:v>586</c:v>
                </c:pt>
                <c:pt idx="1830">
                  <c:v>586</c:v>
                </c:pt>
                <c:pt idx="1831">
                  <c:v>592</c:v>
                </c:pt>
                <c:pt idx="1832">
                  <c:v>592</c:v>
                </c:pt>
                <c:pt idx="1833">
                  <c:v>597</c:v>
                </c:pt>
                <c:pt idx="1834">
                  <c:v>597</c:v>
                </c:pt>
                <c:pt idx="1835">
                  <c:v>597</c:v>
                </c:pt>
                <c:pt idx="1836">
                  <c:v>597</c:v>
                </c:pt>
                <c:pt idx="1837">
                  <c:v>597</c:v>
                </c:pt>
                <c:pt idx="1838">
                  <c:v>597</c:v>
                </c:pt>
                <c:pt idx="1839">
                  <c:v>597</c:v>
                </c:pt>
                <c:pt idx="1840">
                  <c:v>597</c:v>
                </c:pt>
                <c:pt idx="1841">
                  <c:v>597</c:v>
                </c:pt>
                <c:pt idx="1842">
                  <c:v>597</c:v>
                </c:pt>
                <c:pt idx="1843">
                  <c:v>597</c:v>
                </c:pt>
                <c:pt idx="1844">
                  <c:v>603</c:v>
                </c:pt>
                <c:pt idx="1845">
                  <c:v>603</c:v>
                </c:pt>
                <c:pt idx="1846">
                  <c:v>609</c:v>
                </c:pt>
                <c:pt idx="1847">
                  <c:v>609</c:v>
                </c:pt>
                <c:pt idx="1848">
                  <c:v>609</c:v>
                </c:pt>
                <c:pt idx="1849">
                  <c:v>609</c:v>
                </c:pt>
                <c:pt idx="1850">
                  <c:v>609</c:v>
                </c:pt>
                <c:pt idx="1851">
                  <c:v>609</c:v>
                </c:pt>
                <c:pt idx="1852">
                  <c:v>609</c:v>
                </c:pt>
                <c:pt idx="1853">
                  <c:v>609</c:v>
                </c:pt>
                <c:pt idx="1854">
                  <c:v>609</c:v>
                </c:pt>
                <c:pt idx="1855">
                  <c:v>609</c:v>
                </c:pt>
                <c:pt idx="1856">
                  <c:v>609</c:v>
                </c:pt>
                <c:pt idx="1857">
                  <c:v>609</c:v>
                </c:pt>
                <c:pt idx="1858">
                  <c:v>603</c:v>
                </c:pt>
                <c:pt idx="1859">
                  <c:v>603</c:v>
                </c:pt>
                <c:pt idx="1860">
                  <c:v>603</c:v>
                </c:pt>
                <c:pt idx="1861">
                  <c:v>603</c:v>
                </c:pt>
                <c:pt idx="1862">
                  <c:v>597</c:v>
                </c:pt>
                <c:pt idx="1863">
                  <c:v>597</c:v>
                </c:pt>
                <c:pt idx="1864">
                  <c:v>592</c:v>
                </c:pt>
                <c:pt idx="1865">
                  <c:v>581</c:v>
                </c:pt>
                <c:pt idx="1866">
                  <c:v>575</c:v>
                </c:pt>
                <c:pt idx="1867">
                  <c:v>569</c:v>
                </c:pt>
                <c:pt idx="1868">
                  <c:v>559</c:v>
                </c:pt>
                <c:pt idx="1869">
                  <c:v>559</c:v>
                </c:pt>
                <c:pt idx="1870">
                  <c:v>553</c:v>
                </c:pt>
                <c:pt idx="1871">
                  <c:v>548</c:v>
                </c:pt>
                <c:pt idx="1872">
                  <c:v>537</c:v>
                </c:pt>
                <c:pt idx="1873">
                  <c:v>537</c:v>
                </c:pt>
                <c:pt idx="1874">
                  <c:v>532</c:v>
                </c:pt>
                <c:pt idx="1875">
                  <c:v>526</c:v>
                </c:pt>
                <c:pt idx="1876">
                  <c:v>526</c:v>
                </c:pt>
                <c:pt idx="1877">
                  <c:v>526</c:v>
                </c:pt>
                <c:pt idx="1878">
                  <c:v>521</c:v>
                </c:pt>
                <c:pt idx="1879">
                  <c:v>516</c:v>
                </c:pt>
                <c:pt idx="1880">
                  <c:v>516</c:v>
                </c:pt>
                <c:pt idx="1881">
                  <c:v>511</c:v>
                </c:pt>
                <c:pt idx="1882">
                  <c:v>516</c:v>
                </c:pt>
                <c:pt idx="1883">
                  <c:v>511</c:v>
                </c:pt>
                <c:pt idx="1884">
                  <c:v>506</c:v>
                </c:pt>
                <c:pt idx="1885">
                  <c:v>506</c:v>
                </c:pt>
                <c:pt idx="1886">
                  <c:v>506</c:v>
                </c:pt>
                <c:pt idx="1887">
                  <c:v>511</c:v>
                </c:pt>
                <c:pt idx="1888">
                  <c:v>516</c:v>
                </c:pt>
                <c:pt idx="1889">
                  <c:v>516</c:v>
                </c:pt>
                <c:pt idx="1890">
                  <c:v>521</c:v>
                </c:pt>
                <c:pt idx="1891">
                  <c:v>521</c:v>
                </c:pt>
                <c:pt idx="1892">
                  <c:v>516</c:v>
                </c:pt>
                <c:pt idx="1893">
                  <c:v>516</c:v>
                </c:pt>
                <c:pt idx="1894">
                  <c:v>516</c:v>
                </c:pt>
                <c:pt idx="1895">
                  <c:v>511</c:v>
                </c:pt>
                <c:pt idx="1896">
                  <c:v>506</c:v>
                </c:pt>
                <c:pt idx="1897">
                  <c:v>500</c:v>
                </c:pt>
                <c:pt idx="1898">
                  <c:v>500</c:v>
                </c:pt>
                <c:pt idx="1899">
                  <c:v>500</c:v>
                </c:pt>
                <c:pt idx="1900">
                  <c:v>500</c:v>
                </c:pt>
                <c:pt idx="1901">
                  <c:v>506</c:v>
                </c:pt>
                <c:pt idx="1902">
                  <c:v>511</c:v>
                </c:pt>
                <c:pt idx="1903">
                  <c:v>516</c:v>
                </c:pt>
                <c:pt idx="1904">
                  <c:v>521</c:v>
                </c:pt>
                <c:pt idx="1905">
                  <c:v>526</c:v>
                </c:pt>
                <c:pt idx="1906">
                  <c:v>532</c:v>
                </c:pt>
                <c:pt idx="1907">
                  <c:v>532</c:v>
                </c:pt>
                <c:pt idx="1908">
                  <c:v>537</c:v>
                </c:pt>
                <c:pt idx="1909">
                  <c:v>537</c:v>
                </c:pt>
                <c:pt idx="1910">
                  <c:v>537</c:v>
                </c:pt>
                <c:pt idx="1911">
                  <c:v>537</c:v>
                </c:pt>
                <c:pt idx="1912">
                  <c:v>542</c:v>
                </c:pt>
                <c:pt idx="1913">
                  <c:v>542</c:v>
                </c:pt>
                <c:pt idx="1914">
                  <c:v>542</c:v>
                </c:pt>
                <c:pt idx="1915">
                  <c:v>542</c:v>
                </c:pt>
                <c:pt idx="1916">
                  <c:v>537</c:v>
                </c:pt>
                <c:pt idx="1917">
                  <c:v>537</c:v>
                </c:pt>
                <c:pt idx="1918">
                  <c:v>537</c:v>
                </c:pt>
                <c:pt idx="1919">
                  <c:v>537</c:v>
                </c:pt>
                <c:pt idx="1920">
                  <c:v>537</c:v>
                </c:pt>
                <c:pt idx="1921">
                  <c:v>537</c:v>
                </c:pt>
                <c:pt idx="1922">
                  <c:v>537</c:v>
                </c:pt>
                <c:pt idx="1923">
                  <c:v>537</c:v>
                </c:pt>
                <c:pt idx="1924">
                  <c:v>542</c:v>
                </c:pt>
                <c:pt idx="1925">
                  <c:v>537</c:v>
                </c:pt>
                <c:pt idx="1926">
                  <c:v>537</c:v>
                </c:pt>
                <c:pt idx="1927">
                  <c:v>542</c:v>
                </c:pt>
                <c:pt idx="1928">
                  <c:v>548</c:v>
                </c:pt>
                <c:pt idx="1929">
                  <c:v>542</c:v>
                </c:pt>
                <c:pt idx="1930">
                  <c:v>542</c:v>
                </c:pt>
                <c:pt idx="1931">
                  <c:v>548</c:v>
                </c:pt>
                <c:pt idx="1932">
                  <c:v>548</c:v>
                </c:pt>
                <c:pt idx="1933">
                  <c:v>548</c:v>
                </c:pt>
                <c:pt idx="1934">
                  <c:v>548</c:v>
                </c:pt>
                <c:pt idx="1935">
                  <c:v>548</c:v>
                </c:pt>
                <c:pt idx="1936">
                  <c:v>542</c:v>
                </c:pt>
                <c:pt idx="1937">
                  <c:v>542</c:v>
                </c:pt>
                <c:pt idx="1938">
                  <c:v>542</c:v>
                </c:pt>
                <c:pt idx="1939">
                  <c:v>537</c:v>
                </c:pt>
                <c:pt idx="1940">
                  <c:v>537</c:v>
                </c:pt>
                <c:pt idx="1941">
                  <c:v>537</c:v>
                </c:pt>
                <c:pt idx="1942">
                  <c:v>542</c:v>
                </c:pt>
                <c:pt idx="1943">
                  <c:v>548</c:v>
                </c:pt>
                <c:pt idx="1944">
                  <c:v>548</c:v>
                </c:pt>
                <c:pt idx="1945">
                  <c:v>548</c:v>
                </c:pt>
                <c:pt idx="1946">
                  <c:v>548</c:v>
                </c:pt>
                <c:pt idx="1947">
                  <c:v>548</c:v>
                </c:pt>
                <c:pt idx="1948">
                  <c:v>542</c:v>
                </c:pt>
                <c:pt idx="1949">
                  <c:v>542</c:v>
                </c:pt>
                <c:pt idx="1950">
                  <c:v>537</c:v>
                </c:pt>
                <c:pt idx="1951">
                  <c:v>537</c:v>
                </c:pt>
                <c:pt idx="1952">
                  <c:v>532</c:v>
                </c:pt>
                <c:pt idx="1953">
                  <c:v>526</c:v>
                </c:pt>
                <c:pt idx="1954">
                  <c:v>516</c:v>
                </c:pt>
                <c:pt idx="1955">
                  <c:v>516</c:v>
                </c:pt>
                <c:pt idx="1956">
                  <c:v>511</c:v>
                </c:pt>
                <c:pt idx="1957">
                  <c:v>506</c:v>
                </c:pt>
                <c:pt idx="1958">
                  <c:v>495</c:v>
                </c:pt>
                <c:pt idx="1959">
                  <c:v>490</c:v>
                </c:pt>
                <c:pt idx="1960">
                  <c:v>495</c:v>
                </c:pt>
                <c:pt idx="1961">
                  <c:v>495</c:v>
                </c:pt>
                <c:pt idx="1962">
                  <c:v>490</c:v>
                </c:pt>
                <c:pt idx="1963">
                  <c:v>485</c:v>
                </c:pt>
                <c:pt idx="1964">
                  <c:v>485</c:v>
                </c:pt>
                <c:pt idx="1965">
                  <c:v>485</c:v>
                </c:pt>
                <c:pt idx="1966">
                  <c:v>490</c:v>
                </c:pt>
                <c:pt idx="1967">
                  <c:v>490</c:v>
                </c:pt>
                <c:pt idx="1968">
                  <c:v>495</c:v>
                </c:pt>
                <c:pt idx="1969">
                  <c:v>495</c:v>
                </c:pt>
                <c:pt idx="1970">
                  <c:v>495</c:v>
                </c:pt>
                <c:pt idx="1971">
                  <c:v>500</c:v>
                </c:pt>
                <c:pt idx="1972">
                  <c:v>506</c:v>
                </c:pt>
                <c:pt idx="1973">
                  <c:v>506</c:v>
                </c:pt>
                <c:pt idx="1974">
                  <c:v>500</c:v>
                </c:pt>
                <c:pt idx="1975">
                  <c:v>495</c:v>
                </c:pt>
                <c:pt idx="1976">
                  <c:v>495</c:v>
                </c:pt>
                <c:pt idx="1977">
                  <c:v>495</c:v>
                </c:pt>
                <c:pt idx="1978">
                  <c:v>490</c:v>
                </c:pt>
                <c:pt idx="1979">
                  <c:v>485</c:v>
                </c:pt>
                <c:pt idx="1980">
                  <c:v>480</c:v>
                </c:pt>
                <c:pt idx="1981">
                  <c:v>480</c:v>
                </c:pt>
                <c:pt idx="1982">
                  <c:v>475</c:v>
                </c:pt>
                <c:pt idx="1983">
                  <c:v>470</c:v>
                </c:pt>
                <c:pt idx="1984">
                  <c:v>465</c:v>
                </c:pt>
                <c:pt idx="1985">
                  <c:v>460</c:v>
                </c:pt>
                <c:pt idx="1986">
                  <c:v>460</c:v>
                </c:pt>
                <c:pt idx="1987">
                  <c:v>460</c:v>
                </c:pt>
                <c:pt idx="1988">
                  <c:v>456</c:v>
                </c:pt>
                <c:pt idx="1989">
                  <c:v>456</c:v>
                </c:pt>
                <c:pt idx="1990">
                  <c:v>451</c:v>
                </c:pt>
                <c:pt idx="1991">
                  <c:v>451</c:v>
                </c:pt>
                <c:pt idx="1992">
                  <c:v>451</c:v>
                </c:pt>
                <c:pt idx="1993">
                  <c:v>451</c:v>
                </c:pt>
                <c:pt idx="1994">
                  <c:v>456</c:v>
                </c:pt>
                <c:pt idx="1995">
                  <c:v>460</c:v>
                </c:pt>
                <c:pt idx="1996">
                  <c:v>465</c:v>
                </c:pt>
                <c:pt idx="1997">
                  <c:v>465</c:v>
                </c:pt>
                <c:pt idx="1998">
                  <c:v>470</c:v>
                </c:pt>
                <c:pt idx="1999">
                  <c:v>475</c:v>
                </c:pt>
                <c:pt idx="2000">
                  <c:v>480</c:v>
                </c:pt>
                <c:pt idx="2001">
                  <c:v>480</c:v>
                </c:pt>
                <c:pt idx="2002">
                  <c:v>480</c:v>
                </c:pt>
                <c:pt idx="2003">
                  <c:v>485</c:v>
                </c:pt>
                <c:pt idx="2004">
                  <c:v>485</c:v>
                </c:pt>
                <c:pt idx="2005">
                  <c:v>480</c:v>
                </c:pt>
                <c:pt idx="2006">
                  <c:v>480</c:v>
                </c:pt>
                <c:pt idx="2007">
                  <c:v>475</c:v>
                </c:pt>
                <c:pt idx="2008">
                  <c:v>470</c:v>
                </c:pt>
                <c:pt idx="2009">
                  <c:v>465</c:v>
                </c:pt>
                <c:pt idx="2010">
                  <c:v>460</c:v>
                </c:pt>
                <c:pt idx="2011">
                  <c:v>456</c:v>
                </c:pt>
                <c:pt idx="2012">
                  <c:v>451</c:v>
                </c:pt>
                <c:pt idx="2013">
                  <c:v>451</c:v>
                </c:pt>
                <c:pt idx="2014">
                  <c:v>446</c:v>
                </c:pt>
                <c:pt idx="2015">
                  <c:v>446</c:v>
                </c:pt>
                <c:pt idx="2016">
                  <c:v>441</c:v>
                </c:pt>
                <c:pt idx="2017">
                  <c:v>436</c:v>
                </c:pt>
                <c:pt idx="2018">
                  <c:v>436</c:v>
                </c:pt>
                <c:pt idx="2019">
                  <c:v>436</c:v>
                </c:pt>
                <c:pt idx="2020">
                  <c:v>432</c:v>
                </c:pt>
                <c:pt idx="2021">
                  <c:v>432</c:v>
                </c:pt>
                <c:pt idx="2022">
                  <c:v>432</c:v>
                </c:pt>
                <c:pt idx="2023">
                  <c:v>422</c:v>
                </c:pt>
                <c:pt idx="2024">
                  <c:v>422</c:v>
                </c:pt>
                <c:pt idx="2025">
                  <c:v>422</c:v>
                </c:pt>
                <c:pt idx="2026">
                  <c:v>418</c:v>
                </c:pt>
                <c:pt idx="2027">
                  <c:v>418</c:v>
                </c:pt>
                <c:pt idx="2028">
                  <c:v>418</c:v>
                </c:pt>
                <c:pt idx="2029">
                  <c:v>422</c:v>
                </c:pt>
                <c:pt idx="2030">
                  <c:v>432</c:v>
                </c:pt>
                <c:pt idx="2031">
                  <c:v>436</c:v>
                </c:pt>
                <c:pt idx="2032">
                  <c:v>441</c:v>
                </c:pt>
                <c:pt idx="2033">
                  <c:v>451</c:v>
                </c:pt>
                <c:pt idx="2034">
                  <c:v>465</c:v>
                </c:pt>
                <c:pt idx="2035">
                  <c:v>470</c:v>
                </c:pt>
                <c:pt idx="2036">
                  <c:v>475</c:v>
                </c:pt>
                <c:pt idx="2037">
                  <c:v>485</c:v>
                </c:pt>
                <c:pt idx="2038">
                  <c:v>490</c:v>
                </c:pt>
                <c:pt idx="2039">
                  <c:v>506</c:v>
                </c:pt>
                <c:pt idx="2040">
                  <c:v>511</c:v>
                </c:pt>
                <c:pt idx="2041">
                  <c:v>506</c:v>
                </c:pt>
                <c:pt idx="2042">
                  <c:v>506</c:v>
                </c:pt>
                <c:pt idx="2043">
                  <c:v>511</c:v>
                </c:pt>
                <c:pt idx="2044">
                  <c:v>511</c:v>
                </c:pt>
                <c:pt idx="2045">
                  <c:v>506</c:v>
                </c:pt>
                <c:pt idx="2046">
                  <c:v>500</c:v>
                </c:pt>
                <c:pt idx="2047">
                  <c:v>495</c:v>
                </c:pt>
                <c:pt idx="2048">
                  <c:v>495</c:v>
                </c:pt>
                <c:pt idx="2049">
                  <c:v>495</c:v>
                </c:pt>
                <c:pt idx="2050">
                  <c:v>490</c:v>
                </c:pt>
                <c:pt idx="2051">
                  <c:v>480</c:v>
                </c:pt>
                <c:pt idx="2052">
                  <c:v>470</c:v>
                </c:pt>
                <c:pt idx="2053">
                  <c:v>460</c:v>
                </c:pt>
                <c:pt idx="2054">
                  <c:v>451</c:v>
                </c:pt>
                <c:pt idx="2055">
                  <c:v>446</c:v>
                </c:pt>
                <c:pt idx="2056">
                  <c:v>441</c:v>
                </c:pt>
                <c:pt idx="2057">
                  <c:v>432</c:v>
                </c:pt>
                <c:pt idx="2058">
                  <c:v>418</c:v>
                </c:pt>
                <c:pt idx="2059">
                  <c:v>418</c:v>
                </c:pt>
                <c:pt idx="2060">
                  <c:v>413</c:v>
                </c:pt>
                <c:pt idx="2061">
                  <c:v>413</c:v>
                </c:pt>
                <c:pt idx="2062">
                  <c:v>409</c:v>
                </c:pt>
                <c:pt idx="2063">
                  <c:v>404</c:v>
                </c:pt>
                <c:pt idx="2064">
                  <c:v>399</c:v>
                </c:pt>
                <c:pt idx="2065">
                  <c:v>399</c:v>
                </c:pt>
                <c:pt idx="2066">
                  <c:v>395</c:v>
                </c:pt>
                <c:pt idx="2067">
                  <c:v>395</c:v>
                </c:pt>
                <c:pt idx="2068">
                  <c:v>395</c:v>
                </c:pt>
                <c:pt idx="2069">
                  <c:v>395</c:v>
                </c:pt>
                <c:pt idx="2070">
                  <c:v>391</c:v>
                </c:pt>
                <c:pt idx="2071">
                  <c:v>391</c:v>
                </c:pt>
                <c:pt idx="2072">
                  <c:v>395</c:v>
                </c:pt>
                <c:pt idx="2073">
                  <c:v>399</c:v>
                </c:pt>
                <c:pt idx="2074">
                  <c:v>404</c:v>
                </c:pt>
                <c:pt idx="2075">
                  <c:v>409</c:v>
                </c:pt>
                <c:pt idx="2076">
                  <c:v>413</c:v>
                </c:pt>
                <c:pt idx="2077">
                  <c:v>413</c:v>
                </c:pt>
                <c:pt idx="2078">
                  <c:v>413</c:v>
                </c:pt>
                <c:pt idx="2079">
                  <c:v>422</c:v>
                </c:pt>
                <c:pt idx="2080">
                  <c:v>422</c:v>
                </c:pt>
                <c:pt idx="2081">
                  <c:v>422</c:v>
                </c:pt>
                <c:pt idx="2082">
                  <c:v>422</c:v>
                </c:pt>
                <c:pt idx="2083">
                  <c:v>413</c:v>
                </c:pt>
                <c:pt idx="2084">
                  <c:v>413</c:v>
                </c:pt>
                <c:pt idx="2085">
                  <c:v>413</c:v>
                </c:pt>
                <c:pt idx="2086">
                  <c:v>422</c:v>
                </c:pt>
                <c:pt idx="2087">
                  <c:v>427</c:v>
                </c:pt>
                <c:pt idx="2088">
                  <c:v>427</c:v>
                </c:pt>
                <c:pt idx="2089">
                  <c:v>432</c:v>
                </c:pt>
                <c:pt idx="2090">
                  <c:v>432</c:v>
                </c:pt>
                <c:pt idx="2091">
                  <c:v>436</c:v>
                </c:pt>
                <c:pt idx="2092">
                  <c:v>441</c:v>
                </c:pt>
                <c:pt idx="2093">
                  <c:v>446</c:v>
                </c:pt>
                <c:pt idx="2094">
                  <c:v>456</c:v>
                </c:pt>
                <c:pt idx="2095">
                  <c:v>456</c:v>
                </c:pt>
                <c:pt idx="2096">
                  <c:v>460</c:v>
                </c:pt>
                <c:pt idx="2097">
                  <c:v>465</c:v>
                </c:pt>
                <c:pt idx="2098">
                  <c:v>465</c:v>
                </c:pt>
                <c:pt idx="2099">
                  <c:v>470</c:v>
                </c:pt>
                <c:pt idx="2100">
                  <c:v>470</c:v>
                </c:pt>
                <c:pt idx="2101">
                  <c:v>475</c:v>
                </c:pt>
                <c:pt idx="2102">
                  <c:v>470</c:v>
                </c:pt>
                <c:pt idx="2103">
                  <c:v>470</c:v>
                </c:pt>
                <c:pt idx="2104">
                  <c:v>470</c:v>
                </c:pt>
                <c:pt idx="2105">
                  <c:v>475</c:v>
                </c:pt>
                <c:pt idx="2106">
                  <c:v>480</c:v>
                </c:pt>
                <c:pt idx="2107">
                  <c:v>490</c:v>
                </c:pt>
                <c:pt idx="2108">
                  <c:v>490</c:v>
                </c:pt>
                <c:pt idx="2109">
                  <c:v>495</c:v>
                </c:pt>
                <c:pt idx="2110">
                  <c:v>500</c:v>
                </c:pt>
                <c:pt idx="2111">
                  <c:v>511</c:v>
                </c:pt>
                <c:pt idx="2112">
                  <c:v>521</c:v>
                </c:pt>
                <c:pt idx="2113">
                  <c:v>532</c:v>
                </c:pt>
                <c:pt idx="2114">
                  <c:v>542</c:v>
                </c:pt>
                <c:pt idx="2115">
                  <c:v>553</c:v>
                </c:pt>
                <c:pt idx="2116">
                  <c:v>564</c:v>
                </c:pt>
                <c:pt idx="2117">
                  <c:v>569</c:v>
                </c:pt>
                <c:pt idx="2118">
                  <c:v>575</c:v>
                </c:pt>
                <c:pt idx="2119">
                  <c:v>575</c:v>
                </c:pt>
                <c:pt idx="2120">
                  <c:v>575</c:v>
                </c:pt>
                <c:pt idx="2121">
                  <c:v>575</c:v>
                </c:pt>
                <c:pt idx="2122">
                  <c:v>575</c:v>
                </c:pt>
                <c:pt idx="2123">
                  <c:v>569</c:v>
                </c:pt>
                <c:pt idx="2124">
                  <c:v>569</c:v>
                </c:pt>
                <c:pt idx="2125">
                  <c:v>564</c:v>
                </c:pt>
                <c:pt idx="2126">
                  <c:v>564</c:v>
                </c:pt>
                <c:pt idx="2127">
                  <c:v>564</c:v>
                </c:pt>
                <c:pt idx="2128">
                  <c:v>564</c:v>
                </c:pt>
                <c:pt idx="2129">
                  <c:v>569</c:v>
                </c:pt>
                <c:pt idx="2130">
                  <c:v>575</c:v>
                </c:pt>
                <c:pt idx="2131">
                  <c:v>586</c:v>
                </c:pt>
                <c:pt idx="2132">
                  <c:v>586</c:v>
                </c:pt>
                <c:pt idx="2133">
                  <c:v>592</c:v>
                </c:pt>
                <c:pt idx="2134">
                  <c:v>597</c:v>
                </c:pt>
                <c:pt idx="2135">
                  <c:v>603</c:v>
                </c:pt>
                <c:pt idx="2136">
                  <c:v>609</c:v>
                </c:pt>
                <c:pt idx="2137">
                  <c:v>620</c:v>
                </c:pt>
                <c:pt idx="2138">
                  <c:v>626</c:v>
                </c:pt>
                <c:pt idx="2139">
                  <c:v>632</c:v>
                </c:pt>
                <c:pt idx="2140">
                  <c:v>632</c:v>
                </c:pt>
                <c:pt idx="2141">
                  <c:v>638</c:v>
                </c:pt>
                <c:pt idx="2142">
                  <c:v>638</c:v>
                </c:pt>
                <c:pt idx="2143">
                  <c:v>638</c:v>
                </c:pt>
                <c:pt idx="2144">
                  <c:v>638</c:v>
                </c:pt>
                <c:pt idx="2145">
                  <c:v>644</c:v>
                </c:pt>
                <c:pt idx="2146">
                  <c:v>644</c:v>
                </c:pt>
                <c:pt idx="2147">
                  <c:v>649</c:v>
                </c:pt>
                <c:pt idx="2148">
                  <c:v>649</c:v>
                </c:pt>
                <c:pt idx="2149">
                  <c:v>655</c:v>
                </c:pt>
                <c:pt idx="2150">
                  <c:v>661</c:v>
                </c:pt>
                <c:pt idx="2151">
                  <c:v>661</c:v>
                </c:pt>
                <c:pt idx="2152">
                  <c:v>661</c:v>
                </c:pt>
                <c:pt idx="2153">
                  <c:v>661</c:v>
                </c:pt>
                <c:pt idx="2154">
                  <c:v>661</c:v>
                </c:pt>
                <c:pt idx="2155">
                  <c:v>661</c:v>
                </c:pt>
                <c:pt idx="2156">
                  <c:v>661</c:v>
                </c:pt>
                <c:pt idx="2157">
                  <c:v>661</c:v>
                </c:pt>
                <c:pt idx="2158">
                  <c:v>655</c:v>
                </c:pt>
                <c:pt idx="2159">
                  <c:v>649</c:v>
                </c:pt>
                <c:pt idx="2160">
                  <c:v>644</c:v>
                </c:pt>
                <c:pt idx="2161">
                  <c:v>644</c:v>
                </c:pt>
                <c:pt idx="2162">
                  <c:v>638</c:v>
                </c:pt>
                <c:pt idx="2163">
                  <c:v>638</c:v>
                </c:pt>
                <c:pt idx="2164">
                  <c:v>632</c:v>
                </c:pt>
                <c:pt idx="2165">
                  <c:v>620</c:v>
                </c:pt>
                <c:pt idx="2166">
                  <c:v>620</c:v>
                </c:pt>
                <c:pt idx="2167">
                  <c:v>620</c:v>
                </c:pt>
                <c:pt idx="2168">
                  <c:v>620</c:v>
                </c:pt>
                <c:pt idx="2169">
                  <c:v>620</c:v>
                </c:pt>
                <c:pt idx="2170">
                  <c:v>614</c:v>
                </c:pt>
                <c:pt idx="2171">
                  <c:v>614</c:v>
                </c:pt>
                <c:pt idx="2172">
                  <c:v>614</c:v>
                </c:pt>
                <c:pt idx="2173">
                  <c:v>614</c:v>
                </c:pt>
                <c:pt idx="2174">
                  <c:v>620</c:v>
                </c:pt>
                <c:pt idx="2175">
                  <c:v>626</c:v>
                </c:pt>
                <c:pt idx="2176">
                  <c:v>626</c:v>
                </c:pt>
                <c:pt idx="2177">
                  <c:v>626</c:v>
                </c:pt>
                <c:pt idx="2178">
                  <c:v>632</c:v>
                </c:pt>
                <c:pt idx="2179">
                  <c:v>649</c:v>
                </c:pt>
                <c:pt idx="2180">
                  <c:v>686</c:v>
                </c:pt>
                <c:pt idx="2181">
                  <c:v>723</c:v>
                </c:pt>
                <c:pt idx="2182">
                  <c:v>723</c:v>
                </c:pt>
                <c:pt idx="2183">
                  <c:v>710</c:v>
                </c:pt>
                <c:pt idx="2184">
                  <c:v>704</c:v>
                </c:pt>
                <c:pt idx="2185">
                  <c:v>710</c:v>
                </c:pt>
                <c:pt idx="2186">
                  <c:v>723</c:v>
                </c:pt>
                <c:pt idx="2187">
                  <c:v>735</c:v>
                </c:pt>
                <c:pt idx="2188">
                  <c:v>761</c:v>
                </c:pt>
                <c:pt idx="2189">
                  <c:v>807</c:v>
                </c:pt>
                <c:pt idx="2190">
                  <c:v>848</c:v>
                </c:pt>
                <c:pt idx="2191">
                  <c:v>869</c:v>
                </c:pt>
                <c:pt idx="2192">
                  <c:v>862</c:v>
                </c:pt>
                <c:pt idx="2193">
                  <c:v>855</c:v>
                </c:pt>
                <c:pt idx="2194">
                  <c:v>848</c:v>
                </c:pt>
                <c:pt idx="2195">
                  <c:v>848</c:v>
                </c:pt>
                <c:pt idx="2196">
                  <c:v>862</c:v>
                </c:pt>
                <c:pt idx="2198">
                  <c:v>890</c:v>
                </c:pt>
                <c:pt idx="2199">
                  <c:v>933</c:v>
                </c:pt>
                <c:pt idx="2200">
                  <c:v>977</c:v>
                </c:pt>
                <c:pt idx="2201">
                  <c:v>1040</c:v>
                </c:pt>
                <c:pt idx="2202">
                  <c:v>1080</c:v>
                </c:pt>
                <c:pt idx="2203">
                  <c:v>1130</c:v>
                </c:pt>
                <c:pt idx="2204">
                  <c:v>1150</c:v>
                </c:pt>
                <c:pt idx="2205">
                  <c:v>1170</c:v>
                </c:pt>
                <c:pt idx="2206">
                  <c:v>1190</c:v>
                </c:pt>
                <c:pt idx="2207">
                  <c:v>1210</c:v>
                </c:pt>
                <c:pt idx="2208">
                  <c:v>1220</c:v>
                </c:pt>
                <c:pt idx="2209">
                  <c:v>1220</c:v>
                </c:pt>
                <c:pt idx="2210">
                  <c:v>1240</c:v>
                </c:pt>
                <c:pt idx="2211">
                  <c:v>1260</c:v>
                </c:pt>
                <c:pt idx="2212">
                  <c:v>1290</c:v>
                </c:pt>
                <c:pt idx="2213">
                  <c:v>1310</c:v>
                </c:pt>
                <c:pt idx="2214">
                  <c:v>1340</c:v>
                </c:pt>
                <c:pt idx="2215">
                  <c:v>1360</c:v>
                </c:pt>
                <c:pt idx="2217">
                  <c:v>1400</c:v>
                </c:pt>
                <c:pt idx="2218">
                  <c:v>1430</c:v>
                </c:pt>
                <c:pt idx="2219">
                  <c:v>1460</c:v>
                </c:pt>
                <c:pt idx="2220">
                  <c:v>1500</c:v>
                </c:pt>
                <c:pt idx="2221">
                  <c:v>1530</c:v>
                </c:pt>
                <c:pt idx="2222">
                  <c:v>1560</c:v>
                </c:pt>
                <c:pt idx="2223">
                  <c:v>1590</c:v>
                </c:pt>
                <c:pt idx="2224">
                  <c:v>1610</c:v>
                </c:pt>
                <c:pt idx="2225">
                  <c:v>1630</c:v>
                </c:pt>
                <c:pt idx="2226">
                  <c:v>1650</c:v>
                </c:pt>
                <c:pt idx="2227">
                  <c:v>1670</c:v>
                </c:pt>
                <c:pt idx="2228">
                  <c:v>1680</c:v>
                </c:pt>
                <c:pt idx="2229">
                  <c:v>1690</c:v>
                </c:pt>
                <c:pt idx="2230">
                  <c:v>1700</c:v>
                </c:pt>
                <c:pt idx="2231">
                  <c:v>1710</c:v>
                </c:pt>
                <c:pt idx="2232">
                  <c:v>1710</c:v>
                </c:pt>
                <c:pt idx="2233">
                  <c:v>1720</c:v>
                </c:pt>
                <c:pt idx="2234">
                  <c:v>1720</c:v>
                </c:pt>
                <c:pt idx="2235">
                  <c:v>1710</c:v>
                </c:pt>
                <c:pt idx="2236">
                  <c:v>1720</c:v>
                </c:pt>
                <c:pt idx="2237">
                  <c:v>1710</c:v>
                </c:pt>
                <c:pt idx="2238">
                  <c:v>1710</c:v>
                </c:pt>
                <c:pt idx="2239">
                  <c:v>1710</c:v>
                </c:pt>
                <c:pt idx="2240">
                  <c:v>1700</c:v>
                </c:pt>
                <c:pt idx="2241">
                  <c:v>1700</c:v>
                </c:pt>
                <c:pt idx="2242">
                  <c:v>1690</c:v>
                </c:pt>
                <c:pt idx="2243">
                  <c:v>1690</c:v>
                </c:pt>
                <c:pt idx="2244">
                  <c:v>1680</c:v>
                </c:pt>
                <c:pt idx="2245">
                  <c:v>1670</c:v>
                </c:pt>
                <c:pt idx="2246">
                  <c:v>1670</c:v>
                </c:pt>
                <c:pt idx="2247">
                  <c:v>1660</c:v>
                </c:pt>
                <c:pt idx="2248">
                  <c:v>1660</c:v>
                </c:pt>
                <c:pt idx="2249">
                  <c:v>1650</c:v>
                </c:pt>
                <c:pt idx="2250">
                  <c:v>1640</c:v>
                </c:pt>
                <c:pt idx="2251">
                  <c:v>1630</c:v>
                </c:pt>
                <c:pt idx="2252">
                  <c:v>1620</c:v>
                </c:pt>
                <c:pt idx="2253">
                  <c:v>1610</c:v>
                </c:pt>
                <c:pt idx="2254">
                  <c:v>1600</c:v>
                </c:pt>
                <c:pt idx="2255">
                  <c:v>1590</c:v>
                </c:pt>
                <c:pt idx="2256">
                  <c:v>1580</c:v>
                </c:pt>
                <c:pt idx="2257">
                  <c:v>1570</c:v>
                </c:pt>
                <c:pt idx="2258">
                  <c:v>1560</c:v>
                </c:pt>
                <c:pt idx="2259">
                  <c:v>1550</c:v>
                </c:pt>
                <c:pt idx="2260">
                  <c:v>1540</c:v>
                </c:pt>
                <c:pt idx="2261">
                  <c:v>1540</c:v>
                </c:pt>
                <c:pt idx="2262">
                  <c:v>1520</c:v>
                </c:pt>
                <c:pt idx="2263">
                  <c:v>1510</c:v>
                </c:pt>
                <c:pt idx="2264">
                  <c:v>1500</c:v>
                </c:pt>
                <c:pt idx="2265">
                  <c:v>1490</c:v>
                </c:pt>
                <c:pt idx="2266">
                  <c:v>1480</c:v>
                </c:pt>
                <c:pt idx="2267">
                  <c:v>1470</c:v>
                </c:pt>
                <c:pt idx="2268">
                  <c:v>1450</c:v>
                </c:pt>
                <c:pt idx="2269">
                  <c:v>1450</c:v>
                </c:pt>
                <c:pt idx="2270">
                  <c:v>1430</c:v>
                </c:pt>
                <c:pt idx="2271">
                  <c:v>1420</c:v>
                </c:pt>
                <c:pt idx="2272">
                  <c:v>1410</c:v>
                </c:pt>
                <c:pt idx="2273">
                  <c:v>1420</c:v>
                </c:pt>
                <c:pt idx="2274">
                  <c:v>1430</c:v>
                </c:pt>
                <c:pt idx="2275">
                  <c:v>1420</c:v>
                </c:pt>
                <c:pt idx="2276">
                  <c:v>1410</c:v>
                </c:pt>
                <c:pt idx="2277">
                  <c:v>1390</c:v>
                </c:pt>
                <c:pt idx="2278">
                  <c:v>1370</c:v>
                </c:pt>
                <c:pt idx="2279">
                  <c:v>1360</c:v>
                </c:pt>
                <c:pt idx="2280">
                  <c:v>1350</c:v>
                </c:pt>
                <c:pt idx="2281">
                  <c:v>1350</c:v>
                </c:pt>
                <c:pt idx="2282">
                  <c:v>1350</c:v>
                </c:pt>
                <c:pt idx="2283">
                  <c:v>1340</c:v>
                </c:pt>
                <c:pt idx="2284">
                  <c:v>1330</c:v>
                </c:pt>
                <c:pt idx="2285">
                  <c:v>1320</c:v>
                </c:pt>
                <c:pt idx="2286">
                  <c:v>1310</c:v>
                </c:pt>
                <c:pt idx="2287">
                  <c:v>1300</c:v>
                </c:pt>
                <c:pt idx="2288">
                  <c:v>1290</c:v>
                </c:pt>
                <c:pt idx="2289">
                  <c:v>1290</c:v>
                </c:pt>
                <c:pt idx="2290">
                  <c:v>1270</c:v>
                </c:pt>
                <c:pt idx="2291">
                  <c:v>1270</c:v>
                </c:pt>
                <c:pt idx="2292">
                  <c:v>1260</c:v>
                </c:pt>
                <c:pt idx="2293">
                  <c:v>1250</c:v>
                </c:pt>
                <c:pt idx="2294">
                  <c:v>1240</c:v>
                </c:pt>
                <c:pt idx="2295">
                  <c:v>1230</c:v>
                </c:pt>
                <c:pt idx="2296">
                  <c:v>1220</c:v>
                </c:pt>
                <c:pt idx="2297">
                  <c:v>1220</c:v>
                </c:pt>
                <c:pt idx="2298">
                  <c:v>1220</c:v>
                </c:pt>
                <c:pt idx="2299">
                  <c:v>1230</c:v>
                </c:pt>
                <c:pt idx="2300">
                  <c:v>1240</c:v>
                </c:pt>
                <c:pt idx="2301">
                  <c:v>1240</c:v>
                </c:pt>
                <c:pt idx="2302">
                  <c:v>1230</c:v>
                </c:pt>
                <c:pt idx="2303">
                  <c:v>1220</c:v>
                </c:pt>
                <c:pt idx="2304">
                  <c:v>1220</c:v>
                </c:pt>
                <c:pt idx="2305">
                  <c:v>1230</c:v>
                </c:pt>
                <c:pt idx="2306">
                  <c:v>1250</c:v>
                </c:pt>
                <c:pt idx="2307">
                  <c:v>1260</c:v>
                </c:pt>
                <c:pt idx="2308">
                  <c:v>1290</c:v>
                </c:pt>
                <c:pt idx="2309">
                  <c:v>1310</c:v>
                </c:pt>
                <c:pt idx="2310">
                  <c:v>1340</c:v>
                </c:pt>
                <c:pt idx="2311">
                  <c:v>1360</c:v>
                </c:pt>
                <c:pt idx="2312">
                  <c:v>1400</c:v>
                </c:pt>
                <c:pt idx="2313">
                  <c:v>1430</c:v>
                </c:pt>
                <c:pt idx="2314">
                  <c:v>1460</c:v>
                </c:pt>
                <c:pt idx="2315">
                  <c:v>1500</c:v>
                </c:pt>
                <c:pt idx="2316">
                  <c:v>1530</c:v>
                </c:pt>
                <c:pt idx="2317">
                  <c:v>1560</c:v>
                </c:pt>
                <c:pt idx="2318">
                  <c:v>1590</c:v>
                </c:pt>
                <c:pt idx="2319">
                  <c:v>1610</c:v>
                </c:pt>
                <c:pt idx="2320">
                  <c:v>1630</c:v>
                </c:pt>
                <c:pt idx="2321">
                  <c:v>1650</c:v>
                </c:pt>
                <c:pt idx="2322">
                  <c:v>1670</c:v>
                </c:pt>
                <c:pt idx="2323">
                  <c:v>1680</c:v>
                </c:pt>
                <c:pt idx="2324">
                  <c:v>1690</c:v>
                </c:pt>
                <c:pt idx="2325">
                  <c:v>1700</c:v>
                </c:pt>
                <c:pt idx="2326">
                  <c:v>1710</c:v>
                </c:pt>
                <c:pt idx="2327">
                  <c:v>1710</c:v>
                </c:pt>
                <c:pt idx="2328">
                  <c:v>1720</c:v>
                </c:pt>
                <c:pt idx="2329">
                  <c:v>1720</c:v>
                </c:pt>
                <c:pt idx="2330">
                  <c:v>1710</c:v>
                </c:pt>
                <c:pt idx="2331">
                  <c:v>1720</c:v>
                </c:pt>
                <c:pt idx="2332">
                  <c:v>1710</c:v>
                </c:pt>
                <c:pt idx="2333">
                  <c:v>1710</c:v>
                </c:pt>
                <c:pt idx="2334">
                  <c:v>1710</c:v>
                </c:pt>
                <c:pt idx="2335">
                  <c:v>1700</c:v>
                </c:pt>
                <c:pt idx="2336">
                  <c:v>1700</c:v>
                </c:pt>
                <c:pt idx="2337">
                  <c:v>1690</c:v>
                </c:pt>
                <c:pt idx="2338">
                  <c:v>1690</c:v>
                </c:pt>
                <c:pt idx="2339">
                  <c:v>1680</c:v>
                </c:pt>
                <c:pt idx="2341">
                  <c:v>1670</c:v>
                </c:pt>
                <c:pt idx="2342">
                  <c:v>1670</c:v>
                </c:pt>
                <c:pt idx="2343">
                  <c:v>1660</c:v>
                </c:pt>
                <c:pt idx="2344">
                  <c:v>1660</c:v>
                </c:pt>
                <c:pt idx="2345">
                  <c:v>1650</c:v>
                </c:pt>
                <c:pt idx="2346">
                  <c:v>1640</c:v>
                </c:pt>
                <c:pt idx="2347">
                  <c:v>1630</c:v>
                </c:pt>
                <c:pt idx="2348">
                  <c:v>1620</c:v>
                </c:pt>
                <c:pt idx="2349">
                  <c:v>1610</c:v>
                </c:pt>
                <c:pt idx="2350">
                  <c:v>1600</c:v>
                </c:pt>
                <c:pt idx="2351">
                  <c:v>1590</c:v>
                </c:pt>
                <c:pt idx="2352">
                  <c:v>1580</c:v>
                </c:pt>
                <c:pt idx="2353">
                  <c:v>1570</c:v>
                </c:pt>
                <c:pt idx="2354">
                  <c:v>1560</c:v>
                </c:pt>
                <c:pt idx="2355">
                  <c:v>1550</c:v>
                </c:pt>
                <c:pt idx="2356">
                  <c:v>1540</c:v>
                </c:pt>
                <c:pt idx="2357">
                  <c:v>1540</c:v>
                </c:pt>
                <c:pt idx="2358">
                  <c:v>1520</c:v>
                </c:pt>
                <c:pt idx="2359">
                  <c:v>1510</c:v>
                </c:pt>
                <c:pt idx="2360">
                  <c:v>1500</c:v>
                </c:pt>
                <c:pt idx="2361">
                  <c:v>1490</c:v>
                </c:pt>
                <c:pt idx="2362">
                  <c:v>1480</c:v>
                </c:pt>
                <c:pt idx="2363">
                  <c:v>1470</c:v>
                </c:pt>
                <c:pt idx="2364">
                  <c:v>1450</c:v>
                </c:pt>
                <c:pt idx="2365">
                  <c:v>1450</c:v>
                </c:pt>
                <c:pt idx="2366">
                  <c:v>1430</c:v>
                </c:pt>
                <c:pt idx="2367">
                  <c:v>1420</c:v>
                </c:pt>
                <c:pt idx="2368">
                  <c:v>1410</c:v>
                </c:pt>
                <c:pt idx="2369">
                  <c:v>1420</c:v>
                </c:pt>
                <c:pt idx="2370">
                  <c:v>1430</c:v>
                </c:pt>
                <c:pt idx="2371">
                  <c:v>1420</c:v>
                </c:pt>
                <c:pt idx="2372">
                  <c:v>1410</c:v>
                </c:pt>
                <c:pt idx="2373">
                  <c:v>1390</c:v>
                </c:pt>
                <c:pt idx="2374">
                  <c:v>1370</c:v>
                </c:pt>
                <c:pt idx="2375">
                  <c:v>1360</c:v>
                </c:pt>
                <c:pt idx="2376">
                  <c:v>1350</c:v>
                </c:pt>
                <c:pt idx="2377">
                  <c:v>1350</c:v>
                </c:pt>
                <c:pt idx="2378">
                  <c:v>1350</c:v>
                </c:pt>
                <c:pt idx="2379">
                  <c:v>1340</c:v>
                </c:pt>
                <c:pt idx="2380">
                  <c:v>1330</c:v>
                </c:pt>
                <c:pt idx="2381">
                  <c:v>1320</c:v>
                </c:pt>
                <c:pt idx="2382">
                  <c:v>1310</c:v>
                </c:pt>
                <c:pt idx="2383">
                  <c:v>1300</c:v>
                </c:pt>
                <c:pt idx="2384">
                  <c:v>1290</c:v>
                </c:pt>
                <c:pt idx="2385">
                  <c:v>1290</c:v>
                </c:pt>
                <c:pt idx="2386">
                  <c:v>1270</c:v>
                </c:pt>
                <c:pt idx="2387">
                  <c:v>1270</c:v>
                </c:pt>
                <c:pt idx="2388">
                  <c:v>1260</c:v>
                </c:pt>
                <c:pt idx="2389">
                  <c:v>1250</c:v>
                </c:pt>
                <c:pt idx="2390">
                  <c:v>1240</c:v>
                </c:pt>
                <c:pt idx="2391">
                  <c:v>1230</c:v>
                </c:pt>
                <c:pt idx="2392">
                  <c:v>1220</c:v>
                </c:pt>
                <c:pt idx="2393">
                  <c:v>1220</c:v>
                </c:pt>
                <c:pt idx="2394">
                  <c:v>1220</c:v>
                </c:pt>
                <c:pt idx="2395">
                  <c:v>1230</c:v>
                </c:pt>
                <c:pt idx="2396">
                  <c:v>1240</c:v>
                </c:pt>
                <c:pt idx="2397">
                  <c:v>1240</c:v>
                </c:pt>
                <c:pt idx="2398">
                  <c:v>1230</c:v>
                </c:pt>
                <c:pt idx="2399">
                  <c:v>1220</c:v>
                </c:pt>
                <c:pt idx="2400">
                  <c:v>1220</c:v>
                </c:pt>
                <c:pt idx="2401">
                  <c:v>1230</c:v>
                </c:pt>
                <c:pt idx="2402">
                  <c:v>1250</c:v>
                </c:pt>
                <c:pt idx="2403">
                  <c:v>1270</c:v>
                </c:pt>
                <c:pt idx="2404">
                  <c:v>1300</c:v>
                </c:pt>
                <c:pt idx="2405">
                  <c:v>1320</c:v>
                </c:pt>
                <c:pt idx="2406">
                  <c:v>1330</c:v>
                </c:pt>
                <c:pt idx="2407">
                  <c:v>1350</c:v>
                </c:pt>
                <c:pt idx="2408">
                  <c:v>1360</c:v>
                </c:pt>
                <c:pt idx="2409">
                  <c:v>1370</c:v>
                </c:pt>
                <c:pt idx="2410">
                  <c:v>1370</c:v>
                </c:pt>
                <c:pt idx="2411">
                  <c:v>1370</c:v>
                </c:pt>
                <c:pt idx="2412">
                  <c:v>1370</c:v>
                </c:pt>
                <c:pt idx="2413">
                  <c:v>1370</c:v>
                </c:pt>
                <c:pt idx="2414">
                  <c:v>1370</c:v>
                </c:pt>
                <c:pt idx="2415">
                  <c:v>1360</c:v>
                </c:pt>
                <c:pt idx="2416">
                  <c:v>1360</c:v>
                </c:pt>
                <c:pt idx="2417">
                  <c:v>1360</c:v>
                </c:pt>
                <c:pt idx="2418">
                  <c:v>1350</c:v>
                </c:pt>
                <c:pt idx="2419">
                  <c:v>1350</c:v>
                </c:pt>
                <c:pt idx="2420">
                  <c:v>1350</c:v>
                </c:pt>
                <c:pt idx="2421">
                  <c:v>1340</c:v>
                </c:pt>
                <c:pt idx="2422">
                  <c:v>1340</c:v>
                </c:pt>
                <c:pt idx="2423">
                  <c:v>1330</c:v>
                </c:pt>
                <c:pt idx="2424">
                  <c:v>1330</c:v>
                </c:pt>
                <c:pt idx="2425">
                  <c:v>1330</c:v>
                </c:pt>
                <c:pt idx="2426">
                  <c:v>1320</c:v>
                </c:pt>
                <c:pt idx="2427">
                  <c:v>1320</c:v>
                </c:pt>
                <c:pt idx="2428">
                  <c:v>1310</c:v>
                </c:pt>
                <c:pt idx="2429">
                  <c:v>1310</c:v>
                </c:pt>
                <c:pt idx="2430">
                  <c:v>1300</c:v>
                </c:pt>
                <c:pt idx="2431">
                  <c:v>1300</c:v>
                </c:pt>
                <c:pt idx="2432">
                  <c:v>1290</c:v>
                </c:pt>
                <c:pt idx="2433">
                  <c:v>1290</c:v>
                </c:pt>
                <c:pt idx="2434">
                  <c:v>1290</c:v>
                </c:pt>
                <c:pt idx="2435">
                  <c:v>1280</c:v>
                </c:pt>
                <c:pt idx="2436">
                  <c:v>1270</c:v>
                </c:pt>
                <c:pt idx="2437">
                  <c:v>1270</c:v>
                </c:pt>
                <c:pt idx="2438">
                  <c:v>1260</c:v>
                </c:pt>
                <c:pt idx="2439">
                  <c:v>1260</c:v>
                </c:pt>
                <c:pt idx="2440">
                  <c:v>1250</c:v>
                </c:pt>
                <c:pt idx="2441">
                  <c:v>1250</c:v>
                </c:pt>
                <c:pt idx="2442">
                  <c:v>1240</c:v>
                </c:pt>
                <c:pt idx="2443">
                  <c:v>1230</c:v>
                </c:pt>
                <c:pt idx="2444">
                  <c:v>1220</c:v>
                </c:pt>
                <c:pt idx="2445">
                  <c:v>1210</c:v>
                </c:pt>
                <c:pt idx="2446">
                  <c:v>1200</c:v>
                </c:pt>
                <c:pt idx="2447">
                  <c:v>1190</c:v>
                </c:pt>
                <c:pt idx="2448">
                  <c:v>1170</c:v>
                </c:pt>
                <c:pt idx="2449">
                  <c:v>1160</c:v>
                </c:pt>
                <c:pt idx="2450">
                  <c:v>1160</c:v>
                </c:pt>
                <c:pt idx="2451">
                  <c:v>1170</c:v>
                </c:pt>
                <c:pt idx="2452">
                  <c:v>1160</c:v>
                </c:pt>
                <c:pt idx="2453">
                  <c:v>1150</c:v>
                </c:pt>
                <c:pt idx="2454">
                  <c:v>1130</c:v>
                </c:pt>
                <c:pt idx="2455">
                  <c:v>1130</c:v>
                </c:pt>
                <c:pt idx="2456">
                  <c:v>1120</c:v>
                </c:pt>
                <c:pt idx="2457">
                  <c:v>1110</c:v>
                </c:pt>
                <c:pt idx="2458">
                  <c:v>1100</c:v>
                </c:pt>
                <c:pt idx="2459">
                  <c:v>1090</c:v>
                </c:pt>
                <c:pt idx="2460">
                  <c:v>1080</c:v>
                </c:pt>
                <c:pt idx="2461">
                  <c:v>1080</c:v>
                </c:pt>
                <c:pt idx="2462">
                  <c:v>1080</c:v>
                </c:pt>
                <c:pt idx="2464">
                  <c:v>1070</c:v>
                </c:pt>
                <c:pt idx="2465">
                  <c:v>1060</c:v>
                </c:pt>
                <c:pt idx="2466">
                  <c:v>1050</c:v>
                </c:pt>
                <c:pt idx="2467">
                  <c:v>1050</c:v>
                </c:pt>
                <c:pt idx="2468">
                  <c:v>1040</c:v>
                </c:pt>
                <c:pt idx="2470">
                  <c:v>1050</c:v>
                </c:pt>
                <c:pt idx="2471">
                  <c:v>1110</c:v>
                </c:pt>
                <c:pt idx="2472">
                  <c:v>1130</c:v>
                </c:pt>
                <c:pt idx="2473">
                  <c:v>1130</c:v>
                </c:pt>
                <c:pt idx="2474">
                  <c:v>1120</c:v>
                </c:pt>
                <c:pt idx="2475">
                  <c:v>1120</c:v>
                </c:pt>
                <c:pt idx="2476">
                  <c:v>1130</c:v>
                </c:pt>
                <c:pt idx="2477">
                  <c:v>1160</c:v>
                </c:pt>
                <c:pt idx="2478">
                  <c:v>1190</c:v>
                </c:pt>
                <c:pt idx="2479">
                  <c:v>1230</c:v>
                </c:pt>
                <c:pt idx="2480">
                  <c:v>1290</c:v>
                </c:pt>
                <c:pt idx="2481">
                  <c:v>1360</c:v>
                </c:pt>
                <c:pt idx="2482">
                  <c:v>1420</c:v>
                </c:pt>
                <c:pt idx="2483">
                  <c:v>1480</c:v>
                </c:pt>
                <c:pt idx="2484">
                  <c:v>1560</c:v>
                </c:pt>
                <c:pt idx="2485">
                  <c:v>1640</c:v>
                </c:pt>
                <c:pt idx="2486">
                  <c:v>1740</c:v>
                </c:pt>
                <c:pt idx="2487">
                  <c:v>1850</c:v>
                </c:pt>
                <c:pt idx="2488">
                  <c:v>1960</c:v>
                </c:pt>
                <c:pt idx="2489">
                  <c:v>2100</c:v>
                </c:pt>
                <c:pt idx="2490">
                  <c:v>2230</c:v>
                </c:pt>
                <c:pt idx="2491">
                  <c:v>2330</c:v>
                </c:pt>
                <c:pt idx="2492">
                  <c:v>2400</c:v>
                </c:pt>
                <c:pt idx="2493">
                  <c:v>2460</c:v>
                </c:pt>
                <c:pt idx="2494">
                  <c:v>2500</c:v>
                </c:pt>
                <c:pt idx="2495">
                  <c:v>2530</c:v>
                </c:pt>
                <c:pt idx="2496">
                  <c:v>2570</c:v>
                </c:pt>
                <c:pt idx="2497">
                  <c:v>2610</c:v>
                </c:pt>
                <c:pt idx="2498">
                  <c:v>2640</c:v>
                </c:pt>
                <c:pt idx="2499">
                  <c:v>2660</c:v>
                </c:pt>
                <c:pt idx="2500">
                  <c:v>2680</c:v>
                </c:pt>
                <c:pt idx="2501">
                  <c:v>2690</c:v>
                </c:pt>
                <c:pt idx="2502">
                  <c:v>2690</c:v>
                </c:pt>
                <c:pt idx="2503">
                  <c:v>2690</c:v>
                </c:pt>
                <c:pt idx="2504">
                  <c:v>2690</c:v>
                </c:pt>
                <c:pt idx="2505">
                  <c:v>2700</c:v>
                </c:pt>
                <c:pt idx="2506">
                  <c:v>2690</c:v>
                </c:pt>
                <c:pt idx="2507">
                  <c:v>2690</c:v>
                </c:pt>
                <c:pt idx="2508">
                  <c:v>2700</c:v>
                </c:pt>
                <c:pt idx="2509">
                  <c:v>2700</c:v>
                </c:pt>
                <c:pt idx="2510">
                  <c:v>2690</c:v>
                </c:pt>
                <c:pt idx="2511">
                  <c:v>2690</c:v>
                </c:pt>
                <c:pt idx="2512">
                  <c:v>2690</c:v>
                </c:pt>
                <c:pt idx="2514">
                  <c:v>2680</c:v>
                </c:pt>
                <c:pt idx="2515">
                  <c:v>2690</c:v>
                </c:pt>
                <c:pt idx="2516">
                  <c:v>2670</c:v>
                </c:pt>
                <c:pt idx="2517">
                  <c:v>2670</c:v>
                </c:pt>
                <c:pt idx="2518">
                  <c:v>2660</c:v>
                </c:pt>
                <c:pt idx="2519">
                  <c:v>2660</c:v>
                </c:pt>
                <c:pt idx="2520">
                  <c:v>2650</c:v>
                </c:pt>
                <c:pt idx="2521">
                  <c:v>2640</c:v>
                </c:pt>
                <c:pt idx="2522">
                  <c:v>2630</c:v>
                </c:pt>
                <c:pt idx="2523">
                  <c:v>2620</c:v>
                </c:pt>
                <c:pt idx="2524">
                  <c:v>2600</c:v>
                </c:pt>
                <c:pt idx="2525">
                  <c:v>2590</c:v>
                </c:pt>
                <c:pt idx="2526">
                  <c:v>2580</c:v>
                </c:pt>
                <c:pt idx="2527">
                  <c:v>2570</c:v>
                </c:pt>
                <c:pt idx="2528">
                  <c:v>2550</c:v>
                </c:pt>
                <c:pt idx="2529">
                  <c:v>2530</c:v>
                </c:pt>
                <c:pt idx="2530">
                  <c:v>2520</c:v>
                </c:pt>
                <c:pt idx="2531">
                  <c:v>2500</c:v>
                </c:pt>
                <c:pt idx="2532">
                  <c:v>2490</c:v>
                </c:pt>
                <c:pt idx="2533">
                  <c:v>2470</c:v>
                </c:pt>
                <c:pt idx="2534">
                  <c:v>2470</c:v>
                </c:pt>
                <c:pt idx="2535">
                  <c:v>2450</c:v>
                </c:pt>
                <c:pt idx="2536">
                  <c:v>2440</c:v>
                </c:pt>
                <c:pt idx="2537">
                  <c:v>2420</c:v>
                </c:pt>
                <c:pt idx="2538">
                  <c:v>2410</c:v>
                </c:pt>
                <c:pt idx="2539">
                  <c:v>2400</c:v>
                </c:pt>
                <c:pt idx="2540">
                  <c:v>2390</c:v>
                </c:pt>
                <c:pt idx="2541">
                  <c:v>2380</c:v>
                </c:pt>
                <c:pt idx="2542">
                  <c:v>2370</c:v>
                </c:pt>
                <c:pt idx="2543">
                  <c:v>2360</c:v>
                </c:pt>
                <c:pt idx="2544">
                  <c:v>2350</c:v>
                </c:pt>
                <c:pt idx="2545">
                  <c:v>2340</c:v>
                </c:pt>
                <c:pt idx="2546">
                  <c:v>2330</c:v>
                </c:pt>
                <c:pt idx="2547">
                  <c:v>2310</c:v>
                </c:pt>
                <c:pt idx="2548">
                  <c:v>2310</c:v>
                </c:pt>
                <c:pt idx="2549">
                  <c:v>2300</c:v>
                </c:pt>
                <c:pt idx="2550">
                  <c:v>2310</c:v>
                </c:pt>
                <c:pt idx="2551">
                  <c:v>2330</c:v>
                </c:pt>
                <c:pt idx="2552">
                  <c:v>2360</c:v>
                </c:pt>
                <c:pt idx="2553">
                  <c:v>2370</c:v>
                </c:pt>
                <c:pt idx="2554">
                  <c:v>2400</c:v>
                </c:pt>
                <c:pt idx="2555">
                  <c:v>2440</c:v>
                </c:pt>
                <c:pt idx="2556">
                  <c:v>2470</c:v>
                </c:pt>
                <c:pt idx="2557">
                  <c:v>2510</c:v>
                </c:pt>
                <c:pt idx="2558">
                  <c:v>2560</c:v>
                </c:pt>
                <c:pt idx="2559">
                  <c:v>2630</c:v>
                </c:pt>
                <c:pt idx="2560">
                  <c:v>2720</c:v>
                </c:pt>
                <c:pt idx="2561">
                  <c:v>2780</c:v>
                </c:pt>
                <c:pt idx="2562">
                  <c:v>2820</c:v>
                </c:pt>
                <c:pt idx="2563">
                  <c:v>2850</c:v>
                </c:pt>
                <c:pt idx="2564">
                  <c:v>2870</c:v>
                </c:pt>
                <c:pt idx="2565">
                  <c:v>2890</c:v>
                </c:pt>
                <c:pt idx="2566">
                  <c:v>2910</c:v>
                </c:pt>
                <c:pt idx="2567">
                  <c:v>2940</c:v>
                </c:pt>
                <c:pt idx="2568">
                  <c:v>2960</c:v>
                </c:pt>
                <c:pt idx="2569">
                  <c:v>2970</c:v>
                </c:pt>
                <c:pt idx="2570">
                  <c:v>2990</c:v>
                </c:pt>
                <c:pt idx="2571">
                  <c:v>2990</c:v>
                </c:pt>
                <c:pt idx="2572">
                  <c:v>2990</c:v>
                </c:pt>
                <c:pt idx="2573">
                  <c:v>2970</c:v>
                </c:pt>
                <c:pt idx="2574">
                  <c:v>2970</c:v>
                </c:pt>
                <c:pt idx="2575">
                  <c:v>2960</c:v>
                </c:pt>
                <c:pt idx="2576">
                  <c:v>2950</c:v>
                </c:pt>
                <c:pt idx="2577">
                  <c:v>2940</c:v>
                </c:pt>
                <c:pt idx="2578">
                  <c:v>2930</c:v>
                </c:pt>
                <c:pt idx="2579">
                  <c:v>2930</c:v>
                </c:pt>
                <c:pt idx="2580">
                  <c:v>2920</c:v>
                </c:pt>
                <c:pt idx="2581">
                  <c:v>2900</c:v>
                </c:pt>
                <c:pt idx="2582">
                  <c:v>2880</c:v>
                </c:pt>
                <c:pt idx="2583">
                  <c:v>2870</c:v>
                </c:pt>
                <c:pt idx="2584">
                  <c:v>2860</c:v>
                </c:pt>
                <c:pt idx="2585">
                  <c:v>2840</c:v>
                </c:pt>
                <c:pt idx="2586">
                  <c:v>2830</c:v>
                </c:pt>
                <c:pt idx="2587">
                  <c:v>2820</c:v>
                </c:pt>
                <c:pt idx="2588">
                  <c:v>2810</c:v>
                </c:pt>
                <c:pt idx="2589">
                  <c:v>2800</c:v>
                </c:pt>
                <c:pt idx="2590">
                  <c:v>2790</c:v>
                </c:pt>
                <c:pt idx="2591">
                  <c:v>2780</c:v>
                </c:pt>
                <c:pt idx="2592">
                  <c:v>2760</c:v>
                </c:pt>
                <c:pt idx="2593">
                  <c:v>2760</c:v>
                </c:pt>
                <c:pt idx="2594">
                  <c:v>2750</c:v>
                </c:pt>
                <c:pt idx="2595">
                  <c:v>2730</c:v>
                </c:pt>
                <c:pt idx="2596">
                  <c:v>2720</c:v>
                </c:pt>
                <c:pt idx="2597">
                  <c:v>2710</c:v>
                </c:pt>
                <c:pt idx="2598">
                  <c:v>2700</c:v>
                </c:pt>
                <c:pt idx="2599">
                  <c:v>2680</c:v>
                </c:pt>
                <c:pt idx="2600">
                  <c:v>2660</c:v>
                </c:pt>
                <c:pt idx="2601">
                  <c:v>2660</c:v>
                </c:pt>
                <c:pt idx="2602">
                  <c:v>2650</c:v>
                </c:pt>
                <c:pt idx="2603">
                  <c:v>2640</c:v>
                </c:pt>
                <c:pt idx="2604">
                  <c:v>2620</c:v>
                </c:pt>
                <c:pt idx="2605">
                  <c:v>2610</c:v>
                </c:pt>
                <c:pt idx="2606">
                  <c:v>2590</c:v>
                </c:pt>
                <c:pt idx="2607">
                  <c:v>2580</c:v>
                </c:pt>
                <c:pt idx="2608">
                  <c:v>2570</c:v>
                </c:pt>
                <c:pt idx="2609">
                  <c:v>2550</c:v>
                </c:pt>
                <c:pt idx="2610">
                  <c:v>2540</c:v>
                </c:pt>
                <c:pt idx="2611">
                  <c:v>2520</c:v>
                </c:pt>
                <c:pt idx="2612">
                  <c:v>2510</c:v>
                </c:pt>
                <c:pt idx="2613">
                  <c:v>2500</c:v>
                </c:pt>
                <c:pt idx="2614">
                  <c:v>2480</c:v>
                </c:pt>
                <c:pt idx="2615">
                  <c:v>2460</c:v>
                </c:pt>
                <c:pt idx="2616">
                  <c:v>2450</c:v>
                </c:pt>
                <c:pt idx="2617">
                  <c:v>2430</c:v>
                </c:pt>
                <c:pt idx="2618">
                  <c:v>2410</c:v>
                </c:pt>
                <c:pt idx="2619">
                  <c:v>2410</c:v>
                </c:pt>
                <c:pt idx="2620">
                  <c:v>2400</c:v>
                </c:pt>
                <c:pt idx="2621">
                  <c:v>2390</c:v>
                </c:pt>
                <c:pt idx="2622">
                  <c:v>2380</c:v>
                </c:pt>
                <c:pt idx="2623">
                  <c:v>2370</c:v>
                </c:pt>
                <c:pt idx="2624">
                  <c:v>2350</c:v>
                </c:pt>
                <c:pt idx="2625">
                  <c:v>2340</c:v>
                </c:pt>
                <c:pt idx="2626">
                  <c:v>2330</c:v>
                </c:pt>
                <c:pt idx="2627">
                  <c:v>2320</c:v>
                </c:pt>
                <c:pt idx="2628">
                  <c:v>2310</c:v>
                </c:pt>
                <c:pt idx="2629">
                  <c:v>2300</c:v>
                </c:pt>
                <c:pt idx="2630">
                  <c:v>2290</c:v>
                </c:pt>
                <c:pt idx="2631">
                  <c:v>2270</c:v>
                </c:pt>
                <c:pt idx="2632">
                  <c:v>2260</c:v>
                </c:pt>
                <c:pt idx="2633">
                  <c:v>2260</c:v>
                </c:pt>
                <c:pt idx="2634">
                  <c:v>2250</c:v>
                </c:pt>
                <c:pt idx="2635">
                  <c:v>2240</c:v>
                </c:pt>
                <c:pt idx="2636">
                  <c:v>2230</c:v>
                </c:pt>
                <c:pt idx="2637">
                  <c:v>2220</c:v>
                </c:pt>
                <c:pt idx="2638">
                  <c:v>2210</c:v>
                </c:pt>
                <c:pt idx="2639">
                  <c:v>2170</c:v>
                </c:pt>
                <c:pt idx="2640">
                  <c:v>2120</c:v>
                </c:pt>
                <c:pt idx="2641">
                  <c:v>2130</c:v>
                </c:pt>
                <c:pt idx="2642">
                  <c:v>2150</c:v>
                </c:pt>
                <c:pt idx="2643">
                  <c:v>2170</c:v>
                </c:pt>
                <c:pt idx="2644">
                  <c:v>2160</c:v>
                </c:pt>
                <c:pt idx="2645">
                  <c:v>2150</c:v>
                </c:pt>
                <c:pt idx="2646">
                  <c:v>2150</c:v>
                </c:pt>
                <c:pt idx="2647">
                  <c:v>2150</c:v>
                </c:pt>
                <c:pt idx="2648">
                  <c:v>2130</c:v>
                </c:pt>
                <c:pt idx="2649">
                  <c:v>2110</c:v>
                </c:pt>
                <c:pt idx="2650">
                  <c:v>2090</c:v>
                </c:pt>
                <c:pt idx="2651">
                  <c:v>2080</c:v>
                </c:pt>
                <c:pt idx="2652">
                  <c:v>2060</c:v>
                </c:pt>
                <c:pt idx="2653">
                  <c:v>2040</c:v>
                </c:pt>
                <c:pt idx="2654">
                  <c:v>2020</c:v>
                </c:pt>
                <c:pt idx="2655">
                  <c:v>2010</c:v>
                </c:pt>
                <c:pt idx="2656">
                  <c:v>1990</c:v>
                </c:pt>
                <c:pt idx="2657">
                  <c:v>1970</c:v>
                </c:pt>
                <c:pt idx="2658">
                  <c:v>1950</c:v>
                </c:pt>
                <c:pt idx="2659">
                  <c:v>1930</c:v>
                </c:pt>
                <c:pt idx="2660">
                  <c:v>1910</c:v>
                </c:pt>
                <c:pt idx="2661">
                  <c:v>1900</c:v>
                </c:pt>
                <c:pt idx="2662">
                  <c:v>1880</c:v>
                </c:pt>
                <c:pt idx="2663">
                  <c:v>1870</c:v>
                </c:pt>
                <c:pt idx="2664">
                  <c:v>1850</c:v>
                </c:pt>
                <c:pt idx="2665">
                  <c:v>1840</c:v>
                </c:pt>
                <c:pt idx="2666">
                  <c:v>1820</c:v>
                </c:pt>
                <c:pt idx="2667">
                  <c:v>1800</c:v>
                </c:pt>
                <c:pt idx="2668">
                  <c:v>1790</c:v>
                </c:pt>
                <c:pt idx="2669">
                  <c:v>1770</c:v>
                </c:pt>
                <c:pt idx="2670">
                  <c:v>1760</c:v>
                </c:pt>
                <c:pt idx="2671">
                  <c:v>1740</c:v>
                </c:pt>
                <c:pt idx="2672">
                  <c:v>1730</c:v>
                </c:pt>
                <c:pt idx="2673">
                  <c:v>1720</c:v>
                </c:pt>
                <c:pt idx="2674">
                  <c:v>1710</c:v>
                </c:pt>
                <c:pt idx="2675">
                  <c:v>1690</c:v>
                </c:pt>
                <c:pt idx="2676">
                  <c:v>1680</c:v>
                </c:pt>
                <c:pt idx="2677">
                  <c:v>1670</c:v>
                </c:pt>
                <c:pt idx="2678">
                  <c:v>1660</c:v>
                </c:pt>
                <c:pt idx="2679">
                  <c:v>1640</c:v>
                </c:pt>
                <c:pt idx="2680">
                  <c:v>1600</c:v>
                </c:pt>
                <c:pt idx="2681">
                  <c:v>1570</c:v>
                </c:pt>
                <c:pt idx="2682">
                  <c:v>1570</c:v>
                </c:pt>
                <c:pt idx="2683">
                  <c:v>1580</c:v>
                </c:pt>
                <c:pt idx="2685">
                  <c:v>1570</c:v>
                </c:pt>
                <c:pt idx="2686">
                  <c:v>1570</c:v>
                </c:pt>
                <c:pt idx="2687">
                  <c:v>1560</c:v>
                </c:pt>
                <c:pt idx="2688">
                  <c:v>1550</c:v>
                </c:pt>
                <c:pt idx="2689">
                  <c:v>1540</c:v>
                </c:pt>
                <c:pt idx="2690">
                  <c:v>1530</c:v>
                </c:pt>
                <c:pt idx="2691">
                  <c:v>1520</c:v>
                </c:pt>
                <c:pt idx="2692">
                  <c:v>1510</c:v>
                </c:pt>
                <c:pt idx="2693">
                  <c:v>1500</c:v>
                </c:pt>
                <c:pt idx="2694">
                  <c:v>1490</c:v>
                </c:pt>
                <c:pt idx="2695">
                  <c:v>1480</c:v>
                </c:pt>
                <c:pt idx="2696">
                  <c:v>1470</c:v>
                </c:pt>
                <c:pt idx="2697">
                  <c:v>1460</c:v>
                </c:pt>
                <c:pt idx="2698">
                  <c:v>1450</c:v>
                </c:pt>
                <c:pt idx="2699">
                  <c:v>1450</c:v>
                </c:pt>
                <c:pt idx="2700">
                  <c:v>1440</c:v>
                </c:pt>
                <c:pt idx="2701">
                  <c:v>1430</c:v>
                </c:pt>
                <c:pt idx="2703">
                  <c:v>1420</c:v>
                </c:pt>
                <c:pt idx="2704">
                  <c:v>1410</c:v>
                </c:pt>
                <c:pt idx="2705">
                  <c:v>1410</c:v>
                </c:pt>
                <c:pt idx="2706">
                  <c:v>1400</c:v>
                </c:pt>
                <c:pt idx="2708">
                  <c:v>1390</c:v>
                </c:pt>
                <c:pt idx="2709">
                  <c:v>1390</c:v>
                </c:pt>
                <c:pt idx="2710">
                  <c:v>1380</c:v>
                </c:pt>
                <c:pt idx="2711">
                  <c:v>1380</c:v>
                </c:pt>
                <c:pt idx="2712">
                  <c:v>1380</c:v>
                </c:pt>
                <c:pt idx="2713">
                  <c:v>1380</c:v>
                </c:pt>
                <c:pt idx="2715">
                  <c:v>1370</c:v>
                </c:pt>
                <c:pt idx="2716">
                  <c:v>1370</c:v>
                </c:pt>
                <c:pt idx="2717">
                  <c:v>1370</c:v>
                </c:pt>
                <c:pt idx="2718">
                  <c:v>1370</c:v>
                </c:pt>
                <c:pt idx="2719">
                  <c:v>1360</c:v>
                </c:pt>
                <c:pt idx="2720">
                  <c:v>1370</c:v>
                </c:pt>
                <c:pt idx="2721">
                  <c:v>1410</c:v>
                </c:pt>
                <c:pt idx="2722">
                  <c:v>1480</c:v>
                </c:pt>
                <c:pt idx="2724">
                  <c:v>1550</c:v>
                </c:pt>
                <c:pt idx="2725">
                  <c:v>1580</c:v>
                </c:pt>
                <c:pt idx="2726">
                  <c:v>1620</c:v>
                </c:pt>
                <c:pt idx="2727">
                  <c:v>1670</c:v>
                </c:pt>
                <c:pt idx="2728">
                  <c:v>1750</c:v>
                </c:pt>
                <c:pt idx="2729">
                  <c:v>1870</c:v>
                </c:pt>
                <c:pt idx="2730">
                  <c:v>2040</c:v>
                </c:pt>
                <c:pt idx="2731">
                  <c:v>2210</c:v>
                </c:pt>
                <c:pt idx="2732">
                  <c:v>2350</c:v>
                </c:pt>
                <c:pt idx="2733">
                  <c:v>2470</c:v>
                </c:pt>
                <c:pt idx="2734">
                  <c:v>2570</c:v>
                </c:pt>
                <c:pt idx="2735">
                  <c:v>2660</c:v>
                </c:pt>
                <c:pt idx="2736">
                  <c:v>2740</c:v>
                </c:pt>
                <c:pt idx="2737">
                  <c:v>2830</c:v>
                </c:pt>
                <c:pt idx="2738">
                  <c:v>2910</c:v>
                </c:pt>
                <c:pt idx="2740">
                  <c:v>2990</c:v>
                </c:pt>
                <c:pt idx="2741">
                  <c:v>3060</c:v>
                </c:pt>
                <c:pt idx="2742">
                  <c:v>3150</c:v>
                </c:pt>
                <c:pt idx="2743">
                  <c:v>3210</c:v>
                </c:pt>
                <c:pt idx="2744">
                  <c:v>3280</c:v>
                </c:pt>
                <c:pt idx="2745">
                  <c:v>3350</c:v>
                </c:pt>
                <c:pt idx="2746">
                  <c:v>3410</c:v>
                </c:pt>
                <c:pt idx="2747">
                  <c:v>3470</c:v>
                </c:pt>
                <c:pt idx="2748">
                  <c:v>3520</c:v>
                </c:pt>
                <c:pt idx="2749">
                  <c:v>3560</c:v>
                </c:pt>
                <c:pt idx="2750">
                  <c:v>3590</c:v>
                </c:pt>
                <c:pt idx="2751">
                  <c:v>3620</c:v>
                </c:pt>
                <c:pt idx="2752">
                  <c:v>3640</c:v>
                </c:pt>
                <c:pt idx="2753">
                  <c:v>3650</c:v>
                </c:pt>
                <c:pt idx="2754">
                  <c:v>3650</c:v>
                </c:pt>
                <c:pt idx="2755">
                  <c:v>3640</c:v>
                </c:pt>
                <c:pt idx="2756">
                  <c:v>3630</c:v>
                </c:pt>
                <c:pt idx="2757">
                  <c:v>3600</c:v>
                </c:pt>
                <c:pt idx="2758">
                  <c:v>3580</c:v>
                </c:pt>
                <c:pt idx="2759">
                  <c:v>3560</c:v>
                </c:pt>
                <c:pt idx="2760">
                  <c:v>3550</c:v>
                </c:pt>
                <c:pt idx="2761">
                  <c:v>3520</c:v>
                </c:pt>
                <c:pt idx="2762">
                  <c:v>3500</c:v>
                </c:pt>
                <c:pt idx="2763">
                  <c:v>3490</c:v>
                </c:pt>
                <c:pt idx="2764">
                  <c:v>3460</c:v>
                </c:pt>
                <c:pt idx="2765">
                  <c:v>3440</c:v>
                </c:pt>
                <c:pt idx="2766">
                  <c:v>3420</c:v>
                </c:pt>
                <c:pt idx="2767">
                  <c:v>3390</c:v>
                </c:pt>
                <c:pt idx="2769">
                  <c:v>3380</c:v>
                </c:pt>
                <c:pt idx="2770">
                  <c:v>3370</c:v>
                </c:pt>
                <c:pt idx="2771">
                  <c:v>3340</c:v>
                </c:pt>
                <c:pt idx="2772">
                  <c:v>3320</c:v>
                </c:pt>
                <c:pt idx="2773">
                  <c:v>3300</c:v>
                </c:pt>
                <c:pt idx="2774">
                  <c:v>3280</c:v>
                </c:pt>
                <c:pt idx="2775">
                  <c:v>3260</c:v>
                </c:pt>
                <c:pt idx="2776">
                  <c:v>3240</c:v>
                </c:pt>
                <c:pt idx="2777">
                  <c:v>3230</c:v>
                </c:pt>
                <c:pt idx="2778">
                  <c:v>3210</c:v>
                </c:pt>
                <c:pt idx="2779">
                  <c:v>3200</c:v>
                </c:pt>
                <c:pt idx="2780">
                  <c:v>3170</c:v>
                </c:pt>
                <c:pt idx="2781">
                  <c:v>3160</c:v>
                </c:pt>
                <c:pt idx="2782">
                  <c:v>3150</c:v>
                </c:pt>
                <c:pt idx="2783">
                  <c:v>3130</c:v>
                </c:pt>
                <c:pt idx="2784">
                  <c:v>3110</c:v>
                </c:pt>
                <c:pt idx="2785">
                  <c:v>3100</c:v>
                </c:pt>
                <c:pt idx="2786">
                  <c:v>3090</c:v>
                </c:pt>
                <c:pt idx="2787">
                  <c:v>3060</c:v>
                </c:pt>
                <c:pt idx="2788">
                  <c:v>3050</c:v>
                </c:pt>
                <c:pt idx="2789">
                  <c:v>3040</c:v>
                </c:pt>
                <c:pt idx="2790">
                  <c:v>3020</c:v>
                </c:pt>
                <c:pt idx="2791">
                  <c:v>3010</c:v>
                </c:pt>
                <c:pt idx="2792">
                  <c:v>3000</c:v>
                </c:pt>
                <c:pt idx="2793">
                  <c:v>2980</c:v>
                </c:pt>
                <c:pt idx="2794">
                  <c:v>2970</c:v>
                </c:pt>
                <c:pt idx="2795">
                  <c:v>2950</c:v>
                </c:pt>
                <c:pt idx="2796">
                  <c:v>2940</c:v>
                </c:pt>
                <c:pt idx="2797">
                  <c:v>2910</c:v>
                </c:pt>
                <c:pt idx="2798">
                  <c:v>2890</c:v>
                </c:pt>
                <c:pt idx="2799">
                  <c:v>2890</c:v>
                </c:pt>
                <c:pt idx="2800">
                  <c:v>2880</c:v>
                </c:pt>
                <c:pt idx="2801">
                  <c:v>2870</c:v>
                </c:pt>
                <c:pt idx="2803">
                  <c:v>2850</c:v>
                </c:pt>
                <c:pt idx="2804">
                  <c:v>2830</c:v>
                </c:pt>
                <c:pt idx="2805">
                  <c:v>2820</c:v>
                </c:pt>
                <c:pt idx="2806">
                  <c:v>2810</c:v>
                </c:pt>
                <c:pt idx="2807">
                  <c:v>2800</c:v>
                </c:pt>
                <c:pt idx="2808">
                  <c:v>2770</c:v>
                </c:pt>
                <c:pt idx="2809">
                  <c:v>2760</c:v>
                </c:pt>
                <c:pt idx="2810">
                  <c:v>2750</c:v>
                </c:pt>
                <c:pt idx="2811">
                  <c:v>2730</c:v>
                </c:pt>
                <c:pt idx="2812">
                  <c:v>2710</c:v>
                </c:pt>
                <c:pt idx="2813">
                  <c:v>2690</c:v>
                </c:pt>
                <c:pt idx="2814">
                  <c:v>2670</c:v>
                </c:pt>
                <c:pt idx="2815">
                  <c:v>2660</c:v>
                </c:pt>
                <c:pt idx="2816">
                  <c:v>2640</c:v>
                </c:pt>
                <c:pt idx="2817">
                  <c:v>2630</c:v>
                </c:pt>
                <c:pt idx="2818">
                  <c:v>2610</c:v>
                </c:pt>
                <c:pt idx="2819">
                  <c:v>2600</c:v>
                </c:pt>
                <c:pt idx="2820">
                  <c:v>2570</c:v>
                </c:pt>
                <c:pt idx="2821">
                  <c:v>2560</c:v>
                </c:pt>
                <c:pt idx="2822">
                  <c:v>2550</c:v>
                </c:pt>
                <c:pt idx="2823">
                  <c:v>2530</c:v>
                </c:pt>
                <c:pt idx="2824">
                  <c:v>2520</c:v>
                </c:pt>
                <c:pt idx="2825">
                  <c:v>2510</c:v>
                </c:pt>
                <c:pt idx="2826">
                  <c:v>2500</c:v>
                </c:pt>
                <c:pt idx="2827">
                  <c:v>2480</c:v>
                </c:pt>
                <c:pt idx="2828">
                  <c:v>2470</c:v>
                </c:pt>
                <c:pt idx="2829">
                  <c:v>2460</c:v>
                </c:pt>
                <c:pt idx="2830">
                  <c:v>2450</c:v>
                </c:pt>
                <c:pt idx="2831">
                  <c:v>2440</c:v>
                </c:pt>
                <c:pt idx="2832">
                  <c:v>2430</c:v>
                </c:pt>
                <c:pt idx="2833">
                  <c:v>2420</c:v>
                </c:pt>
                <c:pt idx="2834">
                  <c:v>2410</c:v>
                </c:pt>
                <c:pt idx="2835">
                  <c:v>2400</c:v>
                </c:pt>
                <c:pt idx="2836">
                  <c:v>2370</c:v>
                </c:pt>
                <c:pt idx="2837">
                  <c:v>2350</c:v>
                </c:pt>
                <c:pt idx="2838">
                  <c:v>2350</c:v>
                </c:pt>
                <c:pt idx="2839">
                  <c:v>2360</c:v>
                </c:pt>
                <c:pt idx="2840">
                  <c:v>2350</c:v>
                </c:pt>
                <c:pt idx="2841">
                  <c:v>2350</c:v>
                </c:pt>
                <c:pt idx="2842">
                  <c:v>2340</c:v>
                </c:pt>
                <c:pt idx="2843">
                  <c:v>2340</c:v>
                </c:pt>
                <c:pt idx="2844">
                  <c:v>2330</c:v>
                </c:pt>
                <c:pt idx="2845">
                  <c:v>2320</c:v>
                </c:pt>
                <c:pt idx="2846">
                  <c:v>2320</c:v>
                </c:pt>
                <c:pt idx="2847">
                  <c:v>2310</c:v>
                </c:pt>
                <c:pt idx="2848">
                  <c:v>2290</c:v>
                </c:pt>
                <c:pt idx="2849">
                  <c:v>2290</c:v>
                </c:pt>
                <c:pt idx="2850">
                  <c:v>2290</c:v>
                </c:pt>
                <c:pt idx="2851">
                  <c:v>2280</c:v>
                </c:pt>
                <c:pt idx="2852">
                  <c:v>2270</c:v>
                </c:pt>
                <c:pt idx="2853">
                  <c:v>2260</c:v>
                </c:pt>
                <c:pt idx="2854">
                  <c:v>2250</c:v>
                </c:pt>
                <c:pt idx="2855">
                  <c:v>2250</c:v>
                </c:pt>
                <c:pt idx="2856">
                  <c:v>2230</c:v>
                </c:pt>
                <c:pt idx="2857">
                  <c:v>2230</c:v>
                </c:pt>
                <c:pt idx="2858">
                  <c:v>2220</c:v>
                </c:pt>
                <c:pt idx="2859">
                  <c:v>2210</c:v>
                </c:pt>
                <c:pt idx="2860">
                  <c:v>2210</c:v>
                </c:pt>
                <c:pt idx="2861">
                  <c:v>2200</c:v>
                </c:pt>
                <c:pt idx="2862">
                  <c:v>2200</c:v>
                </c:pt>
                <c:pt idx="2863">
                  <c:v>2190</c:v>
                </c:pt>
                <c:pt idx="2864">
                  <c:v>2180</c:v>
                </c:pt>
                <c:pt idx="2865">
                  <c:v>2170</c:v>
                </c:pt>
                <c:pt idx="2867">
                  <c:v>2160</c:v>
                </c:pt>
                <c:pt idx="2868">
                  <c:v>2160</c:v>
                </c:pt>
                <c:pt idx="2869">
                  <c:v>2150</c:v>
                </c:pt>
                <c:pt idx="2870">
                  <c:v>2150</c:v>
                </c:pt>
                <c:pt idx="2871">
                  <c:v>2140</c:v>
                </c:pt>
                <c:pt idx="2872">
                  <c:v>2130</c:v>
                </c:pt>
                <c:pt idx="2873">
                  <c:v>2130</c:v>
                </c:pt>
                <c:pt idx="2874">
                  <c:v>2120</c:v>
                </c:pt>
                <c:pt idx="2875">
                  <c:v>2110</c:v>
                </c:pt>
                <c:pt idx="2876">
                  <c:v>2100</c:v>
                </c:pt>
                <c:pt idx="2877">
                  <c:v>2090</c:v>
                </c:pt>
                <c:pt idx="2878">
                  <c:v>2080</c:v>
                </c:pt>
                <c:pt idx="2879">
                  <c:v>2080</c:v>
                </c:pt>
                <c:pt idx="2880">
                  <c:v>2070</c:v>
                </c:pt>
                <c:pt idx="2881">
                  <c:v>2060</c:v>
                </c:pt>
                <c:pt idx="2882">
                  <c:v>2060</c:v>
                </c:pt>
                <c:pt idx="2883">
                  <c:v>2050</c:v>
                </c:pt>
                <c:pt idx="2884">
                  <c:v>2040</c:v>
                </c:pt>
                <c:pt idx="2885">
                  <c:v>2030</c:v>
                </c:pt>
                <c:pt idx="2886">
                  <c:v>2030</c:v>
                </c:pt>
                <c:pt idx="2887">
                  <c:v>2020</c:v>
                </c:pt>
                <c:pt idx="2888">
                  <c:v>2020</c:v>
                </c:pt>
                <c:pt idx="2889">
                  <c:v>2010</c:v>
                </c:pt>
                <c:pt idx="2890">
                  <c:v>2000</c:v>
                </c:pt>
                <c:pt idx="2891">
                  <c:v>1990</c:v>
                </c:pt>
                <c:pt idx="2892">
                  <c:v>1980</c:v>
                </c:pt>
                <c:pt idx="2893">
                  <c:v>1960</c:v>
                </c:pt>
                <c:pt idx="2894">
                  <c:v>1950</c:v>
                </c:pt>
                <c:pt idx="2895">
                  <c:v>1930</c:v>
                </c:pt>
                <c:pt idx="2896">
                  <c:v>1910</c:v>
                </c:pt>
                <c:pt idx="2897">
                  <c:v>1890</c:v>
                </c:pt>
                <c:pt idx="2898">
                  <c:v>1880</c:v>
                </c:pt>
                <c:pt idx="2899">
                  <c:v>1860</c:v>
                </c:pt>
                <c:pt idx="2900">
                  <c:v>1850</c:v>
                </c:pt>
                <c:pt idx="2901">
                  <c:v>1830</c:v>
                </c:pt>
                <c:pt idx="2902">
                  <c:v>1810</c:v>
                </c:pt>
                <c:pt idx="2903">
                  <c:v>1800</c:v>
                </c:pt>
                <c:pt idx="2904">
                  <c:v>1790</c:v>
                </c:pt>
                <c:pt idx="2905">
                  <c:v>1780</c:v>
                </c:pt>
                <c:pt idx="2906">
                  <c:v>1760</c:v>
                </c:pt>
                <c:pt idx="2907">
                  <c:v>1750</c:v>
                </c:pt>
                <c:pt idx="2908">
                  <c:v>1740</c:v>
                </c:pt>
                <c:pt idx="2909">
                  <c:v>1730</c:v>
                </c:pt>
                <c:pt idx="2910">
                  <c:v>1720</c:v>
                </c:pt>
                <c:pt idx="2911">
                  <c:v>1710</c:v>
                </c:pt>
                <c:pt idx="2912">
                  <c:v>1700</c:v>
                </c:pt>
                <c:pt idx="2913">
                  <c:v>1690</c:v>
                </c:pt>
                <c:pt idx="2914">
                  <c:v>1680</c:v>
                </c:pt>
                <c:pt idx="2915">
                  <c:v>1670</c:v>
                </c:pt>
                <c:pt idx="2916">
                  <c:v>1660</c:v>
                </c:pt>
                <c:pt idx="2918">
                  <c:v>1650</c:v>
                </c:pt>
                <c:pt idx="2919">
                  <c:v>1640</c:v>
                </c:pt>
                <c:pt idx="2920">
                  <c:v>1630</c:v>
                </c:pt>
                <c:pt idx="2921">
                  <c:v>1620</c:v>
                </c:pt>
                <c:pt idx="2922">
                  <c:v>1620</c:v>
                </c:pt>
                <c:pt idx="2923">
                  <c:v>1610</c:v>
                </c:pt>
                <c:pt idx="2924">
                  <c:v>1600</c:v>
                </c:pt>
                <c:pt idx="2925">
                  <c:v>1590</c:v>
                </c:pt>
                <c:pt idx="2926">
                  <c:v>1590</c:v>
                </c:pt>
                <c:pt idx="2927">
                  <c:v>1580</c:v>
                </c:pt>
                <c:pt idx="2928">
                  <c:v>1570</c:v>
                </c:pt>
                <c:pt idx="2929">
                  <c:v>1570</c:v>
                </c:pt>
                <c:pt idx="2930">
                  <c:v>1560</c:v>
                </c:pt>
                <c:pt idx="2931">
                  <c:v>1550</c:v>
                </c:pt>
                <c:pt idx="2932">
                  <c:v>1550</c:v>
                </c:pt>
                <c:pt idx="2933">
                  <c:v>1540</c:v>
                </c:pt>
                <c:pt idx="2934">
                  <c:v>1540</c:v>
                </c:pt>
                <c:pt idx="2935">
                  <c:v>1530</c:v>
                </c:pt>
                <c:pt idx="2936">
                  <c:v>1530</c:v>
                </c:pt>
                <c:pt idx="2937">
                  <c:v>1520</c:v>
                </c:pt>
                <c:pt idx="2938">
                  <c:v>1520</c:v>
                </c:pt>
                <c:pt idx="2939">
                  <c:v>1510</c:v>
                </c:pt>
                <c:pt idx="2940">
                  <c:v>1510</c:v>
                </c:pt>
                <c:pt idx="2941">
                  <c:v>1500</c:v>
                </c:pt>
                <c:pt idx="2942">
                  <c:v>1500</c:v>
                </c:pt>
                <c:pt idx="2943">
                  <c:v>1490</c:v>
                </c:pt>
                <c:pt idx="2944">
                  <c:v>1490</c:v>
                </c:pt>
                <c:pt idx="2945">
                  <c:v>1480</c:v>
                </c:pt>
                <c:pt idx="2946">
                  <c:v>1480</c:v>
                </c:pt>
                <c:pt idx="2947">
                  <c:v>1480</c:v>
                </c:pt>
                <c:pt idx="2948">
                  <c:v>1470</c:v>
                </c:pt>
                <c:pt idx="2949">
                  <c:v>1470</c:v>
                </c:pt>
                <c:pt idx="2950">
                  <c:v>1460</c:v>
                </c:pt>
                <c:pt idx="2951">
                  <c:v>1450</c:v>
                </c:pt>
                <c:pt idx="2952">
                  <c:v>1450</c:v>
                </c:pt>
                <c:pt idx="2953">
                  <c:v>1450</c:v>
                </c:pt>
                <c:pt idx="2954">
                  <c:v>1440</c:v>
                </c:pt>
                <c:pt idx="2955">
                  <c:v>1440</c:v>
                </c:pt>
                <c:pt idx="2956">
                  <c:v>1430</c:v>
                </c:pt>
                <c:pt idx="2957">
                  <c:v>1420</c:v>
                </c:pt>
                <c:pt idx="2958">
                  <c:v>1420</c:v>
                </c:pt>
                <c:pt idx="2959">
                  <c:v>1410</c:v>
                </c:pt>
                <c:pt idx="2960">
                  <c:v>1410</c:v>
                </c:pt>
                <c:pt idx="2961">
                  <c:v>1410</c:v>
                </c:pt>
                <c:pt idx="2962">
                  <c:v>1400</c:v>
                </c:pt>
                <c:pt idx="2963">
                  <c:v>1390</c:v>
                </c:pt>
                <c:pt idx="2964">
                  <c:v>1390</c:v>
                </c:pt>
                <c:pt idx="2965">
                  <c:v>1380</c:v>
                </c:pt>
                <c:pt idx="2966">
                  <c:v>1380</c:v>
                </c:pt>
                <c:pt idx="2967">
                  <c:v>1370</c:v>
                </c:pt>
                <c:pt idx="2968">
                  <c:v>1370</c:v>
                </c:pt>
                <c:pt idx="2969">
                  <c:v>1360</c:v>
                </c:pt>
                <c:pt idx="2970">
                  <c:v>1350</c:v>
                </c:pt>
                <c:pt idx="2971">
                  <c:v>1350</c:v>
                </c:pt>
                <c:pt idx="2972">
                  <c:v>1350</c:v>
                </c:pt>
                <c:pt idx="2973">
                  <c:v>1340</c:v>
                </c:pt>
                <c:pt idx="2974">
                  <c:v>1330</c:v>
                </c:pt>
                <c:pt idx="2975">
                  <c:v>1330</c:v>
                </c:pt>
                <c:pt idx="2976">
                  <c:v>1320</c:v>
                </c:pt>
                <c:pt idx="2977">
                  <c:v>1320</c:v>
                </c:pt>
                <c:pt idx="2978">
                  <c:v>1310</c:v>
                </c:pt>
                <c:pt idx="2979">
                  <c:v>1310</c:v>
                </c:pt>
                <c:pt idx="2980">
                  <c:v>1300</c:v>
                </c:pt>
                <c:pt idx="2981">
                  <c:v>1300</c:v>
                </c:pt>
                <c:pt idx="2982">
                  <c:v>1300</c:v>
                </c:pt>
                <c:pt idx="2983">
                  <c:v>1290</c:v>
                </c:pt>
                <c:pt idx="2984">
                  <c:v>1290</c:v>
                </c:pt>
                <c:pt idx="2985">
                  <c:v>1290</c:v>
                </c:pt>
                <c:pt idx="2986">
                  <c:v>1280</c:v>
                </c:pt>
                <c:pt idx="2987">
                  <c:v>1280</c:v>
                </c:pt>
                <c:pt idx="2988">
                  <c:v>1280</c:v>
                </c:pt>
                <c:pt idx="2989">
                  <c:v>1270</c:v>
                </c:pt>
                <c:pt idx="2990">
                  <c:v>1270</c:v>
                </c:pt>
                <c:pt idx="2991">
                  <c:v>1270</c:v>
                </c:pt>
                <c:pt idx="2992">
                  <c:v>1270</c:v>
                </c:pt>
                <c:pt idx="2993">
                  <c:v>1260</c:v>
                </c:pt>
                <c:pt idx="2994">
                  <c:v>1260</c:v>
                </c:pt>
                <c:pt idx="2995">
                  <c:v>1250</c:v>
                </c:pt>
                <c:pt idx="2996">
                  <c:v>1250</c:v>
                </c:pt>
                <c:pt idx="2997">
                  <c:v>1250</c:v>
                </c:pt>
                <c:pt idx="2998">
                  <c:v>1240</c:v>
                </c:pt>
                <c:pt idx="2999">
                  <c:v>1240</c:v>
                </c:pt>
                <c:pt idx="3000">
                  <c:v>1240</c:v>
                </c:pt>
                <c:pt idx="3001">
                  <c:v>1240</c:v>
                </c:pt>
                <c:pt idx="3002">
                  <c:v>1230</c:v>
                </c:pt>
                <c:pt idx="3003">
                  <c:v>1230</c:v>
                </c:pt>
                <c:pt idx="3004">
                  <c:v>1230</c:v>
                </c:pt>
                <c:pt idx="3005">
                  <c:v>1230</c:v>
                </c:pt>
                <c:pt idx="3006">
                  <c:v>1230</c:v>
                </c:pt>
                <c:pt idx="3007">
                  <c:v>1230</c:v>
                </c:pt>
                <c:pt idx="3008">
                  <c:v>1230</c:v>
                </c:pt>
                <c:pt idx="3009">
                  <c:v>1230</c:v>
                </c:pt>
                <c:pt idx="3010">
                  <c:v>1230</c:v>
                </c:pt>
                <c:pt idx="3011">
                  <c:v>1230</c:v>
                </c:pt>
                <c:pt idx="3012">
                  <c:v>1220</c:v>
                </c:pt>
                <c:pt idx="3013">
                  <c:v>1220</c:v>
                </c:pt>
                <c:pt idx="3014">
                  <c:v>1220</c:v>
                </c:pt>
                <c:pt idx="3015">
                  <c:v>1210</c:v>
                </c:pt>
                <c:pt idx="3016">
                  <c:v>1200</c:v>
                </c:pt>
                <c:pt idx="3017">
                  <c:v>1190</c:v>
                </c:pt>
                <c:pt idx="3018">
                  <c:v>1180</c:v>
                </c:pt>
                <c:pt idx="3019">
                  <c:v>1180</c:v>
                </c:pt>
                <c:pt idx="3020">
                  <c:v>1170</c:v>
                </c:pt>
                <c:pt idx="3021">
                  <c:v>1170</c:v>
                </c:pt>
                <c:pt idx="3022">
                  <c:v>1160</c:v>
                </c:pt>
                <c:pt idx="3024">
                  <c:v>1150</c:v>
                </c:pt>
                <c:pt idx="3025">
                  <c:v>1140</c:v>
                </c:pt>
                <c:pt idx="3026">
                  <c:v>1130</c:v>
                </c:pt>
                <c:pt idx="3027">
                  <c:v>1130</c:v>
                </c:pt>
                <c:pt idx="3028">
                  <c:v>1130</c:v>
                </c:pt>
                <c:pt idx="3029">
                  <c:v>1130</c:v>
                </c:pt>
                <c:pt idx="3030">
                  <c:v>1130</c:v>
                </c:pt>
                <c:pt idx="3031">
                  <c:v>1110</c:v>
                </c:pt>
                <c:pt idx="3032">
                  <c:v>1110</c:v>
                </c:pt>
                <c:pt idx="3033">
                  <c:v>1100</c:v>
                </c:pt>
                <c:pt idx="3034">
                  <c:v>1090</c:v>
                </c:pt>
                <c:pt idx="3035">
                  <c:v>1070</c:v>
                </c:pt>
                <c:pt idx="3036">
                  <c:v>1060</c:v>
                </c:pt>
                <c:pt idx="3037">
                  <c:v>1060</c:v>
                </c:pt>
                <c:pt idx="3038">
                  <c:v>1070</c:v>
                </c:pt>
                <c:pt idx="3039">
                  <c:v>1080</c:v>
                </c:pt>
                <c:pt idx="3040">
                  <c:v>1080</c:v>
                </c:pt>
                <c:pt idx="3041">
                  <c:v>1080</c:v>
                </c:pt>
                <c:pt idx="3042">
                  <c:v>1080</c:v>
                </c:pt>
                <c:pt idx="3043">
                  <c:v>1070</c:v>
                </c:pt>
                <c:pt idx="3044">
                  <c:v>1070</c:v>
                </c:pt>
                <c:pt idx="3045">
                  <c:v>1060</c:v>
                </c:pt>
                <c:pt idx="3046">
                  <c:v>1050</c:v>
                </c:pt>
                <c:pt idx="3047">
                  <c:v>1050</c:v>
                </c:pt>
                <c:pt idx="3048">
                  <c:v>1050</c:v>
                </c:pt>
                <c:pt idx="3049">
                  <c:v>1050</c:v>
                </c:pt>
                <c:pt idx="3050">
                  <c:v>1050</c:v>
                </c:pt>
                <c:pt idx="3051">
                  <c:v>1040</c:v>
                </c:pt>
                <c:pt idx="3052">
                  <c:v>1040</c:v>
                </c:pt>
                <c:pt idx="3053">
                  <c:v>1030</c:v>
                </c:pt>
                <c:pt idx="3054">
                  <c:v>1030</c:v>
                </c:pt>
                <c:pt idx="3055">
                  <c:v>1020</c:v>
                </c:pt>
                <c:pt idx="3056">
                  <c:v>1030</c:v>
                </c:pt>
                <c:pt idx="3057">
                  <c:v>1030</c:v>
                </c:pt>
                <c:pt idx="3058">
                  <c:v>1040</c:v>
                </c:pt>
                <c:pt idx="3059">
                  <c:v>1050</c:v>
                </c:pt>
                <c:pt idx="3060">
                  <c:v>1050</c:v>
                </c:pt>
                <c:pt idx="3061">
                  <c:v>1060</c:v>
                </c:pt>
                <c:pt idx="3062">
                  <c:v>1070</c:v>
                </c:pt>
                <c:pt idx="3063">
                  <c:v>1080</c:v>
                </c:pt>
                <c:pt idx="3064">
                  <c:v>1080</c:v>
                </c:pt>
                <c:pt idx="3065">
                  <c:v>1080</c:v>
                </c:pt>
                <c:pt idx="3066">
                  <c:v>1080</c:v>
                </c:pt>
                <c:pt idx="3067">
                  <c:v>1080</c:v>
                </c:pt>
                <c:pt idx="3068">
                  <c:v>1080</c:v>
                </c:pt>
                <c:pt idx="3069">
                  <c:v>1080</c:v>
                </c:pt>
                <c:pt idx="3070">
                  <c:v>1070</c:v>
                </c:pt>
                <c:pt idx="3071">
                  <c:v>1070</c:v>
                </c:pt>
                <c:pt idx="3072">
                  <c:v>1070</c:v>
                </c:pt>
                <c:pt idx="3073">
                  <c:v>1060</c:v>
                </c:pt>
                <c:pt idx="3074">
                  <c:v>1060</c:v>
                </c:pt>
                <c:pt idx="3075">
                  <c:v>1060</c:v>
                </c:pt>
                <c:pt idx="3077">
                  <c:v>1050</c:v>
                </c:pt>
                <c:pt idx="3078">
                  <c:v>1050</c:v>
                </c:pt>
                <c:pt idx="3079">
                  <c:v>1050</c:v>
                </c:pt>
                <c:pt idx="3080">
                  <c:v>1050</c:v>
                </c:pt>
                <c:pt idx="3081">
                  <c:v>1050</c:v>
                </c:pt>
                <c:pt idx="3082">
                  <c:v>1050</c:v>
                </c:pt>
                <c:pt idx="3084">
                  <c:v>1050</c:v>
                </c:pt>
                <c:pt idx="3085">
                  <c:v>1050</c:v>
                </c:pt>
                <c:pt idx="3086">
                  <c:v>1070</c:v>
                </c:pt>
                <c:pt idx="3087">
                  <c:v>1080</c:v>
                </c:pt>
                <c:pt idx="3088">
                  <c:v>1090</c:v>
                </c:pt>
                <c:pt idx="3090">
                  <c:v>1100</c:v>
                </c:pt>
                <c:pt idx="3091">
                  <c:v>1110</c:v>
                </c:pt>
                <c:pt idx="3092">
                  <c:v>1120</c:v>
                </c:pt>
                <c:pt idx="3093">
                  <c:v>1130</c:v>
                </c:pt>
                <c:pt idx="3094">
                  <c:v>1150</c:v>
                </c:pt>
                <c:pt idx="3095">
                  <c:v>1180</c:v>
                </c:pt>
                <c:pt idx="3096">
                  <c:v>1220</c:v>
                </c:pt>
                <c:pt idx="3097">
                  <c:v>1250</c:v>
                </c:pt>
                <c:pt idx="3098">
                  <c:v>1280</c:v>
                </c:pt>
                <c:pt idx="3099">
                  <c:v>1320</c:v>
                </c:pt>
                <c:pt idx="3100">
                  <c:v>1370</c:v>
                </c:pt>
                <c:pt idx="3102">
                  <c:v>1470</c:v>
                </c:pt>
                <c:pt idx="3103">
                  <c:v>1600</c:v>
                </c:pt>
                <c:pt idx="3104">
                  <c:v>1720</c:v>
                </c:pt>
                <c:pt idx="3105">
                  <c:v>1810</c:v>
                </c:pt>
                <c:pt idx="3106">
                  <c:v>1880</c:v>
                </c:pt>
                <c:pt idx="3107">
                  <c:v>1960</c:v>
                </c:pt>
                <c:pt idx="3108">
                  <c:v>2070</c:v>
                </c:pt>
                <c:pt idx="3109">
                  <c:v>2200</c:v>
                </c:pt>
                <c:pt idx="3110">
                  <c:v>2340</c:v>
                </c:pt>
                <c:pt idx="3111">
                  <c:v>2480</c:v>
                </c:pt>
                <c:pt idx="3112">
                  <c:v>2590</c:v>
                </c:pt>
                <c:pt idx="3113">
                  <c:v>2670</c:v>
                </c:pt>
                <c:pt idx="3114">
                  <c:v>2750</c:v>
                </c:pt>
                <c:pt idx="3115">
                  <c:v>2850</c:v>
                </c:pt>
                <c:pt idx="3116">
                  <c:v>2950</c:v>
                </c:pt>
                <c:pt idx="3117">
                  <c:v>3030</c:v>
                </c:pt>
                <c:pt idx="3118">
                  <c:v>3100</c:v>
                </c:pt>
                <c:pt idx="3119">
                  <c:v>3140</c:v>
                </c:pt>
                <c:pt idx="3120">
                  <c:v>3170</c:v>
                </c:pt>
                <c:pt idx="3121">
                  <c:v>3190</c:v>
                </c:pt>
                <c:pt idx="3122">
                  <c:v>3210</c:v>
                </c:pt>
                <c:pt idx="3123">
                  <c:v>3220</c:v>
                </c:pt>
                <c:pt idx="3124">
                  <c:v>3230</c:v>
                </c:pt>
                <c:pt idx="3125">
                  <c:v>3240</c:v>
                </c:pt>
                <c:pt idx="3126">
                  <c:v>3270</c:v>
                </c:pt>
                <c:pt idx="3127">
                  <c:v>3290</c:v>
                </c:pt>
                <c:pt idx="3128">
                  <c:v>3310</c:v>
                </c:pt>
                <c:pt idx="3129">
                  <c:v>3340</c:v>
                </c:pt>
                <c:pt idx="3130">
                  <c:v>3360</c:v>
                </c:pt>
                <c:pt idx="3131">
                  <c:v>3390</c:v>
                </c:pt>
                <c:pt idx="3132">
                  <c:v>3410</c:v>
                </c:pt>
                <c:pt idx="3133">
                  <c:v>3440</c:v>
                </c:pt>
                <c:pt idx="3134">
                  <c:v>3460</c:v>
                </c:pt>
                <c:pt idx="3135">
                  <c:v>3490</c:v>
                </c:pt>
                <c:pt idx="3136">
                  <c:v>3510</c:v>
                </c:pt>
                <c:pt idx="3137">
                  <c:v>3530</c:v>
                </c:pt>
                <c:pt idx="3138">
                  <c:v>3550</c:v>
                </c:pt>
                <c:pt idx="3139">
                  <c:v>3560</c:v>
                </c:pt>
                <c:pt idx="3140">
                  <c:v>3570</c:v>
                </c:pt>
                <c:pt idx="3141">
                  <c:v>3570</c:v>
                </c:pt>
                <c:pt idx="3142">
                  <c:v>3570</c:v>
                </c:pt>
                <c:pt idx="3143">
                  <c:v>3560</c:v>
                </c:pt>
                <c:pt idx="3144">
                  <c:v>3550</c:v>
                </c:pt>
                <c:pt idx="3145">
                  <c:v>3540</c:v>
                </c:pt>
                <c:pt idx="3146">
                  <c:v>3530</c:v>
                </c:pt>
                <c:pt idx="3147">
                  <c:v>3520</c:v>
                </c:pt>
                <c:pt idx="3148">
                  <c:v>3500</c:v>
                </c:pt>
                <c:pt idx="3149">
                  <c:v>3490</c:v>
                </c:pt>
                <c:pt idx="3150">
                  <c:v>3480</c:v>
                </c:pt>
                <c:pt idx="3151">
                  <c:v>3460</c:v>
                </c:pt>
                <c:pt idx="3152">
                  <c:v>3440</c:v>
                </c:pt>
                <c:pt idx="3153">
                  <c:v>3420</c:v>
                </c:pt>
                <c:pt idx="3154">
                  <c:v>3410</c:v>
                </c:pt>
                <c:pt idx="3155">
                  <c:v>3410</c:v>
                </c:pt>
                <c:pt idx="3156">
                  <c:v>3430</c:v>
                </c:pt>
                <c:pt idx="3157">
                  <c:v>3420</c:v>
                </c:pt>
                <c:pt idx="3158">
                  <c:v>3380</c:v>
                </c:pt>
                <c:pt idx="3159">
                  <c:v>3360</c:v>
                </c:pt>
                <c:pt idx="3160">
                  <c:v>3340</c:v>
                </c:pt>
                <c:pt idx="3161">
                  <c:v>3320</c:v>
                </c:pt>
                <c:pt idx="3162">
                  <c:v>3300</c:v>
                </c:pt>
                <c:pt idx="3163">
                  <c:v>3290</c:v>
                </c:pt>
                <c:pt idx="3164">
                  <c:v>3270</c:v>
                </c:pt>
                <c:pt idx="3165">
                  <c:v>3260</c:v>
                </c:pt>
                <c:pt idx="3166">
                  <c:v>3250</c:v>
                </c:pt>
                <c:pt idx="3167">
                  <c:v>3250</c:v>
                </c:pt>
                <c:pt idx="3168">
                  <c:v>3250</c:v>
                </c:pt>
                <c:pt idx="3169">
                  <c:v>3250</c:v>
                </c:pt>
                <c:pt idx="3170">
                  <c:v>3250</c:v>
                </c:pt>
                <c:pt idx="3171">
                  <c:v>3230</c:v>
                </c:pt>
                <c:pt idx="3172">
                  <c:v>3230</c:v>
                </c:pt>
                <c:pt idx="3173">
                  <c:v>3230</c:v>
                </c:pt>
                <c:pt idx="3174">
                  <c:v>3220</c:v>
                </c:pt>
                <c:pt idx="3175">
                  <c:v>3220</c:v>
                </c:pt>
                <c:pt idx="3176">
                  <c:v>3210</c:v>
                </c:pt>
                <c:pt idx="3177">
                  <c:v>3220</c:v>
                </c:pt>
                <c:pt idx="3178">
                  <c:v>3210</c:v>
                </c:pt>
                <c:pt idx="3179">
                  <c:v>3210</c:v>
                </c:pt>
                <c:pt idx="3180">
                  <c:v>3210</c:v>
                </c:pt>
                <c:pt idx="3181">
                  <c:v>3190</c:v>
                </c:pt>
                <c:pt idx="3182">
                  <c:v>3180</c:v>
                </c:pt>
                <c:pt idx="3183">
                  <c:v>3170</c:v>
                </c:pt>
                <c:pt idx="3184">
                  <c:v>3160</c:v>
                </c:pt>
                <c:pt idx="3185">
                  <c:v>3150</c:v>
                </c:pt>
                <c:pt idx="3186">
                  <c:v>3140</c:v>
                </c:pt>
                <c:pt idx="3187">
                  <c:v>3120</c:v>
                </c:pt>
                <c:pt idx="3188">
                  <c:v>3110</c:v>
                </c:pt>
                <c:pt idx="3189">
                  <c:v>3090</c:v>
                </c:pt>
                <c:pt idx="3190">
                  <c:v>3080</c:v>
                </c:pt>
                <c:pt idx="3191">
                  <c:v>3070</c:v>
                </c:pt>
                <c:pt idx="3192">
                  <c:v>3050</c:v>
                </c:pt>
                <c:pt idx="3193">
                  <c:v>3050</c:v>
                </c:pt>
                <c:pt idx="3194">
                  <c:v>3040</c:v>
                </c:pt>
                <c:pt idx="3195">
                  <c:v>3030</c:v>
                </c:pt>
                <c:pt idx="3196">
                  <c:v>3020</c:v>
                </c:pt>
                <c:pt idx="3197">
                  <c:v>3020</c:v>
                </c:pt>
                <c:pt idx="3198">
                  <c:v>3010</c:v>
                </c:pt>
                <c:pt idx="3199">
                  <c:v>3010</c:v>
                </c:pt>
                <c:pt idx="3200">
                  <c:v>3010</c:v>
                </c:pt>
                <c:pt idx="3201">
                  <c:v>3000</c:v>
                </c:pt>
                <c:pt idx="3202">
                  <c:v>2990</c:v>
                </c:pt>
                <c:pt idx="3203">
                  <c:v>3000</c:v>
                </c:pt>
                <c:pt idx="3204">
                  <c:v>2980</c:v>
                </c:pt>
                <c:pt idx="3205">
                  <c:v>2970</c:v>
                </c:pt>
                <c:pt idx="3206">
                  <c:v>2970</c:v>
                </c:pt>
                <c:pt idx="3207">
                  <c:v>2960</c:v>
                </c:pt>
                <c:pt idx="3208">
                  <c:v>2960</c:v>
                </c:pt>
                <c:pt idx="3209">
                  <c:v>2940</c:v>
                </c:pt>
                <c:pt idx="3210">
                  <c:v>2940</c:v>
                </c:pt>
                <c:pt idx="3211">
                  <c:v>2930</c:v>
                </c:pt>
                <c:pt idx="3212">
                  <c:v>2930</c:v>
                </c:pt>
                <c:pt idx="3213">
                  <c:v>2920</c:v>
                </c:pt>
                <c:pt idx="3215">
                  <c:v>2910</c:v>
                </c:pt>
                <c:pt idx="3216">
                  <c:v>2910</c:v>
                </c:pt>
                <c:pt idx="3217">
                  <c:v>2900</c:v>
                </c:pt>
                <c:pt idx="3218">
                  <c:v>2900</c:v>
                </c:pt>
                <c:pt idx="3219">
                  <c:v>2890</c:v>
                </c:pt>
                <c:pt idx="3220">
                  <c:v>2880</c:v>
                </c:pt>
                <c:pt idx="3221">
                  <c:v>2870</c:v>
                </c:pt>
                <c:pt idx="3222">
                  <c:v>2870</c:v>
                </c:pt>
                <c:pt idx="3223">
                  <c:v>2870</c:v>
                </c:pt>
                <c:pt idx="3224">
                  <c:v>2870</c:v>
                </c:pt>
                <c:pt idx="3225">
                  <c:v>2860</c:v>
                </c:pt>
                <c:pt idx="3226">
                  <c:v>2840</c:v>
                </c:pt>
                <c:pt idx="3227">
                  <c:v>2820</c:v>
                </c:pt>
                <c:pt idx="3228">
                  <c:v>2810</c:v>
                </c:pt>
                <c:pt idx="3229">
                  <c:v>2800</c:v>
                </c:pt>
                <c:pt idx="3230">
                  <c:v>2790</c:v>
                </c:pt>
                <c:pt idx="3231">
                  <c:v>2780</c:v>
                </c:pt>
                <c:pt idx="3232">
                  <c:v>2770</c:v>
                </c:pt>
                <c:pt idx="3233">
                  <c:v>2770</c:v>
                </c:pt>
                <c:pt idx="3234">
                  <c:v>2760</c:v>
                </c:pt>
                <c:pt idx="3235">
                  <c:v>2750</c:v>
                </c:pt>
                <c:pt idx="3236">
                  <c:v>2740</c:v>
                </c:pt>
                <c:pt idx="3237">
                  <c:v>2730</c:v>
                </c:pt>
                <c:pt idx="3238">
                  <c:v>2710</c:v>
                </c:pt>
                <c:pt idx="3239">
                  <c:v>2700</c:v>
                </c:pt>
                <c:pt idx="3240">
                  <c:v>2690</c:v>
                </c:pt>
                <c:pt idx="3241">
                  <c:v>2680</c:v>
                </c:pt>
                <c:pt idx="3242">
                  <c:v>2660</c:v>
                </c:pt>
                <c:pt idx="3243">
                  <c:v>2640</c:v>
                </c:pt>
                <c:pt idx="3244">
                  <c:v>2650</c:v>
                </c:pt>
                <c:pt idx="3245">
                  <c:v>2650</c:v>
                </c:pt>
                <c:pt idx="3246">
                  <c:v>2630</c:v>
                </c:pt>
                <c:pt idx="3247">
                  <c:v>2580</c:v>
                </c:pt>
                <c:pt idx="3248">
                  <c:v>2580</c:v>
                </c:pt>
                <c:pt idx="3249">
                  <c:v>2580</c:v>
                </c:pt>
                <c:pt idx="3250">
                  <c:v>2570</c:v>
                </c:pt>
                <c:pt idx="3251">
                  <c:v>2570</c:v>
                </c:pt>
                <c:pt idx="3252">
                  <c:v>2560</c:v>
                </c:pt>
                <c:pt idx="3253">
                  <c:v>2550</c:v>
                </c:pt>
                <c:pt idx="3254">
                  <c:v>2540</c:v>
                </c:pt>
                <c:pt idx="3255">
                  <c:v>2530</c:v>
                </c:pt>
                <c:pt idx="3256">
                  <c:v>2510</c:v>
                </c:pt>
                <c:pt idx="3257">
                  <c:v>2500</c:v>
                </c:pt>
                <c:pt idx="3258">
                  <c:v>2490</c:v>
                </c:pt>
                <c:pt idx="3259">
                  <c:v>2470</c:v>
                </c:pt>
                <c:pt idx="3260">
                  <c:v>2470</c:v>
                </c:pt>
                <c:pt idx="3261">
                  <c:v>2460</c:v>
                </c:pt>
                <c:pt idx="3262">
                  <c:v>2450</c:v>
                </c:pt>
                <c:pt idx="3263">
                  <c:v>2450</c:v>
                </c:pt>
                <c:pt idx="3264">
                  <c:v>2450</c:v>
                </c:pt>
                <c:pt idx="3265">
                  <c:v>2450</c:v>
                </c:pt>
                <c:pt idx="3266">
                  <c:v>2440</c:v>
                </c:pt>
                <c:pt idx="3267">
                  <c:v>2450</c:v>
                </c:pt>
                <c:pt idx="3268">
                  <c:v>2440</c:v>
                </c:pt>
                <c:pt idx="3269">
                  <c:v>2450</c:v>
                </c:pt>
                <c:pt idx="3270">
                  <c:v>2450</c:v>
                </c:pt>
                <c:pt idx="3271">
                  <c:v>2450</c:v>
                </c:pt>
                <c:pt idx="3272">
                  <c:v>2450</c:v>
                </c:pt>
                <c:pt idx="3273">
                  <c:v>2450</c:v>
                </c:pt>
                <c:pt idx="3274">
                  <c:v>2450</c:v>
                </c:pt>
                <c:pt idx="3275">
                  <c:v>2470</c:v>
                </c:pt>
                <c:pt idx="3276">
                  <c:v>2490</c:v>
                </c:pt>
                <c:pt idx="3278">
                  <c:v>2500</c:v>
                </c:pt>
                <c:pt idx="3279">
                  <c:v>2500</c:v>
                </c:pt>
                <c:pt idx="3280">
                  <c:v>2500</c:v>
                </c:pt>
                <c:pt idx="3281">
                  <c:v>2510</c:v>
                </c:pt>
                <c:pt idx="3282">
                  <c:v>2510</c:v>
                </c:pt>
                <c:pt idx="3283">
                  <c:v>2520</c:v>
                </c:pt>
                <c:pt idx="3284">
                  <c:v>2540</c:v>
                </c:pt>
                <c:pt idx="3285">
                  <c:v>2560</c:v>
                </c:pt>
                <c:pt idx="3286">
                  <c:v>2590</c:v>
                </c:pt>
                <c:pt idx="3287">
                  <c:v>2610</c:v>
                </c:pt>
                <c:pt idx="3288">
                  <c:v>2640</c:v>
                </c:pt>
                <c:pt idx="3289">
                  <c:v>2660</c:v>
                </c:pt>
                <c:pt idx="3290">
                  <c:v>2690</c:v>
                </c:pt>
                <c:pt idx="3291">
                  <c:v>2730</c:v>
                </c:pt>
                <c:pt idx="3292">
                  <c:v>2790</c:v>
                </c:pt>
                <c:pt idx="3293">
                  <c:v>2840</c:v>
                </c:pt>
                <c:pt idx="3294">
                  <c:v>2880</c:v>
                </c:pt>
                <c:pt idx="3295">
                  <c:v>2920</c:v>
                </c:pt>
                <c:pt idx="3296">
                  <c:v>2960</c:v>
                </c:pt>
                <c:pt idx="3297">
                  <c:v>3000</c:v>
                </c:pt>
                <c:pt idx="3299">
                  <c:v>3050</c:v>
                </c:pt>
                <c:pt idx="3300">
                  <c:v>3110</c:v>
                </c:pt>
                <c:pt idx="3301">
                  <c:v>3170</c:v>
                </c:pt>
                <c:pt idx="3302">
                  <c:v>3230</c:v>
                </c:pt>
                <c:pt idx="3303">
                  <c:v>3300</c:v>
                </c:pt>
                <c:pt idx="3304">
                  <c:v>3360</c:v>
                </c:pt>
                <c:pt idx="3305">
                  <c:v>3420</c:v>
                </c:pt>
                <c:pt idx="3306">
                  <c:v>3490</c:v>
                </c:pt>
                <c:pt idx="3307">
                  <c:v>3540</c:v>
                </c:pt>
                <c:pt idx="3308">
                  <c:v>3580</c:v>
                </c:pt>
                <c:pt idx="3309">
                  <c:v>3630</c:v>
                </c:pt>
                <c:pt idx="3310">
                  <c:v>3650</c:v>
                </c:pt>
                <c:pt idx="3312">
                  <c:v>3670</c:v>
                </c:pt>
                <c:pt idx="3313">
                  <c:v>3680</c:v>
                </c:pt>
                <c:pt idx="3314">
                  <c:v>3670</c:v>
                </c:pt>
                <c:pt idx="3315">
                  <c:v>3650</c:v>
                </c:pt>
                <c:pt idx="3316">
                  <c:v>3610</c:v>
                </c:pt>
                <c:pt idx="3317">
                  <c:v>3560</c:v>
                </c:pt>
                <c:pt idx="3318">
                  <c:v>3490</c:v>
                </c:pt>
                <c:pt idx="3319">
                  <c:v>3430</c:v>
                </c:pt>
                <c:pt idx="3320">
                  <c:v>3360</c:v>
                </c:pt>
                <c:pt idx="3321">
                  <c:v>3290</c:v>
                </c:pt>
                <c:pt idx="3322">
                  <c:v>3220</c:v>
                </c:pt>
                <c:pt idx="3323">
                  <c:v>3140</c:v>
                </c:pt>
                <c:pt idx="3324">
                  <c:v>3070</c:v>
                </c:pt>
                <c:pt idx="3325">
                  <c:v>3010</c:v>
                </c:pt>
                <c:pt idx="3326">
                  <c:v>2960</c:v>
                </c:pt>
                <c:pt idx="3327">
                  <c:v>2910</c:v>
                </c:pt>
                <c:pt idx="3328">
                  <c:v>2860</c:v>
                </c:pt>
                <c:pt idx="3329">
                  <c:v>2830</c:v>
                </c:pt>
                <c:pt idx="3330">
                  <c:v>2790</c:v>
                </c:pt>
                <c:pt idx="3331">
                  <c:v>2760</c:v>
                </c:pt>
                <c:pt idx="3332">
                  <c:v>2730</c:v>
                </c:pt>
                <c:pt idx="3333">
                  <c:v>2700</c:v>
                </c:pt>
                <c:pt idx="3334">
                  <c:v>2670</c:v>
                </c:pt>
                <c:pt idx="3335">
                  <c:v>2650</c:v>
                </c:pt>
                <c:pt idx="3336">
                  <c:v>2620</c:v>
                </c:pt>
                <c:pt idx="3337">
                  <c:v>2600</c:v>
                </c:pt>
                <c:pt idx="3338">
                  <c:v>2590</c:v>
                </c:pt>
                <c:pt idx="3339">
                  <c:v>2570</c:v>
                </c:pt>
                <c:pt idx="3340">
                  <c:v>2540</c:v>
                </c:pt>
                <c:pt idx="3341">
                  <c:v>2530</c:v>
                </c:pt>
                <c:pt idx="3343">
                  <c:v>2510</c:v>
                </c:pt>
                <c:pt idx="3344">
                  <c:v>2500</c:v>
                </c:pt>
                <c:pt idx="3345">
                  <c:v>2480</c:v>
                </c:pt>
                <c:pt idx="3346">
                  <c:v>2470</c:v>
                </c:pt>
                <c:pt idx="3348">
                  <c:v>2450</c:v>
                </c:pt>
                <c:pt idx="3349">
                  <c:v>2430</c:v>
                </c:pt>
                <c:pt idx="3350">
                  <c:v>2410</c:v>
                </c:pt>
                <c:pt idx="3351">
                  <c:v>2400</c:v>
                </c:pt>
                <c:pt idx="3352">
                  <c:v>2390</c:v>
                </c:pt>
                <c:pt idx="3354">
                  <c:v>2370</c:v>
                </c:pt>
                <c:pt idx="3355">
                  <c:v>2360</c:v>
                </c:pt>
                <c:pt idx="3356">
                  <c:v>2350</c:v>
                </c:pt>
                <c:pt idx="3357">
                  <c:v>2330</c:v>
                </c:pt>
                <c:pt idx="3358">
                  <c:v>2310</c:v>
                </c:pt>
                <c:pt idx="3359">
                  <c:v>2310</c:v>
                </c:pt>
                <c:pt idx="3360">
                  <c:v>2310</c:v>
                </c:pt>
                <c:pt idx="3361">
                  <c:v>2380</c:v>
                </c:pt>
                <c:pt idx="3362">
                  <c:v>2480</c:v>
                </c:pt>
                <c:pt idx="3363">
                  <c:v>2490</c:v>
                </c:pt>
                <c:pt idx="3364">
                  <c:v>2590</c:v>
                </c:pt>
                <c:pt idx="3365">
                  <c:v>2840</c:v>
                </c:pt>
                <c:pt idx="3366">
                  <c:v>2970</c:v>
                </c:pt>
                <c:pt idx="3368">
                  <c:v>3110</c:v>
                </c:pt>
                <c:pt idx="3369">
                  <c:v>3240</c:v>
                </c:pt>
                <c:pt idx="3370">
                  <c:v>3380</c:v>
                </c:pt>
                <c:pt idx="3371">
                  <c:v>3530</c:v>
                </c:pt>
                <c:pt idx="3372">
                  <c:v>3690</c:v>
                </c:pt>
                <c:pt idx="3373">
                  <c:v>3840</c:v>
                </c:pt>
                <c:pt idx="3374">
                  <c:v>3950</c:v>
                </c:pt>
                <c:pt idx="3375">
                  <c:v>4010</c:v>
                </c:pt>
                <c:pt idx="3376">
                  <c:v>4080</c:v>
                </c:pt>
                <c:pt idx="3377">
                  <c:v>4170</c:v>
                </c:pt>
                <c:pt idx="3378">
                  <c:v>4280</c:v>
                </c:pt>
                <c:pt idx="3380">
                  <c:v>4380</c:v>
                </c:pt>
                <c:pt idx="3381">
                  <c:v>4440</c:v>
                </c:pt>
                <c:pt idx="3382">
                  <c:v>4480</c:v>
                </c:pt>
                <c:pt idx="3383">
                  <c:v>4480</c:v>
                </c:pt>
                <c:pt idx="3384">
                  <c:v>4480</c:v>
                </c:pt>
                <c:pt idx="3385">
                  <c:v>4480</c:v>
                </c:pt>
                <c:pt idx="3386">
                  <c:v>4450</c:v>
                </c:pt>
                <c:pt idx="3387">
                  <c:v>4430</c:v>
                </c:pt>
                <c:pt idx="3388">
                  <c:v>4410</c:v>
                </c:pt>
                <c:pt idx="3389">
                  <c:v>4380</c:v>
                </c:pt>
                <c:pt idx="3390">
                  <c:v>4350</c:v>
                </c:pt>
                <c:pt idx="3391">
                  <c:v>4300</c:v>
                </c:pt>
                <c:pt idx="3392">
                  <c:v>4260</c:v>
                </c:pt>
                <c:pt idx="3393">
                  <c:v>4210</c:v>
                </c:pt>
                <c:pt idx="3394">
                  <c:v>4160</c:v>
                </c:pt>
                <c:pt idx="3395">
                  <c:v>4120</c:v>
                </c:pt>
                <c:pt idx="3396">
                  <c:v>4080</c:v>
                </c:pt>
                <c:pt idx="3397">
                  <c:v>4040</c:v>
                </c:pt>
                <c:pt idx="3398">
                  <c:v>4000</c:v>
                </c:pt>
                <c:pt idx="3399">
                  <c:v>3960</c:v>
                </c:pt>
                <c:pt idx="3400">
                  <c:v>3940</c:v>
                </c:pt>
                <c:pt idx="3401">
                  <c:v>3900</c:v>
                </c:pt>
                <c:pt idx="3402">
                  <c:v>3880</c:v>
                </c:pt>
                <c:pt idx="3403">
                  <c:v>3850</c:v>
                </c:pt>
                <c:pt idx="3404">
                  <c:v>3820</c:v>
                </c:pt>
                <c:pt idx="3405">
                  <c:v>3790</c:v>
                </c:pt>
                <c:pt idx="3407">
                  <c:v>3760</c:v>
                </c:pt>
                <c:pt idx="3408">
                  <c:v>3750</c:v>
                </c:pt>
                <c:pt idx="3409">
                  <c:v>3720</c:v>
                </c:pt>
                <c:pt idx="3410">
                  <c:v>3710</c:v>
                </c:pt>
                <c:pt idx="3411">
                  <c:v>3670</c:v>
                </c:pt>
                <c:pt idx="3412">
                  <c:v>3660</c:v>
                </c:pt>
                <c:pt idx="3413">
                  <c:v>3650</c:v>
                </c:pt>
                <c:pt idx="3414">
                  <c:v>3630</c:v>
                </c:pt>
                <c:pt idx="3415">
                  <c:v>3610</c:v>
                </c:pt>
                <c:pt idx="3416">
                  <c:v>3600</c:v>
                </c:pt>
                <c:pt idx="3417">
                  <c:v>3580</c:v>
                </c:pt>
                <c:pt idx="3418">
                  <c:v>3570</c:v>
                </c:pt>
                <c:pt idx="3419">
                  <c:v>3550</c:v>
                </c:pt>
                <c:pt idx="3420">
                  <c:v>3550</c:v>
                </c:pt>
                <c:pt idx="3421">
                  <c:v>3520</c:v>
                </c:pt>
                <c:pt idx="3422">
                  <c:v>3500</c:v>
                </c:pt>
                <c:pt idx="3423">
                  <c:v>3500</c:v>
                </c:pt>
                <c:pt idx="3424">
                  <c:v>3480</c:v>
                </c:pt>
                <c:pt idx="3425">
                  <c:v>3470</c:v>
                </c:pt>
                <c:pt idx="3426">
                  <c:v>3460</c:v>
                </c:pt>
                <c:pt idx="3427">
                  <c:v>3440</c:v>
                </c:pt>
                <c:pt idx="3428">
                  <c:v>3430</c:v>
                </c:pt>
                <c:pt idx="3429">
                  <c:v>3410</c:v>
                </c:pt>
                <c:pt idx="3430">
                  <c:v>3400</c:v>
                </c:pt>
                <c:pt idx="3431">
                  <c:v>3390</c:v>
                </c:pt>
                <c:pt idx="3432">
                  <c:v>3370</c:v>
                </c:pt>
                <c:pt idx="3433">
                  <c:v>3350</c:v>
                </c:pt>
                <c:pt idx="3434">
                  <c:v>3340</c:v>
                </c:pt>
                <c:pt idx="3435">
                  <c:v>3330</c:v>
                </c:pt>
                <c:pt idx="3436">
                  <c:v>3310</c:v>
                </c:pt>
                <c:pt idx="3438">
                  <c:v>3290</c:v>
                </c:pt>
                <c:pt idx="3439">
                  <c:v>3280</c:v>
                </c:pt>
                <c:pt idx="3440">
                  <c:v>3270</c:v>
                </c:pt>
                <c:pt idx="3441">
                  <c:v>3260</c:v>
                </c:pt>
                <c:pt idx="3442">
                  <c:v>3240</c:v>
                </c:pt>
                <c:pt idx="3443">
                  <c:v>3220</c:v>
                </c:pt>
                <c:pt idx="3444">
                  <c:v>3200</c:v>
                </c:pt>
                <c:pt idx="3445">
                  <c:v>3180</c:v>
                </c:pt>
                <c:pt idx="3446">
                  <c:v>3170</c:v>
                </c:pt>
                <c:pt idx="3447">
                  <c:v>3150</c:v>
                </c:pt>
                <c:pt idx="3448">
                  <c:v>3130</c:v>
                </c:pt>
                <c:pt idx="3449">
                  <c:v>3120</c:v>
                </c:pt>
                <c:pt idx="3450">
                  <c:v>3100</c:v>
                </c:pt>
                <c:pt idx="3451">
                  <c:v>3080</c:v>
                </c:pt>
                <c:pt idx="3452">
                  <c:v>3060</c:v>
                </c:pt>
                <c:pt idx="3453">
                  <c:v>3040</c:v>
                </c:pt>
                <c:pt idx="3454">
                  <c:v>3030</c:v>
                </c:pt>
                <c:pt idx="3455">
                  <c:v>3010</c:v>
                </c:pt>
                <c:pt idx="3456">
                  <c:v>2990</c:v>
                </c:pt>
                <c:pt idx="3457">
                  <c:v>2980</c:v>
                </c:pt>
                <c:pt idx="3458">
                  <c:v>2960</c:v>
                </c:pt>
                <c:pt idx="3459">
                  <c:v>2950</c:v>
                </c:pt>
                <c:pt idx="3460">
                  <c:v>2930</c:v>
                </c:pt>
                <c:pt idx="3461">
                  <c:v>2910</c:v>
                </c:pt>
                <c:pt idx="3462">
                  <c:v>2890</c:v>
                </c:pt>
                <c:pt idx="3463">
                  <c:v>2880</c:v>
                </c:pt>
                <c:pt idx="3464">
                  <c:v>2860</c:v>
                </c:pt>
                <c:pt idx="3465">
                  <c:v>2850</c:v>
                </c:pt>
                <c:pt idx="3466">
                  <c:v>2820</c:v>
                </c:pt>
                <c:pt idx="3467">
                  <c:v>2810</c:v>
                </c:pt>
                <c:pt idx="3468">
                  <c:v>2800</c:v>
                </c:pt>
                <c:pt idx="3469">
                  <c:v>2790</c:v>
                </c:pt>
                <c:pt idx="3470">
                  <c:v>2770</c:v>
                </c:pt>
                <c:pt idx="3471">
                  <c:v>2760</c:v>
                </c:pt>
                <c:pt idx="3472">
                  <c:v>2750</c:v>
                </c:pt>
                <c:pt idx="3473">
                  <c:v>2740</c:v>
                </c:pt>
                <c:pt idx="3474">
                  <c:v>2730</c:v>
                </c:pt>
                <c:pt idx="3475">
                  <c:v>2720</c:v>
                </c:pt>
                <c:pt idx="3476">
                  <c:v>2710</c:v>
                </c:pt>
                <c:pt idx="3477">
                  <c:v>2690</c:v>
                </c:pt>
                <c:pt idx="3478">
                  <c:v>2690</c:v>
                </c:pt>
                <c:pt idx="3479">
                  <c:v>2690</c:v>
                </c:pt>
                <c:pt idx="3480">
                  <c:v>2690</c:v>
                </c:pt>
                <c:pt idx="3481">
                  <c:v>2670</c:v>
                </c:pt>
                <c:pt idx="3482">
                  <c:v>2670</c:v>
                </c:pt>
                <c:pt idx="3483">
                  <c:v>2660</c:v>
                </c:pt>
                <c:pt idx="3484">
                  <c:v>2650</c:v>
                </c:pt>
                <c:pt idx="3485">
                  <c:v>2640</c:v>
                </c:pt>
                <c:pt idx="3486">
                  <c:v>2630</c:v>
                </c:pt>
                <c:pt idx="3487">
                  <c:v>2630</c:v>
                </c:pt>
                <c:pt idx="3488">
                  <c:v>2630</c:v>
                </c:pt>
                <c:pt idx="3489">
                  <c:v>2620</c:v>
                </c:pt>
                <c:pt idx="3490">
                  <c:v>2600</c:v>
                </c:pt>
                <c:pt idx="3491">
                  <c:v>2560</c:v>
                </c:pt>
                <c:pt idx="3492">
                  <c:v>2560</c:v>
                </c:pt>
                <c:pt idx="3493">
                  <c:v>2580</c:v>
                </c:pt>
                <c:pt idx="3494">
                  <c:v>2590</c:v>
                </c:pt>
                <c:pt idx="3495">
                  <c:v>2580</c:v>
                </c:pt>
                <c:pt idx="3496">
                  <c:v>2580</c:v>
                </c:pt>
                <c:pt idx="3497">
                  <c:v>2570</c:v>
                </c:pt>
                <c:pt idx="3498">
                  <c:v>2560</c:v>
                </c:pt>
                <c:pt idx="3499">
                  <c:v>2560</c:v>
                </c:pt>
                <c:pt idx="3500">
                  <c:v>2560</c:v>
                </c:pt>
                <c:pt idx="3501">
                  <c:v>2550</c:v>
                </c:pt>
                <c:pt idx="3502">
                  <c:v>2550</c:v>
                </c:pt>
                <c:pt idx="3503">
                  <c:v>2540</c:v>
                </c:pt>
                <c:pt idx="3504">
                  <c:v>2530</c:v>
                </c:pt>
                <c:pt idx="3505">
                  <c:v>2530</c:v>
                </c:pt>
                <c:pt idx="3506">
                  <c:v>2520</c:v>
                </c:pt>
                <c:pt idx="3507">
                  <c:v>2520</c:v>
                </c:pt>
                <c:pt idx="3509">
                  <c:v>2520</c:v>
                </c:pt>
                <c:pt idx="3510">
                  <c:v>2510</c:v>
                </c:pt>
                <c:pt idx="3511">
                  <c:v>2510</c:v>
                </c:pt>
                <c:pt idx="3512">
                  <c:v>2500</c:v>
                </c:pt>
                <c:pt idx="3513">
                  <c:v>2500</c:v>
                </c:pt>
                <c:pt idx="3514">
                  <c:v>2500</c:v>
                </c:pt>
                <c:pt idx="3515">
                  <c:v>2490</c:v>
                </c:pt>
                <c:pt idx="3516">
                  <c:v>2490</c:v>
                </c:pt>
                <c:pt idx="3517">
                  <c:v>2490</c:v>
                </c:pt>
                <c:pt idx="3518">
                  <c:v>2480</c:v>
                </c:pt>
                <c:pt idx="3519">
                  <c:v>2470</c:v>
                </c:pt>
                <c:pt idx="3520">
                  <c:v>2460</c:v>
                </c:pt>
                <c:pt idx="3521">
                  <c:v>2460</c:v>
                </c:pt>
                <c:pt idx="3522">
                  <c:v>2460</c:v>
                </c:pt>
                <c:pt idx="3523">
                  <c:v>2460</c:v>
                </c:pt>
                <c:pt idx="3524">
                  <c:v>2450</c:v>
                </c:pt>
                <c:pt idx="3525">
                  <c:v>2460</c:v>
                </c:pt>
                <c:pt idx="3526">
                  <c:v>2450</c:v>
                </c:pt>
                <c:pt idx="3527">
                  <c:v>2440</c:v>
                </c:pt>
                <c:pt idx="3528">
                  <c:v>2440</c:v>
                </c:pt>
                <c:pt idx="3529">
                  <c:v>2440</c:v>
                </c:pt>
                <c:pt idx="3530">
                  <c:v>2430</c:v>
                </c:pt>
                <c:pt idx="3531">
                  <c:v>2430</c:v>
                </c:pt>
                <c:pt idx="3532">
                  <c:v>2420</c:v>
                </c:pt>
                <c:pt idx="3533">
                  <c:v>2420</c:v>
                </c:pt>
                <c:pt idx="3534">
                  <c:v>2420</c:v>
                </c:pt>
                <c:pt idx="3535">
                  <c:v>2410</c:v>
                </c:pt>
                <c:pt idx="3536">
                  <c:v>2410</c:v>
                </c:pt>
                <c:pt idx="3537">
                  <c:v>2410</c:v>
                </c:pt>
                <c:pt idx="3538">
                  <c:v>2410</c:v>
                </c:pt>
                <c:pt idx="3539">
                  <c:v>2400</c:v>
                </c:pt>
                <c:pt idx="3540">
                  <c:v>2400</c:v>
                </c:pt>
                <c:pt idx="3541">
                  <c:v>2390</c:v>
                </c:pt>
                <c:pt idx="3542">
                  <c:v>2390</c:v>
                </c:pt>
                <c:pt idx="3543">
                  <c:v>2380</c:v>
                </c:pt>
                <c:pt idx="3544">
                  <c:v>2380</c:v>
                </c:pt>
                <c:pt idx="3545">
                  <c:v>2380</c:v>
                </c:pt>
                <c:pt idx="3546">
                  <c:v>2380</c:v>
                </c:pt>
                <c:pt idx="3547">
                  <c:v>2370</c:v>
                </c:pt>
                <c:pt idx="3548">
                  <c:v>2370</c:v>
                </c:pt>
                <c:pt idx="3549">
                  <c:v>2360</c:v>
                </c:pt>
                <c:pt idx="3550">
                  <c:v>2360</c:v>
                </c:pt>
                <c:pt idx="3551">
                  <c:v>2360</c:v>
                </c:pt>
                <c:pt idx="3552">
                  <c:v>2350</c:v>
                </c:pt>
                <c:pt idx="3553">
                  <c:v>2340</c:v>
                </c:pt>
                <c:pt idx="3554">
                  <c:v>2340</c:v>
                </c:pt>
                <c:pt idx="3555">
                  <c:v>2330</c:v>
                </c:pt>
                <c:pt idx="3556">
                  <c:v>2330</c:v>
                </c:pt>
                <c:pt idx="3557">
                  <c:v>2330</c:v>
                </c:pt>
                <c:pt idx="3558">
                  <c:v>2320</c:v>
                </c:pt>
                <c:pt idx="3559">
                  <c:v>2320</c:v>
                </c:pt>
                <c:pt idx="3560">
                  <c:v>2310</c:v>
                </c:pt>
                <c:pt idx="3561">
                  <c:v>2300</c:v>
                </c:pt>
                <c:pt idx="3562">
                  <c:v>2300</c:v>
                </c:pt>
                <c:pt idx="3563">
                  <c:v>2300</c:v>
                </c:pt>
                <c:pt idx="3564">
                  <c:v>2290</c:v>
                </c:pt>
                <c:pt idx="3565">
                  <c:v>2280</c:v>
                </c:pt>
                <c:pt idx="3566">
                  <c:v>2270</c:v>
                </c:pt>
                <c:pt idx="3567">
                  <c:v>2270</c:v>
                </c:pt>
                <c:pt idx="3568">
                  <c:v>2260</c:v>
                </c:pt>
                <c:pt idx="3569">
                  <c:v>2250</c:v>
                </c:pt>
                <c:pt idx="3570">
                  <c:v>2250</c:v>
                </c:pt>
                <c:pt idx="3571">
                  <c:v>2240</c:v>
                </c:pt>
                <c:pt idx="3572">
                  <c:v>2230</c:v>
                </c:pt>
                <c:pt idx="3573">
                  <c:v>2230</c:v>
                </c:pt>
                <c:pt idx="3574">
                  <c:v>2230</c:v>
                </c:pt>
                <c:pt idx="3575">
                  <c:v>2220</c:v>
                </c:pt>
                <c:pt idx="3576">
                  <c:v>2210</c:v>
                </c:pt>
                <c:pt idx="3577">
                  <c:v>2210</c:v>
                </c:pt>
                <c:pt idx="3578">
                  <c:v>2210</c:v>
                </c:pt>
                <c:pt idx="3579">
                  <c:v>2200</c:v>
                </c:pt>
                <c:pt idx="3580">
                  <c:v>2190</c:v>
                </c:pt>
                <c:pt idx="3581">
                  <c:v>2180</c:v>
                </c:pt>
                <c:pt idx="3582">
                  <c:v>2180</c:v>
                </c:pt>
                <c:pt idx="3583">
                  <c:v>2170</c:v>
                </c:pt>
                <c:pt idx="3584">
                  <c:v>2170</c:v>
                </c:pt>
                <c:pt idx="3585">
                  <c:v>2170</c:v>
                </c:pt>
                <c:pt idx="3586">
                  <c:v>2160</c:v>
                </c:pt>
                <c:pt idx="3587">
                  <c:v>2160</c:v>
                </c:pt>
                <c:pt idx="3588">
                  <c:v>2150</c:v>
                </c:pt>
                <c:pt idx="3589">
                  <c:v>2150</c:v>
                </c:pt>
                <c:pt idx="3590">
                  <c:v>2140</c:v>
                </c:pt>
                <c:pt idx="3591">
                  <c:v>2140</c:v>
                </c:pt>
                <c:pt idx="3592">
                  <c:v>2130</c:v>
                </c:pt>
                <c:pt idx="3593">
                  <c:v>2130</c:v>
                </c:pt>
                <c:pt idx="3594">
                  <c:v>2120</c:v>
                </c:pt>
                <c:pt idx="3595">
                  <c:v>2120</c:v>
                </c:pt>
                <c:pt idx="3596">
                  <c:v>2090</c:v>
                </c:pt>
                <c:pt idx="3597">
                  <c:v>2080</c:v>
                </c:pt>
                <c:pt idx="3598">
                  <c:v>2080</c:v>
                </c:pt>
                <c:pt idx="3599">
                  <c:v>2090</c:v>
                </c:pt>
                <c:pt idx="3600">
                  <c:v>2090</c:v>
                </c:pt>
                <c:pt idx="3601">
                  <c:v>2090</c:v>
                </c:pt>
                <c:pt idx="3602">
                  <c:v>2090</c:v>
                </c:pt>
                <c:pt idx="3603">
                  <c:v>2090</c:v>
                </c:pt>
                <c:pt idx="3604">
                  <c:v>2090</c:v>
                </c:pt>
                <c:pt idx="3605">
                  <c:v>2080</c:v>
                </c:pt>
                <c:pt idx="3606">
                  <c:v>2080</c:v>
                </c:pt>
                <c:pt idx="3607">
                  <c:v>2080</c:v>
                </c:pt>
                <c:pt idx="3608">
                  <c:v>2070</c:v>
                </c:pt>
                <c:pt idx="3609">
                  <c:v>2070</c:v>
                </c:pt>
                <c:pt idx="3610">
                  <c:v>2070</c:v>
                </c:pt>
                <c:pt idx="3611">
                  <c:v>2060</c:v>
                </c:pt>
                <c:pt idx="3612">
                  <c:v>2060</c:v>
                </c:pt>
                <c:pt idx="3613">
                  <c:v>2050</c:v>
                </c:pt>
                <c:pt idx="3614">
                  <c:v>2050</c:v>
                </c:pt>
                <c:pt idx="3615">
                  <c:v>2050</c:v>
                </c:pt>
                <c:pt idx="3616">
                  <c:v>2050</c:v>
                </c:pt>
                <c:pt idx="3617">
                  <c:v>2050</c:v>
                </c:pt>
                <c:pt idx="3618">
                  <c:v>2040</c:v>
                </c:pt>
                <c:pt idx="3619">
                  <c:v>2040</c:v>
                </c:pt>
                <c:pt idx="3620">
                  <c:v>2040</c:v>
                </c:pt>
                <c:pt idx="3621">
                  <c:v>2030</c:v>
                </c:pt>
                <c:pt idx="3622">
                  <c:v>2030</c:v>
                </c:pt>
                <c:pt idx="3623">
                  <c:v>2020</c:v>
                </c:pt>
                <c:pt idx="3624">
                  <c:v>2020</c:v>
                </c:pt>
                <c:pt idx="3625">
                  <c:v>2020</c:v>
                </c:pt>
                <c:pt idx="3626">
                  <c:v>2020</c:v>
                </c:pt>
                <c:pt idx="3627">
                  <c:v>2020</c:v>
                </c:pt>
                <c:pt idx="3628">
                  <c:v>2010</c:v>
                </c:pt>
                <c:pt idx="3629">
                  <c:v>2010</c:v>
                </c:pt>
                <c:pt idx="3630">
                  <c:v>2010</c:v>
                </c:pt>
                <c:pt idx="3631">
                  <c:v>2010</c:v>
                </c:pt>
                <c:pt idx="3632">
                  <c:v>2000</c:v>
                </c:pt>
                <c:pt idx="3633">
                  <c:v>2000</c:v>
                </c:pt>
                <c:pt idx="3634">
                  <c:v>2000</c:v>
                </c:pt>
                <c:pt idx="3635">
                  <c:v>2000</c:v>
                </c:pt>
                <c:pt idx="3636">
                  <c:v>2000</c:v>
                </c:pt>
                <c:pt idx="3637">
                  <c:v>2000</c:v>
                </c:pt>
                <c:pt idx="3638">
                  <c:v>2000</c:v>
                </c:pt>
                <c:pt idx="3639">
                  <c:v>1990</c:v>
                </c:pt>
                <c:pt idx="3640">
                  <c:v>1990</c:v>
                </c:pt>
                <c:pt idx="3641">
                  <c:v>1990</c:v>
                </c:pt>
                <c:pt idx="3642">
                  <c:v>1990</c:v>
                </c:pt>
                <c:pt idx="3643">
                  <c:v>1980</c:v>
                </c:pt>
                <c:pt idx="3644">
                  <c:v>1980</c:v>
                </c:pt>
                <c:pt idx="3645">
                  <c:v>1980</c:v>
                </c:pt>
                <c:pt idx="3646">
                  <c:v>1970</c:v>
                </c:pt>
                <c:pt idx="3647">
                  <c:v>1970</c:v>
                </c:pt>
                <c:pt idx="3648">
                  <c:v>1970</c:v>
                </c:pt>
                <c:pt idx="3649">
                  <c:v>1960</c:v>
                </c:pt>
                <c:pt idx="3650">
                  <c:v>1960</c:v>
                </c:pt>
                <c:pt idx="3651">
                  <c:v>1960</c:v>
                </c:pt>
                <c:pt idx="3652">
                  <c:v>1950</c:v>
                </c:pt>
                <c:pt idx="3653">
                  <c:v>1950</c:v>
                </c:pt>
                <c:pt idx="3654">
                  <c:v>1950</c:v>
                </c:pt>
                <c:pt idx="3655">
                  <c:v>1950</c:v>
                </c:pt>
                <c:pt idx="3656">
                  <c:v>1940</c:v>
                </c:pt>
                <c:pt idx="3657">
                  <c:v>1940</c:v>
                </c:pt>
                <c:pt idx="3658">
                  <c:v>1940</c:v>
                </c:pt>
                <c:pt idx="3659">
                  <c:v>1930</c:v>
                </c:pt>
                <c:pt idx="3660">
                  <c:v>1930</c:v>
                </c:pt>
                <c:pt idx="3661">
                  <c:v>1930</c:v>
                </c:pt>
                <c:pt idx="3662">
                  <c:v>1920</c:v>
                </c:pt>
                <c:pt idx="3663">
                  <c:v>1920</c:v>
                </c:pt>
                <c:pt idx="3664">
                  <c:v>1920</c:v>
                </c:pt>
                <c:pt idx="3665">
                  <c:v>1920</c:v>
                </c:pt>
                <c:pt idx="3666">
                  <c:v>1910</c:v>
                </c:pt>
                <c:pt idx="3667">
                  <c:v>1900</c:v>
                </c:pt>
                <c:pt idx="3668">
                  <c:v>1900</c:v>
                </c:pt>
                <c:pt idx="3669">
                  <c:v>1890</c:v>
                </c:pt>
                <c:pt idx="3670">
                  <c:v>1890</c:v>
                </c:pt>
                <c:pt idx="3671">
                  <c:v>1890</c:v>
                </c:pt>
                <c:pt idx="3672">
                  <c:v>1890</c:v>
                </c:pt>
                <c:pt idx="3673">
                  <c:v>1880</c:v>
                </c:pt>
                <c:pt idx="3674">
                  <c:v>1870</c:v>
                </c:pt>
                <c:pt idx="3675">
                  <c:v>1860</c:v>
                </c:pt>
                <c:pt idx="3676">
                  <c:v>1850</c:v>
                </c:pt>
                <c:pt idx="3677">
                  <c:v>1830</c:v>
                </c:pt>
                <c:pt idx="3678">
                  <c:v>1810</c:v>
                </c:pt>
                <c:pt idx="3679">
                  <c:v>1790</c:v>
                </c:pt>
                <c:pt idx="3680">
                  <c:v>1780</c:v>
                </c:pt>
                <c:pt idx="3681">
                  <c:v>1760</c:v>
                </c:pt>
                <c:pt idx="3682">
                  <c:v>1740</c:v>
                </c:pt>
                <c:pt idx="3683">
                  <c:v>1730</c:v>
                </c:pt>
                <c:pt idx="3684">
                  <c:v>1710</c:v>
                </c:pt>
                <c:pt idx="3685">
                  <c:v>1700</c:v>
                </c:pt>
                <c:pt idx="3686">
                  <c:v>1680</c:v>
                </c:pt>
                <c:pt idx="3687">
                  <c:v>1670</c:v>
                </c:pt>
                <c:pt idx="3688">
                  <c:v>1680</c:v>
                </c:pt>
                <c:pt idx="3689">
                  <c:v>1770</c:v>
                </c:pt>
                <c:pt idx="3690">
                  <c:v>1800</c:v>
                </c:pt>
                <c:pt idx="3691">
                  <c:v>1780</c:v>
                </c:pt>
                <c:pt idx="3692">
                  <c:v>1760</c:v>
                </c:pt>
                <c:pt idx="3693">
                  <c:v>1750</c:v>
                </c:pt>
                <c:pt idx="3694">
                  <c:v>1780</c:v>
                </c:pt>
                <c:pt idx="3695">
                  <c:v>1860</c:v>
                </c:pt>
                <c:pt idx="3696">
                  <c:v>1930</c:v>
                </c:pt>
                <c:pt idx="3697">
                  <c:v>2020</c:v>
                </c:pt>
                <c:pt idx="3698">
                  <c:v>2140</c:v>
                </c:pt>
                <c:pt idx="3699">
                  <c:v>2240</c:v>
                </c:pt>
                <c:pt idx="3700">
                  <c:v>2290</c:v>
                </c:pt>
                <c:pt idx="3701">
                  <c:v>2310</c:v>
                </c:pt>
                <c:pt idx="3702">
                  <c:v>2310</c:v>
                </c:pt>
                <c:pt idx="3703">
                  <c:v>2320</c:v>
                </c:pt>
                <c:pt idx="3704">
                  <c:v>2350</c:v>
                </c:pt>
                <c:pt idx="3705">
                  <c:v>2370</c:v>
                </c:pt>
                <c:pt idx="3706">
                  <c:v>2420</c:v>
                </c:pt>
                <c:pt idx="3707">
                  <c:v>2490</c:v>
                </c:pt>
                <c:pt idx="3708">
                  <c:v>2550</c:v>
                </c:pt>
                <c:pt idx="3709">
                  <c:v>2630</c:v>
                </c:pt>
                <c:pt idx="3710">
                  <c:v>2700</c:v>
                </c:pt>
                <c:pt idx="3711">
                  <c:v>2780</c:v>
                </c:pt>
                <c:pt idx="3712">
                  <c:v>2850</c:v>
                </c:pt>
                <c:pt idx="3714">
                  <c:v>2910</c:v>
                </c:pt>
                <c:pt idx="3715">
                  <c:v>2970</c:v>
                </c:pt>
                <c:pt idx="3716">
                  <c:v>3050</c:v>
                </c:pt>
                <c:pt idx="3717">
                  <c:v>3130</c:v>
                </c:pt>
                <c:pt idx="3718">
                  <c:v>3190</c:v>
                </c:pt>
                <c:pt idx="3719">
                  <c:v>3260</c:v>
                </c:pt>
                <c:pt idx="3720">
                  <c:v>3320</c:v>
                </c:pt>
                <c:pt idx="3721">
                  <c:v>3390</c:v>
                </c:pt>
                <c:pt idx="3722">
                  <c:v>3460</c:v>
                </c:pt>
                <c:pt idx="3723">
                  <c:v>3510</c:v>
                </c:pt>
                <c:pt idx="3724">
                  <c:v>3540</c:v>
                </c:pt>
                <c:pt idx="3725">
                  <c:v>3560</c:v>
                </c:pt>
                <c:pt idx="3726">
                  <c:v>3570</c:v>
                </c:pt>
                <c:pt idx="3727">
                  <c:v>3570</c:v>
                </c:pt>
                <c:pt idx="3728">
                  <c:v>3570</c:v>
                </c:pt>
                <c:pt idx="3729">
                  <c:v>3560</c:v>
                </c:pt>
                <c:pt idx="3730">
                  <c:v>3540</c:v>
                </c:pt>
                <c:pt idx="3731">
                  <c:v>3520</c:v>
                </c:pt>
                <c:pt idx="3732">
                  <c:v>3490</c:v>
                </c:pt>
                <c:pt idx="3733">
                  <c:v>3470</c:v>
                </c:pt>
                <c:pt idx="3734">
                  <c:v>3450</c:v>
                </c:pt>
                <c:pt idx="3735">
                  <c:v>3430</c:v>
                </c:pt>
                <c:pt idx="3736">
                  <c:v>3430</c:v>
                </c:pt>
                <c:pt idx="3737">
                  <c:v>3420</c:v>
                </c:pt>
                <c:pt idx="3738">
                  <c:v>3400</c:v>
                </c:pt>
                <c:pt idx="3739">
                  <c:v>3400</c:v>
                </c:pt>
                <c:pt idx="3740">
                  <c:v>3390</c:v>
                </c:pt>
                <c:pt idx="3741">
                  <c:v>3390</c:v>
                </c:pt>
                <c:pt idx="3742">
                  <c:v>3390</c:v>
                </c:pt>
                <c:pt idx="3743">
                  <c:v>3380</c:v>
                </c:pt>
                <c:pt idx="3744">
                  <c:v>3380</c:v>
                </c:pt>
                <c:pt idx="3745">
                  <c:v>3370</c:v>
                </c:pt>
                <c:pt idx="3746">
                  <c:v>3370</c:v>
                </c:pt>
                <c:pt idx="3747">
                  <c:v>3360</c:v>
                </c:pt>
                <c:pt idx="3748">
                  <c:v>3360</c:v>
                </c:pt>
                <c:pt idx="3749">
                  <c:v>3380</c:v>
                </c:pt>
                <c:pt idx="3750">
                  <c:v>3400</c:v>
                </c:pt>
                <c:pt idx="3751">
                  <c:v>3410</c:v>
                </c:pt>
                <c:pt idx="3752">
                  <c:v>3410</c:v>
                </c:pt>
                <c:pt idx="3753">
                  <c:v>3410</c:v>
                </c:pt>
                <c:pt idx="3754">
                  <c:v>3400</c:v>
                </c:pt>
                <c:pt idx="3756">
                  <c:v>3390</c:v>
                </c:pt>
                <c:pt idx="3757">
                  <c:v>3370</c:v>
                </c:pt>
                <c:pt idx="3758">
                  <c:v>3370</c:v>
                </c:pt>
                <c:pt idx="3759">
                  <c:v>3350</c:v>
                </c:pt>
                <c:pt idx="3760">
                  <c:v>3350</c:v>
                </c:pt>
                <c:pt idx="3761">
                  <c:v>3330</c:v>
                </c:pt>
                <c:pt idx="3762">
                  <c:v>3330</c:v>
                </c:pt>
                <c:pt idx="3763">
                  <c:v>3320</c:v>
                </c:pt>
                <c:pt idx="3764">
                  <c:v>3300</c:v>
                </c:pt>
                <c:pt idx="3765">
                  <c:v>3270</c:v>
                </c:pt>
                <c:pt idx="3766">
                  <c:v>3240</c:v>
                </c:pt>
                <c:pt idx="3767">
                  <c:v>3210</c:v>
                </c:pt>
                <c:pt idx="3768">
                  <c:v>3190</c:v>
                </c:pt>
                <c:pt idx="3769">
                  <c:v>3160</c:v>
                </c:pt>
                <c:pt idx="3770">
                  <c:v>3130</c:v>
                </c:pt>
                <c:pt idx="3771">
                  <c:v>3110</c:v>
                </c:pt>
                <c:pt idx="3772">
                  <c:v>3080</c:v>
                </c:pt>
                <c:pt idx="3773">
                  <c:v>3050</c:v>
                </c:pt>
                <c:pt idx="3774">
                  <c:v>3030</c:v>
                </c:pt>
                <c:pt idx="3775">
                  <c:v>3010</c:v>
                </c:pt>
                <c:pt idx="3776">
                  <c:v>2980</c:v>
                </c:pt>
                <c:pt idx="3777">
                  <c:v>2960</c:v>
                </c:pt>
                <c:pt idx="3778">
                  <c:v>2930</c:v>
                </c:pt>
                <c:pt idx="3780">
                  <c:v>2910</c:v>
                </c:pt>
                <c:pt idx="3781">
                  <c:v>2890</c:v>
                </c:pt>
                <c:pt idx="3782">
                  <c:v>2880</c:v>
                </c:pt>
                <c:pt idx="3783">
                  <c:v>2850</c:v>
                </c:pt>
                <c:pt idx="3784">
                  <c:v>2830</c:v>
                </c:pt>
                <c:pt idx="3785">
                  <c:v>2820</c:v>
                </c:pt>
                <c:pt idx="3786">
                  <c:v>2810</c:v>
                </c:pt>
                <c:pt idx="3787">
                  <c:v>2790</c:v>
                </c:pt>
                <c:pt idx="3788">
                  <c:v>2770</c:v>
                </c:pt>
                <c:pt idx="3789">
                  <c:v>2770</c:v>
                </c:pt>
                <c:pt idx="3790">
                  <c:v>2770</c:v>
                </c:pt>
                <c:pt idx="3791">
                  <c:v>2770</c:v>
                </c:pt>
                <c:pt idx="3792">
                  <c:v>2810</c:v>
                </c:pt>
                <c:pt idx="3793">
                  <c:v>2860</c:v>
                </c:pt>
                <c:pt idx="3794">
                  <c:v>2920</c:v>
                </c:pt>
                <c:pt idx="3795">
                  <c:v>2980</c:v>
                </c:pt>
                <c:pt idx="3797">
                  <c:v>3030</c:v>
                </c:pt>
                <c:pt idx="3798">
                  <c:v>3090</c:v>
                </c:pt>
                <c:pt idx="3799">
                  <c:v>3160</c:v>
                </c:pt>
                <c:pt idx="3800">
                  <c:v>3230</c:v>
                </c:pt>
                <c:pt idx="3801">
                  <c:v>3290</c:v>
                </c:pt>
                <c:pt idx="3802">
                  <c:v>3350</c:v>
                </c:pt>
                <c:pt idx="3803">
                  <c:v>3390</c:v>
                </c:pt>
                <c:pt idx="3804">
                  <c:v>3440</c:v>
                </c:pt>
                <c:pt idx="3805">
                  <c:v>3490</c:v>
                </c:pt>
                <c:pt idx="3806">
                  <c:v>3520</c:v>
                </c:pt>
                <c:pt idx="3807">
                  <c:v>3560</c:v>
                </c:pt>
                <c:pt idx="3809">
                  <c:v>3590</c:v>
                </c:pt>
                <c:pt idx="3810">
                  <c:v>3630</c:v>
                </c:pt>
                <c:pt idx="3811">
                  <c:v>3650</c:v>
                </c:pt>
                <c:pt idx="3812">
                  <c:v>3660</c:v>
                </c:pt>
                <c:pt idx="3813">
                  <c:v>3660</c:v>
                </c:pt>
                <c:pt idx="3814">
                  <c:v>3650</c:v>
                </c:pt>
                <c:pt idx="3815">
                  <c:v>3630</c:v>
                </c:pt>
                <c:pt idx="3816">
                  <c:v>3600</c:v>
                </c:pt>
                <c:pt idx="3817">
                  <c:v>3560</c:v>
                </c:pt>
                <c:pt idx="3818">
                  <c:v>3500</c:v>
                </c:pt>
                <c:pt idx="3819">
                  <c:v>3470</c:v>
                </c:pt>
                <c:pt idx="3820">
                  <c:v>3420</c:v>
                </c:pt>
                <c:pt idx="3821">
                  <c:v>3360</c:v>
                </c:pt>
                <c:pt idx="3822">
                  <c:v>3300</c:v>
                </c:pt>
                <c:pt idx="3823">
                  <c:v>3230</c:v>
                </c:pt>
                <c:pt idx="3824">
                  <c:v>3180</c:v>
                </c:pt>
                <c:pt idx="3825">
                  <c:v>3120</c:v>
                </c:pt>
                <c:pt idx="3826">
                  <c:v>3070</c:v>
                </c:pt>
                <c:pt idx="3827">
                  <c:v>3020</c:v>
                </c:pt>
                <c:pt idx="3828">
                  <c:v>2990</c:v>
                </c:pt>
                <c:pt idx="3829">
                  <c:v>2960</c:v>
                </c:pt>
                <c:pt idx="3830">
                  <c:v>2920</c:v>
                </c:pt>
                <c:pt idx="3831">
                  <c:v>2900</c:v>
                </c:pt>
                <c:pt idx="3832">
                  <c:v>2870</c:v>
                </c:pt>
                <c:pt idx="3833">
                  <c:v>2850</c:v>
                </c:pt>
                <c:pt idx="3834">
                  <c:v>2820</c:v>
                </c:pt>
                <c:pt idx="3835">
                  <c:v>2800</c:v>
                </c:pt>
                <c:pt idx="3836">
                  <c:v>2780</c:v>
                </c:pt>
                <c:pt idx="3837">
                  <c:v>2760</c:v>
                </c:pt>
                <c:pt idx="3838">
                  <c:v>2740</c:v>
                </c:pt>
                <c:pt idx="3839">
                  <c:v>2720</c:v>
                </c:pt>
                <c:pt idx="3840">
                  <c:v>2700</c:v>
                </c:pt>
                <c:pt idx="3841">
                  <c:v>2680</c:v>
                </c:pt>
                <c:pt idx="3842">
                  <c:v>2670</c:v>
                </c:pt>
                <c:pt idx="3843">
                  <c:v>2640</c:v>
                </c:pt>
                <c:pt idx="3844">
                  <c:v>2630</c:v>
                </c:pt>
                <c:pt idx="3845">
                  <c:v>2600</c:v>
                </c:pt>
                <c:pt idx="3846">
                  <c:v>2590</c:v>
                </c:pt>
                <c:pt idx="3847">
                  <c:v>2570</c:v>
                </c:pt>
                <c:pt idx="3848">
                  <c:v>2560</c:v>
                </c:pt>
                <c:pt idx="3849">
                  <c:v>2530</c:v>
                </c:pt>
                <c:pt idx="3850">
                  <c:v>2520</c:v>
                </c:pt>
                <c:pt idx="3851">
                  <c:v>2490</c:v>
                </c:pt>
                <c:pt idx="3852">
                  <c:v>2440</c:v>
                </c:pt>
                <c:pt idx="3853">
                  <c:v>2410</c:v>
                </c:pt>
                <c:pt idx="3854">
                  <c:v>2400</c:v>
                </c:pt>
                <c:pt idx="3855">
                  <c:v>2410</c:v>
                </c:pt>
                <c:pt idx="3856">
                  <c:v>2400</c:v>
                </c:pt>
                <c:pt idx="3857">
                  <c:v>2390</c:v>
                </c:pt>
                <c:pt idx="3858">
                  <c:v>2410</c:v>
                </c:pt>
                <c:pt idx="3859">
                  <c:v>2470</c:v>
                </c:pt>
                <c:pt idx="3860">
                  <c:v>2550</c:v>
                </c:pt>
                <c:pt idx="3861">
                  <c:v>2610</c:v>
                </c:pt>
                <c:pt idx="3862">
                  <c:v>2680</c:v>
                </c:pt>
                <c:pt idx="3863">
                  <c:v>2760</c:v>
                </c:pt>
                <c:pt idx="3864">
                  <c:v>2850</c:v>
                </c:pt>
                <c:pt idx="3865">
                  <c:v>2890</c:v>
                </c:pt>
                <c:pt idx="3866">
                  <c:v>2930</c:v>
                </c:pt>
                <c:pt idx="3867">
                  <c:v>2940</c:v>
                </c:pt>
                <c:pt idx="3869">
                  <c:v>2940</c:v>
                </c:pt>
                <c:pt idx="3870">
                  <c:v>2920</c:v>
                </c:pt>
                <c:pt idx="3871">
                  <c:v>2900</c:v>
                </c:pt>
                <c:pt idx="3872">
                  <c:v>2860</c:v>
                </c:pt>
                <c:pt idx="3873">
                  <c:v>2820</c:v>
                </c:pt>
                <c:pt idx="3874">
                  <c:v>2780</c:v>
                </c:pt>
                <c:pt idx="3875">
                  <c:v>2740</c:v>
                </c:pt>
                <c:pt idx="3876">
                  <c:v>2700</c:v>
                </c:pt>
                <c:pt idx="3877">
                  <c:v>2670</c:v>
                </c:pt>
                <c:pt idx="3878">
                  <c:v>2640</c:v>
                </c:pt>
                <c:pt idx="3879">
                  <c:v>2610</c:v>
                </c:pt>
                <c:pt idx="3880">
                  <c:v>2570</c:v>
                </c:pt>
                <c:pt idx="3881">
                  <c:v>2550</c:v>
                </c:pt>
                <c:pt idx="3882">
                  <c:v>2550</c:v>
                </c:pt>
                <c:pt idx="3883">
                  <c:v>2530</c:v>
                </c:pt>
                <c:pt idx="3884">
                  <c:v>2510</c:v>
                </c:pt>
                <c:pt idx="3885">
                  <c:v>2500</c:v>
                </c:pt>
                <c:pt idx="3886">
                  <c:v>2490</c:v>
                </c:pt>
                <c:pt idx="3887">
                  <c:v>2470</c:v>
                </c:pt>
                <c:pt idx="3888">
                  <c:v>2450</c:v>
                </c:pt>
                <c:pt idx="3889">
                  <c:v>2430</c:v>
                </c:pt>
                <c:pt idx="3890">
                  <c:v>2410</c:v>
                </c:pt>
                <c:pt idx="3891">
                  <c:v>2400</c:v>
                </c:pt>
                <c:pt idx="3892">
                  <c:v>2380</c:v>
                </c:pt>
                <c:pt idx="3893">
                  <c:v>2370</c:v>
                </c:pt>
                <c:pt idx="3894">
                  <c:v>2360</c:v>
                </c:pt>
                <c:pt idx="3895">
                  <c:v>2340</c:v>
                </c:pt>
                <c:pt idx="3896">
                  <c:v>2330</c:v>
                </c:pt>
                <c:pt idx="3897">
                  <c:v>2320</c:v>
                </c:pt>
                <c:pt idx="3898">
                  <c:v>2300</c:v>
                </c:pt>
                <c:pt idx="3899">
                  <c:v>2290</c:v>
                </c:pt>
                <c:pt idx="3900">
                  <c:v>2280</c:v>
                </c:pt>
                <c:pt idx="3901">
                  <c:v>2270</c:v>
                </c:pt>
                <c:pt idx="3902">
                  <c:v>2250</c:v>
                </c:pt>
                <c:pt idx="3903">
                  <c:v>2250</c:v>
                </c:pt>
                <c:pt idx="3904">
                  <c:v>2230</c:v>
                </c:pt>
                <c:pt idx="3905">
                  <c:v>2230</c:v>
                </c:pt>
                <c:pt idx="3906">
                  <c:v>2210</c:v>
                </c:pt>
                <c:pt idx="3907">
                  <c:v>2200</c:v>
                </c:pt>
                <c:pt idx="3908">
                  <c:v>2190</c:v>
                </c:pt>
                <c:pt idx="3909">
                  <c:v>2180</c:v>
                </c:pt>
                <c:pt idx="3910">
                  <c:v>2170</c:v>
                </c:pt>
                <c:pt idx="3911">
                  <c:v>2160</c:v>
                </c:pt>
                <c:pt idx="3912">
                  <c:v>2150</c:v>
                </c:pt>
                <c:pt idx="3913">
                  <c:v>2140</c:v>
                </c:pt>
                <c:pt idx="3914">
                  <c:v>2130</c:v>
                </c:pt>
                <c:pt idx="3915">
                  <c:v>2120</c:v>
                </c:pt>
                <c:pt idx="3916">
                  <c:v>2110</c:v>
                </c:pt>
                <c:pt idx="3917">
                  <c:v>2110</c:v>
                </c:pt>
                <c:pt idx="3918">
                  <c:v>2070</c:v>
                </c:pt>
                <c:pt idx="3919">
                  <c:v>2060</c:v>
                </c:pt>
                <c:pt idx="3920">
                  <c:v>2070</c:v>
                </c:pt>
                <c:pt idx="3921">
                  <c:v>2070</c:v>
                </c:pt>
                <c:pt idx="3922">
                  <c:v>2070</c:v>
                </c:pt>
                <c:pt idx="3923">
                  <c:v>2060</c:v>
                </c:pt>
                <c:pt idx="3924">
                  <c:v>2060</c:v>
                </c:pt>
                <c:pt idx="3925">
                  <c:v>2050</c:v>
                </c:pt>
                <c:pt idx="3926">
                  <c:v>2040</c:v>
                </c:pt>
                <c:pt idx="3927">
                  <c:v>2030</c:v>
                </c:pt>
                <c:pt idx="3928">
                  <c:v>2020</c:v>
                </c:pt>
                <c:pt idx="3929">
                  <c:v>2010</c:v>
                </c:pt>
                <c:pt idx="3930">
                  <c:v>2010</c:v>
                </c:pt>
                <c:pt idx="3931">
                  <c:v>2000</c:v>
                </c:pt>
                <c:pt idx="3932">
                  <c:v>1990</c:v>
                </c:pt>
                <c:pt idx="3933">
                  <c:v>1980</c:v>
                </c:pt>
                <c:pt idx="3934">
                  <c:v>1980</c:v>
                </c:pt>
                <c:pt idx="3935">
                  <c:v>1970</c:v>
                </c:pt>
                <c:pt idx="3936">
                  <c:v>1960</c:v>
                </c:pt>
                <c:pt idx="3937">
                  <c:v>1950</c:v>
                </c:pt>
                <c:pt idx="3938">
                  <c:v>1950</c:v>
                </c:pt>
                <c:pt idx="3939">
                  <c:v>1950</c:v>
                </c:pt>
                <c:pt idx="3940">
                  <c:v>1950</c:v>
                </c:pt>
                <c:pt idx="3941">
                  <c:v>1960</c:v>
                </c:pt>
                <c:pt idx="3942">
                  <c:v>1960</c:v>
                </c:pt>
                <c:pt idx="3943">
                  <c:v>1960</c:v>
                </c:pt>
                <c:pt idx="3944">
                  <c:v>1960</c:v>
                </c:pt>
                <c:pt idx="3945">
                  <c:v>1960</c:v>
                </c:pt>
                <c:pt idx="3946">
                  <c:v>1960</c:v>
                </c:pt>
                <c:pt idx="3947">
                  <c:v>1960</c:v>
                </c:pt>
                <c:pt idx="3948">
                  <c:v>1970</c:v>
                </c:pt>
                <c:pt idx="3949">
                  <c:v>1980</c:v>
                </c:pt>
                <c:pt idx="3950">
                  <c:v>1980</c:v>
                </c:pt>
                <c:pt idx="3951">
                  <c:v>1990</c:v>
                </c:pt>
                <c:pt idx="3952">
                  <c:v>1990</c:v>
                </c:pt>
                <c:pt idx="3953">
                  <c:v>2000</c:v>
                </c:pt>
                <c:pt idx="3954">
                  <c:v>1990</c:v>
                </c:pt>
                <c:pt idx="3955">
                  <c:v>2000</c:v>
                </c:pt>
                <c:pt idx="3956">
                  <c:v>2000</c:v>
                </c:pt>
                <c:pt idx="3957">
                  <c:v>2000</c:v>
                </c:pt>
                <c:pt idx="3958">
                  <c:v>2000</c:v>
                </c:pt>
                <c:pt idx="3959">
                  <c:v>2010</c:v>
                </c:pt>
                <c:pt idx="3960">
                  <c:v>2010</c:v>
                </c:pt>
                <c:pt idx="3961">
                  <c:v>2010</c:v>
                </c:pt>
                <c:pt idx="3962">
                  <c:v>2020</c:v>
                </c:pt>
                <c:pt idx="3963">
                  <c:v>2020</c:v>
                </c:pt>
                <c:pt idx="3964">
                  <c:v>2030</c:v>
                </c:pt>
                <c:pt idx="3965">
                  <c:v>2050</c:v>
                </c:pt>
                <c:pt idx="3966">
                  <c:v>2060</c:v>
                </c:pt>
                <c:pt idx="3967">
                  <c:v>2080</c:v>
                </c:pt>
                <c:pt idx="3968">
                  <c:v>2120</c:v>
                </c:pt>
                <c:pt idx="3969">
                  <c:v>2140</c:v>
                </c:pt>
                <c:pt idx="3970">
                  <c:v>2160</c:v>
                </c:pt>
                <c:pt idx="3971">
                  <c:v>2170</c:v>
                </c:pt>
                <c:pt idx="3972">
                  <c:v>2170</c:v>
                </c:pt>
                <c:pt idx="3973">
                  <c:v>2180</c:v>
                </c:pt>
                <c:pt idx="3974">
                  <c:v>2180</c:v>
                </c:pt>
                <c:pt idx="3975">
                  <c:v>2180</c:v>
                </c:pt>
                <c:pt idx="3976">
                  <c:v>2180</c:v>
                </c:pt>
                <c:pt idx="3977">
                  <c:v>2180</c:v>
                </c:pt>
                <c:pt idx="3978">
                  <c:v>2180</c:v>
                </c:pt>
                <c:pt idx="3979">
                  <c:v>2170</c:v>
                </c:pt>
                <c:pt idx="3980">
                  <c:v>2170</c:v>
                </c:pt>
                <c:pt idx="3981">
                  <c:v>2170</c:v>
                </c:pt>
                <c:pt idx="3982">
                  <c:v>2170</c:v>
                </c:pt>
                <c:pt idx="3983">
                  <c:v>2170</c:v>
                </c:pt>
                <c:pt idx="3984">
                  <c:v>2170</c:v>
                </c:pt>
                <c:pt idx="3985">
                  <c:v>2170</c:v>
                </c:pt>
                <c:pt idx="3986">
                  <c:v>2170</c:v>
                </c:pt>
                <c:pt idx="3987">
                  <c:v>2170</c:v>
                </c:pt>
                <c:pt idx="3988">
                  <c:v>2160</c:v>
                </c:pt>
                <c:pt idx="3989">
                  <c:v>2170</c:v>
                </c:pt>
                <c:pt idx="3990">
                  <c:v>2170</c:v>
                </c:pt>
                <c:pt idx="3991">
                  <c:v>2170</c:v>
                </c:pt>
                <c:pt idx="3992">
                  <c:v>2170</c:v>
                </c:pt>
                <c:pt idx="3993">
                  <c:v>2170</c:v>
                </c:pt>
                <c:pt idx="3994">
                  <c:v>2170</c:v>
                </c:pt>
                <c:pt idx="3995">
                  <c:v>2170</c:v>
                </c:pt>
                <c:pt idx="3996">
                  <c:v>2170</c:v>
                </c:pt>
                <c:pt idx="3997">
                  <c:v>2170</c:v>
                </c:pt>
                <c:pt idx="3998">
                  <c:v>2170</c:v>
                </c:pt>
                <c:pt idx="3999">
                  <c:v>2170</c:v>
                </c:pt>
                <c:pt idx="4000">
                  <c:v>2170</c:v>
                </c:pt>
                <c:pt idx="4001">
                  <c:v>2170</c:v>
                </c:pt>
                <c:pt idx="4002">
                  <c:v>2160</c:v>
                </c:pt>
                <c:pt idx="4003">
                  <c:v>2160</c:v>
                </c:pt>
                <c:pt idx="4004">
                  <c:v>2160</c:v>
                </c:pt>
                <c:pt idx="4005">
                  <c:v>2150</c:v>
                </c:pt>
                <c:pt idx="4006">
                  <c:v>2150</c:v>
                </c:pt>
                <c:pt idx="4007">
                  <c:v>2150</c:v>
                </c:pt>
                <c:pt idx="4008">
                  <c:v>2140</c:v>
                </c:pt>
                <c:pt idx="4009">
                  <c:v>2130</c:v>
                </c:pt>
                <c:pt idx="4010">
                  <c:v>2120</c:v>
                </c:pt>
                <c:pt idx="4011">
                  <c:v>2110</c:v>
                </c:pt>
                <c:pt idx="4012">
                  <c:v>2100</c:v>
                </c:pt>
                <c:pt idx="4013">
                  <c:v>2100</c:v>
                </c:pt>
                <c:pt idx="4014">
                  <c:v>2090</c:v>
                </c:pt>
                <c:pt idx="4015">
                  <c:v>2080</c:v>
                </c:pt>
                <c:pt idx="4016">
                  <c:v>2070</c:v>
                </c:pt>
                <c:pt idx="4017">
                  <c:v>2060</c:v>
                </c:pt>
                <c:pt idx="4018">
                  <c:v>2050</c:v>
                </c:pt>
                <c:pt idx="4019">
                  <c:v>2040</c:v>
                </c:pt>
                <c:pt idx="4020">
                  <c:v>2030</c:v>
                </c:pt>
                <c:pt idx="4021">
                  <c:v>2020</c:v>
                </c:pt>
                <c:pt idx="4022">
                  <c:v>2010</c:v>
                </c:pt>
                <c:pt idx="4023">
                  <c:v>1990</c:v>
                </c:pt>
                <c:pt idx="4024">
                  <c:v>1990</c:v>
                </c:pt>
                <c:pt idx="4025">
                  <c:v>1970</c:v>
                </c:pt>
                <c:pt idx="4026">
                  <c:v>1960</c:v>
                </c:pt>
                <c:pt idx="4027">
                  <c:v>1950</c:v>
                </c:pt>
                <c:pt idx="4028">
                  <c:v>1950</c:v>
                </c:pt>
                <c:pt idx="4029">
                  <c:v>1940</c:v>
                </c:pt>
                <c:pt idx="4030">
                  <c:v>1930</c:v>
                </c:pt>
                <c:pt idx="4031">
                  <c:v>1940</c:v>
                </c:pt>
                <c:pt idx="4032">
                  <c:v>1950</c:v>
                </c:pt>
                <c:pt idx="4033">
                  <c:v>1920</c:v>
                </c:pt>
                <c:pt idx="4034">
                  <c:v>1920</c:v>
                </c:pt>
                <c:pt idx="4035">
                  <c:v>1930</c:v>
                </c:pt>
                <c:pt idx="4036">
                  <c:v>1950</c:v>
                </c:pt>
                <c:pt idx="4037">
                  <c:v>1950</c:v>
                </c:pt>
                <c:pt idx="4038">
                  <c:v>1950</c:v>
                </c:pt>
                <c:pt idx="4039">
                  <c:v>1960</c:v>
                </c:pt>
                <c:pt idx="4040">
                  <c:v>1970</c:v>
                </c:pt>
                <c:pt idx="4041">
                  <c:v>1970</c:v>
                </c:pt>
                <c:pt idx="4042">
                  <c:v>1970</c:v>
                </c:pt>
                <c:pt idx="4043">
                  <c:v>1980</c:v>
                </c:pt>
                <c:pt idx="4044">
                  <c:v>1980</c:v>
                </c:pt>
                <c:pt idx="4045">
                  <c:v>1990</c:v>
                </c:pt>
                <c:pt idx="4046">
                  <c:v>1990</c:v>
                </c:pt>
                <c:pt idx="4047">
                  <c:v>2000</c:v>
                </c:pt>
                <c:pt idx="4048">
                  <c:v>2000</c:v>
                </c:pt>
                <c:pt idx="4049">
                  <c:v>2010</c:v>
                </c:pt>
                <c:pt idx="4051">
                  <c:v>2010</c:v>
                </c:pt>
                <c:pt idx="4052">
                  <c:v>2010</c:v>
                </c:pt>
                <c:pt idx="4053">
                  <c:v>2010</c:v>
                </c:pt>
                <c:pt idx="4054">
                  <c:v>2010</c:v>
                </c:pt>
                <c:pt idx="4055">
                  <c:v>2010</c:v>
                </c:pt>
                <c:pt idx="4056">
                  <c:v>2010</c:v>
                </c:pt>
                <c:pt idx="4057">
                  <c:v>2010</c:v>
                </c:pt>
                <c:pt idx="4058">
                  <c:v>2000</c:v>
                </c:pt>
                <c:pt idx="4059">
                  <c:v>1990</c:v>
                </c:pt>
                <c:pt idx="4060">
                  <c:v>1990</c:v>
                </c:pt>
                <c:pt idx="4061">
                  <c:v>1980</c:v>
                </c:pt>
                <c:pt idx="4062">
                  <c:v>1980</c:v>
                </c:pt>
                <c:pt idx="4063">
                  <c:v>1970</c:v>
                </c:pt>
                <c:pt idx="4064">
                  <c:v>1970</c:v>
                </c:pt>
                <c:pt idx="4065">
                  <c:v>1960</c:v>
                </c:pt>
                <c:pt idx="4066">
                  <c:v>1950</c:v>
                </c:pt>
                <c:pt idx="4067">
                  <c:v>1940</c:v>
                </c:pt>
                <c:pt idx="4068">
                  <c:v>1930</c:v>
                </c:pt>
                <c:pt idx="4069">
                  <c:v>1930</c:v>
                </c:pt>
                <c:pt idx="4070">
                  <c:v>1920</c:v>
                </c:pt>
                <c:pt idx="4071">
                  <c:v>1910</c:v>
                </c:pt>
                <c:pt idx="4072">
                  <c:v>1900</c:v>
                </c:pt>
                <c:pt idx="4073">
                  <c:v>1890</c:v>
                </c:pt>
                <c:pt idx="4074">
                  <c:v>1880</c:v>
                </c:pt>
                <c:pt idx="4075">
                  <c:v>1870</c:v>
                </c:pt>
                <c:pt idx="4076">
                  <c:v>1870</c:v>
                </c:pt>
                <c:pt idx="4077">
                  <c:v>1860</c:v>
                </c:pt>
                <c:pt idx="4078">
                  <c:v>1850</c:v>
                </c:pt>
                <c:pt idx="4079">
                  <c:v>1840</c:v>
                </c:pt>
                <c:pt idx="4080">
                  <c:v>1830</c:v>
                </c:pt>
                <c:pt idx="4081">
                  <c:v>1820</c:v>
                </c:pt>
                <c:pt idx="4082">
                  <c:v>1810</c:v>
                </c:pt>
                <c:pt idx="4083">
                  <c:v>1810</c:v>
                </c:pt>
                <c:pt idx="4084">
                  <c:v>1800</c:v>
                </c:pt>
                <c:pt idx="4085">
                  <c:v>1790</c:v>
                </c:pt>
                <c:pt idx="4086">
                  <c:v>1780</c:v>
                </c:pt>
                <c:pt idx="4087">
                  <c:v>1770</c:v>
                </c:pt>
                <c:pt idx="4088">
                  <c:v>1760</c:v>
                </c:pt>
                <c:pt idx="4089">
                  <c:v>1760</c:v>
                </c:pt>
                <c:pt idx="4090">
                  <c:v>1750</c:v>
                </c:pt>
                <c:pt idx="4091">
                  <c:v>1740</c:v>
                </c:pt>
                <c:pt idx="4092">
                  <c:v>1730</c:v>
                </c:pt>
                <c:pt idx="4093">
                  <c:v>1730</c:v>
                </c:pt>
                <c:pt idx="4094">
                  <c:v>1720</c:v>
                </c:pt>
                <c:pt idx="4095">
                  <c:v>1710</c:v>
                </c:pt>
                <c:pt idx="4096">
                  <c:v>1710</c:v>
                </c:pt>
                <c:pt idx="4097">
                  <c:v>1700</c:v>
                </c:pt>
                <c:pt idx="4098">
                  <c:v>1690</c:v>
                </c:pt>
                <c:pt idx="4099">
                  <c:v>1690</c:v>
                </c:pt>
                <c:pt idx="4100">
                  <c:v>1680</c:v>
                </c:pt>
                <c:pt idx="4101">
                  <c:v>1670</c:v>
                </c:pt>
                <c:pt idx="4102">
                  <c:v>1660</c:v>
                </c:pt>
                <c:pt idx="4103">
                  <c:v>1660</c:v>
                </c:pt>
                <c:pt idx="4104">
                  <c:v>1650</c:v>
                </c:pt>
                <c:pt idx="4105">
                  <c:v>1640</c:v>
                </c:pt>
                <c:pt idx="4106">
                  <c:v>1630</c:v>
                </c:pt>
                <c:pt idx="4107">
                  <c:v>1620</c:v>
                </c:pt>
                <c:pt idx="4108">
                  <c:v>1610</c:v>
                </c:pt>
                <c:pt idx="4109">
                  <c:v>1600</c:v>
                </c:pt>
                <c:pt idx="4110">
                  <c:v>1590</c:v>
                </c:pt>
                <c:pt idx="4111">
                  <c:v>1560</c:v>
                </c:pt>
                <c:pt idx="4112">
                  <c:v>1540</c:v>
                </c:pt>
                <c:pt idx="4113">
                  <c:v>1530</c:v>
                </c:pt>
                <c:pt idx="4114">
                  <c:v>1530</c:v>
                </c:pt>
                <c:pt idx="4115">
                  <c:v>1520</c:v>
                </c:pt>
                <c:pt idx="4116">
                  <c:v>1510</c:v>
                </c:pt>
                <c:pt idx="4117">
                  <c:v>1500</c:v>
                </c:pt>
                <c:pt idx="4118">
                  <c:v>1490</c:v>
                </c:pt>
                <c:pt idx="4119">
                  <c:v>1480</c:v>
                </c:pt>
                <c:pt idx="4120">
                  <c:v>1470</c:v>
                </c:pt>
                <c:pt idx="4121">
                  <c:v>1460</c:v>
                </c:pt>
                <c:pt idx="4122">
                  <c:v>1450</c:v>
                </c:pt>
                <c:pt idx="4123">
                  <c:v>1440</c:v>
                </c:pt>
                <c:pt idx="4124">
                  <c:v>1430</c:v>
                </c:pt>
                <c:pt idx="4125">
                  <c:v>1420</c:v>
                </c:pt>
                <c:pt idx="4126">
                  <c:v>1410</c:v>
                </c:pt>
                <c:pt idx="4127">
                  <c:v>1410</c:v>
                </c:pt>
                <c:pt idx="4128">
                  <c:v>1400</c:v>
                </c:pt>
                <c:pt idx="4129">
                  <c:v>1390</c:v>
                </c:pt>
                <c:pt idx="4130">
                  <c:v>1380</c:v>
                </c:pt>
                <c:pt idx="4131">
                  <c:v>1370</c:v>
                </c:pt>
                <c:pt idx="4132">
                  <c:v>1370</c:v>
                </c:pt>
                <c:pt idx="4133">
                  <c:v>1370</c:v>
                </c:pt>
                <c:pt idx="4134">
                  <c:v>1370</c:v>
                </c:pt>
                <c:pt idx="4135">
                  <c:v>1370</c:v>
                </c:pt>
                <c:pt idx="4136">
                  <c:v>1370</c:v>
                </c:pt>
                <c:pt idx="4137">
                  <c:v>1370</c:v>
                </c:pt>
                <c:pt idx="4138">
                  <c:v>1370</c:v>
                </c:pt>
                <c:pt idx="4139">
                  <c:v>1370</c:v>
                </c:pt>
                <c:pt idx="4140">
                  <c:v>1370</c:v>
                </c:pt>
                <c:pt idx="4141">
                  <c:v>1380</c:v>
                </c:pt>
                <c:pt idx="4142">
                  <c:v>1380</c:v>
                </c:pt>
                <c:pt idx="4143">
                  <c:v>1380</c:v>
                </c:pt>
                <c:pt idx="4144">
                  <c:v>1380</c:v>
                </c:pt>
                <c:pt idx="4145">
                  <c:v>1380</c:v>
                </c:pt>
                <c:pt idx="4146">
                  <c:v>1380</c:v>
                </c:pt>
                <c:pt idx="4147">
                  <c:v>1380</c:v>
                </c:pt>
                <c:pt idx="4148">
                  <c:v>1380</c:v>
                </c:pt>
                <c:pt idx="4149">
                  <c:v>1380</c:v>
                </c:pt>
                <c:pt idx="4150">
                  <c:v>1380</c:v>
                </c:pt>
                <c:pt idx="4151">
                  <c:v>1380</c:v>
                </c:pt>
                <c:pt idx="4152">
                  <c:v>1380</c:v>
                </c:pt>
                <c:pt idx="4153">
                  <c:v>1370</c:v>
                </c:pt>
                <c:pt idx="4154">
                  <c:v>1370</c:v>
                </c:pt>
                <c:pt idx="4155">
                  <c:v>1370</c:v>
                </c:pt>
                <c:pt idx="4156">
                  <c:v>1370</c:v>
                </c:pt>
                <c:pt idx="4157">
                  <c:v>1360</c:v>
                </c:pt>
                <c:pt idx="4158">
                  <c:v>1360</c:v>
                </c:pt>
                <c:pt idx="4159">
                  <c:v>1360</c:v>
                </c:pt>
                <c:pt idx="4160">
                  <c:v>1360</c:v>
                </c:pt>
                <c:pt idx="4161">
                  <c:v>1350</c:v>
                </c:pt>
                <c:pt idx="4162">
                  <c:v>1350</c:v>
                </c:pt>
                <c:pt idx="4163">
                  <c:v>1350</c:v>
                </c:pt>
                <c:pt idx="4164">
                  <c:v>1350</c:v>
                </c:pt>
                <c:pt idx="4165">
                  <c:v>1340</c:v>
                </c:pt>
                <c:pt idx="4166">
                  <c:v>1340</c:v>
                </c:pt>
                <c:pt idx="4167">
                  <c:v>1340</c:v>
                </c:pt>
                <c:pt idx="4168">
                  <c:v>1340</c:v>
                </c:pt>
                <c:pt idx="4169">
                  <c:v>1330</c:v>
                </c:pt>
                <c:pt idx="4170">
                  <c:v>1330</c:v>
                </c:pt>
                <c:pt idx="4171">
                  <c:v>1330</c:v>
                </c:pt>
                <c:pt idx="4172">
                  <c:v>1320</c:v>
                </c:pt>
                <c:pt idx="4173">
                  <c:v>1320</c:v>
                </c:pt>
                <c:pt idx="4174">
                  <c:v>1320</c:v>
                </c:pt>
                <c:pt idx="4175">
                  <c:v>1310</c:v>
                </c:pt>
                <c:pt idx="4176">
                  <c:v>1310</c:v>
                </c:pt>
                <c:pt idx="4177">
                  <c:v>1310</c:v>
                </c:pt>
                <c:pt idx="4178">
                  <c:v>1300</c:v>
                </c:pt>
                <c:pt idx="4179">
                  <c:v>1300</c:v>
                </c:pt>
                <c:pt idx="4180">
                  <c:v>1290</c:v>
                </c:pt>
                <c:pt idx="4181">
                  <c:v>1280</c:v>
                </c:pt>
                <c:pt idx="4182">
                  <c:v>1280</c:v>
                </c:pt>
                <c:pt idx="4183">
                  <c:v>1270</c:v>
                </c:pt>
                <c:pt idx="4184">
                  <c:v>1260</c:v>
                </c:pt>
                <c:pt idx="4185">
                  <c:v>1250</c:v>
                </c:pt>
                <c:pt idx="4186">
                  <c:v>1250</c:v>
                </c:pt>
                <c:pt idx="4187">
                  <c:v>1240</c:v>
                </c:pt>
                <c:pt idx="4188">
                  <c:v>1230</c:v>
                </c:pt>
                <c:pt idx="4189">
                  <c:v>1220</c:v>
                </c:pt>
                <c:pt idx="4190">
                  <c:v>1220</c:v>
                </c:pt>
                <c:pt idx="4191">
                  <c:v>1210</c:v>
                </c:pt>
                <c:pt idx="4192">
                  <c:v>1210</c:v>
                </c:pt>
                <c:pt idx="4193">
                  <c:v>1200</c:v>
                </c:pt>
                <c:pt idx="4194">
                  <c:v>1190</c:v>
                </c:pt>
                <c:pt idx="4195">
                  <c:v>1180</c:v>
                </c:pt>
                <c:pt idx="4196">
                  <c:v>1170</c:v>
                </c:pt>
                <c:pt idx="4197">
                  <c:v>1170</c:v>
                </c:pt>
                <c:pt idx="4198">
                  <c:v>1160</c:v>
                </c:pt>
                <c:pt idx="4199">
                  <c:v>1150</c:v>
                </c:pt>
                <c:pt idx="4200">
                  <c:v>1130</c:v>
                </c:pt>
                <c:pt idx="4201">
                  <c:v>1120</c:v>
                </c:pt>
                <c:pt idx="4202">
                  <c:v>1100</c:v>
                </c:pt>
                <c:pt idx="4203">
                  <c:v>1090</c:v>
                </c:pt>
                <c:pt idx="4204">
                  <c:v>1080</c:v>
                </c:pt>
                <c:pt idx="4205">
                  <c:v>1070</c:v>
                </c:pt>
                <c:pt idx="4206">
                  <c:v>1060</c:v>
                </c:pt>
                <c:pt idx="4207">
                  <c:v>1050</c:v>
                </c:pt>
                <c:pt idx="4208">
                  <c:v>1050</c:v>
                </c:pt>
                <c:pt idx="4209">
                  <c:v>1050</c:v>
                </c:pt>
                <c:pt idx="4210">
                  <c:v>1050</c:v>
                </c:pt>
                <c:pt idx="4211">
                  <c:v>1050</c:v>
                </c:pt>
                <c:pt idx="4212">
                  <c:v>1050</c:v>
                </c:pt>
                <c:pt idx="4213">
                  <c:v>1050</c:v>
                </c:pt>
                <c:pt idx="4214">
                  <c:v>1050</c:v>
                </c:pt>
                <c:pt idx="4215">
                  <c:v>1050</c:v>
                </c:pt>
                <c:pt idx="4216">
                  <c:v>1040</c:v>
                </c:pt>
                <c:pt idx="4217">
                  <c:v>1040</c:v>
                </c:pt>
                <c:pt idx="4218">
                  <c:v>1040</c:v>
                </c:pt>
                <c:pt idx="4219">
                  <c:v>1040</c:v>
                </c:pt>
                <c:pt idx="4220">
                  <c:v>1040</c:v>
                </c:pt>
                <c:pt idx="4221">
                  <c:v>1040</c:v>
                </c:pt>
                <c:pt idx="4222">
                  <c:v>1040</c:v>
                </c:pt>
                <c:pt idx="4223">
                  <c:v>1030</c:v>
                </c:pt>
                <c:pt idx="4224">
                  <c:v>1030</c:v>
                </c:pt>
                <c:pt idx="4225">
                  <c:v>1030</c:v>
                </c:pt>
                <c:pt idx="4226">
                  <c:v>1020</c:v>
                </c:pt>
                <c:pt idx="4227">
                  <c:v>1020</c:v>
                </c:pt>
                <c:pt idx="4228">
                  <c:v>1020</c:v>
                </c:pt>
                <c:pt idx="4229">
                  <c:v>1020</c:v>
                </c:pt>
                <c:pt idx="4230">
                  <c:v>1020</c:v>
                </c:pt>
                <c:pt idx="4231">
                  <c:v>1020</c:v>
                </c:pt>
                <c:pt idx="4232">
                  <c:v>1020</c:v>
                </c:pt>
                <c:pt idx="4233">
                  <c:v>1020</c:v>
                </c:pt>
                <c:pt idx="4234">
                  <c:v>1010</c:v>
                </c:pt>
                <c:pt idx="4235">
                  <c:v>1010</c:v>
                </c:pt>
                <c:pt idx="4236">
                  <c:v>1010</c:v>
                </c:pt>
                <c:pt idx="4237">
                  <c:v>1010</c:v>
                </c:pt>
                <c:pt idx="4238">
                  <c:v>1010</c:v>
                </c:pt>
                <c:pt idx="4239">
                  <c:v>1010</c:v>
                </c:pt>
                <c:pt idx="4240">
                  <c:v>1000</c:v>
                </c:pt>
                <c:pt idx="4241">
                  <c:v>1000</c:v>
                </c:pt>
                <c:pt idx="4242">
                  <c:v>992</c:v>
                </c:pt>
                <c:pt idx="4243">
                  <c:v>992</c:v>
                </c:pt>
                <c:pt idx="4244">
                  <c:v>992</c:v>
                </c:pt>
                <c:pt idx="4245">
                  <c:v>985</c:v>
                </c:pt>
                <c:pt idx="4246">
                  <c:v>985</c:v>
                </c:pt>
                <c:pt idx="4247">
                  <c:v>985</c:v>
                </c:pt>
                <c:pt idx="4248">
                  <c:v>977</c:v>
                </c:pt>
                <c:pt idx="4249">
                  <c:v>977</c:v>
                </c:pt>
                <c:pt idx="4250">
                  <c:v>970</c:v>
                </c:pt>
                <c:pt idx="4251">
                  <c:v>970</c:v>
                </c:pt>
                <c:pt idx="4252">
                  <c:v>962</c:v>
                </c:pt>
                <c:pt idx="4253">
                  <c:v>962</c:v>
                </c:pt>
                <c:pt idx="4254">
                  <c:v>962</c:v>
                </c:pt>
                <c:pt idx="4255">
                  <c:v>955</c:v>
                </c:pt>
                <c:pt idx="4256">
                  <c:v>955</c:v>
                </c:pt>
                <c:pt idx="4257">
                  <c:v>955</c:v>
                </c:pt>
                <c:pt idx="4258">
                  <c:v>955</c:v>
                </c:pt>
                <c:pt idx="4259">
                  <c:v>948</c:v>
                </c:pt>
                <c:pt idx="4260">
                  <c:v>948</c:v>
                </c:pt>
                <c:pt idx="4261">
                  <c:v>940</c:v>
                </c:pt>
                <c:pt idx="4262">
                  <c:v>940</c:v>
                </c:pt>
                <c:pt idx="4263">
                  <c:v>940</c:v>
                </c:pt>
                <c:pt idx="4264">
                  <c:v>933</c:v>
                </c:pt>
                <c:pt idx="4265">
                  <c:v>933</c:v>
                </c:pt>
                <c:pt idx="4266">
                  <c:v>926</c:v>
                </c:pt>
                <c:pt idx="4267">
                  <c:v>926</c:v>
                </c:pt>
                <c:pt idx="4268">
                  <c:v>926</c:v>
                </c:pt>
                <c:pt idx="4269">
                  <c:v>926</c:v>
                </c:pt>
                <c:pt idx="4270">
                  <c:v>926</c:v>
                </c:pt>
                <c:pt idx="4271">
                  <c:v>933</c:v>
                </c:pt>
                <c:pt idx="4272">
                  <c:v>940</c:v>
                </c:pt>
                <c:pt idx="4273">
                  <c:v>940</c:v>
                </c:pt>
                <c:pt idx="4274">
                  <c:v>948</c:v>
                </c:pt>
                <c:pt idx="4275">
                  <c:v>948</c:v>
                </c:pt>
                <c:pt idx="4276">
                  <c:v>955</c:v>
                </c:pt>
                <c:pt idx="4277">
                  <c:v>962</c:v>
                </c:pt>
                <c:pt idx="4278">
                  <c:v>970</c:v>
                </c:pt>
                <c:pt idx="4279">
                  <c:v>977</c:v>
                </c:pt>
                <c:pt idx="4280">
                  <c:v>985</c:v>
                </c:pt>
                <c:pt idx="4281">
                  <c:v>992</c:v>
                </c:pt>
                <c:pt idx="4282">
                  <c:v>1000</c:v>
                </c:pt>
                <c:pt idx="4283">
                  <c:v>1010</c:v>
                </c:pt>
                <c:pt idx="4284">
                  <c:v>1020</c:v>
                </c:pt>
                <c:pt idx="4285">
                  <c:v>1020</c:v>
                </c:pt>
                <c:pt idx="4286">
                  <c:v>1020</c:v>
                </c:pt>
                <c:pt idx="4287">
                  <c:v>1020</c:v>
                </c:pt>
                <c:pt idx="4288">
                  <c:v>1020</c:v>
                </c:pt>
                <c:pt idx="4289">
                  <c:v>1030</c:v>
                </c:pt>
                <c:pt idx="4290">
                  <c:v>1030</c:v>
                </c:pt>
                <c:pt idx="4291">
                  <c:v>1030</c:v>
                </c:pt>
                <c:pt idx="4292">
                  <c:v>1030</c:v>
                </c:pt>
                <c:pt idx="4293">
                  <c:v>1040</c:v>
                </c:pt>
                <c:pt idx="4294">
                  <c:v>1040</c:v>
                </c:pt>
                <c:pt idx="4295">
                  <c:v>1040</c:v>
                </c:pt>
                <c:pt idx="4296">
                  <c:v>1040</c:v>
                </c:pt>
                <c:pt idx="4297">
                  <c:v>1040</c:v>
                </c:pt>
                <c:pt idx="4298">
                  <c:v>1040</c:v>
                </c:pt>
                <c:pt idx="4299">
                  <c:v>1040</c:v>
                </c:pt>
                <c:pt idx="4300">
                  <c:v>1040</c:v>
                </c:pt>
                <c:pt idx="4301">
                  <c:v>1040</c:v>
                </c:pt>
                <c:pt idx="4302">
                  <c:v>1040</c:v>
                </c:pt>
                <c:pt idx="4303">
                  <c:v>1040</c:v>
                </c:pt>
                <c:pt idx="4304">
                  <c:v>1040</c:v>
                </c:pt>
                <c:pt idx="4305">
                  <c:v>1040</c:v>
                </c:pt>
                <c:pt idx="4306">
                  <c:v>1040</c:v>
                </c:pt>
                <c:pt idx="4307">
                  <c:v>1040</c:v>
                </c:pt>
                <c:pt idx="4308">
                  <c:v>1040</c:v>
                </c:pt>
                <c:pt idx="4309">
                  <c:v>1030</c:v>
                </c:pt>
                <c:pt idx="4310">
                  <c:v>1020</c:v>
                </c:pt>
                <c:pt idx="4311">
                  <c:v>1010</c:v>
                </c:pt>
                <c:pt idx="4312">
                  <c:v>1000</c:v>
                </c:pt>
                <c:pt idx="4313">
                  <c:v>992</c:v>
                </c:pt>
                <c:pt idx="4314">
                  <c:v>985</c:v>
                </c:pt>
                <c:pt idx="4315">
                  <c:v>977</c:v>
                </c:pt>
                <c:pt idx="4316">
                  <c:v>977</c:v>
                </c:pt>
                <c:pt idx="4317">
                  <c:v>977</c:v>
                </c:pt>
                <c:pt idx="4318">
                  <c:v>977</c:v>
                </c:pt>
                <c:pt idx="4319">
                  <c:v>977</c:v>
                </c:pt>
                <c:pt idx="4320">
                  <c:v>977</c:v>
                </c:pt>
                <c:pt idx="4321">
                  <c:v>970</c:v>
                </c:pt>
                <c:pt idx="4322">
                  <c:v>955</c:v>
                </c:pt>
                <c:pt idx="4323">
                  <c:v>940</c:v>
                </c:pt>
                <c:pt idx="4324">
                  <c:v>933</c:v>
                </c:pt>
                <c:pt idx="4325">
                  <c:v>919</c:v>
                </c:pt>
                <c:pt idx="4326">
                  <c:v>897</c:v>
                </c:pt>
                <c:pt idx="4327">
                  <c:v>890</c:v>
                </c:pt>
                <c:pt idx="4328">
                  <c:v>883</c:v>
                </c:pt>
                <c:pt idx="4329">
                  <c:v>876</c:v>
                </c:pt>
                <c:pt idx="4330">
                  <c:v>876</c:v>
                </c:pt>
                <c:pt idx="4331">
                  <c:v>869</c:v>
                </c:pt>
                <c:pt idx="4332">
                  <c:v>869</c:v>
                </c:pt>
                <c:pt idx="4333">
                  <c:v>869</c:v>
                </c:pt>
                <c:pt idx="4334">
                  <c:v>876</c:v>
                </c:pt>
                <c:pt idx="4335">
                  <c:v>876</c:v>
                </c:pt>
                <c:pt idx="4336">
                  <c:v>883</c:v>
                </c:pt>
                <c:pt idx="4337">
                  <c:v>890</c:v>
                </c:pt>
                <c:pt idx="4338">
                  <c:v>897</c:v>
                </c:pt>
                <c:pt idx="4339">
                  <c:v>897</c:v>
                </c:pt>
                <c:pt idx="4340">
                  <c:v>904</c:v>
                </c:pt>
                <c:pt idx="4341">
                  <c:v>911</c:v>
                </c:pt>
                <c:pt idx="4342">
                  <c:v>919</c:v>
                </c:pt>
                <c:pt idx="4343">
                  <c:v>919</c:v>
                </c:pt>
                <c:pt idx="4344">
                  <c:v>926</c:v>
                </c:pt>
                <c:pt idx="4345">
                  <c:v>919</c:v>
                </c:pt>
                <c:pt idx="4346">
                  <c:v>919</c:v>
                </c:pt>
                <c:pt idx="4347">
                  <c:v>911</c:v>
                </c:pt>
                <c:pt idx="4348">
                  <c:v>911</c:v>
                </c:pt>
                <c:pt idx="4349">
                  <c:v>911</c:v>
                </c:pt>
                <c:pt idx="4350">
                  <c:v>926</c:v>
                </c:pt>
                <c:pt idx="4351">
                  <c:v>940</c:v>
                </c:pt>
                <c:pt idx="4352">
                  <c:v>948</c:v>
                </c:pt>
                <c:pt idx="4353">
                  <c:v>962</c:v>
                </c:pt>
                <c:pt idx="4354">
                  <c:v>962</c:v>
                </c:pt>
                <c:pt idx="4355">
                  <c:v>970</c:v>
                </c:pt>
                <c:pt idx="4356">
                  <c:v>970</c:v>
                </c:pt>
                <c:pt idx="4357">
                  <c:v>962</c:v>
                </c:pt>
                <c:pt idx="4358">
                  <c:v>955</c:v>
                </c:pt>
                <c:pt idx="4359">
                  <c:v>948</c:v>
                </c:pt>
                <c:pt idx="4360">
                  <c:v>940</c:v>
                </c:pt>
                <c:pt idx="4361">
                  <c:v>933</c:v>
                </c:pt>
                <c:pt idx="4362">
                  <c:v>933</c:v>
                </c:pt>
                <c:pt idx="4363">
                  <c:v>933</c:v>
                </c:pt>
                <c:pt idx="4364">
                  <c:v>926</c:v>
                </c:pt>
                <c:pt idx="4365">
                  <c:v>926</c:v>
                </c:pt>
                <c:pt idx="4366">
                  <c:v>926</c:v>
                </c:pt>
                <c:pt idx="4367">
                  <c:v>926</c:v>
                </c:pt>
                <c:pt idx="4368">
                  <c:v>926</c:v>
                </c:pt>
                <c:pt idx="4369">
                  <c:v>926</c:v>
                </c:pt>
                <c:pt idx="4370">
                  <c:v>926</c:v>
                </c:pt>
                <c:pt idx="4371">
                  <c:v>926</c:v>
                </c:pt>
                <c:pt idx="4372">
                  <c:v>926</c:v>
                </c:pt>
                <c:pt idx="4373">
                  <c:v>919</c:v>
                </c:pt>
                <c:pt idx="4374">
                  <c:v>919</c:v>
                </c:pt>
                <c:pt idx="4375">
                  <c:v>919</c:v>
                </c:pt>
                <c:pt idx="4376">
                  <c:v>919</c:v>
                </c:pt>
                <c:pt idx="4377">
                  <c:v>919</c:v>
                </c:pt>
                <c:pt idx="4378">
                  <c:v>919</c:v>
                </c:pt>
                <c:pt idx="4379">
                  <c:v>911</c:v>
                </c:pt>
                <c:pt idx="4380">
                  <c:v>911</c:v>
                </c:pt>
                <c:pt idx="4381">
                  <c:v>904</c:v>
                </c:pt>
                <c:pt idx="4382">
                  <c:v>904</c:v>
                </c:pt>
                <c:pt idx="4383">
                  <c:v>897</c:v>
                </c:pt>
                <c:pt idx="4384">
                  <c:v>890</c:v>
                </c:pt>
                <c:pt idx="4385">
                  <c:v>883</c:v>
                </c:pt>
                <c:pt idx="4386">
                  <c:v>876</c:v>
                </c:pt>
                <c:pt idx="4387">
                  <c:v>876</c:v>
                </c:pt>
                <c:pt idx="4388">
                  <c:v>869</c:v>
                </c:pt>
                <c:pt idx="4389">
                  <c:v>862</c:v>
                </c:pt>
                <c:pt idx="4390">
                  <c:v>848</c:v>
                </c:pt>
                <c:pt idx="4391">
                  <c:v>841</c:v>
                </c:pt>
                <c:pt idx="4392">
                  <c:v>828</c:v>
                </c:pt>
                <c:pt idx="4393">
                  <c:v>821</c:v>
                </c:pt>
                <c:pt idx="4394">
                  <c:v>821</c:v>
                </c:pt>
                <c:pt idx="4395">
                  <c:v>807</c:v>
                </c:pt>
                <c:pt idx="4396">
                  <c:v>807</c:v>
                </c:pt>
                <c:pt idx="4397">
                  <c:v>801</c:v>
                </c:pt>
                <c:pt idx="4398">
                  <c:v>794</c:v>
                </c:pt>
                <c:pt idx="4399">
                  <c:v>794</c:v>
                </c:pt>
                <c:pt idx="4400">
                  <c:v>787</c:v>
                </c:pt>
                <c:pt idx="4401">
                  <c:v>774</c:v>
                </c:pt>
                <c:pt idx="4402">
                  <c:v>742</c:v>
                </c:pt>
                <c:pt idx="4403">
                  <c:v>729</c:v>
                </c:pt>
                <c:pt idx="4404">
                  <c:v>729</c:v>
                </c:pt>
                <c:pt idx="4405">
                  <c:v>742</c:v>
                </c:pt>
                <c:pt idx="4406">
                  <c:v>755</c:v>
                </c:pt>
                <c:pt idx="4407">
                  <c:v>768</c:v>
                </c:pt>
                <c:pt idx="4408">
                  <c:v>768</c:v>
                </c:pt>
                <c:pt idx="4409">
                  <c:v>755</c:v>
                </c:pt>
                <c:pt idx="4410">
                  <c:v>748</c:v>
                </c:pt>
                <c:pt idx="4411">
                  <c:v>742</c:v>
                </c:pt>
                <c:pt idx="4412">
                  <c:v>735</c:v>
                </c:pt>
                <c:pt idx="4413">
                  <c:v>735</c:v>
                </c:pt>
                <c:pt idx="4414">
                  <c:v>729</c:v>
                </c:pt>
                <c:pt idx="4415">
                  <c:v>742</c:v>
                </c:pt>
                <c:pt idx="4416">
                  <c:v>761</c:v>
                </c:pt>
                <c:pt idx="4417">
                  <c:v>755</c:v>
                </c:pt>
                <c:pt idx="4418">
                  <c:v>748</c:v>
                </c:pt>
                <c:pt idx="4419">
                  <c:v>748</c:v>
                </c:pt>
                <c:pt idx="4420">
                  <c:v>748</c:v>
                </c:pt>
                <c:pt idx="4421">
                  <c:v>742</c:v>
                </c:pt>
                <c:pt idx="4422">
                  <c:v>748</c:v>
                </c:pt>
                <c:pt idx="4423">
                  <c:v>748</c:v>
                </c:pt>
                <c:pt idx="4424">
                  <c:v>748</c:v>
                </c:pt>
                <c:pt idx="4425">
                  <c:v>748</c:v>
                </c:pt>
                <c:pt idx="4426">
                  <c:v>748</c:v>
                </c:pt>
                <c:pt idx="4427">
                  <c:v>748</c:v>
                </c:pt>
                <c:pt idx="4428">
                  <c:v>748</c:v>
                </c:pt>
                <c:pt idx="4429">
                  <c:v>748</c:v>
                </c:pt>
                <c:pt idx="4430">
                  <c:v>748</c:v>
                </c:pt>
                <c:pt idx="4431">
                  <c:v>748</c:v>
                </c:pt>
                <c:pt idx="4432">
                  <c:v>755</c:v>
                </c:pt>
                <c:pt idx="4433">
                  <c:v>755</c:v>
                </c:pt>
                <c:pt idx="4434">
                  <c:v>761</c:v>
                </c:pt>
                <c:pt idx="4435">
                  <c:v>761</c:v>
                </c:pt>
                <c:pt idx="4436">
                  <c:v>768</c:v>
                </c:pt>
                <c:pt idx="4437">
                  <c:v>774</c:v>
                </c:pt>
                <c:pt idx="4438">
                  <c:v>787</c:v>
                </c:pt>
                <c:pt idx="4439">
                  <c:v>794</c:v>
                </c:pt>
                <c:pt idx="4440">
                  <c:v>794</c:v>
                </c:pt>
                <c:pt idx="4441">
                  <c:v>807</c:v>
                </c:pt>
                <c:pt idx="4442">
                  <c:v>821</c:v>
                </c:pt>
                <c:pt idx="4443">
                  <c:v>828</c:v>
                </c:pt>
                <c:pt idx="4444">
                  <c:v>828</c:v>
                </c:pt>
                <c:pt idx="4445">
                  <c:v>828</c:v>
                </c:pt>
                <c:pt idx="4446">
                  <c:v>828</c:v>
                </c:pt>
                <c:pt idx="4447">
                  <c:v>828</c:v>
                </c:pt>
                <c:pt idx="4448">
                  <c:v>834</c:v>
                </c:pt>
                <c:pt idx="4449">
                  <c:v>834</c:v>
                </c:pt>
                <c:pt idx="4450">
                  <c:v>841</c:v>
                </c:pt>
                <c:pt idx="4451">
                  <c:v>841</c:v>
                </c:pt>
                <c:pt idx="4452">
                  <c:v>848</c:v>
                </c:pt>
                <c:pt idx="4453">
                  <c:v>848</c:v>
                </c:pt>
                <c:pt idx="4454">
                  <c:v>848</c:v>
                </c:pt>
                <c:pt idx="4455">
                  <c:v>848</c:v>
                </c:pt>
                <c:pt idx="4456">
                  <c:v>848</c:v>
                </c:pt>
                <c:pt idx="4457">
                  <c:v>848</c:v>
                </c:pt>
                <c:pt idx="4458">
                  <c:v>848</c:v>
                </c:pt>
                <c:pt idx="4459">
                  <c:v>848</c:v>
                </c:pt>
                <c:pt idx="4460">
                  <c:v>848</c:v>
                </c:pt>
                <c:pt idx="4461">
                  <c:v>848</c:v>
                </c:pt>
                <c:pt idx="4462">
                  <c:v>848</c:v>
                </c:pt>
                <c:pt idx="4463">
                  <c:v>841</c:v>
                </c:pt>
                <c:pt idx="4464">
                  <c:v>841</c:v>
                </c:pt>
                <c:pt idx="4465">
                  <c:v>834</c:v>
                </c:pt>
                <c:pt idx="4466">
                  <c:v>828</c:v>
                </c:pt>
                <c:pt idx="4467">
                  <c:v>821</c:v>
                </c:pt>
                <c:pt idx="4468">
                  <c:v>821</c:v>
                </c:pt>
                <c:pt idx="4469">
                  <c:v>807</c:v>
                </c:pt>
                <c:pt idx="4470">
                  <c:v>787</c:v>
                </c:pt>
                <c:pt idx="4471">
                  <c:v>781</c:v>
                </c:pt>
                <c:pt idx="4472">
                  <c:v>774</c:v>
                </c:pt>
                <c:pt idx="4473">
                  <c:v>768</c:v>
                </c:pt>
                <c:pt idx="4474">
                  <c:v>768</c:v>
                </c:pt>
                <c:pt idx="4475">
                  <c:v>768</c:v>
                </c:pt>
                <c:pt idx="4476">
                  <c:v>768</c:v>
                </c:pt>
                <c:pt idx="4477">
                  <c:v>768</c:v>
                </c:pt>
                <c:pt idx="4478">
                  <c:v>768</c:v>
                </c:pt>
                <c:pt idx="4479">
                  <c:v>768</c:v>
                </c:pt>
                <c:pt idx="4480">
                  <c:v>768</c:v>
                </c:pt>
                <c:pt idx="4481">
                  <c:v>768</c:v>
                </c:pt>
                <c:pt idx="4482">
                  <c:v>768</c:v>
                </c:pt>
                <c:pt idx="4483">
                  <c:v>768</c:v>
                </c:pt>
                <c:pt idx="4484">
                  <c:v>768</c:v>
                </c:pt>
                <c:pt idx="4485">
                  <c:v>761</c:v>
                </c:pt>
                <c:pt idx="4486">
                  <c:v>755</c:v>
                </c:pt>
                <c:pt idx="4487">
                  <c:v>755</c:v>
                </c:pt>
                <c:pt idx="4488">
                  <c:v>748</c:v>
                </c:pt>
                <c:pt idx="4489">
                  <c:v>748</c:v>
                </c:pt>
                <c:pt idx="4490">
                  <c:v>742</c:v>
                </c:pt>
                <c:pt idx="4491">
                  <c:v>742</c:v>
                </c:pt>
                <c:pt idx="4492">
                  <c:v>729</c:v>
                </c:pt>
                <c:pt idx="4493">
                  <c:v>723</c:v>
                </c:pt>
                <c:pt idx="4494">
                  <c:v>717</c:v>
                </c:pt>
                <c:pt idx="4495">
                  <c:v>717</c:v>
                </c:pt>
                <c:pt idx="4496">
                  <c:v>704</c:v>
                </c:pt>
                <c:pt idx="4497">
                  <c:v>698</c:v>
                </c:pt>
                <c:pt idx="4498">
                  <c:v>698</c:v>
                </c:pt>
                <c:pt idx="4499">
                  <c:v>686</c:v>
                </c:pt>
                <c:pt idx="4500">
                  <c:v>679</c:v>
                </c:pt>
                <c:pt idx="4501">
                  <c:v>667</c:v>
                </c:pt>
                <c:pt idx="4502">
                  <c:v>661</c:v>
                </c:pt>
                <c:pt idx="4503">
                  <c:v>649</c:v>
                </c:pt>
                <c:pt idx="4504">
                  <c:v>644</c:v>
                </c:pt>
                <c:pt idx="4505">
                  <c:v>632</c:v>
                </c:pt>
                <c:pt idx="4506">
                  <c:v>632</c:v>
                </c:pt>
                <c:pt idx="4507">
                  <c:v>626</c:v>
                </c:pt>
                <c:pt idx="4508">
                  <c:v>620</c:v>
                </c:pt>
                <c:pt idx="4509">
                  <c:v>614</c:v>
                </c:pt>
                <c:pt idx="4510">
                  <c:v>614</c:v>
                </c:pt>
                <c:pt idx="4511">
                  <c:v>620</c:v>
                </c:pt>
                <c:pt idx="4512">
                  <c:v>620</c:v>
                </c:pt>
                <c:pt idx="4513">
                  <c:v>632</c:v>
                </c:pt>
                <c:pt idx="4514">
                  <c:v>632</c:v>
                </c:pt>
                <c:pt idx="4515">
                  <c:v>638</c:v>
                </c:pt>
                <c:pt idx="4516">
                  <c:v>644</c:v>
                </c:pt>
                <c:pt idx="4517">
                  <c:v>644</c:v>
                </c:pt>
                <c:pt idx="4518">
                  <c:v>644</c:v>
                </c:pt>
                <c:pt idx="4519">
                  <c:v>644</c:v>
                </c:pt>
                <c:pt idx="4520">
                  <c:v>644</c:v>
                </c:pt>
                <c:pt idx="4521">
                  <c:v>644</c:v>
                </c:pt>
                <c:pt idx="4522">
                  <c:v>644</c:v>
                </c:pt>
                <c:pt idx="4523">
                  <c:v>644</c:v>
                </c:pt>
                <c:pt idx="4524">
                  <c:v>644</c:v>
                </c:pt>
                <c:pt idx="4525">
                  <c:v>644</c:v>
                </c:pt>
                <c:pt idx="4526">
                  <c:v>644</c:v>
                </c:pt>
                <c:pt idx="4527">
                  <c:v>644</c:v>
                </c:pt>
                <c:pt idx="4528">
                  <c:v>644</c:v>
                </c:pt>
                <c:pt idx="4529">
                  <c:v>644</c:v>
                </c:pt>
                <c:pt idx="4530">
                  <c:v>644</c:v>
                </c:pt>
                <c:pt idx="4531">
                  <c:v>638</c:v>
                </c:pt>
                <c:pt idx="4532">
                  <c:v>638</c:v>
                </c:pt>
                <c:pt idx="4533">
                  <c:v>638</c:v>
                </c:pt>
                <c:pt idx="4534">
                  <c:v>638</c:v>
                </c:pt>
                <c:pt idx="4535">
                  <c:v>638</c:v>
                </c:pt>
                <c:pt idx="4536">
                  <c:v>638</c:v>
                </c:pt>
                <c:pt idx="4537">
                  <c:v>632</c:v>
                </c:pt>
                <c:pt idx="4538">
                  <c:v>632</c:v>
                </c:pt>
                <c:pt idx="4539">
                  <c:v>632</c:v>
                </c:pt>
                <c:pt idx="4540">
                  <c:v>632</c:v>
                </c:pt>
                <c:pt idx="4541">
                  <c:v>632</c:v>
                </c:pt>
                <c:pt idx="4542">
                  <c:v>632</c:v>
                </c:pt>
                <c:pt idx="4543">
                  <c:v>626</c:v>
                </c:pt>
                <c:pt idx="4544">
                  <c:v>603</c:v>
                </c:pt>
                <c:pt idx="4545">
                  <c:v>597</c:v>
                </c:pt>
                <c:pt idx="4546">
                  <c:v>620</c:v>
                </c:pt>
                <c:pt idx="4547">
                  <c:v>661</c:v>
                </c:pt>
                <c:pt idx="4548">
                  <c:v>704</c:v>
                </c:pt>
                <c:pt idx="4549">
                  <c:v>704</c:v>
                </c:pt>
                <c:pt idx="4550">
                  <c:v>679</c:v>
                </c:pt>
                <c:pt idx="4551">
                  <c:v>673</c:v>
                </c:pt>
                <c:pt idx="4552">
                  <c:v>686</c:v>
                </c:pt>
                <c:pt idx="4553">
                  <c:v>679</c:v>
                </c:pt>
                <c:pt idx="4554">
                  <c:v>673</c:v>
                </c:pt>
                <c:pt idx="4555">
                  <c:v>679</c:v>
                </c:pt>
                <c:pt idx="4556">
                  <c:v>679</c:v>
                </c:pt>
                <c:pt idx="4557">
                  <c:v>686</c:v>
                </c:pt>
                <c:pt idx="4558">
                  <c:v>692</c:v>
                </c:pt>
                <c:pt idx="4559">
                  <c:v>698</c:v>
                </c:pt>
                <c:pt idx="4560">
                  <c:v>704</c:v>
                </c:pt>
                <c:pt idx="4561">
                  <c:v>710</c:v>
                </c:pt>
                <c:pt idx="4562">
                  <c:v>710</c:v>
                </c:pt>
                <c:pt idx="4563">
                  <c:v>710</c:v>
                </c:pt>
                <c:pt idx="4564">
                  <c:v>710</c:v>
                </c:pt>
                <c:pt idx="4565">
                  <c:v>704</c:v>
                </c:pt>
                <c:pt idx="4566">
                  <c:v>704</c:v>
                </c:pt>
                <c:pt idx="4567">
                  <c:v>698</c:v>
                </c:pt>
                <c:pt idx="4568">
                  <c:v>692</c:v>
                </c:pt>
                <c:pt idx="4569">
                  <c:v>686</c:v>
                </c:pt>
                <c:pt idx="4570">
                  <c:v>686</c:v>
                </c:pt>
                <c:pt idx="4571">
                  <c:v>679</c:v>
                </c:pt>
                <c:pt idx="4572">
                  <c:v>673</c:v>
                </c:pt>
                <c:pt idx="4573">
                  <c:v>661</c:v>
                </c:pt>
                <c:pt idx="4574">
                  <c:v>649</c:v>
                </c:pt>
                <c:pt idx="4575">
                  <c:v>638</c:v>
                </c:pt>
                <c:pt idx="4576">
                  <c:v>632</c:v>
                </c:pt>
                <c:pt idx="4577">
                  <c:v>626</c:v>
                </c:pt>
                <c:pt idx="4578">
                  <c:v>620</c:v>
                </c:pt>
                <c:pt idx="4579">
                  <c:v>609</c:v>
                </c:pt>
                <c:pt idx="4580">
                  <c:v>609</c:v>
                </c:pt>
                <c:pt idx="4581">
                  <c:v>603</c:v>
                </c:pt>
                <c:pt idx="4582">
                  <c:v>597</c:v>
                </c:pt>
                <c:pt idx="4583">
                  <c:v>592</c:v>
                </c:pt>
                <c:pt idx="4584">
                  <c:v>586</c:v>
                </c:pt>
                <c:pt idx="4585">
                  <c:v>581</c:v>
                </c:pt>
                <c:pt idx="4586">
                  <c:v>575</c:v>
                </c:pt>
                <c:pt idx="4587">
                  <c:v>575</c:v>
                </c:pt>
                <c:pt idx="4588">
                  <c:v>564</c:v>
                </c:pt>
                <c:pt idx="4589">
                  <c:v>569</c:v>
                </c:pt>
                <c:pt idx="4590">
                  <c:v>569</c:v>
                </c:pt>
                <c:pt idx="4591">
                  <c:v>569</c:v>
                </c:pt>
                <c:pt idx="4592">
                  <c:v>575</c:v>
                </c:pt>
                <c:pt idx="4593">
                  <c:v>581</c:v>
                </c:pt>
                <c:pt idx="4594">
                  <c:v>575</c:v>
                </c:pt>
                <c:pt idx="4595">
                  <c:v>581</c:v>
                </c:pt>
                <c:pt idx="4596">
                  <c:v>586</c:v>
                </c:pt>
                <c:pt idx="4597">
                  <c:v>581</c:v>
                </c:pt>
                <c:pt idx="4598">
                  <c:v>581</c:v>
                </c:pt>
                <c:pt idx="4599">
                  <c:v>581</c:v>
                </c:pt>
                <c:pt idx="4600">
                  <c:v>575</c:v>
                </c:pt>
                <c:pt idx="4601">
                  <c:v>575</c:v>
                </c:pt>
                <c:pt idx="4602">
                  <c:v>575</c:v>
                </c:pt>
                <c:pt idx="4603">
                  <c:v>569</c:v>
                </c:pt>
                <c:pt idx="4604">
                  <c:v>564</c:v>
                </c:pt>
                <c:pt idx="4605">
                  <c:v>559</c:v>
                </c:pt>
                <c:pt idx="4606">
                  <c:v>559</c:v>
                </c:pt>
                <c:pt idx="4607">
                  <c:v>553</c:v>
                </c:pt>
                <c:pt idx="4608">
                  <c:v>553</c:v>
                </c:pt>
                <c:pt idx="4609">
                  <c:v>548</c:v>
                </c:pt>
                <c:pt idx="4610">
                  <c:v>542</c:v>
                </c:pt>
                <c:pt idx="4611">
                  <c:v>537</c:v>
                </c:pt>
                <c:pt idx="4612">
                  <c:v>532</c:v>
                </c:pt>
                <c:pt idx="4613">
                  <c:v>532</c:v>
                </c:pt>
                <c:pt idx="4614">
                  <c:v>532</c:v>
                </c:pt>
                <c:pt idx="4615">
                  <c:v>532</c:v>
                </c:pt>
                <c:pt idx="4616">
                  <c:v>532</c:v>
                </c:pt>
                <c:pt idx="4617">
                  <c:v>532</c:v>
                </c:pt>
                <c:pt idx="4618">
                  <c:v>532</c:v>
                </c:pt>
                <c:pt idx="4619">
                  <c:v>537</c:v>
                </c:pt>
                <c:pt idx="4620">
                  <c:v>542</c:v>
                </c:pt>
                <c:pt idx="4621">
                  <c:v>542</c:v>
                </c:pt>
                <c:pt idx="4622">
                  <c:v>542</c:v>
                </c:pt>
                <c:pt idx="4623">
                  <c:v>542</c:v>
                </c:pt>
                <c:pt idx="4624">
                  <c:v>542</c:v>
                </c:pt>
                <c:pt idx="4625">
                  <c:v>542</c:v>
                </c:pt>
                <c:pt idx="4626">
                  <c:v>542</c:v>
                </c:pt>
                <c:pt idx="4627">
                  <c:v>542</c:v>
                </c:pt>
                <c:pt idx="4628">
                  <c:v>548</c:v>
                </c:pt>
                <c:pt idx="4629">
                  <c:v>548</c:v>
                </c:pt>
                <c:pt idx="4630">
                  <c:v>542</c:v>
                </c:pt>
                <c:pt idx="4631">
                  <c:v>564</c:v>
                </c:pt>
                <c:pt idx="4632">
                  <c:v>603</c:v>
                </c:pt>
                <c:pt idx="4633">
                  <c:v>649</c:v>
                </c:pt>
                <c:pt idx="4634">
                  <c:v>679</c:v>
                </c:pt>
                <c:pt idx="4635">
                  <c:v>717</c:v>
                </c:pt>
                <c:pt idx="4636">
                  <c:v>735</c:v>
                </c:pt>
                <c:pt idx="4637">
                  <c:v>710</c:v>
                </c:pt>
                <c:pt idx="4638">
                  <c:v>679</c:v>
                </c:pt>
                <c:pt idx="4639">
                  <c:v>655</c:v>
                </c:pt>
                <c:pt idx="4640">
                  <c:v>644</c:v>
                </c:pt>
                <c:pt idx="4641">
                  <c:v>638</c:v>
                </c:pt>
                <c:pt idx="4642">
                  <c:v>649</c:v>
                </c:pt>
                <c:pt idx="4643">
                  <c:v>655</c:v>
                </c:pt>
                <c:pt idx="4644">
                  <c:v>698</c:v>
                </c:pt>
                <c:pt idx="4645">
                  <c:v>755</c:v>
                </c:pt>
                <c:pt idx="4646">
                  <c:v>761</c:v>
                </c:pt>
                <c:pt idx="4647">
                  <c:v>748</c:v>
                </c:pt>
                <c:pt idx="4648">
                  <c:v>729</c:v>
                </c:pt>
                <c:pt idx="4649">
                  <c:v>723</c:v>
                </c:pt>
                <c:pt idx="4650">
                  <c:v>717</c:v>
                </c:pt>
                <c:pt idx="4651">
                  <c:v>717</c:v>
                </c:pt>
                <c:pt idx="4652">
                  <c:v>723</c:v>
                </c:pt>
                <c:pt idx="4653">
                  <c:v>735</c:v>
                </c:pt>
                <c:pt idx="4654">
                  <c:v>742</c:v>
                </c:pt>
                <c:pt idx="4655">
                  <c:v>748</c:v>
                </c:pt>
                <c:pt idx="4656">
                  <c:v>748</c:v>
                </c:pt>
                <c:pt idx="4657">
                  <c:v>748</c:v>
                </c:pt>
                <c:pt idx="4658">
                  <c:v>742</c:v>
                </c:pt>
                <c:pt idx="4659">
                  <c:v>742</c:v>
                </c:pt>
                <c:pt idx="4660">
                  <c:v>735</c:v>
                </c:pt>
                <c:pt idx="4661">
                  <c:v>729</c:v>
                </c:pt>
                <c:pt idx="4662">
                  <c:v>723</c:v>
                </c:pt>
                <c:pt idx="4663">
                  <c:v>717</c:v>
                </c:pt>
                <c:pt idx="4664">
                  <c:v>704</c:v>
                </c:pt>
                <c:pt idx="4665">
                  <c:v>704</c:v>
                </c:pt>
                <c:pt idx="4666">
                  <c:v>698</c:v>
                </c:pt>
                <c:pt idx="4667">
                  <c:v>698</c:v>
                </c:pt>
                <c:pt idx="4668">
                  <c:v>704</c:v>
                </c:pt>
                <c:pt idx="4669">
                  <c:v>704</c:v>
                </c:pt>
                <c:pt idx="4670">
                  <c:v>710</c:v>
                </c:pt>
                <c:pt idx="4671">
                  <c:v>723</c:v>
                </c:pt>
                <c:pt idx="4672">
                  <c:v>755</c:v>
                </c:pt>
                <c:pt idx="4673">
                  <c:v>807</c:v>
                </c:pt>
                <c:pt idx="4674">
                  <c:v>862</c:v>
                </c:pt>
                <c:pt idx="4675">
                  <c:v>933</c:v>
                </c:pt>
                <c:pt idx="4676">
                  <c:v>1020</c:v>
                </c:pt>
                <c:pt idx="4677">
                  <c:v>1110</c:v>
                </c:pt>
                <c:pt idx="4678">
                  <c:v>1180</c:v>
                </c:pt>
                <c:pt idx="4679">
                  <c:v>1240</c:v>
                </c:pt>
                <c:pt idx="4680">
                  <c:v>1300</c:v>
                </c:pt>
                <c:pt idx="4681">
                  <c:v>1360</c:v>
                </c:pt>
                <c:pt idx="4682">
                  <c:v>1400</c:v>
                </c:pt>
                <c:pt idx="4683">
                  <c:v>1440</c:v>
                </c:pt>
                <c:pt idx="4684">
                  <c:v>1470</c:v>
                </c:pt>
                <c:pt idx="4685">
                  <c:v>1490</c:v>
                </c:pt>
                <c:pt idx="4686">
                  <c:v>1520</c:v>
                </c:pt>
                <c:pt idx="4687">
                  <c:v>1530</c:v>
                </c:pt>
                <c:pt idx="4688">
                  <c:v>1550</c:v>
                </c:pt>
                <c:pt idx="4689">
                  <c:v>1570</c:v>
                </c:pt>
                <c:pt idx="4690">
                  <c:v>1590</c:v>
                </c:pt>
                <c:pt idx="4691">
                  <c:v>1600</c:v>
                </c:pt>
                <c:pt idx="4692">
                  <c:v>1610</c:v>
                </c:pt>
                <c:pt idx="4693">
                  <c:v>1620</c:v>
                </c:pt>
                <c:pt idx="4694">
                  <c:v>1630</c:v>
                </c:pt>
                <c:pt idx="4695">
                  <c:v>1640</c:v>
                </c:pt>
                <c:pt idx="4696">
                  <c:v>1660</c:v>
                </c:pt>
                <c:pt idx="4697">
                  <c:v>1660</c:v>
                </c:pt>
                <c:pt idx="4698">
                  <c:v>1670</c:v>
                </c:pt>
                <c:pt idx="4699">
                  <c:v>1670</c:v>
                </c:pt>
                <c:pt idx="4700">
                  <c:v>1680</c:v>
                </c:pt>
                <c:pt idx="4701">
                  <c:v>1690</c:v>
                </c:pt>
                <c:pt idx="4702">
                  <c:v>1690</c:v>
                </c:pt>
                <c:pt idx="4703">
                  <c:v>1690</c:v>
                </c:pt>
                <c:pt idx="4704">
                  <c:v>1690</c:v>
                </c:pt>
                <c:pt idx="4705">
                  <c:v>1700</c:v>
                </c:pt>
                <c:pt idx="4706">
                  <c:v>1700</c:v>
                </c:pt>
                <c:pt idx="4707">
                  <c:v>1700</c:v>
                </c:pt>
                <c:pt idx="4708">
                  <c:v>1690</c:v>
                </c:pt>
                <c:pt idx="4709">
                  <c:v>1700</c:v>
                </c:pt>
                <c:pt idx="4710">
                  <c:v>1700</c:v>
                </c:pt>
                <c:pt idx="4711">
                  <c:v>1700</c:v>
                </c:pt>
                <c:pt idx="4712">
                  <c:v>1690</c:v>
                </c:pt>
                <c:pt idx="4713">
                  <c:v>1690</c:v>
                </c:pt>
                <c:pt idx="4714">
                  <c:v>1690</c:v>
                </c:pt>
                <c:pt idx="4715">
                  <c:v>1680</c:v>
                </c:pt>
                <c:pt idx="4716">
                  <c:v>1670</c:v>
                </c:pt>
                <c:pt idx="4717">
                  <c:v>1670</c:v>
                </c:pt>
                <c:pt idx="4718">
                  <c:v>1660</c:v>
                </c:pt>
                <c:pt idx="4719">
                  <c:v>1650</c:v>
                </c:pt>
                <c:pt idx="4720">
                  <c:v>1650</c:v>
                </c:pt>
                <c:pt idx="4721">
                  <c:v>1640</c:v>
                </c:pt>
                <c:pt idx="4722">
                  <c:v>1620</c:v>
                </c:pt>
                <c:pt idx="4723">
                  <c:v>1620</c:v>
                </c:pt>
                <c:pt idx="4724">
                  <c:v>1610</c:v>
                </c:pt>
                <c:pt idx="4725">
                  <c:v>1600</c:v>
                </c:pt>
                <c:pt idx="4726">
                  <c:v>1590</c:v>
                </c:pt>
                <c:pt idx="4727">
                  <c:v>1570</c:v>
                </c:pt>
                <c:pt idx="4728">
                  <c:v>1560</c:v>
                </c:pt>
                <c:pt idx="4729">
                  <c:v>1550</c:v>
                </c:pt>
                <c:pt idx="4730">
                  <c:v>1530</c:v>
                </c:pt>
                <c:pt idx="4731">
                  <c:v>1520</c:v>
                </c:pt>
                <c:pt idx="4732">
                  <c:v>1510</c:v>
                </c:pt>
                <c:pt idx="4733">
                  <c:v>1490</c:v>
                </c:pt>
                <c:pt idx="4734">
                  <c:v>1490</c:v>
                </c:pt>
                <c:pt idx="4735">
                  <c:v>1470</c:v>
                </c:pt>
                <c:pt idx="4736">
                  <c:v>1460</c:v>
                </c:pt>
                <c:pt idx="4737">
                  <c:v>1450</c:v>
                </c:pt>
                <c:pt idx="4738">
                  <c:v>1410</c:v>
                </c:pt>
                <c:pt idx="4739">
                  <c:v>1400</c:v>
                </c:pt>
                <c:pt idx="4740">
                  <c:v>1410</c:v>
                </c:pt>
                <c:pt idx="4741">
                  <c:v>1400</c:v>
                </c:pt>
                <c:pt idx="4742">
                  <c:v>1390</c:v>
                </c:pt>
                <c:pt idx="4743">
                  <c:v>1370</c:v>
                </c:pt>
                <c:pt idx="4744">
                  <c:v>1360</c:v>
                </c:pt>
                <c:pt idx="4745">
                  <c:v>1340</c:v>
                </c:pt>
                <c:pt idx="4746">
                  <c:v>1310</c:v>
                </c:pt>
                <c:pt idx="4747">
                  <c:v>1270</c:v>
                </c:pt>
                <c:pt idx="4748">
                  <c:v>1270</c:v>
                </c:pt>
                <c:pt idx="4749">
                  <c:v>1280</c:v>
                </c:pt>
                <c:pt idx="4750">
                  <c:v>1280</c:v>
                </c:pt>
                <c:pt idx="4751">
                  <c:v>1280</c:v>
                </c:pt>
                <c:pt idx="4752">
                  <c:v>1270</c:v>
                </c:pt>
                <c:pt idx="4753">
                  <c:v>1260</c:v>
                </c:pt>
                <c:pt idx="4754">
                  <c:v>1260</c:v>
                </c:pt>
                <c:pt idx="4755">
                  <c:v>1250</c:v>
                </c:pt>
                <c:pt idx="4756">
                  <c:v>1250</c:v>
                </c:pt>
                <c:pt idx="4757">
                  <c:v>1250</c:v>
                </c:pt>
                <c:pt idx="4758">
                  <c:v>1250</c:v>
                </c:pt>
                <c:pt idx="4759">
                  <c:v>1250</c:v>
                </c:pt>
                <c:pt idx="4760">
                  <c:v>1250</c:v>
                </c:pt>
                <c:pt idx="4761">
                  <c:v>1250</c:v>
                </c:pt>
                <c:pt idx="4762">
                  <c:v>1250</c:v>
                </c:pt>
                <c:pt idx="4763">
                  <c:v>1240</c:v>
                </c:pt>
                <c:pt idx="4764">
                  <c:v>1240</c:v>
                </c:pt>
                <c:pt idx="4765">
                  <c:v>1240</c:v>
                </c:pt>
                <c:pt idx="4766">
                  <c:v>1230</c:v>
                </c:pt>
                <c:pt idx="4767">
                  <c:v>1230</c:v>
                </c:pt>
                <c:pt idx="4768">
                  <c:v>1220</c:v>
                </c:pt>
                <c:pt idx="4769">
                  <c:v>1220</c:v>
                </c:pt>
                <c:pt idx="4770">
                  <c:v>1220</c:v>
                </c:pt>
                <c:pt idx="4771">
                  <c:v>1210</c:v>
                </c:pt>
                <c:pt idx="4772">
                  <c:v>1210</c:v>
                </c:pt>
                <c:pt idx="4773">
                  <c:v>1200</c:v>
                </c:pt>
                <c:pt idx="4774">
                  <c:v>1200</c:v>
                </c:pt>
                <c:pt idx="4775">
                  <c:v>1190</c:v>
                </c:pt>
                <c:pt idx="4777">
                  <c:v>1180</c:v>
                </c:pt>
                <c:pt idx="4778">
                  <c:v>1170</c:v>
                </c:pt>
                <c:pt idx="4779">
                  <c:v>1170</c:v>
                </c:pt>
                <c:pt idx="4780">
                  <c:v>1170</c:v>
                </c:pt>
                <c:pt idx="4781">
                  <c:v>1160</c:v>
                </c:pt>
                <c:pt idx="4782">
                  <c:v>1150</c:v>
                </c:pt>
                <c:pt idx="4783">
                  <c:v>1150</c:v>
                </c:pt>
                <c:pt idx="4784">
                  <c:v>1140</c:v>
                </c:pt>
                <c:pt idx="4785">
                  <c:v>1140</c:v>
                </c:pt>
                <c:pt idx="4786">
                  <c:v>1130</c:v>
                </c:pt>
                <c:pt idx="4787">
                  <c:v>1130</c:v>
                </c:pt>
                <c:pt idx="4788">
                  <c:v>1120</c:v>
                </c:pt>
                <c:pt idx="4789">
                  <c:v>1100</c:v>
                </c:pt>
                <c:pt idx="4790">
                  <c:v>1100</c:v>
                </c:pt>
                <c:pt idx="4791">
                  <c:v>1090</c:v>
                </c:pt>
                <c:pt idx="4792">
                  <c:v>1080</c:v>
                </c:pt>
                <c:pt idx="4793">
                  <c:v>1060</c:v>
                </c:pt>
                <c:pt idx="4794">
                  <c:v>1040</c:v>
                </c:pt>
                <c:pt idx="4795">
                  <c:v>1020</c:v>
                </c:pt>
                <c:pt idx="4796">
                  <c:v>1000</c:v>
                </c:pt>
                <c:pt idx="4797">
                  <c:v>985</c:v>
                </c:pt>
                <c:pt idx="4798">
                  <c:v>977</c:v>
                </c:pt>
                <c:pt idx="4799">
                  <c:v>970</c:v>
                </c:pt>
                <c:pt idx="4800">
                  <c:v>970</c:v>
                </c:pt>
                <c:pt idx="4801">
                  <c:v>985</c:v>
                </c:pt>
                <c:pt idx="4802">
                  <c:v>1010</c:v>
                </c:pt>
                <c:pt idx="4803">
                  <c:v>1020</c:v>
                </c:pt>
                <c:pt idx="4804">
                  <c:v>1040</c:v>
                </c:pt>
                <c:pt idx="4805">
                  <c:v>1050</c:v>
                </c:pt>
                <c:pt idx="4806">
                  <c:v>1050</c:v>
                </c:pt>
                <c:pt idx="4807">
                  <c:v>1050</c:v>
                </c:pt>
                <c:pt idx="4808">
                  <c:v>1060</c:v>
                </c:pt>
                <c:pt idx="4809">
                  <c:v>1050</c:v>
                </c:pt>
                <c:pt idx="4810">
                  <c:v>1050</c:v>
                </c:pt>
                <c:pt idx="4811">
                  <c:v>1050</c:v>
                </c:pt>
                <c:pt idx="4812">
                  <c:v>1050</c:v>
                </c:pt>
                <c:pt idx="4813">
                  <c:v>1050</c:v>
                </c:pt>
                <c:pt idx="4814">
                  <c:v>1050</c:v>
                </c:pt>
                <c:pt idx="4815">
                  <c:v>1050</c:v>
                </c:pt>
                <c:pt idx="4816">
                  <c:v>1040</c:v>
                </c:pt>
                <c:pt idx="4817">
                  <c:v>1000</c:v>
                </c:pt>
                <c:pt idx="4818">
                  <c:v>1000</c:v>
                </c:pt>
                <c:pt idx="4819">
                  <c:v>1020</c:v>
                </c:pt>
                <c:pt idx="4820">
                  <c:v>1030</c:v>
                </c:pt>
                <c:pt idx="4821">
                  <c:v>1050</c:v>
                </c:pt>
                <c:pt idx="4822">
                  <c:v>1050</c:v>
                </c:pt>
                <c:pt idx="4823">
                  <c:v>1050</c:v>
                </c:pt>
                <c:pt idx="4824">
                  <c:v>1050</c:v>
                </c:pt>
                <c:pt idx="4825">
                  <c:v>1030</c:v>
                </c:pt>
                <c:pt idx="4826">
                  <c:v>1020</c:v>
                </c:pt>
                <c:pt idx="4827">
                  <c:v>1020</c:v>
                </c:pt>
                <c:pt idx="4828">
                  <c:v>1020</c:v>
                </c:pt>
                <c:pt idx="4829">
                  <c:v>1020</c:v>
                </c:pt>
                <c:pt idx="4830">
                  <c:v>1010</c:v>
                </c:pt>
                <c:pt idx="4831">
                  <c:v>1000</c:v>
                </c:pt>
                <c:pt idx="4832">
                  <c:v>1010</c:v>
                </c:pt>
                <c:pt idx="4833">
                  <c:v>1000</c:v>
                </c:pt>
                <c:pt idx="4834">
                  <c:v>977</c:v>
                </c:pt>
                <c:pt idx="4835">
                  <c:v>962</c:v>
                </c:pt>
                <c:pt idx="4836">
                  <c:v>955</c:v>
                </c:pt>
                <c:pt idx="4837">
                  <c:v>955</c:v>
                </c:pt>
                <c:pt idx="4838">
                  <c:v>948</c:v>
                </c:pt>
                <c:pt idx="4839">
                  <c:v>940</c:v>
                </c:pt>
                <c:pt idx="4840">
                  <c:v>933</c:v>
                </c:pt>
                <c:pt idx="4841">
                  <c:v>919</c:v>
                </c:pt>
                <c:pt idx="4842">
                  <c:v>904</c:v>
                </c:pt>
                <c:pt idx="4843">
                  <c:v>904</c:v>
                </c:pt>
                <c:pt idx="4844">
                  <c:v>897</c:v>
                </c:pt>
                <c:pt idx="4845">
                  <c:v>897</c:v>
                </c:pt>
                <c:pt idx="4846">
                  <c:v>890</c:v>
                </c:pt>
                <c:pt idx="4847">
                  <c:v>890</c:v>
                </c:pt>
                <c:pt idx="4848">
                  <c:v>876</c:v>
                </c:pt>
                <c:pt idx="4849">
                  <c:v>869</c:v>
                </c:pt>
                <c:pt idx="4850">
                  <c:v>862</c:v>
                </c:pt>
                <c:pt idx="4851">
                  <c:v>855</c:v>
                </c:pt>
                <c:pt idx="4852">
                  <c:v>848</c:v>
                </c:pt>
                <c:pt idx="4853">
                  <c:v>841</c:v>
                </c:pt>
                <c:pt idx="4854">
                  <c:v>841</c:v>
                </c:pt>
                <c:pt idx="4855">
                  <c:v>834</c:v>
                </c:pt>
                <c:pt idx="4856">
                  <c:v>834</c:v>
                </c:pt>
                <c:pt idx="4857">
                  <c:v>834</c:v>
                </c:pt>
                <c:pt idx="4858">
                  <c:v>828</c:v>
                </c:pt>
                <c:pt idx="4859">
                  <c:v>821</c:v>
                </c:pt>
                <c:pt idx="4860">
                  <c:v>821</c:v>
                </c:pt>
                <c:pt idx="4861">
                  <c:v>821</c:v>
                </c:pt>
                <c:pt idx="4862">
                  <c:v>821</c:v>
                </c:pt>
                <c:pt idx="4863">
                  <c:v>821</c:v>
                </c:pt>
                <c:pt idx="4864">
                  <c:v>814</c:v>
                </c:pt>
                <c:pt idx="4865">
                  <c:v>814</c:v>
                </c:pt>
                <c:pt idx="4866">
                  <c:v>814</c:v>
                </c:pt>
                <c:pt idx="4867">
                  <c:v>807</c:v>
                </c:pt>
                <c:pt idx="4868">
                  <c:v>807</c:v>
                </c:pt>
                <c:pt idx="4869">
                  <c:v>807</c:v>
                </c:pt>
                <c:pt idx="4870">
                  <c:v>794</c:v>
                </c:pt>
                <c:pt idx="4871">
                  <c:v>794</c:v>
                </c:pt>
                <c:pt idx="4872">
                  <c:v>787</c:v>
                </c:pt>
                <c:pt idx="4873">
                  <c:v>781</c:v>
                </c:pt>
                <c:pt idx="4874">
                  <c:v>774</c:v>
                </c:pt>
                <c:pt idx="4875">
                  <c:v>768</c:v>
                </c:pt>
                <c:pt idx="4876">
                  <c:v>768</c:v>
                </c:pt>
                <c:pt idx="4877">
                  <c:v>761</c:v>
                </c:pt>
                <c:pt idx="4878">
                  <c:v>755</c:v>
                </c:pt>
                <c:pt idx="4879">
                  <c:v>748</c:v>
                </c:pt>
                <c:pt idx="4880">
                  <c:v>742</c:v>
                </c:pt>
                <c:pt idx="4881">
                  <c:v>735</c:v>
                </c:pt>
                <c:pt idx="4882">
                  <c:v>723</c:v>
                </c:pt>
                <c:pt idx="4883">
                  <c:v>710</c:v>
                </c:pt>
                <c:pt idx="4884">
                  <c:v>698</c:v>
                </c:pt>
                <c:pt idx="4885">
                  <c:v>686</c:v>
                </c:pt>
                <c:pt idx="4886">
                  <c:v>679</c:v>
                </c:pt>
                <c:pt idx="4887">
                  <c:v>673</c:v>
                </c:pt>
                <c:pt idx="4888">
                  <c:v>673</c:v>
                </c:pt>
                <c:pt idx="4889">
                  <c:v>667</c:v>
                </c:pt>
                <c:pt idx="4890">
                  <c:v>673</c:v>
                </c:pt>
                <c:pt idx="4891">
                  <c:v>673</c:v>
                </c:pt>
                <c:pt idx="4892">
                  <c:v>679</c:v>
                </c:pt>
                <c:pt idx="4893">
                  <c:v>686</c:v>
                </c:pt>
                <c:pt idx="4894">
                  <c:v>692</c:v>
                </c:pt>
                <c:pt idx="4895">
                  <c:v>692</c:v>
                </c:pt>
                <c:pt idx="4896">
                  <c:v>692</c:v>
                </c:pt>
                <c:pt idx="4897">
                  <c:v>698</c:v>
                </c:pt>
                <c:pt idx="4898">
                  <c:v>698</c:v>
                </c:pt>
                <c:pt idx="4899">
                  <c:v>698</c:v>
                </c:pt>
                <c:pt idx="4900">
                  <c:v>698</c:v>
                </c:pt>
                <c:pt idx="4901">
                  <c:v>698</c:v>
                </c:pt>
                <c:pt idx="4903">
                  <c:v>698</c:v>
                </c:pt>
                <c:pt idx="4904">
                  <c:v>692</c:v>
                </c:pt>
                <c:pt idx="4905">
                  <c:v>692</c:v>
                </c:pt>
                <c:pt idx="4906">
                  <c:v>686</c:v>
                </c:pt>
                <c:pt idx="4907">
                  <c:v>686</c:v>
                </c:pt>
                <c:pt idx="4908">
                  <c:v>679</c:v>
                </c:pt>
                <c:pt idx="4909">
                  <c:v>679</c:v>
                </c:pt>
                <c:pt idx="4910">
                  <c:v>679</c:v>
                </c:pt>
                <c:pt idx="4911">
                  <c:v>679</c:v>
                </c:pt>
                <c:pt idx="4912">
                  <c:v>686</c:v>
                </c:pt>
                <c:pt idx="4913">
                  <c:v>692</c:v>
                </c:pt>
                <c:pt idx="4914">
                  <c:v>698</c:v>
                </c:pt>
                <c:pt idx="4915">
                  <c:v>698</c:v>
                </c:pt>
                <c:pt idx="4916">
                  <c:v>698</c:v>
                </c:pt>
                <c:pt idx="4917">
                  <c:v>698</c:v>
                </c:pt>
                <c:pt idx="4918">
                  <c:v>692</c:v>
                </c:pt>
                <c:pt idx="4919">
                  <c:v>686</c:v>
                </c:pt>
                <c:pt idx="4920">
                  <c:v>673</c:v>
                </c:pt>
                <c:pt idx="4921">
                  <c:v>661</c:v>
                </c:pt>
                <c:pt idx="4922">
                  <c:v>655</c:v>
                </c:pt>
                <c:pt idx="4923">
                  <c:v>649</c:v>
                </c:pt>
                <c:pt idx="4924">
                  <c:v>644</c:v>
                </c:pt>
                <c:pt idx="4925">
                  <c:v>638</c:v>
                </c:pt>
                <c:pt idx="4926">
                  <c:v>638</c:v>
                </c:pt>
                <c:pt idx="4927">
                  <c:v>638</c:v>
                </c:pt>
                <c:pt idx="4928">
                  <c:v>644</c:v>
                </c:pt>
                <c:pt idx="4929">
                  <c:v>655</c:v>
                </c:pt>
                <c:pt idx="4930">
                  <c:v>661</c:v>
                </c:pt>
                <c:pt idx="4931">
                  <c:v>661</c:v>
                </c:pt>
                <c:pt idx="4932">
                  <c:v>661</c:v>
                </c:pt>
                <c:pt idx="4933">
                  <c:v>661</c:v>
                </c:pt>
                <c:pt idx="4934">
                  <c:v>661</c:v>
                </c:pt>
                <c:pt idx="4935">
                  <c:v>667</c:v>
                </c:pt>
                <c:pt idx="4936">
                  <c:v>667</c:v>
                </c:pt>
                <c:pt idx="4937">
                  <c:v>673</c:v>
                </c:pt>
                <c:pt idx="4938">
                  <c:v>679</c:v>
                </c:pt>
                <c:pt idx="4939">
                  <c:v>679</c:v>
                </c:pt>
                <c:pt idx="4940">
                  <c:v>679</c:v>
                </c:pt>
                <c:pt idx="4941">
                  <c:v>679</c:v>
                </c:pt>
                <c:pt idx="4942">
                  <c:v>679</c:v>
                </c:pt>
                <c:pt idx="4943">
                  <c:v>679</c:v>
                </c:pt>
                <c:pt idx="4944">
                  <c:v>679</c:v>
                </c:pt>
                <c:pt idx="4945">
                  <c:v>686</c:v>
                </c:pt>
                <c:pt idx="4946">
                  <c:v>692</c:v>
                </c:pt>
                <c:pt idx="4947">
                  <c:v>704</c:v>
                </c:pt>
                <c:pt idx="4948">
                  <c:v>717</c:v>
                </c:pt>
                <c:pt idx="4949">
                  <c:v>723</c:v>
                </c:pt>
                <c:pt idx="4950">
                  <c:v>729</c:v>
                </c:pt>
                <c:pt idx="4951">
                  <c:v>735</c:v>
                </c:pt>
                <c:pt idx="4952">
                  <c:v>742</c:v>
                </c:pt>
                <c:pt idx="4953">
                  <c:v>742</c:v>
                </c:pt>
                <c:pt idx="4954">
                  <c:v>748</c:v>
                </c:pt>
                <c:pt idx="4955">
                  <c:v>748</c:v>
                </c:pt>
                <c:pt idx="4956">
                  <c:v>748</c:v>
                </c:pt>
                <c:pt idx="4957">
                  <c:v>755</c:v>
                </c:pt>
                <c:pt idx="4958">
                  <c:v>748</c:v>
                </c:pt>
                <c:pt idx="4959">
                  <c:v>748</c:v>
                </c:pt>
                <c:pt idx="4960">
                  <c:v>748</c:v>
                </c:pt>
                <c:pt idx="4961">
                  <c:v>742</c:v>
                </c:pt>
                <c:pt idx="4962">
                  <c:v>742</c:v>
                </c:pt>
                <c:pt idx="4963">
                  <c:v>735</c:v>
                </c:pt>
                <c:pt idx="4964">
                  <c:v>729</c:v>
                </c:pt>
                <c:pt idx="4965">
                  <c:v>723</c:v>
                </c:pt>
                <c:pt idx="4966">
                  <c:v>717</c:v>
                </c:pt>
                <c:pt idx="4967">
                  <c:v>710</c:v>
                </c:pt>
                <c:pt idx="4968">
                  <c:v>704</c:v>
                </c:pt>
                <c:pt idx="4969">
                  <c:v>698</c:v>
                </c:pt>
                <c:pt idx="4970">
                  <c:v>692</c:v>
                </c:pt>
                <c:pt idx="4971">
                  <c:v>686</c:v>
                </c:pt>
                <c:pt idx="4972">
                  <c:v>679</c:v>
                </c:pt>
                <c:pt idx="4973">
                  <c:v>673</c:v>
                </c:pt>
                <c:pt idx="4974">
                  <c:v>673</c:v>
                </c:pt>
                <c:pt idx="4975">
                  <c:v>667</c:v>
                </c:pt>
                <c:pt idx="4976">
                  <c:v>667</c:v>
                </c:pt>
                <c:pt idx="4977">
                  <c:v>655</c:v>
                </c:pt>
                <c:pt idx="4978">
                  <c:v>638</c:v>
                </c:pt>
                <c:pt idx="4979">
                  <c:v>620</c:v>
                </c:pt>
                <c:pt idx="4980">
                  <c:v>626</c:v>
                </c:pt>
                <c:pt idx="4981">
                  <c:v>638</c:v>
                </c:pt>
                <c:pt idx="4982">
                  <c:v>638</c:v>
                </c:pt>
                <c:pt idx="4983">
                  <c:v>632</c:v>
                </c:pt>
                <c:pt idx="4984">
                  <c:v>626</c:v>
                </c:pt>
                <c:pt idx="4985">
                  <c:v>614</c:v>
                </c:pt>
                <c:pt idx="4986">
                  <c:v>609</c:v>
                </c:pt>
                <c:pt idx="4987">
                  <c:v>603</c:v>
                </c:pt>
                <c:pt idx="4988">
                  <c:v>597</c:v>
                </c:pt>
                <c:pt idx="4989">
                  <c:v>592</c:v>
                </c:pt>
                <c:pt idx="4990">
                  <c:v>581</c:v>
                </c:pt>
                <c:pt idx="4991">
                  <c:v>575</c:v>
                </c:pt>
                <c:pt idx="4992">
                  <c:v>575</c:v>
                </c:pt>
                <c:pt idx="4993">
                  <c:v>564</c:v>
                </c:pt>
                <c:pt idx="4994">
                  <c:v>564</c:v>
                </c:pt>
                <c:pt idx="4995">
                  <c:v>564</c:v>
                </c:pt>
                <c:pt idx="4996">
                  <c:v>559</c:v>
                </c:pt>
                <c:pt idx="4997">
                  <c:v>548</c:v>
                </c:pt>
                <c:pt idx="4998">
                  <c:v>537</c:v>
                </c:pt>
                <c:pt idx="4999">
                  <c:v>542</c:v>
                </c:pt>
                <c:pt idx="5000">
                  <c:v>548</c:v>
                </c:pt>
                <c:pt idx="5001">
                  <c:v>548</c:v>
                </c:pt>
                <c:pt idx="5002">
                  <c:v>548</c:v>
                </c:pt>
                <c:pt idx="5003">
                  <c:v>548</c:v>
                </c:pt>
                <c:pt idx="5004">
                  <c:v>542</c:v>
                </c:pt>
                <c:pt idx="5005">
                  <c:v>542</c:v>
                </c:pt>
                <c:pt idx="5006">
                  <c:v>542</c:v>
                </c:pt>
                <c:pt idx="5007">
                  <c:v>542</c:v>
                </c:pt>
                <c:pt idx="5008">
                  <c:v>542</c:v>
                </c:pt>
                <c:pt idx="5009">
                  <c:v>537</c:v>
                </c:pt>
                <c:pt idx="5010">
                  <c:v>542</c:v>
                </c:pt>
                <c:pt idx="5011">
                  <c:v>542</c:v>
                </c:pt>
                <c:pt idx="5012">
                  <c:v>542</c:v>
                </c:pt>
                <c:pt idx="5013">
                  <c:v>542</c:v>
                </c:pt>
                <c:pt idx="5014">
                  <c:v>542</c:v>
                </c:pt>
                <c:pt idx="5015">
                  <c:v>542</c:v>
                </c:pt>
                <c:pt idx="5016">
                  <c:v>542</c:v>
                </c:pt>
                <c:pt idx="5017">
                  <c:v>542</c:v>
                </c:pt>
                <c:pt idx="5018">
                  <c:v>537</c:v>
                </c:pt>
                <c:pt idx="5019">
                  <c:v>537</c:v>
                </c:pt>
                <c:pt idx="5020">
                  <c:v>537</c:v>
                </c:pt>
                <c:pt idx="5021">
                  <c:v>537</c:v>
                </c:pt>
                <c:pt idx="5022">
                  <c:v>537</c:v>
                </c:pt>
                <c:pt idx="5023">
                  <c:v>537</c:v>
                </c:pt>
                <c:pt idx="5024">
                  <c:v>537</c:v>
                </c:pt>
                <c:pt idx="5025">
                  <c:v>537</c:v>
                </c:pt>
                <c:pt idx="5026">
                  <c:v>537</c:v>
                </c:pt>
                <c:pt idx="5027">
                  <c:v>537</c:v>
                </c:pt>
                <c:pt idx="5028">
                  <c:v>537</c:v>
                </c:pt>
                <c:pt idx="5029">
                  <c:v>537</c:v>
                </c:pt>
                <c:pt idx="5030">
                  <c:v>537</c:v>
                </c:pt>
                <c:pt idx="5031">
                  <c:v>537</c:v>
                </c:pt>
                <c:pt idx="5032">
                  <c:v>537</c:v>
                </c:pt>
                <c:pt idx="5033">
                  <c:v>542</c:v>
                </c:pt>
                <c:pt idx="5034">
                  <c:v>548</c:v>
                </c:pt>
                <c:pt idx="5035">
                  <c:v>553</c:v>
                </c:pt>
                <c:pt idx="5036">
                  <c:v>559</c:v>
                </c:pt>
                <c:pt idx="5037">
                  <c:v>564</c:v>
                </c:pt>
                <c:pt idx="5038">
                  <c:v>575</c:v>
                </c:pt>
                <c:pt idx="5039">
                  <c:v>581</c:v>
                </c:pt>
                <c:pt idx="5040">
                  <c:v>586</c:v>
                </c:pt>
                <c:pt idx="5041">
                  <c:v>586</c:v>
                </c:pt>
                <c:pt idx="5042">
                  <c:v>592</c:v>
                </c:pt>
                <c:pt idx="5043">
                  <c:v>597</c:v>
                </c:pt>
                <c:pt idx="5044">
                  <c:v>603</c:v>
                </c:pt>
                <c:pt idx="5045">
                  <c:v>614</c:v>
                </c:pt>
                <c:pt idx="5046">
                  <c:v>620</c:v>
                </c:pt>
                <c:pt idx="5047">
                  <c:v>626</c:v>
                </c:pt>
                <c:pt idx="5048">
                  <c:v>626</c:v>
                </c:pt>
                <c:pt idx="5049">
                  <c:v>626</c:v>
                </c:pt>
                <c:pt idx="5050">
                  <c:v>626</c:v>
                </c:pt>
                <c:pt idx="5051">
                  <c:v>626</c:v>
                </c:pt>
                <c:pt idx="5052">
                  <c:v>626</c:v>
                </c:pt>
                <c:pt idx="5053">
                  <c:v>620</c:v>
                </c:pt>
                <c:pt idx="5054">
                  <c:v>620</c:v>
                </c:pt>
                <c:pt idx="5055">
                  <c:v>614</c:v>
                </c:pt>
                <c:pt idx="5056">
                  <c:v>609</c:v>
                </c:pt>
                <c:pt idx="5057">
                  <c:v>609</c:v>
                </c:pt>
                <c:pt idx="5058">
                  <c:v>603</c:v>
                </c:pt>
                <c:pt idx="5059">
                  <c:v>597</c:v>
                </c:pt>
                <c:pt idx="5060">
                  <c:v>597</c:v>
                </c:pt>
                <c:pt idx="5061">
                  <c:v>592</c:v>
                </c:pt>
                <c:pt idx="5062">
                  <c:v>581</c:v>
                </c:pt>
                <c:pt idx="5063">
                  <c:v>575</c:v>
                </c:pt>
                <c:pt idx="5064">
                  <c:v>564</c:v>
                </c:pt>
                <c:pt idx="5065">
                  <c:v>559</c:v>
                </c:pt>
                <c:pt idx="5066">
                  <c:v>553</c:v>
                </c:pt>
                <c:pt idx="5067">
                  <c:v>548</c:v>
                </c:pt>
                <c:pt idx="5068">
                  <c:v>542</c:v>
                </c:pt>
                <c:pt idx="5069">
                  <c:v>532</c:v>
                </c:pt>
                <c:pt idx="5070">
                  <c:v>526</c:v>
                </c:pt>
                <c:pt idx="5071">
                  <c:v>521</c:v>
                </c:pt>
                <c:pt idx="5072">
                  <c:v>516</c:v>
                </c:pt>
                <c:pt idx="5073">
                  <c:v>516</c:v>
                </c:pt>
                <c:pt idx="5074">
                  <c:v>511</c:v>
                </c:pt>
                <c:pt idx="5075">
                  <c:v>495</c:v>
                </c:pt>
                <c:pt idx="5076">
                  <c:v>485</c:v>
                </c:pt>
                <c:pt idx="5077">
                  <c:v>480</c:v>
                </c:pt>
                <c:pt idx="5078">
                  <c:v>480</c:v>
                </c:pt>
                <c:pt idx="5079">
                  <c:v>485</c:v>
                </c:pt>
                <c:pt idx="5080">
                  <c:v>490</c:v>
                </c:pt>
                <c:pt idx="5081">
                  <c:v>490</c:v>
                </c:pt>
                <c:pt idx="5082">
                  <c:v>490</c:v>
                </c:pt>
                <c:pt idx="5083">
                  <c:v>490</c:v>
                </c:pt>
                <c:pt idx="5084">
                  <c:v>490</c:v>
                </c:pt>
                <c:pt idx="5085">
                  <c:v>490</c:v>
                </c:pt>
                <c:pt idx="5086">
                  <c:v>490</c:v>
                </c:pt>
                <c:pt idx="5087">
                  <c:v>490</c:v>
                </c:pt>
                <c:pt idx="5088">
                  <c:v>490</c:v>
                </c:pt>
                <c:pt idx="5089">
                  <c:v>490</c:v>
                </c:pt>
                <c:pt idx="5090">
                  <c:v>485</c:v>
                </c:pt>
                <c:pt idx="5091">
                  <c:v>485</c:v>
                </c:pt>
                <c:pt idx="5092">
                  <c:v>490</c:v>
                </c:pt>
                <c:pt idx="5093">
                  <c:v>485</c:v>
                </c:pt>
                <c:pt idx="5094">
                  <c:v>485</c:v>
                </c:pt>
                <c:pt idx="5095">
                  <c:v>485</c:v>
                </c:pt>
                <c:pt idx="5096">
                  <c:v>485</c:v>
                </c:pt>
                <c:pt idx="5097">
                  <c:v>485</c:v>
                </c:pt>
                <c:pt idx="5098">
                  <c:v>480</c:v>
                </c:pt>
                <c:pt idx="5099">
                  <c:v>485</c:v>
                </c:pt>
                <c:pt idx="5100">
                  <c:v>485</c:v>
                </c:pt>
                <c:pt idx="5101">
                  <c:v>500</c:v>
                </c:pt>
                <c:pt idx="5102">
                  <c:v>506</c:v>
                </c:pt>
                <c:pt idx="5103">
                  <c:v>500</c:v>
                </c:pt>
                <c:pt idx="5104">
                  <c:v>495</c:v>
                </c:pt>
                <c:pt idx="5105">
                  <c:v>490</c:v>
                </c:pt>
                <c:pt idx="5106">
                  <c:v>485</c:v>
                </c:pt>
                <c:pt idx="5107">
                  <c:v>480</c:v>
                </c:pt>
                <c:pt idx="5108">
                  <c:v>480</c:v>
                </c:pt>
                <c:pt idx="5109">
                  <c:v>480</c:v>
                </c:pt>
                <c:pt idx="5110">
                  <c:v>480</c:v>
                </c:pt>
                <c:pt idx="5111">
                  <c:v>475</c:v>
                </c:pt>
                <c:pt idx="5112">
                  <c:v>475</c:v>
                </c:pt>
                <c:pt idx="5113">
                  <c:v>475</c:v>
                </c:pt>
                <c:pt idx="5114">
                  <c:v>475</c:v>
                </c:pt>
                <c:pt idx="5115">
                  <c:v>475</c:v>
                </c:pt>
                <c:pt idx="5116">
                  <c:v>475</c:v>
                </c:pt>
                <c:pt idx="5117">
                  <c:v>475</c:v>
                </c:pt>
                <c:pt idx="5118">
                  <c:v>475</c:v>
                </c:pt>
                <c:pt idx="5119">
                  <c:v>475</c:v>
                </c:pt>
                <c:pt idx="5120">
                  <c:v>470</c:v>
                </c:pt>
                <c:pt idx="5121">
                  <c:v>470</c:v>
                </c:pt>
                <c:pt idx="5122">
                  <c:v>470</c:v>
                </c:pt>
                <c:pt idx="5123">
                  <c:v>470</c:v>
                </c:pt>
                <c:pt idx="5124">
                  <c:v>470</c:v>
                </c:pt>
                <c:pt idx="5125">
                  <c:v>470</c:v>
                </c:pt>
                <c:pt idx="5126">
                  <c:v>470</c:v>
                </c:pt>
                <c:pt idx="5127">
                  <c:v>470</c:v>
                </c:pt>
                <c:pt idx="5128">
                  <c:v>470</c:v>
                </c:pt>
                <c:pt idx="5129">
                  <c:v>470</c:v>
                </c:pt>
                <c:pt idx="5130">
                  <c:v>470</c:v>
                </c:pt>
                <c:pt idx="5131">
                  <c:v>475</c:v>
                </c:pt>
                <c:pt idx="5132">
                  <c:v>480</c:v>
                </c:pt>
                <c:pt idx="5133">
                  <c:v>485</c:v>
                </c:pt>
                <c:pt idx="5134">
                  <c:v>490</c:v>
                </c:pt>
                <c:pt idx="5135">
                  <c:v>500</c:v>
                </c:pt>
                <c:pt idx="5136">
                  <c:v>511</c:v>
                </c:pt>
                <c:pt idx="5137">
                  <c:v>516</c:v>
                </c:pt>
                <c:pt idx="5138">
                  <c:v>521</c:v>
                </c:pt>
                <c:pt idx="5139">
                  <c:v>532</c:v>
                </c:pt>
                <c:pt idx="5140">
                  <c:v>553</c:v>
                </c:pt>
                <c:pt idx="5141">
                  <c:v>564</c:v>
                </c:pt>
                <c:pt idx="5142">
                  <c:v>569</c:v>
                </c:pt>
                <c:pt idx="5143">
                  <c:v>575</c:v>
                </c:pt>
                <c:pt idx="5145">
                  <c:v>581</c:v>
                </c:pt>
                <c:pt idx="5146">
                  <c:v>586</c:v>
                </c:pt>
                <c:pt idx="5147">
                  <c:v>614</c:v>
                </c:pt>
                <c:pt idx="5148">
                  <c:v>667</c:v>
                </c:pt>
                <c:pt idx="5149">
                  <c:v>704</c:v>
                </c:pt>
                <c:pt idx="5150">
                  <c:v>717</c:v>
                </c:pt>
                <c:pt idx="5151">
                  <c:v>717</c:v>
                </c:pt>
                <c:pt idx="5152">
                  <c:v>704</c:v>
                </c:pt>
                <c:pt idx="5153">
                  <c:v>723</c:v>
                </c:pt>
                <c:pt idx="5154">
                  <c:v>794</c:v>
                </c:pt>
                <c:pt idx="5155">
                  <c:v>876</c:v>
                </c:pt>
                <c:pt idx="5156">
                  <c:v>933</c:v>
                </c:pt>
                <c:pt idx="5157">
                  <c:v>948</c:v>
                </c:pt>
                <c:pt idx="5158">
                  <c:v>948</c:v>
                </c:pt>
                <c:pt idx="5159">
                  <c:v>940</c:v>
                </c:pt>
                <c:pt idx="5160">
                  <c:v>926</c:v>
                </c:pt>
                <c:pt idx="5161">
                  <c:v>919</c:v>
                </c:pt>
                <c:pt idx="5162">
                  <c:v>919</c:v>
                </c:pt>
                <c:pt idx="5163">
                  <c:v>933</c:v>
                </c:pt>
                <c:pt idx="5164">
                  <c:v>940</c:v>
                </c:pt>
                <c:pt idx="5166">
                  <c:v>985</c:v>
                </c:pt>
                <c:pt idx="5167">
                  <c:v>1020</c:v>
                </c:pt>
                <c:pt idx="5168">
                  <c:v>1020</c:v>
                </c:pt>
                <c:pt idx="5169">
                  <c:v>1010</c:v>
                </c:pt>
                <c:pt idx="5170">
                  <c:v>1010</c:v>
                </c:pt>
                <c:pt idx="5171">
                  <c:v>1020</c:v>
                </c:pt>
                <c:pt idx="5172">
                  <c:v>1020</c:v>
                </c:pt>
                <c:pt idx="5173">
                  <c:v>1030</c:v>
                </c:pt>
                <c:pt idx="5174">
                  <c:v>1040</c:v>
                </c:pt>
                <c:pt idx="5176">
                  <c:v>1050</c:v>
                </c:pt>
                <c:pt idx="5177">
                  <c:v>1060</c:v>
                </c:pt>
                <c:pt idx="5178">
                  <c:v>1080</c:v>
                </c:pt>
                <c:pt idx="5179">
                  <c:v>1110</c:v>
                </c:pt>
                <c:pt idx="5180">
                  <c:v>1140</c:v>
                </c:pt>
                <c:pt idx="5181">
                  <c:v>1170</c:v>
                </c:pt>
                <c:pt idx="5182">
                  <c:v>1200</c:v>
                </c:pt>
                <c:pt idx="5183">
                  <c:v>1220</c:v>
                </c:pt>
                <c:pt idx="5184">
                  <c:v>1250</c:v>
                </c:pt>
                <c:pt idx="5185">
                  <c:v>1300</c:v>
                </c:pt>
                <c:pt idx="5186">
                  <c:v>1360</c:v>
                </c:pt>
                <c:pt idx="5187">
                  <c:v>1430</c:v>
                </c:pt>
                <c:pt idx="5188">
                  <c:v>1500</c:v>
                </c:pt>
                <c:pt idx="5189">
                  <c:v>1580</c:v>
                </c:pt>
                <c:pt idx="5190">
                  <c:v>1650</c:v>
                </c:pt>
                <c:pt idx="5191">
                  <c:v>1710</c:v>
                </c:pt>
                <c:pt idx="5192">
                  <c:v>1770</c:v>
                </c:pt>
                <c:pt idx="5193">
                  <c:v>1830</c:v>
                </c:pt>
                <c:pt idx="5194">
                  <c:v>1870</c:v>
                </c:pt>
                <c:pt idx="5195">
                  <c:v>1920</c:v>
                </c:pt>
                <c:pt idx="5196">
                  <c:v>1960</c:v>
                </c:pt>
                <c:pt idx="5197">
                  <c:v>1990</c:v>
                </c:pt>
                <c:pt idx="5198">
                  <c:v>2030</c:v>
                </c:pt>
                <c:pt idx="5199">
                  <c:v>2060</c:v>
                </c:pt>
                <c:pt idx="5200">
                  <c:v>2090</c:v>
                </c:pt>
                <c:pt idx="5201">
                  <c:v>2140</c:v>
                </c:pt>
                <c:pt idx="5202">
                  <c:v>2180</c:v>
                </c:pt>
                <c:pt idx="5203">
                  <c:v>2220</c:v>
                </c:pt>
                <c:pt idx="5204">
                  <c:v>2230</c:v>
                </c:pt>
                <c:pt idx="5205">
                  <c:v>2250</c:v>
                </c:pt>
                <c:pt idx="5206">
                  <c:v>2260</c:v>
                </c:pt>
                <c:pt idx="5207">
                  <c:v>2270</c:v>
                </c:pt>
                <c:pt idx="5208">
                  <c:v>2270</c:v>
                </c:pt>
                <c:pt idx="5209">
                  <c:v>2270</c:v>
                </c:pt>
                <c:pt idx="5210">
                  <c:v>2270</c:v>
                </c:pt>
                <c:pt idx="5211">
                  <c:v>2270</c:v>
                </c:pt>
                <c:pt idx="5212">
                  <c:v>2270</c:v>
                </c:pt>
                <c:pt idx="5213">
                  <c:v>2260</c:v>
                </c:pt>
                <c:pt idx="5214">
                  <c:v>2250</c:v>
                </c:pt>
                <c:pt idx="5215">
                  <c:v>2240</c:v>
                </c:pt>
                <c:pt idx="5216">
                  <c:v>2240</c:v>
                </c:pt>
                <c:pt idx="5217">
                  <c:v>2230</c:v>
                </c:pt>
                <c:pt idx="5218">
                  <c:v>2220</c:v>
                </c:pt>
                <c:pt idx="5220">
                  <c:v>2210</c:v>
                </c:pt>
                <c:pt idx="5221">
                  <c:v>2200</c:v>
                </c:pt>
                <c:pt idx="5222">
                  <c:v>2190</c:v>
                </c:pt>
                <c:pt idx="5223">
                  <c:v>2180</c:v>
                </c:pt>
                <c:pt idx="5224">
                  <c:v>2160</c:v>
                </c:pt>
                <c:pt idx="5225">
                  <c:v>2160</c:v>
                </c:pt>
                <c:pt idx="5226">
                  <c:v>2150</c:v>
                </c:pt>
                <c:pt idx="5227">
                  <c:v>2130</c:v>
                </c:pt>
                <c:pt idx="5228">
                  <c:v>2120</c:v>
                </c:pt>
                <c:pt idx="5229">
                  <c:v>2100</c:v>
                </c:pt>
                <c:pt idx="5230">
                  <c:v>2090</c:v>
                </c:pt>
                <c:pt idx="5231">
                  <c:v>2070</c:v>
                </c:pt>
                <c:pt idx="5232">
                  <c:v>2060</c:v>
                </c:pt>
                <c:pt idx="5233">
                  <c:v>2040</c:v>
                </c:pt>
                <c:pt idx="5234">
                  <c:v>2020</c:v>
                </c:pt>
                <c:pt idx="5235">
                  <c:v>2010</c:v>
                </c:pt>
                <c:pt idx="5236">
                  <c:v>1990</c:v>
                </c:pt>
                <c:pt idx="5237">
                  <c:v>1970</c:v>
                </c:pt>
                <c:pt idx="5238">
                  <c:v>1950</c:v>
                </c:pt>
                <c:pt idx="5239">
                  <c:v>1930</c:v>
                </c:pt>
                <c:pt idx="5240">
                  <c:v>1910</c:v>
                </c:pt>
                <c:pt idx="5241">
                  <c:v>1900</c:v>
                </c:pt>
                <c:pt idx="5242">
                  <c:v>1880</c:v>
                </c:pt>
                <c:pt idx="5243">
                  <c:v>1860</c:v>
                </c:pt>
                <c:pt idx="5244">
                  <c:v>1850</c:v>
                </c:pt>
                <c:pt idx="5245">
                  <c:v>1820</c:v>
                </c:pt>
                <c:pt idx="5246">
                  <c:v>1810</c:v>
                </c:pt>
                <c:pt idx="5247">
                  <c:v>1790</c:v>
                </c:pt>
                <c:pt idx="5248">
                  <c:v>1780</c:v>
                </c:pt>
                <c:pt idx="5249">
                  <c:v>1790</c:v>
                </c:pt>
                <c:pt idx="5250">
                  <c:v>1770</c:v>
                </c:pt>
                <c:pt idx="5251">
                  <c:v>1760</c:v>
                </c:pt>
                <c:pt idx="5252">
                  <c:v>1740</c:v>
                </c:pt>
                <c:pt idx="5253">
                  <c:v>1730</c:v>
                </c:pt>
                <c:pt idx="5254">
                  <c:v>1700</c:v>
                </c:pt>
                <c:pt idx="5255">
                  <c:v>1690</c:v>
                </c:pt>
                <c:pt idx="5256">
                  <c:v>1680</c:v>
                </c:pt>
                <c:pt idx="5257">
                  <c:v>1670</c:v>
                </c:pt>
                <c:pt idx="5258">
                  <c:v>1660</c:v>
                </c:pt>
                <c:pt idx="5259">
                  <c:v>1620</c:v>
                </c:pt>
                <c:pt idx="5260">
                  <c:v>1600</c:v>
                </c:pt>
                <c:pt idx="5261">
                  <c:v>1610</c:v>
                </c:pt>
                <c:pt idx="5262">
                  <c:v>1610</c:v>
                </c:pt>
                <c:pt idx="5263">
                  <c:v>1610</c:v>
                </c:pt>
                <c:pt idx="5264">
                  <c:v>1600</c:v>
                </c:pt>
                <c:pt idx="5265">
                  <c:v>1600</c:v>
                </c:pt>
                <c:pt idx="5266">
                  <c:v>1590</c:v>
                </c:pt>
                <c:pt idx="5267">
                  <c:v>1580</c:v>
                </c:pt>
                <c:pt idx="5268">
                  <c:v>1570</c:v>
                </c:pt>
                <c:pt idx="5269">
                  <c:v>1570</c:v>
                </c:pt>
                <c:pt idx="5270">
                  <c:v>1560</c:v>
                </c:pt>
                <c:pt idx="5272">
                  <c:v>1550</c:v>
                </c:pt>
                <c:pt idx="5273">
                  <c:v>1540</c:v>
                </c:pt>
                <c:pt idx="5274">
                  <c:v>1540</c:v>
                </c:pt>
                <c:pt idx="5275">
                  <c:v>1530</c:v>
                </c:pt>
                <c:pt idx="5276">
                  <c:v>1520</c:v>
                </c:pt>
                <c:pt idx="5277">
                  <c:v>1510</c:v>
                </c:pt>
                <c:pt idx="5278">
                  <c:v>1510</c:v>
                </c:pt>
                <c:pt idx="5279">
                  <c:v>1500</c:v>
                </c:pt>
                <c:pt idx="5280">
                  <c:v>1500</c:v>
                </c:pt>
                <c:pt idx="5281">
                  <c:v>1480</c:v>
                </c:pt>
                <c:pt idx="5282">
                  <c:v>1480</c:v>
                </c:pt>
                <c:pt idx="5283">
                  <c:v>1470</c:v>
                </c:pt>
                <c:pt idx="5284">
                  <c:v>1470</c:v>
                </c:pt>
                <c:pt idx="5285">
                  <c:v>1460</c:v>
                </c:pt>
                <c:pt idx="5286">
                  <c:v>1460</c:v>
                </c:pt>
                <c:pt idx="5287">
                  <c:v>1450</c:v>
                </c:pt>
                <c:pt idx="5288">
                  <c:v>1440</c:v>
                </c:pt>
                <c:pt idx="5289">
                  <c:v>1440</c:v>
                </c:pt>
                <c:pt idx="5290">
                  <c:v>1430</c:v>
                </c:pt>
                <c:pt idx="5291">
                  <c:v>1430</c:v>
                </c:pt>
                <c:pt idx="5292">
                  <c:v>1420</c:v>
                </c:pt>
                <c:pt idx="5293">
                  <c:v>1410</c:v>
                </c:pt>
                <c:pt idx="5294">
                  <c:v>1410</c:v>
                </c:pt>
                <c:pt idx="5295">
                  <c:v>1400</c:v>
                </c:pt>
                <c:pt idx="5296">
                  <c:v>1400</c:v>
                </c:pt>
                <c:pt idx="5297">
                  <c:v>1390</c:v>
                </c:pt>
                <c:pt idx="5298">
                  <c:v>1390</c:v>
                </c:pt>
                <c:pt idx="5299">
                  <c:v>1380</c:v>
                </c:pt>
                <c:pt idx="5300">
                  <c:v>1380</c:v>
                </c:pt>
                <c:pt idx="5301">
                  <c:v>1370</c:v>
                </c:pt>
                <c:pt idx="5302">
                  <c:v>1370</c:v>
                </c:pt>
                <c:pt idx="5303">
                  <c:v>1360</c:v>
                </c:pt>
                <c:pt idx="5304">
                  <c:v>1350</c:v>
                </c:pt>
                <c:pt idx="5305">
                  <c:v>1340</c:v>
                </c:pt>
                <c:pt idx="5306">
                  <c:v>1330</c:v>
                </c:pt>
                <c:pt idx="5307">
                  <c:v>1330</c:v>
                </c:pt>
                <c:pt idx="5308">
                  <c:v>1320</c:v>
                </c:pt>
                <c:pt idx="5309">
                  <c:v>1310</c:v>
                </c:pt>
                <c:pt idx="5310">
                  <c:v>1300</c:v>
                </c:pt>
                <c:pt idx="5311">
                  <c:v>1300</c:v>
                </c:pt>
                <c:pt idx="5312">
                  <c:v>1290</c:v>
                </c:pt>
                <c:pt idx="5313">
                  <c:v>1290</c:v>
                </c:pt>
                <c:pt idx="5314">
                  <c:v>1280</c:v>
                </c:pt>
                <c:pt idx="5315">
                  <c:v>1270</c:v>
                </c:pt>
                <c:pt idx="5316">
                  <c:v>1270</c:v>
                </c:pt>
                <c:pt idx="5317">
                  <c:v>1260</c:v>
                </c:pt>
                <c:pt idx="5318">
                  <c:v>1250</c:v>
                </c:pt>
                <c:pt idx="5319">
                  <c:v>1250</c:v>
                </c:pt>
                <c:pt idx="5320">
                  <c:v>1240</c:v>
                </c:pt>
                <c:pt idx="5321">
                  <c:v>1240</c:v>
                </c:pt>
                <c:pt idx="5322">
                  <c:v>1230</c:v>
                </c:pt>
                <c:pt idx="5323">
                  <c:v>1220</c:v>
                </c:pt>
                <c:pt idx="5325">
                  <c:v>1220</c:v>
                </c:pt>
                <c:pt idx="5326">
                  <c:v>1220</c:v>
                </c:pt>
                <c:pt idx="5327">
                  <c:v>1200</c:v>
                </c:pt>
                <c:pt idx="5328">
                  <c:v>1170</c:v>
                </c:pt>
                <c:pt idx="5329">
                  <c:v>1150</c:v>
                </c:pt>
                <c:pt idx="5330">
                  <c:v>1140</c:v>
                </c:pt>
                <c:pt idx="5331">
                  <c:v>1130</c:v>
                </c:pt>
                <c:pt idx="5332">
                  <c:v>1130</c:v>
                </c:pt>
                <c:pt idx="5333">
                  <c:v>1120</c:v>
                </c:pt>
                <c:pt idx="5334">
                  <c:v>1110</c:v>
                </c:pt>
                <c:pt idx="5335">
                  <c:v>1090</c:v>
                </c:pt>
                <c:pt idx="5336">
                  <c:v>1080</c:v>
                </c:pt>
                <c:pt idx="5337">
                  <c:v>1070</c:v>
                </c:pt>
                <c:pt idx="5338">
                  <c:v>1060</c:v>
                </c:pt>
                <c:pt idx="5339">
                  <c:v>1050</c:v>
                </c:pt>
                <c:pt idx="5340">
                  <c:v>1040</c:v>
                </c:pt>
                <c:pt idx="5341">
                  <c:v>1020</c:v>
                </c:pt>
                <c:pt idx="5342">
                  <c:v>1020</c:v>
                </c:pt>
                <c:pt idx="5343">
                  <c:v>1010</c:v>
                </c:pt>
                <c:pt idx="5344">
                  <c:v>992</c:v>
                </c:pt>
                <c:pt idx="5345">
                  <c:v>985</c:v>
                </c:pt>
                <c:pt idx="5346">
                  <c:v>977</c:v>
                </c:pt>
                <c:pt idx="5347">
                  <c:v>970</c:v>
                </c:pt>
                <c:pt idx="5348">
                  <c:v>955</c:v>
                </c:pt>
                <c:pt idx="5349">
                  <c:v>948</c:v>
                </c:pt>
                <c:pt idx="5350">
                  <c:v>940</c:v>
                </c:pt>
                <c:pt idx="5351">
                  <c:v>933</c:v>
                </c:pt>
                <c:pt idx="5352">
                  <c:v>926</c:v>
                </c:pt>
                <c:pt idx="5353">
                  <c:v>919</c:v>
                </c:pt>
                <c:pt idx="5354">
                  <c:v>911</c:v>
                </c:pt>
                <c:pt idx="5355">
                  <c:v>904</c:v>
                </c:pt>
                <c:pt idx="5356">
                  <c:v>897</c:v>
                </c:pt>
                <c:pt idx="5357">
                  <c:v>890</c:v>
                </c:pt>
                <c:pt idx="5358">
                  <c:v>890</c:v>
                </c:pt>
                <c:pt idx="5359">
                  <c:v>883</c:v>
                </c:pt>
                <c:pt idx="5360">
                  <c:v>883</c:v>
                </c:pt>
                <c:pt idx="5361">
                  <c:v>876</c:v>
                </c:pt>
                <c:pt idx="5362">
                  <c:v>876</c:v>
                </c:pt>
                <c:pt idx="5363">
                  <c:v>869</c:v>
                </c:pt>
                <c:pt idx="5364">
                  <c:v>862</c:v>
                </c:pt>
                <c:pt idx="5365">
                  <c:v>862</c:v>
                </c:pt>
                <c:pt idx="5366">
                  <c:v>855</c:v>
                </c:pt>
                <c:pt idx="5367">
                  <c:v>848</c:v>
                </c:pt>
                <c:pt idx="5368">
                  <c:v>848</c:v>
                </c:pt>
                <c:pt idx="5369">
                  <c:v>841</c:v>
                </c:pt>
                <c:pt idx="5370">
                  <c:v>834</c:v>
                </c:pt>
                <c:pt idx="5371">
                  <c:v>821</c:v>
                </c:pt>
                <c:pt idx="5372">
                  <c:v>821</c:v>
                </c:pt>
                <c:pt idx="5373">
                  <c:v>821</c:v>
                </c:pt>
                <c:pt idx="5374">
                  <c:v>814</c:v>
                </c:pt>
                <c:pt idx="5375">
                  <c:v>807</c:v>
                </c:pt>
                <c:pt idx="5376">
                  <c:v>807</c:v>
                </c:pt>
                <c:pt idx="5377">
                  <c:v>807</c:v>
                </c:pt>
                <c:pt idx="5378">
                  <c:v>807</c:v>
                </c:pt>
                <c:pt idx="5379">
                  <c:v>801</c:v>
                </c:pt>
                <c:pt idx="5380">
                  <c:v>801</c:v>
                </c:pt>
                <c:pt idx="5381">
                  <c:v>801</c:v>
                </c:pt>
                <c:pt idx="5382">
                  <c:v>794</c:v>
                </c:pt>
                <c:pt idx="5383">
                  <c:v>794</c:v>
                </c:pt>
                <c:pt idx="5384">
                  <c:v>794</c:v>
                </c:pt>
                <c:pt idx="5385">
                  <c:v>787</c:v>
                </c:pt>
                <c:pt idx="5386">
                  <c:v>787</c:v>
                </c:pt>
                <c:pt idx="5387">
                  <c:v>781</c:v>
                </c:pt>
                <c:pt idx="5388">
                  <c:v>781</c:v>
                </c:pt>
                <c:pt idx="5389">
                  <c:v>781</c:v>
                </c:pt>
                <c:pt idx="5390">
                  <c:v>781</c:v>
                </c:pt>
                <c:pt idx="5391">
                  <c:v>774</c:v>
                </c:pt>
                <c:pt idx="5392">
                  <c:v>774</c:v>
                </c:pt>
                <c:pt idx="5393">
                  <c:v>774</c:v>
                </c:pt>
                <c:pt idx="5394">
                  <c:v>774</c:v>
                </c:pt>
                <c:pt idx="5395">
                  <c:v>774</c:v>
                </c:pt>
                <c:pt idx="5396">
                  <c:v>774</c:v>
                </c:pt>
                <c:pt idx="5397">
                  <c:v>774</c:v>
                </c:pt>
                <c:pt idx="5398">
                  <c:v>781</c:v>
                </c:pt>
                <c:pt idx="5399">
                  <c:v>787</c:v>
                </c:pt>
                <c:pt idx="5400">
                  <c:v>787</c:v>
                </c:pt>
                <c:pt idx="5401">
                  <c:v>794</c:v>
                </c:pt>
                <c:pt idx="5402">
                  <c:v>801</c:v>
                </c:pt>
                <c:pt idx="5403">
                  <c:v>807</c:v>
                </c:pt>
                <c:pt idx="5404">
                  <c:v>814</c:v>
                </c:pt>
                <c:pt idx="5405">
                  <c:v>821</c:v>
                </c:pt>
                <c:pt idx="5406">
                  <c:v>821</c:v>
                </c:pt>
                <c:pt idx="5407">
                  <c:v>828</c:v>
                </c:pt>
                <c:pt idx="5408">
                  <c:v>828</c:v>
                </c:pt>
                <c:pt idx="5409">
                  <c:v>834</c:v>
                </c:pt>
                <c:pt idx="5410">
                  <c:v>841</c:v>
                </c:pt>
                <c:pt idx="5411">
                  <c:v>848</c:v>
                </c:pt>
                <c:pt idx="5412">
                  <c:v>855</c:v>
                </c:pt>
                <c:pt idx="5413">
                  <c:v>862</c:v>
                </c:pt>
                <c:pt idx="5414">
                  <c:v>862</c:v>
                </c:pt>
                <c:pt idx="5415">
                  <c:v>862</c:v>
                </c:pt>
                <c:pt idx="5416">
                  <c:v>862</c:v>
                </c:pt>
                <c:pt idx="5417">
                  <c:v>855</c:v>
                </c:pt>
                <c:pt idx="5418">
                  <c:v>848</c:v>
                </c:pt>
                <c:pt idx="5419">
                  <c:v>841</c:v>
                </c:pt>
                <c:pt idx="5420">
                  <c:v>834</c:v>
                </c:pt>
                <c:pt idx="5421">
                  <c:v>828</c:v>
                </c:pt>
                <c:pt idx="5422">
                  <c:v>828</c:v>
                </c:pt>
                <c:pt idx="5423">
                  <c:v>828</c:v>
                </c:pt>
                <c:pt idx="5424">
                  <c:v>821</c:v>
                </c:pt>
                <c:pt idx="5425">
                  <c:v>821</c:v>
                </c:pt>
                <c:pt idx="5426">
                  <c:v>821</c:v>
                </c:pt>
                <c:pt idx="5427">
                  <c:v>821</c:v>
                </c:pt>
                <c:pt idx="5428">
                  <c:v>821</c:v>
                </c:pt>
                <c:pt idx="5429">
                  <c:v>814</c:v>
                </c:pt>
                <c:pt idx="5430">
                  <c:v>814</c:v>
                </c:pt>
                <c:pt idx="5431">
                  <c:v>814</c:v>
                </c:pt>
                <c:pt idx="5432">
                  <c:v>807</c:v>
                </c:pt>
                <c:pt idx="5433">
                  <c:v>807</c:v>
                </c:pt>
                <c:pt idx="5434">
                  <c:v>801</c:v>
                </c:pt>
                <c:pt idx="5435">
                  <c:v>801</c:v>
                </c:pt>
                <c:pt idx="5437">
                  <c:v>794</c:v>
                </c:pt>
                <c:pt idx="5438">
                  <c:v>787</c:v>
                </c:pt>
                <c:pt idx="5439">
                  <c:v>781</c:v>
                </c:pt>
                <c:pt idx="5440">
                  <c:v>774</c:v>
                </c:pt>
                <c:pt idx="5441">
                  <c:v>768</c:v>
                </c:pt>
                <c:pt idx="5442">
                  <c:v>761</c:v>
                </c:pt>
                <c:pt idx="5443">
                  <c:v>755</c:v>
                </c:pt>
                <c:pt idx="5444">
                  <c:v>742</c:v>
                </c:pt>
                <c:pt idx="5445">
                  <c:v>723</c:v>
                </c:pt>
                <c:pt idx="5446">
                  <c:v>710</c:v>
                </c:pt>
                <c:pt idx="5447">
                  <c:v>698</c:v>
                </c:pt>
                <c:pt idx="5448">
                  <c:v>692</c:v>
                </c:pt>
                <c:pt idx="5449">
                  <c:v>679</c:v>
                </c:pt>
                <c:pt idx="5450">
                  <c:v>673</c:v>
                </c:pt>
                <c:pt idx="5451">
                  <c:v>673</c:v>
                </c:pt>
                <c:pt idx="5452">
                  <c:v>667</c:v>
                </c:pt>
                <c:pt idx="5453">
                  <c:v>661</c:v>
                </c:pt>
                <c:pt idx="5454">
                  <c:v>661</c:v>
                </c:pt>
                <c:pt idx="5455">
                  <c:v>655</c:v>
                </c:pt>
                <c:pt idx="5456">
                  <c:v>655</c:v>
                </c:pt>
                <c:pt idx="5457">
                  <c:v>649</c:v>
                </c:pt>
                <c:pt idx="5458">
                  <c:v>649</c:v>
                </c:pt>
                <c:pt idx="5459">
                  <c:v>644</c:v>
                </c:pt>
                <c:pt idx="5460">
                  <c:v>644</c:v>
                </c:pt>
                <c:pt idx="5461">
                  <c:v>644</c:v>
                </c:pt>
                <c:pt idx="5462">
                  <c:v>638</c:v>
                </c:pt>
                <c:pt idx="5463">
                  <c:v>638</c:v>
                </c:pt>
                <c:pt idx="5464">
                  <c:v>638</c:v>
                </c:pt>
                <c:pt idx="5465">
                  <c:v>632</c:v>
                </c:pt>
                <c:pt idx="5466">
                  <c:v>632</c:v>
                </c:pt>
                <c:pt idx="5467">
                  <c:v>632</c:v>
                </c:pt>
                <c:pt idx="5468">
                  <c:v>632</c:v>
                </c:pt>
                <c:pt idx="5469">
                  <c:v>626</c:v>
                </c:pt>
                <c:pt idx="5470">
                  <c:v>626</c:v>
                </c:pt>
                <c:pt idx="5471">
                  <c:v>620</c:v>
                </c:pt>
                <c:pt idx="5472">
                  <c:v>614</c:v>
                </c:pt>
                <c:pt idx="5473">
                  <c:v>614</c:v>
                </c:pt>
                <c:pt idx="5474">
                  <c:v>609</c:v>
                </c:pt>
                <c:pt idx="5475">
                  <c:v>603</c:v>
                </c:pt>
                <c:pt idx="5476">
                  <c:v>603</c:v>
                </c:pt>
                <c:pt idx="5477">
                  <c:v>597</c:v>
                </c:pt>
                <c:pt idx="5478">
                  <c:v>597</c:v>
                </c:pt>
                <c:pt idx="5479">
                  <c:v>592</c:v>
                </c:pt>
                <c:pt idx="5480">
                  <c:v>586</c:v>
                </c:pt>
                <c:pt idx="5481">
                  <c:v>586</c:v>
                </c:pt>
                <c:pt idx="5482">
                  <c:v>581</c:v>
                </c:pt>
                <c:pt idx="5483">
                  <c:v>581</c:v>
                </c:pt>
                <c:pt idx="5484">
                  <c:v>586</c:v>
                </c:pt>
                <c:pt idx="5485">
                  <c:v>586</c:v>
                </c:pt>
                <c:pt idx="5486">
                  <c:v>592</c:v>
                </c:pt>
                <c:pt idx="5487">
                  <c:v>592</c:v>
                </c:pt>
                <c:pt idx="5488">
                  <c:v>597</c:v>
                </c:pt>
                <c:pt idx="5489">
                  <c:v>597</c:v>
                </c:pt>
                <c:pt idx="5490">
                  <c:v>603</c:v>
                </c:pt>
                <c:pt idx="5491">
                  <c:v>603</c:v>
                </c:pt>
                <c:pt idx="5492">
                  <c:v>603</c:v>
                </c:pt>
                <c:pt idx="5493">
                  <c:v>609</c:v>
                </c:pt>
                <c:pt idx="5494">
                  <c:v>609</c:v>
                </c:pt>
                <c:pt idx="5495">
                  <c:v>609</c:v>
                </c:pt>
                <c:pt idx="5496">
                  <c:v>609</c:v>
                </c:pt>
                <c:pt idx="5497">
                  <c:v>609</c:v>
                </c:pt>
                <c:pt idx="5498">
                  <c:v>609</c:v>
                </c:pt>
                <c:pt idx="5499">
                  <c:v>609</c:v>
                </c:pt>
                <c:pt idx="5500">
                  <c:v>609</c:v>
                </c:pt>
                <c:pt idx="5501">
                  <c:v>609</c:v>
                </c:pt>
                <c:pt idx="5502">
                  <c:v>609</c:v>
                </c:pt>
                <c:pt idx="5503">
                  <c:v>609</c:v>
                </c:pt>
                <c:pt idx="5504">
                  <c:v>609</c:v>
                </c:pt>
                <c:pt idx="5505">
                  <c:v>609</c:v>
                </c:pt>
                <c:pt idx="5506">
                  <c:v>609</c:v>
                </c:pt>
                <c:pt idx="5507">
                  <c:v>609</c:v>
                </c:pt>
                <c:pt idx="5508">
                  <c:v>609</c:v>
                </c:pt>
                <c:pt idx="5509">
                  <c:v>609</c:v>
                </c:pt>
                <c:pt idx="5510">
                  <c:v>609</c:v>
                </c:pt>
                <c:pt idx="5511">
                  <c:v>609</c:v>
                </c:pt>
                <c:pt idx="5512">
                  <c:v>609</c:v>
                </c:pt>
                <c:pt idx="5513">
                  <c:v>603</c:v>
                </c:pt>
                <c:pt idx="5514">
                  <c:v>609</c:v>
                </c:pt>
                <c:pt idx="5515">
                  <c:v>609</c:v>
                </c:pt>
                <c:pt idx="5516">
                  <c:v>603</c:v>
                </c:pt>
                <c:pt idx="5517">
                  <c:v>603</c:v>
                </c:pt>
                <c:pt idx="5518">
                  <c:v>603</c:v>
                </c:pt>
                <c:pt idx="5519">
                  <c:v>603</c:v>
                </c:pt>
                <c:pt idx="5520">
                  <c:v>603</c:v>
                </c:pt>
                <c:pt idx="5521">
                  <c:v>597</c:v>
                </c:pt>
                <c:pt idx="5522">
                  <c:v>597</c:v>
                </c:pt>
                <c:pt idx="5523">
                  <c:v>592</c:v>
                </c:pt>
                <c:pt idx="5524">
                  <c:v>592</c:v>
                </c:pt>
                <c:pt idx="5525">
                  <c:v>586</c:v>
                </c:pt>
                <c:pt idx="5526">
                  <c:v>581</c:v>
                </c:pt>
                <c:pt idx="5527">
                  <c:v>575</c:v>
                </c:pt>
                <c:pt idx="5528">
                  <c:v>575</c:v>
                </c:pt>
                <c:pt idx="5529">
                  <c:v>575</c:v>
                </c:pt>
                <c:pt idx="5530">
                  <c:v>569</c:v>
                </c:pt>
                <c:pt idx="5531">
                  <c:v>569</c:v>
                </c:pt>
                <c:pt idx="5532">
                  <c:v>569</c:v>
                </c:pt>
                <c:pt idx="5533">
                  <c:v>569</c:v>
                </c:pt>
                <c:pt idx="5534">
                  <c:v>569</c:v>
                </c:pt>
                <c:pt idx="5535">
                  <c:v>575</c:v>
                </c:pt>
                <c:pt idx="5536">
                  <c:v>575</c:v>
                </c:pt>
                <c:pt idx="5537">
                  <c:v>581</c:v>
                </c:pt>
                <c:pt idx="5538">
                  <c:v>586</c:v>
                </c:pt>
                <c:pt idx="5539">
                  <c:v>586</c:v>
                </c:pt>
                <c:pt idx="5540">
                  <c:v>597</c:v>
                </c:pt>
                <c:pt idx="5541">
                  <c:v>603</c:v>
                </c:pt>
                <c:pt idx="5542">
                  <c:v>603</c:v>
                </c:pt>
                <c:pt idx="5543">
                  <c:v>609</c:v>
                </c:pt>
                <c:pt idx="5544">
                  <c:v>609</c:v>
                </c:pt>
                <c:pt idx="5545">
                  <c:v>609</c:v>
                </c:pt>
                <c:pt idx="5546">
                  <c:v>609</c:v>
                </c:pt>
                <c:pt idx="5547">
                  <c:v>609</c:v>
                </c:pt>
                <c:pt idx="5548">
                  <c:v>609</c:v>
                </c:pt>
                <c:pt idx="5549">
                  <c:v>614</c:v>
                </c:pt>
                <c:pt idx="5550">
                  <c:v>614</c:v>
                </c:pt>
                <c:pt idx="5551">
                  <c:v>614</c:v>
                </c:pt>
                <c:pt idx="5552">
                  <c:v>614</c:v>
                </c:pt>
                <c:pt idx="5553">
                  <c:v>614</c:v>
                </c:pt>
                <c:pt idx="5554">
                  <c:v>609</c:v>
                </c:pt>
                <c:pt idx="5555">
                  <c:v>609</c:v>
                </c:pt>
                <c:pt idx="5556">
                  <c:v>609</c:v>
                </c:pt>
                <c:pt idx="5557">
                  <c:v>603</c:v>
                </c:pt>
                <c:pt idx="5558">
                  <c:v>603</c:v>
                </c:pt>
                <c:pt idx="5559">
                  <c:v>597</c:v>
                </c:pt>
                <c:pt idx="5560">
                  <c:v>592</c:v>
                </c:pt>
                <c:pt idx="5561">
                  <c:v>586</c:v>
                </c:pt>
                <c:pt idx="5562">
                  <c:v>581</c:v>
                </c:pt>
                <c:pt idx="5563">
                  <c:v>575</c:v>
                </c:pt>
                <c:pt idx="5564">
                  <c:v>569</c:v>
                </c:pt>
                <c:pt idx="5565">
                  <c:v>564</c:v>
                </c:pt>
                <c:pt idx="5566">
                  <c:v>559</c:v>
                </c:pt>
                <c:pt idx="5567">
                  <c:v>548</c:v>
                </c:pt>
                <c:pt idx="5568">
                  <c:v>542</c:v>
                </c:pt>
                <c:pt idx="5569">
                  <c:v>537</c:v>
                </c:pt>
                <c:pt idx="5570">
                  <c:v>532</c:v>
                </c:pt>
                <c:pt idx="5571">
                  <c:v>526</c:v>
                </c:pt>
                <c:pt idx="5572">
                  <c:v>521</c:v>
                </c:pt>
                <c:pt idx="5573">
                  <c:v>521</c:v>
                </c:pt>
                <c:pt idx="5574">
                  <c:v>516</c:v>
                </c:pt>
                <c:pt idx="5575">
                  <c:v>516</c:v>
                </c:pt>
                <c:pt idx="5576">
                  <c:v>516</c:v>
                </c:pt>
                <c:pt idx="5577">
                  <c:v>511</c:v>
                </c:pt>
                <c:pt idx="5578">
                  <c:v>511</c:v>
                </c:pt>
                <c:pt idx="5579">
                  <c:v>511</c:v>
                </c:pt>
                <c:pt idx="5580">
                  <c:v>511</c:v>
                </c:pt>
                <c:pt idx="5581">
                  <c:v>511</c:v>
                </c:pt>
                <c:pt idx="5582">
                  <c:v>516</c:v>
                </c:pt>
                <c:pt idx="5583">
                  <c:v>521</c:v>
                </c:pt>
                <c:pt idx="5584">
                  <c:v>526</c:v>
                </c:pt>
                <c:pt idx="5585">
                  <c:v>532</c:v>
                </c:pt>
                <c:pt idx="5586">
                  <c:v>537</c:v>
                </c:pt>
                <c:pt idx="5587">
                  <c:v>542</c:v>
                </c:pt>
                <c:pt idx="5588">
                  <c:v>542</c:v>
                </c:pt>
                <c:pt idx="5589">
                  <c:v>548</c:v>
                </c:pt>
                <c:pt idx="5590">
                  <c:v>553</c:v>
                </c:pt>
                <c:pt idx="5591">
                  <c:v>559</c:v>
                </c:pt>
                <c:pt idx="5592">
                  <c:v>559</c:v>
                </c:pt>
                <c:pt idx="5593">
                  <c:v>559</c:v>
                </c:pt>
                <c:pt idx="5594">
                  <c:v>559</c:v>
                </c:pt>
                <c:pt idx="5595">
                  <c:v>559</c:v>
                </c:pt>
                <c:pt idx="5596">
                  <c:v>559</c:v>
                </c:pt>
                <c:pt idx="5597">
                  <c:v>559</c:v>
                </c:pt>
                <c:pt idx="5598">
                  <c:v>553</c:v>
                </c:pt>
                <c:pt idx="5599">
                  <c:v>553</c:v>
                </c:pt>
                <c:pt idx="5600">
                  <c:v>553</c:v>
                </c:pt>
                <c:pt idx="5601">
                  <c:v>553</c:v>
                </c:pt>
                <c:pt idx="5602">
                  <c:v>553</c:v>
                </c:pt>
                <c:pt idx="5603">
                  <c:v>553</c:v>
                </c:pt>
                <c:pt idx="5604">
                  <c:v>548</c:v>
                </c:pt>
                <c:pt idx="5605">
                  <c:v>548</c:v>
                </c:pt>
                <c:pt idx="5606">
                  <c:v>542</c:v>
                </c:pt>
                <c:pt idx="5607">
                  <c:v>537</c:v>
                </c:pt>
                <c:pt idx="5608">
                  <c:v>532</c:v>
                </c:pt>
                <c:pt idx="5609">
                  <c:v>526</c:v>
                </c:pt>
                <c:pt idx="5610">
                  <c:v>521</c:v>
                </c:pt>
                <c:pt idx="5611">
                  <c:v>516</c:v>
                </c:pt>
                <c:pt idx="5612">
                  <c:v>511</c:v>
                </c:pt>
                <c:pt idx="5613">
                  <c:v>506</c:v>
                </c:pt>
                <c:pt idx="5614">
                  <c:v>500</c:v>
                </c:pt>
                <c:pt idx="5615">
                  <c:v>500</c:v>
                </c:pt>
                <c:pt idx="5616">
                  <c:v>495</c:v>
                </c:pt>
                <c:pt idx="5617">
                  <c:v>490</c:v>
                </c:pt>
                <c:pt idx="5618">
                  <c:v>490</c:v>
                </c:pt>
                <c:pt idx="5619">
                  <c:v>485</c:v>
                </c:pt>
                <c:pt idx="5620">
                  <c:v>485</c:v>
                </c:pt>
                <c:pt idx="5621">
                  <c:v>485</c:v>
                </c:pt>
                <c:pt idx="5622">
                  <c:v>480</c:v>
                </c:pt>
                <c:pt idx="5623">
                  <c:v>480</c:v>
                </c:pt>
                <c:pt idx="5624">
                  <c:v>480</c:v>
                </c:pt>
                <c:pt idx="5625">
                  <c:v>480</c:v>
                </c:pt>
                <c:pt idx="5626">
                  <c:v>480</c:v>
                </c:pt>
                <c:pt idx="5627">
                  <c:v>480</c:v>
                </c:pt>
                <c:pt idx="5628">
                  <c:v>480</c:v>
                </c:pt>
                <c:pt idx="5629">
                  <c:v>485</c:v>
                </c:pt>
                <c:pt idx="5630">
                  <c:v>490</c:v>
                </c:pt>
                <c:pt idx="5631">
                  <c:v>495</c:v>
                </c:pt>
                <c:pt idx="5632">
                  <c:v>500</c:v>
                </c:pt>
                <c:pt idx="5633">
                  <c:v>511</c:v>
                </c:pt>
                <c:pt idx="5634">
                  <c:v>521</c:v>
                </c:pt>
                <c:pt idx="5635">
                  <c:v>532</c:v>
                </c:pt>
                <c:pt idx="5636">
                  <c:v>537</c:v>
                </c:pt>
                <c:pt idx="5637">
                  <c:v>542</c:v>
                </c:pt>
                <c:pt idx="5638">
                  <c:v>553</c:v>
                </c:pt>
                <c:pt idx="5639">
                  <c:v>553</c:v>
                </c:pt>
                <c:pt idx="5640">
                  <c:v>559</c:v>
                </c:pt>
                <c:pt idx="5641">
                  <c:v>564</c:v>
                </c:pt>
                <c:pt idx="5642">
                  <c:v>564</c:v>
                </c:pt>
                <c:pt idx="5643">
                  <c:v>564</c:v>
                </c:pt>
                <c:pt idx="5644">
                  <c:v>569</c:v>
                </c:pt>
                <c:pt idx="5645">
                  <c:v>569</c:v>
                </c:pt>
                <c:pt idx="5646">
                  <c:v>569</c:v>
                </c:pt>
                <c:pt idx="5647">
                  <c:v>575</c:v>
                </c:pt>
                <c:pt idx="5648">
                  <c:v>581</c:v>
                </c:pt>
                <c:pt idx="5649">
                  <c:v>586</c:v>
                </c:pt>
                <c:pt idx="5650">
                  <c:v>592</c:v>
                </c:pt>
                <c:pt idx="5651">
                  <c:v>597</c:v>
                </c:pt>
                <c:pt idx="5652">
                  <c:v>609</c:v>
                </c:pt>
                <c:pt idx="5653">
                  <c:v>614</c:v>
                </c:pt>
                <c:pt idx="5654">
                  <c:v>620</c:v>
                </c:pt>
                <c:pt idx="5655">
                  <c:v>626</c:v>
                </c:pt>
                <c:pt idx="5656">
                  <c:v>626</c:v>
                </c:pt>
                <c:pt idx="5657">
                  <c:v>632</c:v>
                </c:pt>
                <c:pt idx="5658">
                  <c:v>632</c:v>
                </c:pt>
                <c:pt idx="5659">
                  <c:v>632</c:v>
                </c:pt>
                <c:pt idx="5660">
                  <c:v>632</c:v>
                </c:pt>
                <c:pt idx="5661">
                  <c:v>632</c:v>
                </c:pt>
                <c:pt idx="5662">
                  <c:v>626</c:v>
                </c:pt>
                <c:pt idx="5663">
                  <c:v>626</c:v>
                </c:pt>
                <c:pt idx="5664">
                  <c:v>620</c:v>
                </c:pt>
                <c:pt idx="5665">
                  <c:v>620</c:v>
                </c:pt>
                <c:pt idx="5666">
                  <c:v>614</c:v>
                </c:pt>
                <c:pt idx="5667">
                  <c:v>614</c:v>
                </c:pt>
                <c:pt idx="5668">
                  <c:v>614</c:v>
                </c:pt>
                <c:pt idx="5669">
                  <c:v>609</c:v>
                </c:pt>
                <c:pt idx="5670">
                  <c:v>609</c:v>
                </c:pt>
                <c:pt idx="5671">
                  <c:v>609</c:v>
                </c:pt>
                <c:pt idx="5672">
                  <c:v>609</c:v>
                </c:pt>
                <c:pt idx="5673">
                  <c:v>609</c:v>
                </c:pt>
                <c:pt idx="5674">
                  <c:v>609</c:v>
                </c:pt>
                <c:pt idx="5675">
                  <c:v>609</c:v>
                </c:pt>
                <c:pt idx="5676">
                  <c:v>609</c:v>
                </c:pt>
                <c:pt idx="5677">
                  <c:v>609</c:v>
                </c:pt>
                <c:pt idx="5678">
                  <c:v>609</c:v>
                </c:pt>
                <c:pt idx="5679">
                  <c:v>609</c:v>
                </c:pt>
                <c:pt idx="5680">
                  <c:v>609</c:v>
                </c:pt>
                <c:pt idx="5681">
                  <c:v>609</c:v>
                </c:pt>
                <c:pt idx="5682">
                  <c:v>609</c:v>
                </c:pt>
                <c:pt idx="5683">
                  <c:v>614</c:v>
                </c:pt>
                <c:pt idx="5684">
                  <c:v>620</c:v>
                </c:pt>
                <c:pt idx="5685">
                  <c:v>626</c:v>
                </c:pt>
                <c:pt idx="5686">
                  <c:v>626</c:v>
                </c:pt>
                <c:pt idx="5687">
                  <c:v>632</c:v>
                </c:pt>
                <c:pt idx="5688">
                  <c:v>638</c:v>
                </c:pt>
                <c:pt idx="5689">
                  <c:v>644</c:v>
                </c:pt>
                <c:pt idx="5690">
                  <c:v>644</c:v>
                </c:pt>
                <c:pt idx="5691">
                  <c:v>649</c:v>
                </c:pt>
                <c:pt idx="5692">
                  <c:v>649</c:v>
                </c:pt>
                <c:pt idx="5693">
                  <c:v>649</c:v>
                </c:pt>
                <c:pt idx="5694">
                  <c:v>649</c:v>
                </c:pt>
                <c:pt idx="5695">
                  <c:v>649</c:v>
                </c:pt>
                <c:pt idx="5696">
                  <c:v>649</c:v>
                </c:pt>
                <c:pt idx="5697">
                  <c:v>649</c:v>
                </c:pt>
                <c:pt idx="5698">
                  <c:v>644</c:v>
                </c:pt>
                <c:pt idx="5699">
                  <c:v>638</c:v>
                </c:pt>
                <c:pt idx="5700">
                  <c:v>632</c:v>
                </c:pt>
                <c:pt idx="5701">
                  <c:v>626</c:v>
                </c:pt>
                <c:pt idx="5702">
                  <c:v>620</c:v>
                </c:pt>
                <c:pt idx="5703">
                  <c:v>609</c:v>
                </c:pt>
                <c:pt idx="5704">
                  <c:v>603</c:v>
                </c:pt>
                <c:pt idx="5705">
                  <c:v>597</c:v>
                </c:pt>
                <c:pt idx="5706">
                  <c:v>586</c:v>
                </c:pt>
                <c:pt idx="5707">
                  <c:v>575</c:v>
                </c:pt>
                <c:pt idx="5708">
                  <c:v>564</c:v>
                </c:pt>
                <c:pt idx="5709">
                  <c:v>559</c:v>
                </c:pt>
                <c:pt idx="5710">
                  <c:v>548</c:v>
                </c:pt>
                <c:pt idx="5711">
                  <c:v>542</c:v>
                </c:pt>
                <c:pt idx="5712">
                  <c:v>537</c:v>
                </c:pt>
                <c:pt idx="5713">
                  <c:v>537</c:v>
                </c:pt>
                <c:pt idx="5714">
                  <c:v>532</c:v>
                </c:pt>
                <c:pt idx="5715">
                  <c:v>521</c:v>
                </c:pt>
                <c:pt idx="5716">
                  <c:v>516</c:v>
                </c:pt>
                <c:pt idx="5717">
                  <c:v>516</c:v>
                </c:pt>
                <c:pt idx="5718">
                  <c:v>516</c:v>
                </c:pt>
                <c:pt idx="5719">
                  <c:v>516</c:v>
                </c:pt>
                <c:pt idx="5720">
                  <c:v>526</c:v>
                </c:pt>
                <c:pt idx="5721">
                  <c:v>537</c:v>
                </c:pt>
                <c:pt idx="5722">
                  <c:v>553</c:v>
                </c:pt>
                <c:pt idx="5723">
                  <c:v>575</c:v>
                </c:pt>
                <c:pt idx="5724">
                  <c:v>614</c:v>
                </c:pt>
                <c:pt idx="5725">
                  <c:v>667</c:v>
                </c:pt>
                <c:pt idx="5726">
                  <c:v>698</c:v>
                </c:pt>
                <c:pt idx="5727">
                  <c:v>710</c:v>
                </c:pt>
                <c:pt idx="5728">
                  <c:v>710</c:v>
                </c:pt>
                <c:pt idx="5729">
                  <c:v>698</c:v>
                </c:pt>
                <c:pt idx="5730">
                  <c:v>692</c:v>
                </c:pt>
                <c:pt idx="5731">
                  <c:v>692</c:v>
                </c:pt>
                <c:pt idx="5732">
                  <c:v>698</c:v>
                </c:pt>
                <c:pt idx="5733">
                  <c:v>704</c:v>
                </c:pt>
                <c:pt idx="5734">
                  <c:v>710</c:v>
                </c:pt>
                <c:pt idx="5735">
                  <c:v>710</c:v>
                </c:pt>
                <c:pt idx="5736">
                  <c:v>710</c:v>
                </c:pt>
                <c:pt idx="5737">
                  <c:v>710</c:v>
                </c:pt>
                <c:pt idx="5738">
                  <c:v>710</c:v>
                </c:pt>
                <c:pt idx="5739">
                  <c:v>717</c:v>
                </c:pt>
                <c:pt idx="5740">
                  <c:v>717</c:v>
                </c:pt>
                <c:pt idx="5741">
                  <c:v>717</c:v>
                </c:pt>
                <c:pt idx="5742">
                  <c:v>717</c:v>
                </c:pt>
                <c:pt idx="5743">
                  <c:v>717</c:v>
                </c:pt>
                <c:pt idx="5744">
                  <c:v>723</c:v>
                </c:pt>
                <c:pt idx="5745">
                  <c:v>717</c:v>
                </c:pt>
                <c:pt idx="5746">
                  <c:v>717</c:v>
                </c:pt>
                <c:pt idx="5747">
                  <c:v>717</c:v>
                </c:pt>
                <c:pt idx="5748">
                  <c:v>717</c:v>
                </c:pt>
                <c:pt idx="5749">
                  <c:v>717</c:v>
                </c:pt>
                <c:pt idx="5750">
                  <c:v>729</c:v>
                </c:pt>
                <c:pt idx="5751">
                  <c:v>748</c:v>
                </c:pt>
                <c:pt idx="5752">
                  <c:v>768</c:v>
                </c:pt>
                <c:pt idx="5753">
                  <c:v>781</c:v>
                </c:pt>
                <c:pt idx="5754">
                  <c:v>794</c:v>
                </c:pt>
                <c:pt idx="5755">
                  <c:v>807</c:v>
                </c:pt>
                <c:pt idx="5756">
                  <c:v>821</c:v>
                </c:pt>
                <c:pt idx="5757">
                  <c:v>828</c:v>
                </c:pt>
                <c:pt idx="5758">
                  <c:v>841</c:v>
                </c:pt>
                <c:pt idx="5759">
                  <c:v>848</c:v>
                </c:pt>
                <c:pt idx="5760">
                  <c:v>855</c:v>
                </c:pt>
                <c:pt idx="5761">
                  <c:v>862</c:v>
                </c:pt>
                <c:pt idx="5762">
                  <c:v>876</c:v>
                </c:pt>
                <c:pt idx="5763">
                  <c:v>883</c:v>
                </c:pt>
                <c:pt idx="5764">
                  <c:v>890</c:v>
                </c:pt>
                <c:pt idx="5765">
                  <c:v>904</c:v>
                </c:pt>
                <c:pt idx="5766">
                  <c:v>919</c:v>
                </c:pt>
                <c:pt idx="5767">
                  <c:v>933</c:v>
                </c:pt>
                <c:pt idx="5768">
                  <c:v>940</c:v>
                </c:pt>
                <c:pt idx="5769">
                  <c:v>948</c:v>
                </c:pt>
                <c:pt idx="5770">
                  <c:v>948</c:v>
                </c:pt>
                <c:pt idx="5771">
                  <c:v>948</c:v>
                </c:pt>
                <c:pt idx="5772">
                  <c:v>948</c:v>
                </c:pt>
                <c:pt idx="5773">
                  <c:v>948</c:v>
                </c:pt>
                <c:pt idx="5774">
                  <c:v>948</c:v>
                </c:pt>
                <c:pt idx="5775">
                  <c:v>948</c:v>
                </c:pt>
                <c:pt idx="5776">
                  <c:v>948</c:v>
                </c:pt>
                <c:pt idx="5777">
                  <c:v>948</c:v>
                </c:pt>
                <c:pt idx="5778">
                  <c:v>940</c:v>
                </c:pt>
                <c:pt idx="5779">
                  <c:v>940</c:v>
                </c:pt>
                <c:pt idx="5780">
                  <c:v>940</c:v>
                </c:pt>
                <c:pt idx="5781">
                  <c:v>940</c:v>
                </c:pt>
                <c:pt idx="5782">
                  <c:v>940</c:v>
                </c:pt>
                <c:pt idx="5783">
                  <c:v>940</c:v>
                </c:pt>
                <c:pt idx="5784">
                  <c:v>940</c:v>
                </c:pt>
                <c:pt idx="5785">
                  <c:v>940</c:v>
                </c:pt>
                <c:pt idx="5786">
                  <c:v>933</c:v>
                </c:pt>
                <c:pt idx="5787">
                  <c:v>933</c:v>
                </c:pt>
                <c:pt idx="5788">
                  <c:v>933</c:v>
                </c:pt>
                <c:pt idx="5789">
                  <c:v>933</c:v>
                </c:pt>
                <c:pt idx="5790">
                  <c:v>933</c:v>
                </c:pt>
                <c:pt idx="5791">
                  <c:v>933</c:v>
                </c:pt>
                <c:pt idx="5792">
                  <c:v>933</c:v>
                </c:pt>
                <c:pt idx="5793">
                  <c:v>933</c:v>
                </c:pt>
                <c:pt idx="5794">
                  <c:v>933</c:v>
                </c:pt>
                <c:pt idx="5795">
                  <c:v>933</c:v>
                </c:pt>
                <c:pt idx="5796">
                  <c:v>933</c:v>
                </c:pt>
                <c:pt idx="5797">
                  <c:v>926</c:v>
                </c:pt>
                <c:pt idx="5798">
                  <c:v>926</c:v>
                </c:pt>
                <c:pt idx="5799">
                  <c:v>919</c:v>
                </c:pt>
                <c:pt idx="5800">
                  <c:v>919</c:v>
                </c:pt>
                <c:pt idx="5801">
                  <c:v>911</c:v>
                </c:pt>
                <c:pt idx="5802">
                  <c:v>911</c:v>
                </c:pt>
                <c:pt idx="5803">
                  <c:v>904</c:v>
                </c:pt>
                <c:pt idx="5804">
                  <c:v>904</c:v>
                </c:pt>
                <c:pt idx="5805">
                  <c:v>904</c:v>
                </c:pt>
                <c:pt idx="5806">
                  <c:v>904</c:v>
                </c:pt>
                <c:pt idx="5807">
                  <c:v>897</c:v>
                </c:pt>
                <c:pt idx="5808">
                  <c:v>897</c:v>
                </c:pt>
                <c:pt idx="5809">
                  <c:v>897</c:v>
                </c:pt>
                <c:pt idx="5810">
                  <c:v>897</c:v>
                </c:pt>
                <c:pt idx="5811">
                  <c:v>897</c:v>
                </c:pt>
                <c:pt idx="5812">
                  <c:v>897</c:v>
                </c:pt>
                <c:pt idx="5813">
                  <c:v>897</c:v>
                </c:pt>
                <c:pt idx="5814">
                  <c:v>897</c:v>
                </c:pt>
                <c:pt idx="5815">
                  <c:v>897</c:v>
                </c:pt>
                <c:pt idx="5816">
                  <c:v>897</c:v>
                </c:pt>
                <c:pt idx="5817">
                  <c:v>897</c:v>
                </c:pt>
                <c:pt idx="5818">
                  <c:v>890</c:v>
                </c:pt>
                <c:pt idx="5819">
                  <c:v>883</c:v>
                </c:pt>
                <c:pt idx="5820">
                  <c:v>883</c:v>
                </c:pt>
                <c:pt idx="5821">
                  <c:v>876</c:v>
                </c:pt>
                <c:pt idx="5822">
                  <c:v>862</c:v>
                </c:pt>
                <c:pt idx="5823">
                  <c:v>848</c:v>
                </c:pt>
                <c:pt idx="5824">
                  <c:v>834</c:v>
                </c:pt>
                <c:pt idx="5825">
                  <c:v>821</c:v>
                </c:pt>
                <c:pt idx="5826">
                  <c:v>814</c:v>
                </c:pt>
                <c:pt idx="5827">
                  <c:v>807</c:v>
                </c:pt>
                <c:pt idx="5828">
                  <c:v>801</c:v>
                </c:pt>
                <c:pt idx="5829">
                  <c:v>794</c:v>
                </c:pt>
                <c:pt idx="5830">
                  <c:v>794</c:v>
                </c:pt>
                <c:pt idx="5831">
                  <c:v>794</c:v>
                </c:pt>
                <c:pt idx="5832">
                  <c:v>794</c:v>
                </c:pt>
                <c:pt idx="5833">
                  <c:v>794</c:v>
                </c:pt>
                <c:pt idx="5834">
                  <c:v>787</c:v>
                </c:pt>
                <c:pt idx="5835">
                  <c:v>794</c:v>
                </c:pt>
                <c:pt idx="5836">
                  <c:v>787</c:v>
                </c:pt>
                <c:pt idx="5837">
                  <c:v>781</c:v>
                </c:pt>
                <c:pt idx="5838">
                  <c:v>774</c:v>
                </c:pt>
                <c:pt idx="5839">
                  <c:v>768</c:v>
                </c:pt>
                <c:pt idx="5840">
                  <c:v>755</c:v>
                </c:pt>
                <c:pt idx="5841">
                  <c:v>748</c:v>
                </c:pt>
                <c:pt idx="5842">
                  <c:v>742</c:v>
                </c:pt>
                <c:pt idx="5843">
                  <c:v>735</c:v>
                </c:pt>
                <c:pt idx="5844">
                  <c:v>729</c:v>
                </c:pt>
                <c:pt idx="5845">
                  <c:v>729</c:v>
                </c:pt>
                <c:pt idx="5846">
                  <c:v>723</c:v>
                </c:pt>
                <c:pt idx="5847">
                  <c:v>717</c:v>
                </c:pt>
                <c:pt idx="5848">
                  <c:v>717</c:v>
                </c:pt>
                <c:pt idx="5849">
                  <c:v>710</c:v>
                </c:pt>
                <c:pt idx="5850">
                  <c:v>710</c:v>
                </c:pt>
                <c:pt idx="5851">
                  <c:v>704</c:v>
                </c:pt>
                <c:pt idx="5852">
                  <c:v>704</c:v>
                </c:pt>
                <c:pt idx="5853">
                  <c:v>698</c:v>
                </c:pt>
                <c:pt idx="5854">
                  <c:v>692</c:v>
                </c:pt>
                <c:pt idx="5855">
                  <c:v>686</c:v>
                </c:pt>
                <c:pt idx="5856">
                  <c:v>679</c:v>
                </c:pt>
                <c:pt idx="5857">
                  <c:v>673</c:v>
                </c:pt>
                <c:pt idx="5858">
                  <c:v>667</c:v>
                </c:pt>
                <c:pt idx="5859">
                  <c:v>661</c:v>
                </c:pt>
                <c:pt idx="5860">
                  <c:v>649</c:v>
                </c:pt>
                <c:pt idx="5861">
                  <c:v>644</c:v>
                </c:pt>
                <c:pt idx="5862">
                  <c:v>632</c:v>
                </c:pt>
                <c:pt idx="5863">
                  <c:v>620</c:v>
                </c:pt>
                <c:pt idx="5864">
                  <c:v>609</c:v>
                </c:pt>
                <c:pt idx="5865">
                  <c:v>603</c:v>
                </c:pt>
                <c:pt idx="5866">
                  <c:v>597</c:v>
                </c:pt>
                <c:pt idx="5867">
                  <c:v>592</c:v>
                </c:pt>
                <c:pt idx="5868">
                  <c:v>586</c:v>
                </c:pt>
                <c:pt idx="5869">
                  <c:v>581</c:v>
                </c:pt>
                <c:pt idx="5870">
                  <c:v>575</c:v>
                </c:pt>
                <c:pt idx="5871">
                  <c:v>575</c:v>
                </c:pt>
                <c:pt idx="5872">
                  <c:v>575</c:v>
                </c:pt>
                <c:pt idx="5873">
                  <c:v>569</c:v>
                </c:pt>
                <c:pt idx="5874">
                  <c:v>569</c:v>
                </c:pt>
                <c:pt idx="5875">
                  <c:v>564</c:v>
                </c:pt>
                <c:pt idx="5876">
                  <c:v>559</c:v>
                </c:pt>
                <c:pt idx="5877">
                  <c:v>559</c:v>
                </c:pt>
                <c:pt idx="5878">
                  <c:v>559</c:v>
                </c:pt>
                <c:pt idx="5879">
                  <c:v>559</c:v>
                </c:pt>
                <c:pt idx="5880">
                  <c:v>559</c:v>
                </c:pt>
                <c:pt idx="5881">
                  <c:v>559</c:v>
                </c:pt>
                <c:pt idx="5882">
                  <c:v>564</c:v>
                </c:pt>
                <c:pt idx="5883">
                  <c:v>564</c:v>
                </c:pt>
                <c:pt idx="5884">
                  <c:v>569</c:v>
                </c:pt>
                <c:pt idx="5885">
                  <c:v>575</c:v>
                </c:pt>
                <c:pt idx="5886">
                  <c:v>575</c:v>
                </c:pt>
                <c:pt idx="5887">
                  <c:v>581</c:v>
                </c:pt>
                <c:pt idx="5888">
                  <c:v>586</c:v>
                </c:pt>
                <c:pt idx="5889">
                  <c:v>586</c:v>
                </c:pt>
                <c:pt idx="5890">
                  <c:v>586</c:v>
                </c:pt>
                <c:pt idx="5891">
                  <c:v>586</c:v>
                </c:pt>
                <c:pt idx="5892">
                  <c:v>592</c:v>
                </c:pt>
                <c:pt idx="5893">
                  <c:v>592</c:v>
                </c:pt>
                <c:pt idx="5894">
                  <c:v>586</c:v>
                </c:pt>
                <c:pt idx="5895">
                  <c:v>592</c:v>
                </c:pt>
                <c:pt idx="5896">
                  <c:v>586</c:v>
                </c:pt>
                <c:pt idx="5897">
                  <c:v>586</c:v>
                </c:pt>
                <c:pt idx="5898">
                  <c:v>586</c:v>
                </c:pt>
                <c:pt idx="5899">
                  <c:v>581</c:v>
                </c:pt>
                <c:pt idx="5900">
                  <c:v>575</c:v>
                </c:pt>
                <c:pt idx="5901">
                  <c:v>569</c:v>
                </c:pt>
                <c:pt idx="5902">
                  <c:v>559</c:v>
                </c:pt>
                <c:pt idx="5903">
                  <c:v>548</c:v>
                </c:pt>
                <c:pt idx="5904">
                  <c:v>532</c:v>
                </c:pt>
                <c:pt idx="5905">
                  <c:v>521</c:v>
                </c:pt>
                <c:pt idx="5906">
                  <c:v>511</c:v>
                </c:pt>
                <c:pt idx="5907">
                  <c:v>506</c:v>
                </c:pt>
                <c:pt idx="5908">
                  <c:v>500</c:v>
                </c:pt>
                <c:pt idx="5909">
                  <c:v>500</c:v>
                </c:pt>
                <c:pt idx="5910">
                  <c:v>500</c:v>
                </c:pt>
                <c:pt idx="5911">
                  <c:v>500</c:v>
                </c:pt>
                <c:pt idx="5912">
                  <c:v>506</c:v>
                </c:pt>
                <c:pt idx="5913">
                  <c:v>511</c:v>
                </c:pt>
                <c:pt idx="5914">
                  <c:v>511</c:v>
                </c:pt>
                <c:pt idx="5915">
                  <c:v>516</c:v>
                </c:pt>
                <c:pt idx="5916">
                  <c:v>521</c:v>
                </c:pt>
                <c:pt idx="5917">
                  <c:v>526</c:v>
                </c:pt>
                <c:pt idx="5918">
                  <c:v>532</c:v>
                </c:pt>
                <c:pt idx="5919">
                  <c:v>532</c:v>
                </c:pt>
                <c:pt idx="5920">
                  <c:v>532</c:v>
                </c:pt>
                <c:pt idx="5921">
                  <c:v>532</c:v>
                </c:pt>
                <c:pt idx="5922">
                  <c:v>532</c:v>
                </c:pt>
                <c:pt idx="5923">
                  <c:v>532</c:v>
                </c:pt>
                <c:pt idx="5924">
                  <c:v>526</c:v>
                </c:pt>
                <c:pt idx="5925">
                  <c:v>521</c:v>
                </c:pt>
                <c:pt idx="5926">
                  <c:v>521</c:v>
                </c:pt>
                <c:pt idx="5927">
                  <c:v>516</c:v>
                </c:pt>
                <c:pt idx="5928">
                  <c:v>516</c:v>
                </c:pt>
                <c:pt idx="5929">
                  <c:v>511</c:v>
                </c:pt>
                <c:pt idx="5930">
                  <c:v>511</c:v>
                </c:pt>
                <c:pt idx="5931">
                  <c:v>511</c:v>
                </c:pt>
                <c:pt idx="5932">
                  <c:v>506</c:v>
                </c:pt>
                <c:pt idx="5933">
                  <c:v>500</c:v>
                </c:pt>
                <c:pt idx="5934">
                  <c:v>500</c:v>
                </c:pt>
                <c:pt idx="5935">
                  <c:v>500</c:v>
                </c:pt>
                <c:pt idx="5936">
                  <c:v>495</c:v>
                </c:pt>
                <c:pt idx="5937">
                  <c:v>495</c:v>
                </c:pt>
                <c:pt idx="5938">
                  <c:v>490</c:v>
                </c:pt>
                <c:pt idx="5939">
                  <c:v>485</c:v>
                </c:pt>
                <c:pt idx="5940">
                  <c:v>485</c:v>
                </c:pt>
                <c:pt idx="5941">
                  <c:v>480</c:v>
                </c:pt>
                <c:pt idx="5942">
                  <c:v>480</c:v>
                </c:pt>
                <c:pt idx="5943">
                  <c:v>475</c:v>
                </c:pt>
                <c:pt idx="5944">
                  <c:v>475</c:v>
                </c:pt>
                <c:pt idx="5945">
                  <c:v>470</c:v>
                </c:pt>
                <c:pt idx="5946">
                  <c:v>470</c:v>
                </c:pt>
                <c:pt idx="5947">
                  <c:v>470</c:v>
                </c:pt>
                <c:pt idx="5948">
                  <c:v>460</c:v>
                </c:pt>
                <c:pt idx="5949">
                  <c:v>456</c:v>
                </c:pt>
                <c:pt idx="5950">
                  <c:v>456</c:v>
                </c:pt>
                <c:pt idx="5951">
                  <c:v>460</c:v>
                </c:pt>
                <c:pt idx="5952">
                  <c:v>460</c:v>
                </c:pt>
                <c:pt idx="5953">
                  <c:v>460</c:v>
                </c:pt>
                <c:pt idx="5954">
                  <c:v>460</c:v>
                </c:pt>
                <c:pt idx="5955">
                  <c:v>460</c:v>
                </c:pt>
                <c:pt idx="5956">
                  <c:v>456</c:v>
                </c:pt>
                <c:pt idx="5957">
                  <c:v>456</c:v>
                </c:pt>
                <c:pt idx="5958">
                  <c:v>456</c:v>
                </c:pt>
                <c:pt idx="5959">
                  <c:v>456</c:v>
                </c:pt>
                <c:pt idx="5960">
                  <c:v>456</c:v>
                </c:pt>
                <c:pt idx="5961">
                  <c:v>456</c:v>
                </c:pt>
                <c:pt idx="5962">
                  <c:v>456</c:v>
                </c:pt>
                <c:pt idx="5963">
                  <c:v>456</c:v>
                </c:pt>
                <c:pt idx="5964">
                  <c:v>451</c:v>
                </c:pt>
                <c:pt idx="5965">
                  <c:v>451</c:v>
                </c:pt>
                <c:pt idx="5966">
                  <c:v>451</c:v>
                </c:pt>
                <c:pt idx="5967">
                  <c:v>446</c:v>
                </c:pt>
                <c:pt idx="5968">
                  <c:v>441</c:v>
                </c:pt>
                <c:pt idx="5969">
                  <c:v>441</c:v>
                </c:pt>
                <c:pt idx="5970">
                  <c:v>432</c:v>
                </c:pt>
                <c:pt idx="5971">
                  <c:v>427</c:v>
                </c:pt>
                <c:pt idx="5972">
                  <c:v>422</c:v>
                </c:pt>
                <c:pt idx="5973">
                  <c:v>422</c:v>
                </c:pt>
                <c:pt idx="5974">
                  <c:v>418</c:v>
                </c:pt>
                <c:pt idx="5975">
                  <c:v>413</c:v>
                </c:pt>
                <c:pt idx="5976">
                  <c:v>413</c:v>
                </c:pt>
                <c:pt idx="5977">
                  <c:v>413</c:v>
                </c:pt>
                <c:pt idx="5978">
                  <c:v>413</c:v>
                </c:pt>
                <c:pt idx="5979">
                  <c:v>413</c:v>
                </c:pt>
                <c:pt idx="5980">
                  <c:v>413</c:v>
                </c:pt>
                <c:pt idx="5981">
                  <c:v>413</c:v>
                </c:pt>
                <c:pt idx="5982">
                  <c:v>418</c:v>
                </c:pt>
                <c:pt idx="5983">
                  <c:v>422</c:v>
                </c:pt>
                <c:pt idx="5984">
                  <c:v>422</c:v>
                </c:pt>
                <c:pt idx="5985">
                  <c:v>427</c:v>
                </c:pt>
                <c:pt idx="5986">
                  <c:v>427</c:v>
                </c:pt>
                <c:pt idx="5987">
                  <c:v>432</c:v>
                </c:pt>
                <c:pt idx="5988">
                  <c:v>432</c:v>
                </c:pt>
                <c:pt idx="5989">
                  <c:v>432</c:v>
                </c:pt>
                <c:pt idx="5990">
                  <c:v>432</c:v>
                </c:pt>
                <c:pt idx="5991">
                  <c:v>436</c:v>
                </c:pt>
                <c:pt idx="5992">
                  <c:v>436</c:v>
                </c:pt>
                <c:pt idx="5993">
                  <c:v>436</c:v>
                </c:pt>
                <c:pt idx="5994">
                  <c:v>436</c:v>
                </c:pt>
                <c:pt idx="5995">
                  <c:v>432</c:v>
                </c:pt>
                <c:pt idx="5996">
                  <c:v>432</c:v>
                </c:pt>
                <c:pt idx="5997">
                  <c:v>432</c:v>
                </c:pt>
                <c:pt idx="5998">
                  <c:v>432</c:v>
                </c:pt>
                <c:pt idx="5999">
                  <c:v>432</c:v>
                </c:pt>
                <c:pt idx="6000">
                  <c:v>427</c:v>
                </c:pt>
                <c:pt idx="6001">
                  <c:v>422</c:v>
                </c:pt>
                <c:pt idx="6002">
                  <c:v>422</c:v>
                </c:pt>
                <c:pt idx="6003">
                  <c:v>418</c:v>
                </c:pt>
                <c:pt idx="6004">
                  <c:v>418</c:v>
                </c:pt>
                <c:pt idx="6005">
                  <c:v>418</c:v>
                </c:pt>
                <c:pt idx="6006">
                  <c:v>418</c:v>
                </c:pt>
                <c:pt idx="6007">
                  <c:v>422</c:v>
                </c:pt>
                <c:pt idx="6008">
                  <c:v>422</c:v>
                </c:pt>
                <c:pt idx="6009">
                  <c:v>432</c:v>
                </c:pt>
                <c:pt idx="6010">
                  <c:v>436</c:v>
                </c:pt>
                <c:pt idx="6011">
                  <c:v>446</c:v>
                </c:pt>
                <c:pt idx="6012">
                  <c:v>456</c:v>
                </c:pt>
                <c:pt idx="6013">
                  <c:v>465</c:v>
                </c:pt>
                <c:pt idx="6014">
                  <c:v>470</c:v>
                </c:pt>
                <c:pt idx="6015">
                  <c:v>480</c:v>
                </c:pt>
                <c:pt idx="6016">
                  <c:v>485</c:v>
                </c:pt>
                <c:pt idx="6017">
                  <c:v>490</c:v>
                </c:pt>
                <c:pt idx="6018">
                  <c:v>490</c:v>
                </c:pt>
                <c:pt idx="6019">
                  <c:v>490</c:v>
                </c:pt>
                <c:pt idx="6020">
                  <c:v>490</c:v>
                </c:pt>
                <c:pt idx="6021">
                  <c:v>490</c:v>
                </c:pt>
                <c:pt idx="6022">
                  <c:v>490</c:v>
                </c:pt>
                <c:pt idx="6023">
                  <c:v>490</c:v>
                </c:pt>
                <c:pt idx="6024">
                  <c:v>485</c:v>
                </c:pt>
                <c:pt idx="6025">
                  <c:v>480</c:v>
                </c:pt>
                <c:pt idx="6026">
                  <c:v>480</c:v>
                </c:pt>
                <c:pt idx="6027">
                  <c:v>475</c:v>
                </c:pt>
                <c:pt idx="6028">
                  <c:v>470</c:v>
                </c:pt>
                <c:pt idx="6029">
                  <c:v>465</c:v>
                </c:pt>
                <c:pt idx="6030">
                  <c:v>465</c:v>
                </c:pt>
                <c:pt idx="6031">
                  <c:v>456</c:v>
                </c:pt>
                <c:pt idx="6032">
                  <c:v>456</c:v>
                </c:pt>
                <c:pt idx="6033">
                  <c:v>451</c:v>
                </c:pt>
                <c:pt idx="6034">
                  <c:v>441</c:v>
                </c:pt>
                <c:pt idx="6035">
                  <c:v>441</c:v>
                </c:pt>
                <c:pt idx="6036">
                  <c:v>436</c:v>
                </c:pt>
                <c:pt idx="6037">
                  <c:v>432</c:v>
                </c:pt>
                <c:pt idx="6038">
                  <c:v>427</c:v>
                </c:pt>
                <c:pt idx="6039">
                  <c:v>427</c:v>
                </c:pt>
                <c:pt idx="6040">
                  <c:v>422</c:v>
                </c:pt>
                <c:pt idx="6041">
                  <c:v>418</c:v>
                </c:pt>
                <c:pt idx="6042">
                  <c:v>418</c:v>
                </c:pt>
                <c:pt idx="6043">
                  <c:v>413</c:v>
                </c:pt>
                <c:pt idx="6044">
                  <c:v>413</c:v>
                </c:pt>
                <c:pt idx="6045">
                  <c:v>413</c:v>
                </c:pt>
                <c:pt idx="6046">
                  <c:v>409</c:v>
                </c:pt>
                <c:pt idx="6047">
                  <c:v>409</c:v>
                </c:pt>
                <c:pt idx="6048">
                  <c:v>404</c:v>
                </c:pt>
                <c:pt idx="6049">
                  <c:v>404</c:v>
                </c:pt>
                <c:pt idx="6050">
                  <c:v>404</c:v>
                </c:pt>
                <c:pt idx="6051">
                  <c:v>399</c:v>
                </c:pt>
                <c:pt idx="6052">
                  <c:v>399</c:v>
                </c:pt>
                <c:pt idx="6053">
                  <c:v>399</c:v>
                </c:pt>
                <c:pt idx="6054">
                  <c:v>399</c:v>
                </c:pt>
                <c:pt idx="6055">
                  <c:v>395</c:v>
                </c:pt>
                <c:pt idx="6056">
                  <c:v>395</c:v>
                </c:pt>
                <c:pt idx="6057">
                  <c:v>395</c:v>
                </c:pt>
                <c:pt idx="6058">
                  <c:v>395</c:v>
                </c:pt>
                <c:pt idx="6059">
                  <c:v>395</c:v>
                </c:pt>
                <c:pt idx="6060">
                  <c:v>395</c:v>
                </c:pt>
                <c:pt idx="6061">
                  <c:v>399</c:v>
                </c:pt>
                <c:pt idx="6062">
                  <c:v>399</c:v>
                </c:pt>
                <c:pt idx="6063">
                  <c:v>399</c:v>
                </c:pt>
                <c:pt idx="6064">
                  <c:v>399</c:v>
                </c:pt>
                <c:pt idx="6065">
                  <c:v>399</c:v>
                </c:pt>
                <c:pt idx="6066">
                  <c:v>395</c:v>
                </c:pt>
                <c:pt idx="6067">
                  <c:v>395</c:v>
                </c:pt>
                <c:pt idx="6068">
                  <c:v>395</c:v>
                </c:pt>
                <c:pt idx="6069">
                  <c:v>395</c:v>
                </c:pt>
                <c:pt idx="6070">
                  <c:v>395</c:v>
                </c:pt>
                <c:pt idx="6071">
                  <c:v>395</c:v>
                </c:pt>
                <c:pt idx="6072">
                  <c:v>399</c:v>
                </c:pt>
                <c:pt idx="6073">
                  <c:v>399</c:v>
                </c:pt>
                <c:pt idx="6074">
                  <c:v>399</c:v>
                </c:pt>
                <c:pt idx="6075">
                  <c:v>399</c:v>
                </c:pt>
                <c:pt idx="6076">
                  <c:v>399</c:v>
                </c:pt>
                <c:pt idx="6077">
                  <c:v>395</c:v>
                </c:pt>
                <c:pt idx="6078">
                  <c:v>395</c:v>
                </c:pt>
                <c:pt idx="6079">
                  <c:v>395</c:v>
                </c:pt>
                <c:pt idx="6080">
                  <c:v>395</c:v>
                </c:pt>
                <c:pt idx="6081">
                  <c:v>395</c:v>
                </c:pt>
                <c:pt idx="6082">
                  <c:v>395</c:v>
                </c:pt>
                <c:pt idx="6084">
                  <c:v>395</c:v>
                </c:pt>
                <c:pt idx="6085">
                  <c:v>395</c:v>
                </c:pt>
                <c:pt idx="6086">
                  <c:v>395</c:v>
                </c:pt>
                <c:pt idx="6087">
                  <c:v>395</c:v>
                </c:pt>
                <c:pt idx="6088">
                  <c:v>395</c:v>
                </c:pt>
                <c:pt idx="6089">
                  <c:v>395</c:v>
                </c:pt>
                <c:pt idx="6090">
                  <c:v>386</c:v>
                </c:pt>
                <c:pt idx="6091">
                  <c:v>386</c:v>
                </c:pt>
                <c:pt idx="6092">
                  <c:v>377</c:v>
                </c:pt>
                <c:pt idx="6093">
                  <c:v>377</c:v>
                </c:pt>
                <c:pt idx="6094">
                  <c:v>373</c:v>
                </c:pt>
                <c:pt idx="6095">
                  <c:v>373</c:v>
                </c:pt>
                <c:pt idx="6096">
                  <c:v>373</c:v>
                </c:pt>
                <c:pt idx="6097">
                  <c:v>373</c:v>
                </c:pt>
                <c:pt idx="6098">
                  <c:v>377</c:v>
                </c:pt>
                <c:pt idx="6099">
                  <c:v>382</c:v>
                </c:pt>
                <c:pt idx="6100">
                  <c:v>391</c:v>
                </c:pt>
                <c:pt idx="6101">
                  <c:v>399</c:v>
                </c:pt>
                <c:pt idx="6102">
                  <c:v>413</c:v>
                </c:pt>
                <c:pt idx="6103">
                  <c:v>427</c:v>
                </c:pt>
                <c:pt idx="6104">
                  <c:v>446</c:v>
                </c:pt>
                <c:pt idx="6105">
                  <c:v>460</c:v>
                </c:pt>
                <c:pt idx="6106">
                  <c:v>475</c:v>
                </c:pt>
                <c:pt idx="6107">
                  <c:v>480</c:v>
                </c:pt>
                <c:pt idx="6108">
                  <c:v>490</c:v>
                </c:pt>
                <c:pt idx="6109">
                  <c:v>500</c:v>
                </c:pt>
                <c:pt idx="6110">
                  <c:v>500</c:v>
                </c:pt>
                <c:pt idx="6111">
                  <c:v>500</c:v>
                </c:pt>
                <c:pt idx="6112">
                  <c:v>500</c:v>
                </c:pt>
                <c:pt idx="6113">
                  <c:v>500</c:v>
                </c:pt>
                <c:pt idx="6114">
                  <c:v>500</c:v>
                </c:pt>
                <c:pt idx="6115">
                  <c:v>500</c:v>
                </c:pt>
                <c:pt idx="6116">
                  <c:v>495</c:v>
                </c:pt>
                <c:pt idx="6117">
                  <c:v>495</c:v>
                </c:pt>
                <c:pt idx="6118">
                  <c:v>495</c:v>
                </c:pt>
                <c:pt idx="6119">
                  <c:v>495</c:v>
                </c:pt>
                <c:pt idx="6120">
                  <c:v>495</c:v>
                </c:pt>
                <c:pt idx="6121">
                  <c:v>490</c:v>
                </c:pt>
                <c:pt idx="6122">
                  <c:v>485</c:v>
                </c:pt>
                <c:pt idx="6123">
                  <c:v>485</c:v>
                </c:pt>
                <c:pt idx="6124">
                  <c:v>480</c:v>
                </c:pt>
                <c:pt idx="6125">
                  <c:v>475</c:v>
                </c:pt>
                <c:pt idx="6126">
                  <c:v>470</c:v>
                </c:pt>
                <c:pt idx="6127">
                  <c:v>470</c:v>
                </c:pt>
                <c:pt idx="6128">
                  <c:v>465</c:v>
                </c:pt>
                <c:pt idx="6129">
                  <c:v>460</c:v>
                </c:pt>
                <c:pt idx="6130">
                  <c:v>456</c:v>
                </c:pt>
                <c:pt idx="6131">
                  <c:v>456</c:v>
                </c:pt>
                <c:pt idx="6132">
                  <c:v>451</c:v>
                </c:pt>
                <c:pt idx="6133">
                  <c:v>451</c:v>
                </c:pt>
                <c:pt idx="6134">
                  <c:v>446</c:v>
                </c:pt>
                <c:pt idx="6135">
                  <c:v>446</c:v>
                </c:pt>
                <c:pt idx="6136">
                  <c:v>441</c:v>
                </c:pt>
                <c:pt idx="6137">
                  <c:v>441</c:v>
                </c:pt>
                <c:pt idx="6138">
                  <c:v>436</c:v>
                </c:pt>
                <c:pt idx="6139">
                  <c:v>436</c:v>
                </c:pt>
                <c:pt idx="6140">
                  <c:v>436</c:v>
                </c:pt>
                <c:pt idx="6141">
                  <c:v>436</c:v>
                </c:pt>
                <c:pt idx="6142">
                  <c:v>432</c:v>
                </c:pt>
                <c:pt idx="6143">
                  <c:v>432</c:v>
                </c:pt>
                <c:pt idx="6144">
                  <c:v>432</c:v>
                </c:pt>
                <c:pt idx="6145">
                  <c:v>432</c:v>
                </c:pt>
                <c:pt idx="6146">
                  <c:v>432</c:v>
                </c:pt>
                <c:pt idx="6147">
                  <c:v>436</c:v>
                </c:pt>
                <c:pt idx="6148">
                  <c:v>441</c:v>
                </c:pt>
                <c:pt idx="6149">
                  <c:v>451</c:v>
                </c:pt>
                <c:pt idx="6150">
                  <c:v>460</c:v>
                </c:pt>
                <c:pt idx="6151">
                  <c:v>465</c:v>
                </c:pt>
                <c:pt idx="6152">
                  <c:v>465</c:v>
                </c:pt>
                <c:pt idx="6153">
                  <c:v>470</c:v>
                </c:pt>
                <c:pt idx="6154">
                  <c:v>470</c:v>
                </c:pt>
                <c:pt idx="6155">
                  <c:v>470</c:v>
                </c:pt>
                <c:pt idx="6156">
                  <c:v>470</c:v>
                </c:pt>
                <c:pt idx="6157">
                  <c:v>470</c:v>
                </c:pt>
                <c:pt idx="6158">
                  <c:v>470</c:v>
                </c:pt>
                <c:pt idx="6159">
                  <c:v>470</c:v>
                </c:pt>
                <c:pt idx="6160">
                  <c:v>470</c:v>
                </c:pt>
                <c:pt idx="6161">
                  <c:v>470</c:v>
                </c:pt>
                <c:pt idx="6162">
                  <c:v>470</c:v>
                </c:pt>
                <c:pt idx="6163">
                  <c:v>470</c:v>
                </c:pt>
                <c:pt idx="6164">
                  <c:v>470</c:v>
                </c:pt>
                <c:pt idx="6165">
                  <c:v>470</c:v>
                </c:pt>
                <c:pt idx="6166">
                  <c:v>470</c:v>
                </c:pt>
                <c:pt idx="6167">
                  <c:v>465</c:v>
                </c:pt>
                <c:pt idx="6168">
                  <c:v>465</c:v>
                </c:pt>
                <c:pt idx="6169">
                  <c:v>465</c:v>
                </c:pt>
                <c:pt idx="6170">
                  <c:v>465</c:v>
                </c:pt>
                <c:pt idx="6171">
                  <c:v>465</c:v>
                </c:pt>
                <c:pt idx="6172">
                  <c:v>470</c:v>
                </c:pt>
                <c:pt idx="6173">
                  <c:v>470</c:v>
                </c:pt>
                <c:pt idx="6174">
                  <c:v>475</c:v>
                </c:pt>
                <c:pt idx="6175">
                  <c:v>475</c:v>
                </c:pt>
                <c:pt idx="6176">
                  <c:v>475</c:v>
                </c:pt>
                <c:pt idx="6177">
                  <c:v>485</c:v>
                </c:pt>
                <c:pt idx="6178">
                  <c:v>495</c:v>
                </c:pt>
                <c:pt idx="6179">
                  <c:v>500</c:v>
                </c:pt>
                <c:pt idx="6180">
                  <c:v>506</c:v>
                </c:pt>
                <c:pt idx="6181">
                  <c:v>511</c:v>
                </c:pt>
                <c:pt idx="6182">
                  <c:v>511</c:v>
                </c:pt>
                <c:pt idx="6183">
                  <c:v>516</c:v>
                </c:pt>
                <c:pt idx="6184">
                  <c:v>516</c:v>
                </c:pt>
                <c:pt idx="6185">
                  <c:v>511</c:v>
                </c:pt>
                <c:pt idx="6186">
                  <c:v>506</c:v>
                </c:pt>
                <c:pt idx="6187">
                  <c:v>500</c:v>
                </c:pt>
                <c:pt idx="6188">
                  <c:v>490</c:v>
                </c:pt>
                <c:pt idx="6189">
                  <c:v>480</c:v>
                </c:pt>
                <c:pt idx="6190">
                  <c:v>480</c:v>
                </c:pt>
                <c:pt idx="6191">
                  <c:v>480</c:v>
                </c:pt>
                <c:pt idx="6192">
                  <c:v>485</c:v>
                </c:pt>
                <c:pt idx="6193">
                  <c:v>490</c:v>
                </c:pt>
                <c:pt idx="6194">
                  <c:v>495</c:v>
                </c:pt>
                <c:pt idx="6195">
                  <c:v>500</c:v>
                </c:pt>
                <c:pt idx="6196">
                  <c:v>511</c:v>
                </c:pt>
                <c:pt idx="6197">
                  <c:v>516</c:v>
                </c:pt>
                <c:pt idx="6198">
                  <c:v>521</c:v>
                </c:pt>
                <c:pt idx="6199">
                  <c:v>526</c:v>
                </c:pt>
                <c:pt idx="6200">
                  <c:v>526</c:v>
                </c:pt>
                <c:pt idx="6201">
                  <c:v>532</c:v>
                </c:pt>
                <c:pt idx="6202">
                  <c:v>532</c:v>
                </c:pt>
                <c:pt idx="6203">
                  <c:v>526</c:v>
                </c:pt>
                <c:pt idx="6204">
                  <c:v>526</c:v>
                </c:pt>
                <c:pt idx="6205">
                  <c:v>521</c:v>
                </c:pt>
                <c:pt idx="6206">
                  <c:v>516</c:v>
                </c:pt>
                <c:pt idx="6207">
                  <c:v>511</c:v>
                </c:pt>
                <c:pt idx="6208">
                  <c:v>506</c:v>
                </c:pt>
                <c:pt idx="6209">
                  <c:v>500</c:v>
                </c:pt>
                <c:pt idx="6210">
                  <c:v>495</c:v>
                </c:pt>
                <c:pt idx="6211">
                  <c:v>495</c:v>
                </c:pt>
                <c:pt idx="6212">
                  <c:v>490</c:v>
                </c:pt>
                <c:pt idx="6213">
                  <c:v>485</c:v>
                </c:pt>
                <c:pt idx="6214">
                  <c:v>480</c:v>
                </c:pt>
                <c:pt idx="6215">
                  <c:v>480</c:v>
                </c:pt>
                <c:pt idx="6216">
                  <c:v>475</c:v>
                </c:pt>
                <c:pt idx="6217">
                  <c:v>475</c:v>
                </c:pt>
                <c:pt idx="6218">
                  <c:v>470</c:v>
                </c:pt>
                <c:pt idx="6219">
                  <c:v>465</c:v>
                </c:pt>
                <c:pt idx="6220">
                  <c:v>465</c:v>
                </c:pt>
                <c:pt idx="6221">
                  <c:v>460</c:v>
                </c:pt>
                <c:pt idx="6222">
                  <c:v>460</c:v>
                </c:pt>
                <c:pt idx="6223">
                  <c:v>456</c:v>
                </c:pt>
                <c:pt idx="6224">
                  <c:v>456</c:v>
                </c:pt>
                <c:pt idx="6225">
                  <c:v>456</c:v>
                </c:pt>
                <c:pt idx="6226">
                  <c:v>456</c:v>
                </c:pt>
                <c:pt idx="6227">
                  <c:v>456</c:v>
                </c:pt>
                <c:pt idx="6228">
                  <c:v>456</c:v>
                </c:pt>
                <c:pt idx="6229">
                  <c:v>456</c:v>
                </c:pt>
                <c:pt idx="6230">
                  <c:v>451</c:v>
                </c:pt>
                <c:pt idx="6231">
                  <c:v>451</c:v>
                </c:pt>
                <c:pt idx="6232">
                  <c:v>446</c:v>
                </c:pt>
                <c:pt idx="6233">
                  <c:v>446</c:v>
                </c:pt>
                <c:pt idx="6234">
                  <c:v>446</c:v>
                </c:pt>
                <c:pt idx="6235">
                  <c:v>441</c:v>
                </c:pt>
                <c:pt idx="6236">
                  <c:v>441</c:v>
                </c:pt>
                <c:pt idx="6237">
                  <c:v>441</c:v>
                </c:pt>
                <c:pt idx="6238">
                  <c:v>441</c:v>
                </c:pt>
                <c:pt idx="6239">
                  <c:v>441</c:v>
                </c:pt>
                <c:pt idx="6240">
                  <c:v>441</c:v>
                </c:pt>
                <c:pt idx="6241">
                  <c:v>441</c:v>
                </c:pt>
                <c:pt idx="6242">
                  <c:v>446</c:v>
                </c:pt>
                <c:pt idx="6243">
                  <c:v>446</c:v>
                </c:pt>
                <c:pt idx="6244">
                  <c:v>446</c:v>
                </c:pt>
                <c:pt idx="6245">
                  <c:v>446</c:v>
                </c:pt>
                <c:pt idx="6246">
                  <c:v>446</c:v>
                </c:pt>
                <c:pt idx="6247">
                  <c:v>446</c:v>
                </c:pt>
                <c:pt idx="6248">
                  <c:v>451</c:v>
                </c:pt>
                <c:pt idx="6249">
                  <c:v>451</c:v>
                </c:pt>
                <c:pt idx="6250">
                  <c:v>451</c:v>
                </c:pt>
                <c:pt idx="6251">
                  <c:v>451</c:v>
                </c:pt>
                <c:pt idx="6252">
                  <c:v>451</c:v>
                </c:pt>
                <c:pt idx="6253">
                  <c:v>451</c:v>
                </c:pt>
                <c:pt idx="6254">
                  <c:v>451</c:v>
                </c:pt>
                <c:pt idx="6255">
                  <c:v>456</c:v>
                </c:pt>
                <c:pt idx="6256">
                  <c:v>451</c:v>
                </c:pt>
                <c:pt idx="6257">
                  <c:v>451</c:v>
                </c:pt>
                <c:pt idx="6258">
                  <c:v>451</c:v>
                </c:pt>
                <c:pt idx="6259">
                  <c:v>451</c:v>
                </c:pt>
                <c:pt idx="6260">
                  <c:v>451</c:v>
                </c:pt>
                <c:pt idx="6261">
                  <c:v>451</c:v>
                </c:pt>
                <c:pt idx="6262">
                  <c:v>451</c:v>
                </c:pt>
                <c:pt idx="6263">
                  <c:v>451</c:v>
                </c:pt>
                <c:pt idx="6264">
                  <c:v>451</c:v>
                </c:pt>
                <c:pt idx="6265">
                  <c:v>451</c:v>
                </c:pt>
                <c:pt idx="6266">
                  <c:v>451</c:v>
                </c:pt>
                <c:pt idx="6267">
                  <c:v>451</c:v>
                </c:pt>
                <c:pt idx="6268">
                  <c:v>451</c:v>
                </c:pt>
                <c:pt idx="6269">
                  <c:v>451</c:v>
                </c:pt>
                <c:pt idx="6270">
                  <c:v>451</c:v>
                </c:pt>
                <c:pt idx="6271">
                  <c:v>451</c:v>
                </c:pt>
                <c:pt idx="6272">
                  <c:v>451</c:v>
                </c:pt>
                <c:pt idx="6273">
                  <c:v>451</c:v>
                </c:pt>
                <c:pt idx="6274">
                  <c:v>451</c:v>
                </c:pt>
                <c:pt idx="6275">
                  <c:v>446</c:v>
                </c:pt>
                <c:pt idx="6276">
                  <c:v>446</c:v>
                </c:pt>
                <c:pt idx="6277">
                  <c:v>446</c:v>
                </c:pt>
                <c:pt idx="6278">
                  <c:v>446</c:v>
                </c:pt>
                <c:pt idx="6279">
                  <c:v>446</c:v>
                </c:pt>
                <c:pt idx="6280">
                  <c:v>446</c:v>
                </c:pt>
                <c:pt idx="6281">
                  <c:v>441</c:v>
                </c:pt>
                <c:pt idx="6282">
                  <c:v>441</c:v>
                </c:pt>
                <c:pt idx="6283">
                  <c:v>441</c:v>
                </c:pt>
                <c:pt idx="6284">
                  <c:v>441</c:v>
                </c:pt>
                <c:pt idx="6285">
                  <c:v>441</c:v>
                </c:pt>
                <c:pt idx="6286">
                  <c:v>441</c:v>
                </c:pt>
                <c:pt idx="6287">
                  <c:v>441</c:v>
                </c:pt>
                <c:pt idx="6288">
                  <c:v>436</c:v>
                </c:pt>
                <c:pt idx="6289">
                  <c:v>436</c:v>
                </c:pt>
                <c:pt idx="6290">
                  <c:v>436</c:v>
                </c:pt>
                <c:pt idx="6291">
                  <c:v>441</c:v>
                </c:pt>
                <c:pt idx="6292">
                  <c:v>446</c:v>
                </c:pt>
                <c:pt idx="6293">
                  <c:v>456</c:v>
                </c:pt>
                <c:pt idx="6294">
                  <c:v>465</c:v>
                </c:pt>
                <c:pt idx="6295">
                  <c:v>470</c:v>
                </c:pt>
                <c:pt idx="6296">
                  <c:v>475</c:v>
                </c:pt>
                <c:pt idx="6297">
                  <c:v>475</c:v>
                </c:pt>
                <c:pt idx="6298">
                  <c:v>475</c:v>
                </c:pt>
                <c:pt idx="6299">
                  <c:v>475</c:v>
                </c:pt>
                <c:pt idx="6300">
                  <c:v>475</c:v>
                </c:pt>
                <c:pt idx="6301">
                  <c:v>475</c:v>
                </c:pt>
                <c:pt idx="6302">
                  <c:v>475</c:v>
                </c:pt>
                <c:pt idx="6303">
                  <c:v>475</c:v>
                </c:pt>
                <c:pt idx="6304">
                  <c:v>470</c:v>
                </c:pt>
                <c:pt idx="6305">
                  <c:v>470</c:v>
                </c:pt>
                <c:pt idx="6306">
                  <c:v>470</c:v>
                </c:pt>
                <c:pt idx="6307">
                  <c:v>475</c:v>
                </c:pt>
                <c:pt idx="6308">
                  <c:v>490</c:v>
                </c:pt>
                <c:pt idx="6309">
                  <c:v>506</c:v>
                </c:pt>
                <c:pt idx="6310">
                  <c:v>521</c:v>
                </c:pt>
                <c:pt idx="6311">
                  <c:v>526</c:v>
                </c:pt>
                <c:pt idx="6312">
                  <c:v>526</c:v>
                </c:pt>
                <c:pt idx="6313">
                  <c:v>526</c:v>
                </c:pt>
                <c:pt idx="6314">
                  <c:v>521</c:v>
                </c:pt>
                <c:pt idx="6315">
                  <c:v>516</c:v>
                </c:pt>
                <c:pt idx="6316">
                  <c:v>511</c:v>
                </c:pt>
                <c:pt idx="6317">
                  <c:v>511</c:v>
                </c:pt>
                <c:pt idx="6318">
                  <c:v>500</c:v>
                </c:pt>
                <c:pt idx="6319">
                  <c:v>495</c:v>
                </c:pt>
                <c:pt idx="6320">
                  <c:v>490</c:v>
                </c:pt>
                <c:pt idx="6321">
                  <c:v>485</c:v>
                </c:pt>
                <c:pt idx="6322">
                  <c:v>480</c:v>
                </c:pt>
                <c:pt idx="6323">
                  <c:v>480</c:v>
                </c:pt>
                <c:pt idx="6324">
                  <c:v>480</c:v>
                </c:pt>
                <c:pt idx="6325">
                  <c:v>485</c:v>
                </c:pt>
                <c:pt idx="6326">
                  <c:v>485</c:v>
                </c:pt>
                <c:pt idx="6327">
                  <c:v>490</c:v>
                </c:pt>
                <c:pt idx="6328">
                  <c:v>490</c:v>
                </c:pt>
                <c:pt idx="6329">
                  <c:v>485</c:v>
                </c:pt>
                <c:pt idx="6330">
                  <c:v>485</c:v>
                </c:pt>
                <c:pt idx="6331">
                  <c:v>475</c:v>
                </c:pt>
                <c:pt idx="6332">
                  <c:v>470</c:v>
                </c:pt>
                <c:pt idx="6333">
                  <c:v>460</c:v>
                </c:pt>
                <c:pt idx="6334">
                  <c:v>456</c:v>
                </c:pt>
                <c:pt idx="6335">
                  <c:v>451</c:v>
                </c:pt>
                <c:pt idx="6336">
                  <c:v>446</c:v>
                </c:pt>
                <c:pt idx="6337">
                  <c:v>441</c:v>
                </c:pt>
                <c:pt idx="6338">
                  <c:v>441</c:v>
                </c:pt>
                <c:pt idx="6339">
                  <c:v>441</c:v>
                </c:pt>
                <c:pt idx="6340">
                  <c:v>451</c:v>
                </c:pt>
                <c:pt idx="6341">
                  <c:v>460</c:v>
                </c:pt>
                <c:pt idx="6342">
                  <c:v>470</c:v>
                </c:pt>
                <c:pt idx="6343">
                  <c:v>480</c:v>
                </c:pt>
                <c:pt idx="6344">
                  <c:v>485</c:v>
                </c:pt>
                <c:pt idx="6345">
                  <c:v>485</c:v>
                </c:pt>
                <c:pt idx="6346">
                  <c:v>485</c:v>
                </c:pt>
                <c:pt idx="6347">
                  <c:v>480</c:v>
                </c:pt>
                <c:pt idx="6348">
                  <c:v>470</c:v>
                </c:pt>
                <c:pt idx="6349">
                  <c:v>465</c:v>
                </c:pt>
                <c:pt idx="6350">
                  <c:v>456</c:v>
                </c:pt>
                <c:pt idx="6351">
                  <c:v>451</c:v>
                </c:pt>
                <c:pt idx="6352">
                  <c:v>446</c:v>
                </c:pt>
                <c:pt idx="6353">
                  <c:v>441</c:v>
                </c:pt>
                <c:pt idx="6354">
                  <c:v>441</c:v>
                </c:pt>
                <c:pt idx="6355">
                  <c:v>441</c:v>
                </c:pt>
                <c:pt idx="6356">
                  <c:v>451</c:v>
                </c:pt>
                <c:pt idx="6357">
                  <c:v>456</c:v>
                </c:pt>
                <c:pt idx="6358">
                  <c:v>470</c:v>
                </c:pt>
                <c:pt idx="6359">
                  <c:v>475</c:v>
                </c:pt>
                <c:pt idx="6360">
                  <c:v>475</c:v>
                </c:pt>
                <c:pt idx="6361">
                  <c:v>480</c:v>
                </c:pt>
                <c:pt idx="6362">
                  <c:v>480</c:v>
                </c:pt>
                <c:pt idx="6363">
                  <c:v>485</c:v>
                </c:pt>
                <c:pt idx="6364">
                  <c:v>485</c:v>
                </c:pt>
                <c:pt idx="6365">
                  <c:v>490</c:v>
                </c:pt>
                <c:pt idx="6366">
                  <c:v>490</c:v>
                </c:pt>
                <c:pt idx="6367">
                  <c:v>490</c:v>
                </c:pt>
                <c:pt idx="6368">
                  <c:v>490</c:v>
                </c:pt>
                <c:pt idx="6369">
                  <c:v>490</c:v>
                </c:pt>
                <c:pt idx="6370">
                  <c:v>495</c:v>
                </c:pt>
                <c:pt idx="6371">
                  <c:v>490</c:v>
                </c:pt>
                <c:pt idx="6372">
                  <c:v>485</c:v>
                </c:pt>
                <c:pt idx="6373">
                  <c:v>475</c:v>
                </c:pt>
                <c:pt idx="6374">
                  <c:v>465</c:v>
                </c:pt>
                <c:pt idx="6375">
                  <c:v>460</c:v>
                </c:pt>
                <c:pt idx="6376">
                  <c:v>456</c:v>
                </c:pt>
                <c:pt idx="6377">
                  <c:v>456</c:v>
                </c:pt>
                <c:pt idx="6378">
                  <c:v>451</c:v>
                </c:pt>
                <c:pt idx="6379">
                  <c:v>451</c:v>
                </c:pt>
                <c:pt idx="6380">
                  <c:v>456</c:v>
                </c:pt>
                <c:pt idx="6381">
                  <c:v>456</c:v>
                </c:pt>
                <c:pt idx="6382">
                  <c:v>456</c:v>
                </c:pt>
                <c:pt idx="6383">
                  <c:v>456</c:v>
                </c:pt>
                <c:pt idx="6384">
                  <c:v>456</c:v>
                </c:pt>
                <c:pt idx="6385">
                  <c:v>456</c:v>
                </c:pt>
                <c:pt idx="6386">
                  <c:v>456</c:v>
                </c:pt>
                <c:pt idx="6387">
                  <c:v>460</c:v>
                </c:pt>
                <c:pt idx="6388">
                  <c:v>470</c:v>
                </c:pt>
                <c:pt idx="6389">
                  <c:v>480</c:v>
                </c:pt>
                <c:pt idx="6390">
                  <c:v>485</c:v>
                </c:pt>
                <c:pt idx="6391">
                  <c:v>485</c:v>
                </c:pt>
                <c:pt idx="6392">
                  <c:v>480</c:v>
                </c:pt>
                <c:pt idx="6393">
                  <c:v>475</c:v>
                </c:pt>
                <c:pt idx="6394">
                  <c:v>470</c:v>
                </c:pt>
                <c:pt idx="6395">
                  <c:v>465</c:v>
                </c:pt>
                <c:pt idx="6396">
                  <c:v>460</c:v>
                </c:pt>
                <c:pt idx="6397">
                  <c:v>460</c:v>
                </c:pt>
                <c:pt idx="6398">
                  <c:v>465</c:v>
                </c:pt>
                <c:pt idx="6399">
                  <c:v>465</c:v>
                </c:pt>
                <c:pt idx="6400">
                  <c:v>470</c:v>
                </c:pt>
                <c:pt idx="6401">
                  <c:v>475</c:v>
                </c:pt>
                <c:pt idx="6402">
                  <c:v>485</c:v>
                </c:pt>
                <c:pt idx="6403">
                  <c:v>495</c:v>
                </c:pt>
                <c:pt idx="6404">
                  <c:v>500</c:v>
                </c:pt>
                <c:pt idx="6405">
                  <c:v>511</c:v>
                </c:pt>
                <c:pt idx="6406">
                  <c:v>516</c:v>
                </c:pt>
                <c:pt idx="6407">
                  <c:v>521</c:v>
                </c:pt>
                <c:pt idx="6408">
                  <c:v>526</c:v>
                </c:pt>
                <c:pt idx="6409">
                  <c:v>532</c:v>
                </c:pt>
                <c:pt idx="6410">
                  <c:v>532</c:v>
                </c:pt>
                <c:pt idx="6411">
                  <c:v>532</c:v>
                </c:pt>
                <c:pt idx="6412">
                  <c:v>526</c:v>
                </c:pt>
                <c:pt idx="6413">
                  <c:v>521</c:v>
                </c:pt>
                <c:pt idx="6414">
                  <c:v>521</c:v>
                </c:pt>
                <c:pt idx="6415">
                  <c:v>511</c:v>
                </c:pt>
                <c:pt idx="6416">
                  <c:v>506</c:v>
                </c:pt>
                <c:pt idx="6417">
                  <c:v>500</c:v>
                </c:pt>
                <c:pt idx="6418">
                  <c:v>495</c:v>
                </c:pt>
                <c:pt idx="6419">
                  <c:v>485</c:v>
                </c:pt>
                <c:pt idx="6420">
                  <c:v>480</c:v>
                </c:pt>
                <c:pt idx="6421">
                  <c:v>470</c:v>
                </c:pt>
                <c:pt idx="6422">
                  <c:v>465</c:v>
                </c:pt>
                <c:pt idx="6424">
                  <c:v>460</c:v>
                </c:pt>
                <c:pt idx="6425">
                  <c:v>456</c:v>
                </c:pt>
                <c:pt idx="6426">
                  <c:v>451</c:v>
                </c:pt>
                <c:pt idx="6427">
                  <c:v>446</c:v>
                </c:pt>
                <c:pt idx="6428">
                  <c:v>446</c:v>
                </c:pt>
                <c:pt idx="6429">
                  <c:v>441</c:v>
                </c:pt>
                <c:pt idx="6430">
                  <c:v>441</c:v>
                </c:pt>
                <c:pt idx="6431">
                  <c:v>441</c:v>
                </c:pt>
                <c:pt idx="6432">
                  <c:v>441</c:v>
                </c:pt>
                <c:pt idx="6433">
                  <c:v>441</c:v>
                </c:pt>
                <c:pt idx="6434">
                  <c:v>441</c:v>
                </c:pt>
                <c:pt idx="6435">
                  <c:v>436</c:v>
                </c:pt>
                <c:pt idx="6436">
                  <c:v>436</c:v>
                </c:pt>
                <c:pt idx="6437">
                  <c:v>436</c:v>
                </c:pt>
                <c:pt idx="6438">
                  <c:v>436</c:v>
                </c:pt>
                <c:pt idx="6439">
                  <c:v>436</c:v>
                </c:pt>
                <c:pt idx="6440">
                  <c:v>432</c:v>
                </c:pt>
                <c:pt idx="6441">
                  <c:v>432</c:v>
                </c:pt>
                <c:pt idx="6442">
                  <c:v>432</c:v>
                </c:pt>
                <c:pt idx="6443">
                  <c:v>432</c:v>
                </c:pt>
                <c:pt idx="6444">
                  <c:v>427</c:v>
                </c:pt>
                <c:pt idx="6445">
                  <c:v>422</c:v>
                </c:pt>
                <c:pt idx="6446">
                  <c:v>422</c:v>
                </c:pt>
                <c:pt idx="6447">
                  <c:v>422</c:v>
                </c:pt>
                <c:pt idx="6448">
                  <c:v>422</c:v>
                </c:pt>
                <c:pt idx="6449">
                  <c:v>422</c:v>
                </c:pt>
                <c:pt idx="6450">
                  <c:v>418</c:v>
                </c:pt>
                <c:pt idx="6451">
                  <c:v>418</c:v>
                </c:pt>
                <c:pt idx="6452">
                  <c:v>418</c:v>
                </c:pt>
                <c:pt idx="6453">
                  <c:v>413</c:v>
                </c:pt>
                <c:pt idx="6454">
                  <c:v>413</c:v>
                </c:pt>
                <c:pt idx="6455">
                  <c:v>413</c:v>
                </c:pt>
                <c:pt idx="6456">
                  <c:v>413</c:v>
                </c:pt>
                <c:pt idx="6457">
                  <c:v>413</c:v>
                </c:pt>
                <c:pt idx="6458">
                  <c:v>413</c:v>
                </c:pt>
                <c:pt idx="6459">
                  <c:v>409</c:v>
                </c:pt>
                <c:pt idx="6460">
                  <c:v>409</c:v>
                </c:pt>
                <c:pt idx="6461">
                  <c:v>409</c:v>
                </c:pt>
                <c:pt idx="6462">
                  <c:v>409</c:v>
                </c:pt>
                <c:pt idx="6463">
                  <c:v>409</c:v>
                </c:pt>
                <c:pt idx="6464">
                  <c:v>409</c:v>
                </c:pt>
                <c:pt idx="6465">
                  <c:v>404</c:v>
                </c:pt>
                <c:pt idx="6466">
                  <c:v>404</c:v>
                </c:pt>
                <c:pt idx="6467">
                  <c:v>404</c:v>
                </c:pt>
                <c:pt idx="6468">
                  <c:v>404</c:v>
                </c:pt>
                <c:pt idx="6469">
                  <c:v>404</c:v>
                </c:pt>
                <c:pt idx="6470">
                  <c:v>399</c:v>
                </c:pt>
                <c:pt idx="6471">
                  <c:v>399</c:v>
                </c:pt>
                <c:pt idx="6472">
                  <c:v>399</c:v>
                </c:pt>
                <c:pt idx="6473">
                  <c:v>399</c:v>
                </c:pt>
                <c:pt idx="6474">
                  <c:v>399</c:v>
                </c:pt>
                <c:pt idx="6475">
                  <c:v>399</c:v>
                </c:pt>
                <c:pt idx="6476">
                  <c:v>399</c:v>
                </c:pt>
                <c:pt idx="6477">
                  <c:v>399</c:v>
                </c:pt>
                <c:pt idx="6478">
                  <c:v>395</c:v>
                </c:pt>
                <c:pt idx="6479">
                  <c:v>395</c:v>
                </c:pt>
                <c:pt idx="6480">
                  <c:v>395</c:v>
                </c:pt>
                <c:pt idx="6481">
                  <c:v>395</c:v>
                </c:pt>
                <c:pt idx="6482">
                  <c:v>395</c:v>
                </c:pt>
                <c:pt idx="6483">
                  <c:v>395</c:v>
                </c:pt>
                <c:pt idx="6484">
                  <c:v>395</c:v>
                </c:pt>
                <c:pt idx="6485">
                  <c:v>391</c:v>
                </c:pt>
                <c:pt idx="6486">
                  <c:v>391</c:v>
                </c:pt>
                <c:pt idx="6487">
                  <c:v>391</c:v>
                </c:pt>
                <c:pt idx="6488">
                  <c:v>391</c:v>
                </c:pt>
                <c:pt idx="6489">
                  <c:v>386</c:v>
                </c:pt>
                <c:pt idx="6490">
                  <c:v>386</c:v>
                </c:pt>
                <c:pt idx="6491">
                  <c:v>386</c:v>
                </c:pt>
                <c:pt idx="6492">
                  <c:v>386</c:v>
                </c:pt>
                <c:pt idx="6493">
                  <c:v>382</c:v>
                </c:pt>
                <c:pt idx="6494">
                  <c:v>382</c:v>
                </c:pt>
                <c:pt idx="6495">
                  <c:v>377</c:v>
                </c:pt>
                <c:pt idx="6496">
                  <c:v>377</c:v>
                </c:pt>
                <c:pt idx="6497">
                  <c:v>373</c:v>
                </c:pt>
                <c:pt idx="6498">
                  <c:v>369</c:v>
                </c:pt>
                <c:pt idx="6499">
                  <c:v>369</c:v>
                </c:pt>
                <c:pt idx="6500">
                  <c:v>364</c:v>
                </c:pt>
                <c:pt idx="6501">
                  <c:v>360</c:v>
                </c:pt>
                <c:pt idx="6502">
                  <c:v>352</c:v>
                </c:pt>
                <c:pt idx="6503">
                  <c:v>343</c:v>
                </c:pt>
                <c:pt idx="6504">
                  <c:v>335</c:v>
                </c:pt>
                <c:pt idx="6505">
                  <c:v>331</c:v>
                </c:pt>
                <c:pt idx="6506">
                  <c:v>327</c:v>
                </c:pt>
                <c:pt idx="6507">
                  <c:v>323</c:v>
                </c:pt>
                <c:pt idx="6508">
                  <c:v>319</c:v>
                </c:pt>
                <c:pt idx="6509">
                  <c:v>319</c:v>
                </c:pt>
                <c:pt idx="6510">
                  <c:v>319</c:v>
                </c:pt>
                <c:pt idx="6511">
                  <c:v>319</c:v>
                </c:pt>
                <c:pt idx="6512">
                  <c:v>319</c:v>
                </c:pt>
                <c:pt idx="6513">
                  <c:v>323</c:v>
                </c:pt>
                <c:pt idx="6514">
                  <c:v>323</c:v>
                </c:pt>
                <c:pt idx="6515">
                  <c:v>327</c:v>
                </c:pt>
                <c:pt idx="6516">
                  <c:v>331</c:v>
                </c:pt>
                <c:pt idx="6517">
                  <c:v>335</c:v>
                </c:pt>
                <c:pt idx="6518">
                  <c:v>335</c:v>
                </c:pt>
                <c:pt idx="6519">
                  <c:v>339</c:v>
                </c:pt>
                <c:pt idx="6520">
                  <c:v>343</c:v>
                </c:pt>
                <c:pt idx="6521">
                  <c:v>343</c:v>
                </c:pt>
                <c:pt idx="6522">
                  <c:v>347</c:v>
                </c:pt>
                <c:pt idx="6523">
                  <c:v>347</c:v>
                </c:pt>
                <c:pt idx="6524">
                  <c:v>347</c:v>
                </c:pt>
                <c:pt idx="6525">
                  <c:v>352</c:v>
                </c:pt>
                <c:pt idx="6526">
                  <c:v>352</c:v>
                </c:pt>
                <c:pt idx="6527">
                  <c:v>352</c:v>
                </c:pt>
                <c:pt idx="6528">
                  <c:v>352</c:v>
                </c:pt>
                <c:pt idx="6529">
                  <c:v>352</c:v>
                </c:pt>
                <c:pt idx="6530">
                  <c:v>352</c:v>
                </c:pt>
                <c:pt idx="6531">
                  <c:v>352</c:v>
                </c:pt>
                <c:pt idx="6532">
                  <c:v>352</c:v>
                </c:pt>
                <c:pt idx="6533">
                  <c:v>352</c:v>
                </c:pt>
                <c:pt idx="6534">
                  <c:v>352</c:v>
                </c:pt>
                <c:pt idx="6535">
                  <c:v>352</c:v>
                </c:pt>
                <c:pt idx="6536">
                  <c:v>352</c:v>
                </c:pt>
                <c:pt idx="6537">
                  <c:v>347</c:v>
                </c:pt>
                <c:pt idx="6538">
                  <c:v>352</c:v>
                </c:pt>
                <c:pt idx="6539">
                  <c:v>347</c:v>
                </c:pt>
                <c:pt idx="6540">
                  <c:v>347</c:v>
                </c:pt>
                <c:pt idx="6541">
                  <c:v>347</c:v>
                </c:pt>
                <c:pt idx="6542">
                  <c:v>343</c:v>
                </c:pt>
                <c:pt idx="6543">
                  <c:v>343</c:v>
                </c:pt>
                <c:pt idx="6544">
                  <c:v>339</c:v>
                </c:pt>
                <c:pt idx="6545">
                  <c:v>339</c:v>
                </c:pt>
                <c:pt idx="6546">
                  <c:v>335</c:v>
                </c:pt>
                <c:pt idx="6547">
                  <c:v>335</c:v>
                </c:pt>
                <c:pt idx="6548">
                  <c:v>331</c:v>
                </c:pt>
                <c:pt idx="6549">
                  <c:v>327</c:v>
                </c:pt>
                <c:pt idx="6550">
                  <c:v>327</c:v>
                </c:pt>
                <c:pt idx="6551">
                  <c:v>327</c:v>
                </c:pt>
                <c:pt idx="6552">
                  <c:v>327</c:v>
                </c:pt>
                <c:pt idx="6553">
                  <c:v>327</c:v>
                </c:pt>
                <c:pt idx="6554">
                  <c:v>327</c:v>
                </c:pt>
                <c:pt idx="6555">
                  <c:v>327</c:v>
                </c:pt>
                <c:pt idx="6556">
                  <c:v>331</c:v>
                </c:pt>
                <c:pt idx="6557">
                  <c:v>331</c:v>
                </c:pt>
                <c:pt idx="6558">
                  <c:v>335</c:v>
                </c:pt>
                <c:pt idx="6559">
                  <c:v>335</c:v>
                </c:pt>
                <c:pt idx="6560">
                  <c:v>335</c:v>
                </c:pt>
                <c:pt idx="6561">
                  <c:v>339</c:v>
                </c:pt>
                <c:pt idx="6562">
                  <c:v>339</c:v>
                </c:pt>
                <c:pt idx="6563">
                  <c:v>339</c:v>
                </c:pt>
                <c:pt idx="6564">
                  <c:v>339</c:v>
                </c:pt>
                <c:pt idx="6565">
                  <c:v>343</c:v>
                </c:pt>
                <c:pt idx="6566">
                  <c:v>343</c:v>
                </c:pt>
                <c:pt idx="6567">
                  <c:v>343</c:v>
                </c:pt>
                <c:pt idx="6568">
                  <c:v>343</c:v>
                </c:pt>
                <c:pt idx="6569">
                  <c:v>343</c:v>
                </c:pt>
                <c:pt idx="6570">
                  <c:v>343</c:v>
                </c:pt>
                <c:pt idx="6571">
                  <c:v>343</c:v>
                </c:pt>
                <c:pt idx="6572">
                  <c:v>343</c:v>
                </c:pt>
                <c:pt idx="6573">
                  <c:v>343</c:v>
                </c:pt>
                <c:pt idx="6574">
                  <c:v>343</c:v>
                </c:pt>
                <c:pt idx="6575">
                  <c:v>339</c:v>
                </c:pt>
                <c:pt idx="6576">
                  <c:v>339</c:v>
                </c:pt>
                <c:pt idx="6577">
                  <c:v>339</c:v>
                </c:pt>
                <c:pt idx="6578">
                  <c:v>339</c:v>
                </c:pt>
                <c:pt idx="6579">
                  <c:v>339</c:v>
                </c:pt>
                <c:pt idx="6580">
                  <c:v>339</c:v>
                </c:pt>
                <c:pt idx="6581">
                  <c:v>339</c:v>
                </c:pt>
                <c:pt idx="6582">
                  <c:v>343</c:v>
                </c:pt>
                <c:pt idx="6583">
                  <c:v>343</c:v>
                </c:pt>
                <c:pt idx="6584">
                  <c:v>343</c:v>
                </c:pt>
                <c:pt idx="6585">
                  <c:v>343</c:v>
                </c:pt>
                <c:pt idx="6586">
                  <c:v>343</c:v>
                </c:pt>
                <c:pt idx="6587">
                  <c:v>343</c:v>
                </c:pt>
                <c:pt idx="6588">
                  <c:v>339</c:v>
                </c:pt>
                <c:pt idx="6589">
                  <c:v>339</c:v>
                </c:pt>
                <c:pt idx="6590">
                  <c:v>339</c:v>
                </c:pt>
                <c:pt idx="6591">
                  <c:v>339</c:v>
                </c:pt>
                <c:pt idx="6592">
                  <c:v>335</c:v>
                </c:pt>
                <c:pt idx="6593">
                  <c:v>331</c:v>
                </c:pt>
                <c:pt idx="6594">
                  <c:v>327</c:v>
                </c:pt>
                <c:pt idx="6595">
                  <c:v>319</c:v>
                </c:pt>
                <c:pt idx="6596">
                  <c:v>315</c:v>
                </c:pt>
                <c:pt idx="6597">
                  <c:v>303</c:v>
                </c:pt>
                <c:pt idx="6598">
                  <c:v>296</c:v>
                </c:pt>
                <c:pt idx="6599">
                  <c:v>292</c:v>
                </c:pt>
                <c:pt idx="6600">
                  <c:v>284</c:v>
                </c:pt>
                <c:pt idx="6601">
                  <c:v>281</c:v>
                </c:pt>
                <c:pt idx="6602">
                  <c:v>277</c:v>
                </c:pt>
                <c:pt idx="6603">
                  <c:v>273</c:v>
                </c:pt>
                <c:pt idx="6604">
                  <c:v>270</c:v>
                </c:pt>
                <c:pt idx="6605">
                  <c:v>270</c:v>
                </c:pt>
                <c:pt idx="6606">
                  <c:v>270</c:v>
                </c:pt>
                <c:pt idx="6607">
                  <c:v>273</c:v>
                </c:pt>
                <c:pt idx="6608">
                  <c:v>277</c:v>
                </c:pt>
                <c:pt idx="6609">
                  <c:v>284</c:v>
                </c:pt>
                <c:pt idx="6610">
                  <c:v>296</c:v>
                </c:pt>
                <c:pt idx="6611">
                  <c:v>307</c:v>
                </c:pt>
                <c:pt idx="6612">
                  <c:v>319</c:v>
                </c:pt>
                <c:pt idx="6613">
                  <c:v>327</c:v>
                </c:pt>
                <c:pt idx="6614">
                  <c:v>335</c:v>
                </c:pt>
                <c:pt idx="6615">
                  <c:v>347</c:v>
                </c:pt>
                <c:pt idx="6616">
                  <c:v>360</c:v>
                </c:pt>
                <c:pt idx="6617">
                  <c:v>373</c:v>
                </c:pt>
                <c:pt idx="6618">
                  <c:v>382</c:v>
                </c:pt>
                <c:pt idx="6619">
                  <c:v>391</c:v>
                </c:pt>
                <c:pt idx="6620">
                  <c:v>395</c:v>
                </c:pt>
                <c:pt idx="6621">
                  <c:v>391</c:v>
                </c:pt>
                <c:pt idx="6622">
                  <c:v>386</c:v>
                </c:pt>
                <c:pt idx="6623">
                  <c:v>364</c:v>
                </c:pt>
                <c:pt idx="6624">
                  <c:v>352</c:v>
                </c:pt>
                <c:pt idx="6625">
                  <c:v>343</c:v>
                </c:pt>
                <c:pt idx="6626">
                  <c:v>339</c:v>
                </c:pt>
                <c:pt idx="6627">
                  <c:v>331</c:v>
                </c:pt>
                <c:pt idx="6628">
                  <c:v>327</c:v>
                </c:pt>
                <c:pt idx="6629">
                  <c:v>323</c:v>
                </c:pt>
                <c:pt idx="6630">
                  <c:v>319</c:v>
                </c:pt>
                <c:pt idx="6631">
                  <c:v>315</c:v>
                </c:pt>
                <c:pt idx="6632">
                  <c:v>311</c:v>
                </c:pt>
                <c:pt idx="6633">
                  <c:v>307</c:v>
                </c:pt>
                <c:pt idx="6634">
                  <c:v>307</c:v>
                </c:pt>
                <c:pt idx="6635">
                  <c:v>303</c:v>
                </c:pt>
                <c:pt idx="6636">
                  <c:v>303</c:v>
                </c:pt>
                <c:pt idx="6637">
                  <c:v>300</c:v>
                </c:pt>
                <c:pt idx="6638">
                  <c:v>296</c:v>
                </c:pt>
                <c:pt idx="6639">
                  <c:v>292</c:v>
                </c:pt>
                <c:pt idx="6640">
                  <c:v>292</c:v>
                </c:pt>
                <c:pt idx="6641">
                  <c:v>288</c:v>
                </c:pt>
                <c:pt idx="6642">
                  <c:v>284</c:v>
                </c:pt>
                <c:pt idx="6643">
                  <c:v>284</c:v>
                </c:pt>
                <c:pt idx="6644">
                  <c:v>288</c:v>
                </c:pt>
                <c:pt idx="6645">
                  <c:v>292</c:v>
                </c:pt>
                <c:pt idx="6646">
                  <c:v>300</c:v>
                </c:pt>
                <c:pt idx="6647">
                  <c:v>311</c:v>
                </c:pt>
                <c:pt idx="6648">
                  <c:v>319</c:v>
                </c:pt>
                <c:pt idx="6649">
                  <c:v>323</c:v>
                </c:pt>
                <c:pt idx="6650">
                  <c:v>327</c:v>
                </c:pt>
                <c:pt idx="6651">
                  <c:v>331</c:v>
                </c:pt>
                <c:pt idx="6652">
                  <c:v>331</c:v>
                </c:pt>
                <c:pt idx="6653">
                  <c:v>335</c:v>
                </c:pt>
                <c:pt idx="6654">
                  <c:v>335</c:v>
                </c:pt>
                <c:pt idx="6655">
                  <c:v>339</c:v>
                </c:pt>
                <c:pt idx="6656">
                  <c:v>339</c:v>
                </c:pt>
                <c:pt idx="6657">
                  <c:v>339</c:v>
                </c:pt>
                <c:pt idx="6658">
                  <c:v>339</c:v>
                </c:pt>
                <c:pt idx="6659">
                  <c:v>335</c:v>
                </c:pt>
                <c:pt idx="6660">
                  <c:v>331</c:v>
                </c:pt>
                <c:pt idx="6662">
                  <c:v>327</c:v>
                </c:pt>
                <c:pt idx="6663">
                  <c:v>323</c:v>
                </c:pt>
                <c:pt idx="6664">
                  <c:v>319</c:v>
                </c:pt>
                <c:pt idx="6665">
                  <c:v>315</c:v>
                </c:pt>
                <c:pt idx="6666">
                  <c:v>311</c:v>
                </c:pt>
                <c:pt idx="6667">
                  <c:v>307</c:v>
                </c:pt>
                <c:pt idx="6668">
                  <c:v>307</c:v>
                </c:pt>
                <c:pt idx="6669">
                  <c:v>303</c:v>
                </c:pt>
                <c:pt idx="6670">
                  <c:v>303</c:v>
                </c:pt>
                <c:pt idx="6671">
                  <c:v>303</c:v>
                </c:pt>
                <c:pt idx="6672">
                  <c:v>303</c:v>
                </c:pt>
                <c:pt idx="6674">
                  <c:v>303</c:v>
                </c:pt>
                <c:pt idx="6675">
                  <c:v>307</c:v>
                </c:pt>
                <c:pt idx="6676">
                  <c:v>307</c:v>
                </c:pt>
                <c:pt idx="6677">
                  <c:v>315</c:v>
                </c:pt>
                <c:pt idx="6678">
                  <c:v>323</c:v>
                </c:pt>
                <c:pt idx="6679">
                  <c:v>339</c:v>
                </c:pt>
                <c:pt idx="6680">
                  <c:v>356</c:v>
                </c:pt>
                <c:pt idx="6681">
                  <c:v>373</c:v>
                </c:pt>
                <c:pt idx="6682">
                  <c:v>386</c:v>
                </c:pt>
                <c:pt idx="6683">
                  <c:v>399</c:v>
                </c:pt>
                <c:pt idx="6684">
                  <c:v>404</c:v>
                </c:pt>
                <c:pt idx="6685">
                  <c:v>409</c:v>
                </c:pt>
                <c:pt idx="6686">
                  <c:v>409</c:v>
                </c:pt>
                <c:pt idx="6687">
                  <c:v>404</c:v>
                </c:pt>
                <c:pt idx="6688">
                  <c:v>404</c:v>
                </c:pt>
                <c:pt idx="6689">
                  <c:v>399</c:v>
                </c:pt>
                <c:pt idx="6690">
                  <c:v>395</c:v>
                </c:pt>
                <c:pt idx="6691">
                  <c:v>395</c:v>
                </c:pt>
                <c:pt idx="6692">
                  <c:v>391</c:v>
                </c:pt>
                <c:pt idx="6693">
                  <c:v>391</c:v>
                </c:pt>
                <c:pt idx="6694">
                  <c:v>386</c:v>
                </c:pt>
                <c:pt idx="6695">
                  <c:v>382</c:v>
                </c:pt>
                <c:pt idx="6696">
                  <c:v>382</c:v>
                </c:pt>
                <c:pt idx="6697">
                  <c:v>377</c:v>
                </c:pt>
                <c:pt idx="6698">
                  <c:v>373</c:v>
                </c:pt>
                <c:pt idx="6699">
                  <c:v>369</c:v>
                </c:pt>
                <c:pt idx="6700">
                  <c:v>369</c:v>
                </c:pt>
                <c:pt idx="6701">
                  <c:v>364</c:v>
                </c:pt>
                <c:pt idx="6702">
                  <c:v>364</c:v>
                </c:pt>
                <c:pt idx="6703">
                  <c:v>364</c:v>
                </c:pt>
                <c:pt idx="6704">
                  <c:v>360</c:v>
                </c:pt>
                <c:pt idx="6705">
                  <c:v>360</c:v>
                </c:pt>
                <c:pt idx="6706">
                  <c:v>360</c:v>
                </c:pt>
                <c:pt idx="6707">
                  <c:v>356</c:v>
                </c:pt>
                <c:pt idx="6708">
                  <c:v>356</c:v>
                </c:pt>
                <c:pt idx="6709">
                  <c:v>356</c:v>
                </c:pt>
                <c:pt idx="6710">
                  <c:v>356</c:v>
                </c:pt>
                <c:pt idx="6711">
                  <c:v>360</c:v>
                </c:pt>
                <c:pt idx="6712">
                  <c:v>364</c:v>
                </c:pt>
                <c:pt idx="6713">
                  <c:v>364</c:v>
                </c:pt>
                <c:pt idx="6714">
                  <c:v>360</c:v>
                </c:pt>
                <c:pt idx="6715">
                  <c:v>356</c:v>
                </c:pt>
                <c:pt idx="6716">
                  <c:v>352</c:v>
                </c:pt>
                <c:pt idx="6717">
                  <c:v>347</c:v>
                </c:pt>
                <c:pt idx="6718">
                  <c:v>339</c:v>
                </c:pt>
                <c:pt idx="6719">
                  <c:v>335</c:v>
                </c:pt>
                <c:pt idx="6720">
                  <c:v>331</c:v>
                </c:pt>
                <c:pt idx="6721">
                  <c:v>327</c:v>
                </c:pt>
                <c:pt idx="6722">
                  <c:v>323</c:v>
                </c:pt>
                <c:pt idx="6723">
                  <c:v>323</c:v>
                </c:pt>
                <c:pt idx="6724">
                  <c:v>319</c:v>
                </c:pt>
                <c:pt idx="6725">
                  <c:v>315</c:v>
                </c:pt>
                <c:pt idx="6726">
                  <c:v>315</c:v>
                </c:pt>
                <c:pt idx="6727">
                  <c:v>311</c:v>
                </c:pt>
                <c:pt idx="6728">
                  <c:v>311</c:v>
                </c:pt>
                <c:pt idx="6729">
                  <c:v>307</c:v>
                </c:pt>
                <c:pt idx="6730">
                  <c:v>303</c:v>
                </c:pt>
                <c:pt idx="6731">
                  <c:v>300</c:v>
                </c:pt>
                <c:pt idx="6732">
                  <c:v>296</c:v>
                </c:pt>
                <c:pt idx="6733">
                  <c:v>292</c:v>
                </c:pt>
                <c:pt idx="6734">
                  <c:v>288</c:v>
                </c:pt>
                <c:pt idx="6735">
                  <c:v>284</c:v>
                </c:pt>
                <c:pt idx="6736">
                  <c:v>281</c:v>
                </c:pt>
                <c:pt idx="6737">
                  <c:v>277</c:v>
                </c:pt>
                <c:pt idx="6738">
                  <c:v>273</c:v>
                </c:pt>
                <c:pt idx="6739">
                  <c:v>270</c:v>
                </c:pt>
                <c:pt idx="6740">
                  <c:v>266</c:v>
                </c:pt>
                <c:pt idx="6741">
                  <c:v>263</c:v>
                </c:pt>
                <c:pt idx="6742">
                  <c:v>263</c:v>
                </c:pt>
                <c:pt idx="6743">
                  <c:v>263</c:v>
                </c:pt>
                <c:pt idx="6744">
                  <c:v>266</c:v>
                </c:pt>
                <c:pt idx="6745">
                  <c:v>270</c:v>
                </c:pt>
                <c:pt idx="6746">
                  <c:v>266</c:v>
                </c:pt>
                <c:pt idx="6747">
                  <c:v>263</c:v>
                </c:pt>
                <c:pt idx="6748">
                  <c:v>263</c:v>
                </c:pt>
                <c:pt idx="6749">
                  <c:v>256</c:v>
                </c:pt>
                <c:pt idx="6750">
                  <c:v>256</c:v>
                </c:pt>
                <c:pt idx="6751">
                  <c:v>256</c:v>
                </c:pt>
                <c:pt idx="6752">
                  <c:v>256</c:v>
                </c:pt>
                <c:pt idx="6753">
                  <c:v>259</c:v>
                </c:pt>
                <c:pt idx="6754">
                  <c:v>263</c:v>
                </c:pt>
                <c:pt idx="6755">
                  <c:v>266</c:v>
                </c:pt>
                <c:pt idx="6756">
                  <c:v>270</c:v>
                </c:pt>
                <c:pt idx="6757">
                  <c:v>273</c:v>
                </c:pt>
                <c:pt idx="6758">
                  <c:v>281</c:v>
                </c:pt>
                <c:pt idx="6759">
                  <c:v>284</c:v>
                </c:pt>
                <c:pt idx="6760">
                  <c:v>296</c:v>
                </c:pt>
                <c:pt idx="6761">
                  <c:v>303</c:v>
                </c:pt>
                <c:pt idx="6762">
                  <c:v>311</c:v>
                </c:pt>
                <c:pt idx="6763">
                  <c:v>315</c:v>
                </c:pt>
                <c:pt idx="6764">
                  <c:v>319</c:v>
                </c:pt>
                <c:pt idx="6765">
                  <c:v>319</c:v>
                </c:pt>
                <c:pt idx="6766">
                  <c:v>319</c:v>
                </c:pt>
                <c:pt idx="6767">
                  <c:v>319</c:v>
                </c:pt>
                <c:pt idx="6768">
                  <c:v>319</c:v>
                </c:pt>
                <c:pt idx="6769">
                  <c:v>319</c:v>
                </c:pt>
                <c:pt idx="6770">
                  <c:v>315</c:v>
                </c:pt>
                <c:pt idx="6771">
                  <c:v>307</c:v>
                </c:pt>
                <c:pt idx="6772">
                  <c:v>303</c:v>
                </c:pt>
                <c:pt idx="6773">
                  <c:v>300</c:v>
                </c:pt>
                <c:pt idx="6774">
                  <c:v>296</c:v>
                </c:pt>
                <c:pt idx="6775">
                  <c:v>296</c:v>
                </c:pt>
                <c:pt idx="6776">
                  <c:v>296</c:v>
                </c:pt>
                <c:pt idx="6777">
                  <c:v>292</c:v>
                </c:pt>
                <c:pt idx="6778">
                  <c:v>292</c:v>
                </c:pt>
                <c:pt idx="6779">
                  <c:v>292</c:v>
                </c:pt>
                <c:pt idx="6780">
                  <c:v>296</c:v>
                </c:pt>
                <c:pt idx="6781">
                  <c:v>311</c:v>
                </c:pt>
                <c:pt idx="6782">
                  <c:v>335</c:v>
                </c:pt>
                <c:pt idx="6783">
                  <c:v>356</c:v>
                </c:pt>
                <c:pt idx="6784">
                  <c:v>356</c:v>
                </c:pt>
                <c:pt idx="6785">
                  <c:v>356</c:v>
                </c:pt>
                <c:pt idx="6786">
                  <c:v>360</c:v>
                </c:pt>
                <c:pt idx="6787">
                  <c:v>373</c:v>
                </c:pt>
                <c:pt idx="6788">
                  <c:v>391</c:v>
                </c:pt>
                <c:pt idx="6789">
                  <c:v>404</c:v>
                </c:pt>
                <c:pt idx="6790">
                  <c:v>413</c:v>
                </c:pt>
                <c:pt idx="6791">
                  <c:v>427</c:v>
                </c:pt>
                <c:pt idx="6792">
                  <c:v>436</c:v>
                </c:pt>
                <c:pt idx="6793">
                  <c:v>446</c:v>
                </c:pt>
                <c:pt idx="6794">
                  <c:v>451</c:v>
                </c:pt>
                <c:pt idx="6795">
                  <c:v>456</c:v>
                </c:pt>
                <c:pt idx="6796">
                  <c:v>456</c:v>
                </c:pt>
                <c:pt idx="6797">
                  <c:v>456</c:v>
                </c:pt>
                <c:pt idx="6798">
                  <c:v>456</c:v>
                </c:pt>
                <c:pt idx="6799">
                  <c:v>451</c:v>
                </c:pt>
                <c:pt idx="6800">
                  <c:v>446</c:v>
                </c:pt>
                <c:pt idx="6801">
                  <c:v>446</c:v>
                </c:pt>
                <c:pt idx="6802">
                  <c:v>441</c:v>
                </c:pt>
                <c:pt idx="6803">
                  <c:v>446</c:v>
                </c:pt>
                <c:pt idx="6805">
                  <c:v>451</c:v>
                </c:pt>
                <c:pt idx="6806">
                  <c:v>456</c:v>
                </c:pt>
                <c:pt idx="6807">
                  <c:v>460</c:v>
                </c:pt>
                <c:pt idx="6808">
                  <c:v>460</c:v>
                </c:pt>
                <c:pt idx="6809">
                  <c:v>465</c:v>
                </c:pt>
                <c:pt idx="6810">
                  <c:v>465</c:v>
                </c:pt>
                <c:pt idx="6811">
                  <c:v>465</c:v>
                </c:pt>
                <c:pt idx="6812">
                  <c:v>465</c:v>
                </c:pt>
                <c:pt idx="6813">
                  <c:v>465</c:v>
                </c:pt>
                <c:pt idx="6815">
                  <c:v>465</c:v>
                </c:pt>
                <c:pt idx="6816">
                  <c:v>470</c:v>
                </c:pt>
                <c:pt idx="6817">
                  <c:v>475</c:v>
                </c:pt>
                <c:pt idx="6818">
                  <c:v>485</c:v>
                </c:pt>
                <c:pt idx="6819">
                  <c:v>485</c:v>
                </c:pt>
                <c:pt idx="6820">
                  <c:v>490</c:v>
                </c:pt>
                <c:pt idx="6822">
                  <c:v>500</c:v>
                </c:pt>
                <c:pt idx="6823">
                  <c:v>521</c:v>
                </c:pt>
                <c:pt idx="6824">
                  <c:v>559</c:v>
                </c:pt>
                <c:pt idx="6825">
                  <c:v>592</c:v>
                </c:pt>
                <c:pt idx="6826">
                  <c:v>620</c:v>
                </c:pt>
                <c:pt idx="6827">
                  <c:v>644</c:v>
                </c:pt>
                <c:pt idx="6828">
                  <c:v>686</c:v>
                </c:pt>
                <c:pt idx="6829">
                  <c:v>735</c:v>
                </c:pt>
                <c:pt idx="6830">
                  <c:v>768</c:v>
                </c:pt>
                <c:pt idx="6831">
                  <c:v>787</c:v>
                </c:pt>
                <c:pt idx="6832">
                  <c:v>814</c:v>
                </c:pt>
                <c:pt idx="6833">
                  <c:v>855</c:v>
                </c:pt>
                <c:pt idx="6834">
                  <c:v>904</c:v>
                </c:pt>
                <c:pt idx="6835">
                  <c:v>962</c:v>
                </c:pt>
                <c:pt idx="6836">
                  <c:v>1030</c:v>
                </c:pt>
                <c:pt idx="6837">
                  <c:v>1100</c:v>
                </c:pt>
                <c:pt idx="6838">
                  <c:v>1170</c:v>
                </c:pt>
                <c:pt idx="6839">
                  <c:v>1250</c:v>
                </c:pt>
                <c:pt idx="6840">
                  <c:v>1350</c:v>
                </c:pt>
                <c:pt idx="6841">
                  <c:v>1440</c:v>
                </c:pt>
                <c:pt idx="6842">
                  <c:v>1510</c:v>
                </c:pt>
                <c:pt idx="6843">
                  <c:v>1560</c:v>
                </c:pt>
                <c:pt idx="6844">
                  <c:v>1600</c:v>
                </c:pt>
                <c:pt idx="6845">
                  <c:v>1620</c:v>
                </c:pt>
                <c:pt idx="6846">
                  <c:v>1630</c:v>
                </c:pt>
                <c:pt idx="6847">
                  <c:v>1640</c:v>
                </c:pt>
                <c:pt idx="6848">
                  <c:v>1650</c:v>
                </c:pt>
                <c:pt idx="6849">
                  <c:v>1660</c:v>
                </c:pt>
                <c:pt idx="6851">
                  <c:v>1660</c:v>
                </c:pt>
                <c:pt idx="6852">
                  <c:v>1660</c:v>
                </c:pt>
                <c:pt idx="6853">
                  <c:v>1660</c:v>
                </c:pt>
                <c:pt idx="6854">
                  <c:v>1650</c:v>
                </c:pt>
                <c:pt idx="6855">
                  <c:v>1640</c:v>
                </c:pt>
                <c:pt idx="6856">
                  <c:v>1620</c:v>
                </c:pt>
                <c:pt idx="6857">
                  <c:v>1610</c:v>
                </c:pt>
                <c:pt idx="6858">
                  <c:v>1600</c:v>
                </c:pt>
                <c:pt idx="6859">
                  <c:v>1580</c:v>
                </c:pt>
                <c:pt idx="6860">
                  <c:v>1570</c:v>
                </c:pt>
                <c:pt idx="6861">
                  <c:v>1560</c:v>
                </c:pt>
                <c:pt idx="6862">
                  <c:v>1550</c:v>
                </c:pt>
                <c:pt idx="6863">
                  <c:v>1540</c:v>
                </c:pt>
                <c:pt idx="6864">
                  <c:v>1530</c:v>
                </c:pt>
                <c:pt idx="6865">
                  <c:v>1520</c:v>
                </c:pt>
                <c:pt idx="6866">
                  <c:v>1510</c:v>
                </c:pt>
                <c:pt idx="6867">
                  <c:v>1500</c:v>
                </c:pt>
                <c:pt idx="6868">
                  <c:v>1500</c:v>
                </c:pt>
                <c:pt idx="6869">
                  <c:v>1490</c:v>
                </c:pt>
                <c:pt idx="6870">
                  <c:v>1490</c:v>
                </c:pt>
                <c:pt idx="6871">
                  <c:v>1480</c:v>
                </c:pt>
                <c:pt idx="6872">
                  <c:v>1480</c:v>
                </c:pt>
                <c:pt idx="6873">
                  <c:v>1470</c:v>
                </c:pt>
                <c:pt idx="6874">
                  <c:v>1460</c:v>
                </c:pt>
                <c:pt idx="6875">
                  <c:v>1450</c:v>
                </c:pt>
                <c:pt idx="6876">
                  <c:v>1440</c:v>
                </c:pt>
                <c:pt idx="6877">
                  <c:v>1430</c:v>
                </c:pt>
                <c:pt idx="6878">
                  <c:v>1420</c:v>
                </c:pt>
                <c:pt idx="6880">
                  <c:v>1400</c:v>
                </c:pt>
                <c:pt idx="6881">
                  <c:v>1390</c:v>
                </c:pt>
                <c:pt idx="6882">
                  <c:v>1380</c:v>
                </c:pt>
                <c:pt idx="6883">
                  <c:v>1370</c:v>
                </c:pt>
                <c:pt idx="6884">
                  <c:v>1360</c:v>
                </c:pt>
                <c:pt idx="6885">
                  <c:v>1340</c:v>
                </c:pt>
                <c:pt idx="6886">
                  <c:v>1320</c:v>
                </c:pt>
                <c:pt idx="6887">
                  <c:v>1310</c:v>
                </c:pt>
                <c:pt idx="6888">
                  <c:v>1280</c:v>
                </c:pt>
                <c:pt idx="6889">
                  <c:v>1270</c:v>
                </c:pt>
                <c:pt idx="6890">
                  <c:v>1240</c:v>
                </c:pt>
                <c:pt idx="6891">
                  <c:v>1220</c:v>
                </c:pt>
                <c:pt idx="6892">
                  <c:v>1210</c:v>
                </c:pt>
                <c:pt idx="6893">
                  <c:v>1180</c:v>
                </c:pt>
                <c:pt idx="6894">
                  <c:v>1170</c:v>
                </c:pt>
                <c:pt idx="6895">
                  <c:v>1140</c:v>
                </c:pt>
                <c:pt idx="6896">
                  <c:v>1120</c:v>
                </c:pt>
                <c:pt idx="6897">
                  <c:v>1090</c:v>
                </c:pt>
                <c:pt idx="6898">
                  <c:v>1080</c:v>
                </c:pt>
                <c:pt idx="6899">
                  <c:v>1050</c:v>
                </c:pt>
                <c:pt idx="6900">
                  <c:v>1030</c:v>
                </c:pt>
                <c:pt idx="6901">
                  <c:v>1010</c:v>
                </c:pt>
                <c:pt idx="6902">
                  <c:v>985</c:v>
                </c:pt>
                <c:pt idx="6903">
                  <c:v>962</c:v>
                </c:pt>
                <c:pt idx="6904">
                  <c:v>940</c:v>
                </c:pt>
                <c:pt idx="6905">
                  <c:v>919</c:v>
                </c:pt>
                <c:pt idx="6906">
                  <c:v>897</c:v>
                </c:pt>
                <c:pt idx="6907">
                  <c:v>876</c:v>
                </c:pt>
                <c:pt idx="6908">
                  <c:v>862</c:v>
                </c:pt>
                <c:pt idx="6909">
                  <c:v>848</c:v>
                </c:pt>
                <c:pt idx="6910">
                  <c:v>834</c:v>
                </c:pt>
                <c:pt idx="6911">
                  <c:v>821</c:v>
                </c:pt>
                <c:pt idx="6912">
                  <c:v>814</c:v>
                </c:pt>
                <c:pt idx="6913">
                  <c:v>801</c:v>
                </c:pt>
                <c:pt idx="6914">
                  <c:v>794</c:v>
                </c:pt>
                <c:pt idx="6915">
                  <c:v>787</c:v>
                </c:pt>
                <c:pt idx="6916">
                  <c:v>781</c:v>
                </c:pt>
                <c:pt idx="6917">
                  <c:v>781</c:v>
                </c:pt>
                <c:pt idx="6918">
                  <c:v>781</c:v>
                </c:pt>
                <c:pt idx="6919">
                  <c:v>781</c:v>
                </c:pt>
                <c:pt idx="6920">
                  <c:v>781</c:v>
                </c:pt>
                <c:pt idx="6922">
                  <c:v>781</c:v>
                </c:pt>
                <c:pt idx="6923">
                  <c:v>781</c:v>
                </c:pt>
                <c:pt idx="6924">
                  <c:v>787</c:v>
                </c:pt>
                <c:pt idx="6925">
                  <c:v>787</c:v>
                </c:pt>
                <c:pt idx="6926">
                  <c:v>787</c:v>
                </c:pt>
                <c:pt idx="6927">
                  <c:v>781</c:v>
                </c:pt>
                <c:pt idx="6928">
                  <c:v>774</c:v>
                </c:pt>
                <c:pt idx="6929">
                  <c:v>761</c:v>
                </c:pt>
                <c:pt idx="6930">
                  <c:v>748</c:v>
                </c:pt>
                <c:pt idx="6931">
                  <c:v>735</c:v>
                </c:pt>
                <c:pt idx="6932">
                  <c:v>729</c:v>
                </c:pt>
                <c:pt idx="6933">
                  <c:v>723</c:v>
                </c:pt>
                <c:pt idx="6934">
                  <c:v>717</c:v>
                </c:pt>
                <c:pt idx="6935">
                  <c:v>710</c:v>
                </c:pt>
                <c:pt idx="6936">
                  <c:v>704</c:v>
                </c:pt>
                <c:pt idx="6937">
                  <c:v>710</c:v>
                </c:pt>
                <c:pt idx="6938">
                  <c:v>710</c:v>
                </c:pt>
                <c:pt idx="6939">
                  <c:v>717</c:v>
                </c:pt>
                <c:pt idx="6940">
                  <c:v>710</c:v>
                </c:pt>
                <c:pt idx="6941">
                  <c:v>698</c:v>
                </c:pt>
                <c:pt idx="6942">
                  <c:v>686</c:v>
                </c:pt>
                <c:pt idx="6943">
                  <c:v>673</c:v>
                </c:pt>
                <c:pt idx="6944">
                  <c:v>661</c:v>
                </c:pt>
                <c:pt idx="6945">
                  <c:v>649</c:v>
                </c:pt>
                <c:pt idx="6946">
                  <c:v>638</c:v>
                </c:pt>
                <c:pt idx="6947">
                  <c:v>626</c:v>
                </c:pt>
                <c:pt idx="6948">
                  <c:v>614</c:v>
                </c:pt>
                <c:pt idx="6949">
                  <c:v>609</c:v>
                </c:pt>
                <c:pt idx="6950">
                  <c:v>603</c:v>
                </c:pt>
                <c:pt idx="6951">
                  <c:v>597</c:v>
                </c:pt>
                <c:pt idx="6952">
                  <c:v>592</c:v>
                </c:pt>
                <c:pt idx="6953">
                  <c:v>586</c:v>
                </c:pt>
                <c:pt idx="6954">
                  <c:v>581</c:v>
                </c:pt>
                <c:pt idx="6955">
                  <c:v>575</c:v>
                </c:pt>
                <c:pt idx="6956">
                  <c:v>569</c:v>
                </c:pt>
                <c:pt idx="6957">
                  <c:v>569</c:v>
                </c:pt>
                <c:pt idx="6958">
                  <c:v>564</c:v>
                </c:pt>
                <c:pt idx="6959">
                  <c:v>559</c:v>
                </c:pt>
                <c:pt idx="6960">
                  <c:v>553</c:v>
                </c:pt>
                <c:pt idx="6961">
                  <c:v>553</c:v>
                </c:pt>
                <c:pt idx="6962">
                  <c:v>548</c:v>
                </c:pt>
                <c:pt idx="6963">
                  <c:v>548</c:v>
                </c:pt>
                <c:pt idx="6964">
                  <c:v>548</c:v>
                </c:pt>
                <c:pt idx="6965">
                  <c:v>542</c:v>
                </c:pt>
                <c:pt idx="6966">
                  <c:v>542</c:v>
                </c:pt>
                <c:pt idx="6967">
                  <c:v>542</c:v>
                </c:pt>
                <c:pt idx="6968">
                  <c:v>542</c:v>
                </c:pt>
                <c:pt idx="6969">
                  <c:v>548</c:v>
                </c:pt>
                <c:pt idx="6970">
                  <c:v>553</c:v>
                </c:pt>
                <c:pt idx="6971">
                  <c:v>559</c:v>
                </c:pt>
                <c:pt idx="6972">
                  <c:v>564</c:v>
                </c:pt>
                <c:pt idx="6973">
                  <c:v>569</c:v>
                </c:pt>
                <c:pt idx="6974">
                  <c:v>581</c:v>
                </c:pt>
                <c:pt idx="6975">
                  <c:v>581</c:v>
                </c:pt>
                <c:pt idx="6976">
                  <c:v>586</c:v>
                </c:pt>
                <c:pt idx="6977">
                  <c:v>592</c:v>
                </c:pt>
                <c:pt idx="6978">
                  <c:v>597</c:v>
                </c:pt>
                <c:pt idx="6979">
                  <c:v>603</c:v>
                </c:pt>
                <c:pt idx="6980">
                  <c:v>603</c:v>
                </c:pt>
                <c:pt idx="6981">
                  <c:v>609</c:v>
                </c:pt>
                <c:pt idx="6982">
                  <c:v>609</c:v>
                </c:pt>
                <c:pt idx="6983">
                  <c:v>609</c:v>
                </c:pt>
                <c:pt idx="6984">
                  <c:v>603</c:v>
                </c:pt>
                <c:pt idx="6985">
                  <c:v>603</c:v>
                </c:pt>
                <c:pt idx="6986">
                  <c:v>603</c:v>
                </c:pt>
                <c:pt idx="6987">
                  <c:v>603</c:v>
                </c:pt>
                <c:pt idx="6988">
                  <c:v>597</c:v>
                </c:pt>
                <c:pt idx="6989">
                  <c:v>597</c:v>
                </c:pt>
                <c:pt idx="6990">
                  <c:v>592</c:v>
                </c:pt>
                <c:pt idx="6991">
                  <c:v>592</c:v>
                </c:pt>
                <c:pt idx="6992">
                  <c:v>586</c:v>
                </c:pt>
                <c:pt idx="6993">
                  <c:v>581</c:v>
                </c:pt>
                <c:pt idx="6994">
                  <c:v>575</c:v>
                </c:pt>
                <c:pt idx="6995">
                  <c:v>569</c:v>
                </c:pt>
                <c:pt idx="6996">
                  <c:v>564</c:v>
                </c:pt>
                <c:pt idx="6997">
                  <c:v>559</c:v>
                </c:pt>
                <c:pt idx="6998">
                  <c:v>553</c:v>
                </c:pt>
                <c:pt idx="6999">
                  <c:v>542</c:v>
                </c:pt>
                <c:pt idx="7000">
                  <c:v>537</c:v>
                </c:pt>
                <c:pt idx="7001">
                  <c:v>532</c:v>
                </c:pt>
                <c:pt idx="7002">
                  <c:v>526</c:v>
                </c:pt>
                <c:pt idx="7003">
                  <c:v>516</c:v>
                </c:pt>
                <c:pt idx="7004">
                  <c:v>511</c:v>
                </c:pt>
                <c:pt idx="7005">
                  <c:v>506</c:v>
                </c:pt>
                <c:pt idx="7007">
                  <c:v>500</c:v>
                </c:pt>
                <c:pt idx="7008">
                  <c:v>495</c:v>
                </c:pt>
                <c:pt idx="7009">
                  <c:v>495</c:v>
                </c:pt>
                <c:pt idx="7010">
                  <c:v>490</c:v>
                </c:pt>
                <c:pt idx="7011">
                  <c:v>485</c:v>
                </c:pt>
                <c:pt idx="7012">
                  <c:v>485</c:v>
                </c:pt>
                <c:pt idx="7013">
                  <c:v>475</c:v>
                </c:pt>
                <c:pt idx="7014">
                  <c:v>475</c:v>
                </c:pt>
                <c:pt idx="7015">
                  <c:v>465</c:v>
                </c:pt>
                <c:pt idx="7016">
                  <c:v>456</c:v>
                </c:pt>
                <c:pt idx="7017">
                  <c:v>451</c:v>
                </c:pt>
                <c:pt idx="7018">
                  <c:v>446</c:v>
                </c:pt>
                <c:pt idx="7019">
                  <c:v>441</c:v>
                </c:pt>
                <c:pt idx="7020">
                  <c:v>441</c:v>
                </c:pt>
                <c:pt idx="7021">
                  <c:v>446</c:v>
                </c:pt>
                <c:pt idx="7022">
                  <c:v>446</c:v>
                </c:pt>
                <c:pt idx="7023">
                  <c:v>446</c:v>
                </c:pt>
                <c:pt idx="7024">
                  <c:v>441</c:v>
                </c:pt>
                <c:pt idx="7025">
                  <c:v>432</c:v>
                </c:pt>
                <c:pt idx="7026">
                  <c:v>427</c:v>
                </c:pt>
                <c:pt idx="7027">
                  <c:v>422</c:v>
                </c:pt>
                <c:pt idx="7028">
                  <c:v>418</c:v>
                </c:pt>
                <c:pt idx="7029">
                  <c:v>413</c:v>
                </c:pt>
                <c:pt idx="7030">
                  <c:v>413</c:v>
                </c:pt>
                <c:pt idx="7031">
                  <c:v>409</c:v>
                </c:pt>
                <c:pt idx="7032">
                  <c:v>409</c:v>
                </c:pt>
                <c:pt idx="7033">
                  <c:v>409</c:v>
                </c:pt>
                <c:pt idx="7034">
                  <c:v>409</c:v>
                </c:pt>
                <c:pt idx="7035">
                  <c:v>409</c:v>
                </c:pt>
                <c:pt idx="7036">
                  <c:v>413</c:v>
                </c:pt>
                <c:pt idx="7037">
                  <c:v>422</c:v>
                </c:pt>
                <c:pt idx="7038">
                  <c:v>422</c:v>
                </c:pt>
                <c:pt idx="7039">
                  <c:v>422</c:v>
                </c:pt>
                <c:pt idx="7040">
                  <c:v>418</c:v>
                </c:pt>
                <c:pt idx="7041">
                  <c:v>413</c:v>
                </c:pt>
                <c:pt idx="7042">
                  <c:v>409</c:v>
                </c:pt>
                <c:pt idx="7043">
                  <c:v>404</c:v>
                </c:pt>
                <c:pt idx="7044">
                  <c:v>399</c:v>
                </c:pt>
                <c:pt idx="7045">
                  <c:v>399</c:v>
                </c:pt>
                <c:pt idx="7046">
                  <c:v>399</c:v>
                </c:pt>
                <c:pt idx="7047">
                  <c:v>395</c:v>
                </c:pt>
                <c:pt idx="7048">
                  <c:v>395</c:v>
                </c:pt>
                <c:pt idx="7049">
                  <c:v>395</c:v>
                </c:pt>
                <c:pt idx="7050">
                  <c:v>395</c:v>
                </c:pt>
                <c:pt idx="7051">
                  <c:v>395</c:v>
                </c:pt>
                <c:pt idx="7052">
                  <c:v>399</c:v>
                </c:pt>
                <c:pt idx="7053">
                  <c:v>409</c:v>
                </c:pt>
                <c:pt idx="7054">
                  <c:v>409</c:v>
                </c:pt>
                <c:pt idx="7055">
                  <c:v>409</c:v>
                </c:pt>
                <c:pt idx="7056">
                  <c:v>404</c:v>
                </c:pt>
                <c:pt idx="7057">
                  <c:v>399</c:v>
                </c:pt>
                <c:pt idx="7058">
                  <c:v>395</c:v>
                </c:pt>
                <c:pt idx="7059">
                  <c:v>391</c:v>
                </c:pt>
                <c:pt idx="7060">
                  <c:v>391</c:v>
                </c:pt>
                <c:pt idx="7061">
                  <c:v>386</c:v>
                </c:pt>
                <c:pt idx="7062">
                  <c:v>386</c:v>
                </c:pt>
                <c:pt idx="7063">
                  <c:v>382</c:v>
                </c:pt>
                <c:pt idx="7064">
                  <c:v>382</c:v>
                </c:pt>
                <c:pt idx="7065">
                  <c:v>382</c:v>
                </c:pt>
                <c:pt idx="7066">
                  <c:v>386</c:v>
                </c:pt>
                <c:pt idx="7067">
                  <c:v>386</c:v>
                </c:pt>
                <c:pt idx="7068">
                  <c:v>386</c:v>
                </c:pt>
                <c:pt idx="7069">
                  <c:v>395</c:v>
                </c:pt>
                <c:pt idx="7070">
                  <c:v>399</c:v>
                </c:pt>
                <c:pt idx="7071">
                  <c:v>409</c:v>
                </c:pt>
                <c:pt idx="7072">
                  <c:v>418</c:v>
                </c:pt>
                <c:pt idx="7073">
                  <c:v>427</c:v>
                </c:pt>
                <c:pt idx="7074">
                  <c:v>436</c:v>
                </c:pt>
                <c:pt idx="7075">
                  <c:v>446</c:v>
                </c:pt>
                <c:pt idx="7076">
                  <c:v>456</c:v>
                </c:pt>
                <c:pt idx="7077">
                  <c:v>465</c:v>
                </c:pt>
                <c:pt idx="7078">
                  <c:v>470</c:v>
                </c:pt>
                <c:pt idx="7079">
                  <c:v>475</c:v>
                </c:pt>
                <c:pt idx="7080">
                  <c:v>480</c:v>
                </c:pt>
                <c:pt idx="7081">
                  <c:v>485</c:v>
                </c:pt>
                <c:pt idx="7082">
                  <c:v>485</c:v>
                </c:pt>
                <c:pt idx="7083">
                  <c:v>490</c:v>
                </c:pt>
                <c:pt idx="7084">
                  <c:v>490</c:v>
                </c:pt>
                <c:pt idx="7085">
                  <c:v>490</c:v>
                </c:pt>
                <c:pt idx="7086">
                  <c:v>490</c:v>
                </c:pt>
                <c:pt idx="7087">
                  <c:v>490</c:v>
                </c:pt>
                <c:pt idx="7088">
                  <c:v>485</c:v>
                </c:pt>
                <c:pt idx="7089">
                  <c:v>480</c:v>
                </c:pt>
                <c:pt idx="7090">
                  <c:v>475</c:v>
                </c:pt>
                <c:pt idx="7091">
                  <c:v>470</c:v>
                </c:pt>
                <c:pt idx="7092">
                  <c:v>465</c:v>
                </c:pt>
                <c:pt idx="7093">
                  <c:v>456</c:v>
                </c:pt>
                <c:pt idx="7094">
                  <c:v>451</c:v>
                </c:pt>
                <c:pt idx="7095">
                  <c:v>441</c:v>
                </c:pt>
                <c:pt idx="7096">
                  <c:v>436</c:v>
                </c:pt>
                <c:pt idx="7097">
                  <c:v>427</c:v>
                </c:pt>
                <c:pt idx="7098">
                  <c:v>418</c:v>
                </c:pt>
                <c:pt idx="7099">
                  <c:v>413</c:v>
                </c:pt>
                <c:pt idx="7100">
                  <c:v>404</c:v>
                </c:pt>
                <c:pt idx="7101">
                  <c:v>399</c:v>
                </c:pt>
                <c:pt idx="7102">
                  <c:v>391</c:v>
                </c:pt>
                <c:pt idx="7103">
                  <c:v>386</c:v>
                </c:pt>
                <c:pt idx="7104">
                  <c:v>382</c:v>
                </c:pt>
                <c:pt idx="7105">
                  <c:v>377</c:v>
                </c:pt>
                <c:pt idx="7106">
                  <c:v>369</c:v>
                </c:pt>
                <c:pt idx="7107">
                  <c:v>364</c:v>
                </c:pt>
                <c:pt idx="7108">
                  <c:v>360</c:v>
                </c:pt>
                <c:pt idx="7109">
                  <c:v>356</c:v>
                </c:pt>
                <c:pt idx="7110">
                  <c:v>352</c:v>
                </c:pt>
                <c:pt idx="7111">
                  <c:v>347</c:v>
                </c:pt>
                <c:pt idx="7112">
                  <c:v>343</c:v>
                </c:pt>
                <c:pt idx="7113">
                  <c:v>339</c:v>
                </c:pt>
                <c:pt idx="7114">
                  <c:v>335</c:v>
                </c:pt>
                <c:pt idx="7115">
                  <c:v>331</c:v>
                </c:pt>
                <c:pt idx="7116">
                  <c:v>331</c:v>
                </c:pt>
                <c:pt idx="7117">
                  <c:v>327</c:v>
                </c:pt>
                <c:pt idx="7118">
                  <c:v>327</c:v>
                </c:pt>
                <c:pt idx="7119">
                  <c:v>327</c:v>
                </c:pt>
                <c:pt idx="7120">
                  <c:v>327</c:v>
                </c:pt>
                <c:pt idx="7121">
                  <c:v>327</c:v>
                </c:pt>
                <c:pt idx="7122">
                  <c:v>331</c:v>
                </c:pt>
                <c:pt idx="7123">
                  <c:v>335</c:v>
                </c:pt>
                <c:pt idx="7124">
                  <c:v>339</c:v>
                </c:pt>
                <c:pt idx="7125">
                  <c:v>343</c:v>
                </c:pt>
                <c:pt idx="7126">
                  <c:v>347</c:v>
                </c:pt>
                <c:pt idx="7127">
                  <c:v>352</c:v>
                </c:pt>
                <c:pt idx="7128">
                  <c:v>352</c:v>
                </c:pt>
                <c:pt idx="7129">
                  <c:v>356</c:v>
                </c:pt>
                <c:pt idx="7130">
                  <c:v>356</c:v>
                </c:pt>
                <c:pt idx="7131">
                  <c:v>356</c:v>
                </c:pt>
                <c:pt idx="7132">
                  <c:v>356</c:v>
                </c:pt>
                <c:pt idx="7133">
                  <c:v>356</c:v>
                </c:pt>
                <c:pt idx="7134">
                  <c:v>356</c:v>
                </c:pt>
                <c:pt idx="7135">
                  <c:v>356</c:v>
                </c:pt>
                <c:pt idx="7136">
                  <c:v>356</c:v>
                </c:pt>
                <c:pt idx="7137">
                  <c:v>356</c:v>
                </c:pt>
                <c:pt idx="7138">
                  <c:v>356</c:v>
                </c:pt>
                <c:pt idx="7139">
                  <c:v>356</c:v>
                </c:pt>
                <c:pt idx="7140">
                  <c:v>352</c:v>
                </c:pt>
                <c:pt idx="7141">
                  <c:v>352</c:v>
                </c:pt>
                <c:pt idx="7142">
                  <c:v>352</c:v>
                </c:pt>
                <c:pt idx="7143">
                  <c:v>352</c:v>
                </c:pt>
                <c:pt idx="7144">
                  <c:v>352</c:v>
                </c:pt>
                <c:pt idx="7145">
                  <c:v>352</c:v>
                </c:pt>
                <c:pt idx="7146">
                  <c:v>352</c:v>
                </c:pt>
                <c:pt idx="7147">
                  <c:v>347</c:v>
                </c:pt>
                <c:pt idx="7148">
                  <c:v>347</c:v>
                </c:pt>
                <c:pt idx="7149">
                  <c:v>347</c:v>
                </c:pt>
                <c:pt idx="7150">
                  <c:v>347</c:v>
                </c:pt>
                <c:pt idx="7151">
                  <c:v>347</c:v>
                </c:pt>
                <c:pt idx="7152">
                  <c:v>343</c:v>
                </c:pt>
                <c:pt idx="7153">
                  <c:v>343</c:v>
                </c:pt>
                <c:pt idx="7154">
                  <c:v>343</c:v>
                </c:pt>
                <c:pt idx="7155">
                  <c:v>343</c:v>
                </c:pt>
                <c:pt idx="7156">
                  <c:v>343</c:v>
                </c:pt>
                <c:pt idx="7157">
                  <c:v>343</c:v>
                </c:pt>
                <c:pt idx="7158">
                  <c:v>343</c:v>
                </c:pt>
                <c:pt idx="7159">
                  <c:v>343</c:v>
                </c:pt>
                <c:pt idx="7160">
                  <c:v>347</c:v>
                </c:pt>
                <c:pt idx="7161">
                  <c:v>352</c:v>
                </c:pt>
                <c:pt idx="7162">
                  <c:v>360</c:v>
                </c:pt>
                <c:pt idx="7163">
                  <c:v>369</c:v>
                </c:pt>
                <c:pt idx="7164">
                  <c:v>377</c:v>
                </c:pt>
                <c:pt idx="7165">
                  <c:v>386</c:v>
                </c:pt>
                <c:pt idx="7166">
                  <c:v>395</c:v>
                </c:pt>
                <c:pt idx="7167">
                  <c:v>399</c:v>
                </c:pt>
                <c:pt idx="7168">
                  <c:v>409</c:v>
                </c:pt>
                <c:pt idx="7169">
                  <c:v>409</c:v>
                </c:pt>
                <c:pt idx="7170">
                  <c:v>413</c:v>
                </c:pt>
                <c:pt idx="7171">
                  <c:v>413</c:v>
                </c:pt>
                <c:pt idx="7172">
                  <c:v>418</c:v>
                </c:pt>
                <c:pt idx="7173">
                  <c:v>413</c:v>
                </c:pt>
                <c:pt idx="7174">
                  <c:v>413</c:v>
                </c:pt>
                <c:pt idx="7175">
                  <c:v>409</c:v>
                </c:pt>
                <c:pt idx="7176">
                  <c:v>404</c:v>
                </c:pt>
                <c:pt idx="7177">
                  <c:v>399</c:v>
                </c:pt>
                <c:pt idx="7178">
                  <c:v>395</c:v>
                </c:pt>
                <c:pt idx="7179">
                  <c:v>386</c:v>
                </c:pt>
                <c:pt idx="7180">
                  <c:v>382</c:v>
                </c:pt>
                <c:pt idx="7181">
                  <c:v>377</c:v>
                </c:pt>
                <c:pt idx="7182">
                  <c:v>369</c:v>
                </c:pt>
                <c:pt idx="7183">
                  <c:v>364</c:v>
                </c:pt>
                <c:pt idx="7184">
                  <c:v>356</c:v>
                </c:pt>
                <c:pt idx="7185">
                  <c:v>352</c:v>
                </c:pt>
                <c:pt idx="7186">
                  <c:v>343</c:v>
                </c:pt>
                <c:pt idx="7187">
                  <c:v>339</c:v>
                </c:pt>
                <c:pt idx="7188">
                  <c:v>339</c:v>
                </c:pt>
                <c:pt idx="7189">
                  <c:v>335</c:v>
                </c:pt>
                <c:pt idx="7190">
                  <c:v>331</c:v>
                </c:pt>
                <c:pt idx="7191">
                  <c:v>331</c:v>
                </c:pt>
                <c:pt idx="7192">
                  <c:v>331</c:v>
                </c:pt>
                <c:pt idx="7193">
                  <c:v>331</c:v>
                </c:pt>
                <c:pt idx="7194">
                  <c:v>331</c:v>
                </c:pt>
                <c:pt idx="7195">
                  <c:v>331</c:v>
                </c:pt>
                <c:pt idx="7196">
                  <c:v>335</c:v>
                </c:pt>
                <c:pt idx="7197">
                  <c:v>339</c:v>
                </c:pt>
                <c:pt idx="7198">
                  <c:v>339</c:v>
                </c:pt>
                <c:pt idx="7199">
                  <c:v>339</c:v>
                </c:pt>
                <c:pt idx="7200">
                  <c:v>339</c:v>
                </c:pt>
                <c:pt idx="7201">
                  <c:v>339</c:v>
                </c:pt>
                <c:pt idx="7202">
                  <c:v>339</c:v>
                </c:pt>
                <c:pt idx="7203">
                  <c:v>343</c:v>
                </c:pt>
                <c:pt idx="7204">
                  <c:v>343</c:v>
                </c:pt>
                <c:pt idx="7205">
                  <c:v>343</c:v>
                </c:pt>
                <c:pt idx="7206">
                  <c:v>343</c:v>
                </c:pt>
                <c:pt idx="7207">
                  <c:v>347</c:v>
                </c:pt>
                <c:pt idx="7208">
                  <c:v>347</c:v>
                </c:pt>
                <c:pt idx="7209">
                  <c:v>347</c:v>
                </c:pt>
                <c:pt idx="7210">
                  <c:v>343</c:v>
                </c:pt>
                <c:pt idx="7211">
                  <c:v>343</c:v>
                </c:pt>
                <c:pt idx="7212">
                  <c:v>339</c:v>
                </c:pt>
                <c:pt idx="7213">
                  <c:v>339</c:v>
                </c:pt>
                <c:pt idx="7214">
                  <c:v>339</c:v>
                </c:pt>
                <c:pt idx="7215">
                  <c:v>335</c:v>
                </c:pt>
                <c:pt idx="7216">
                  <c:v>335</c:v>
                </c:pt>
                <c:pt idx="7217">
                  <c:v>335</c:v>
                </c:pt>
                <c:pt idx="7218">
                  <c:v>331</c:v>
                </c:pt>
                <c:pt idx="7219">
                  <c:v>327</c:v>
                </c:pt>
                <c:pt idx="7220">
                  <c:v>323</c:v>
                </c:pt>
                <c:pt idx="7221">
                  <c:v>319</c:v>
                </c:pt>
                <c:pt idx="7222">
                  <c:v>311</c:v>
                </c:pt>
                <c:pt idx="7223">
                  <c:v>307</c:v>
                </c:pt>
                <c:pt idx="7224">
                  <c:v>303</c:v>
                </c:pt>
                <c:pt idx="7225">
                  <c:v>303</c:v>
                </c:pt>
                <c:pt idx="7226">
                  <c:v>307</c:v>
                </c:pt>
                <c:pt idx="7227">
                  <c:v>307</c:v>
                </c:pt>
                <c:pt idx="7228">
                  <c:v>311</c:v>
                </c:pt>
                <c:pt idx="7229">
                  <c:v>315</c:v>
                </c:pt>
                <c:pt idx="7230">
                  <c:v>319</c:v>
                </c:pt>
                <c:pt idx="7231">
                  <c:v>323</c:v>
                </c:pt>
                <c:pt idx="7232">
                  <c:v>327</c:v>
                </c:pt>
                <c:pt idx="7233">
                  <c:v>331</c:v>
                </c:pt>
                <c:pt idx="7234">
                  <c:v>335</c:v>
                </c:pt>
                <c:pt idx="7235">
                  <c:v>335</c:v>
                </c:pt>
                <c:pt idx="7236">
                  <c:v>339</c:v>
                </c:pt>
                <c:pt idx="7237">
                  <c:v>343</c:v>
                </c:pt>
                <c:pt idx="7238">
                  <c:v>343</c:v>
                </c:pt>
                <c:pt idx="7239">
                  <c:v>347</c:v>
                </c:pt>
                <c:pt idx="7240">
                  <c:v>347</c:v>
                </c:pt>
                <c:pt idx="7241">
                  <c:v>352</c:v>
                </c:pt>
                <c:pt idx="7242">
                  <c:v>352</c:v>
                </c:pt>
                <c:pt idx="7243">
                  <c:v>352</c:v>
                </c:pt>
                <c:pt idx="7244">
                  <c:v>356</c:v>
                </c:pt>
                <c:pt idx="7245">
                  <c:v>356</c:v>
                </c:pt>
                <c:pt idx="7246">
                  <c:v>356</c:v>
                </c:pt>
                <c:pt idx="7247">
                  <c:v>360</c:v>
                </c:pt>
                <c:pt idx="7248">
                  <c:v>360</c:v>
                </c:pt>
                <c:pt idx="7249">
                  <c:v>360</c:v>
                </c:pt>
                <c:pt idx="7250">
                  <c:v>360</c:v>
                </c:pt>
                <c:pt idx="7251">
                  <c:v>360</c:v>
                </c:pt>
                <c:pt idx="7252">
                  <c:v>364</c:v>
                </c:pt>
                <c:pt idx="7253">
                  <c:v>369</c:v>
                </c:pt>
                <c:pt idx="7254">
                  <c:v>373</c:v>
                </c:pt>
                <c:pt idx="7255">
                  <c:v>377</c:v>
                </c:pt>
                <c:pt idx="7256">
                  <c:v>386</c:v>
                </c:pt>
                <c:pt idx="7257">
                  <c:v>395</c:v>
                </c:pt>
                <c:pt idx="7258">
                  <c:v>404</c:v>
                </c:pt>
                <c:pt idx="7259">
                  <c:v>418</c:v>
                </c:pt>
                <c:pt idx="7260">
                  <c:v>427</c:v>
                </c:pt>
                <c:pt idx="7261">
                  <c:v>436</c:v>
                </c:pt>
                <c:pt idx="7262">
                  <c:v>446</c:v>
                </c:pt>
                <c:pt idx="7263">
                  <c:v>451</c:v>
                </c:pt>
                <c:pt idx="7264">
                  <c:v>456</c:v>
                </c:pt>
                <c:pt idx="7265">
                  <c:v>456</c:v>
                </c:pt>
                <c:pt idx="7266">
                  <c:v>456</c:v>
                </c:pt>
                <c:pt idx="7267">
                  <c:v>456</c:v>
                </c:pt>
                <c:pt idx="7268">
                  <c:v>456</c:v>
                </c:pt>
                <c:pt idx="7269">
                  <c:v>456</c:v>
                </c:pt>
                <c:pt idx="7270">
                  <c:v>451</c:v>
                </c:pt>
                <c:pt idx="7271">
                  <c:v>446</c:v>
                </c:pt>
                <c:pt idx="7272">
                  <c:v>441</c:v>
                </c:pt>
                <c:pt idx="7273">
                  <c:v>436</c:v>
                </c:pt>
                <c:pt idx="7274">
                  <c:v>432</c:v>
                </c:pt>
                <c:pt idx="7275">
                  <c:v>427</c:v>
                </c:pt>
                <c:pt idx="7276">
                  <c:v>427</c:v>
                </c:pt>
                <c:pt idx="7277">
                  <c:v>422</c:v>
                </c:pt>
                <c:pt idx="7278">
                  <c:v>418</c:v>
                </c:pt>
                <c:pt idx="7279">
                  <c:v>409</c:v>
                </c:pt>
                <c:pt idx="7280">
                  <c:v>409</c:v>
                </c:pt>
                <c:pt idx="7281">
                  <c:v>404</c:v>
                </c:pt>
                <c:pt idx="7282">
                  <c:v>399</c:v>
                </c:pt>
                <c:pt idx="7283">
                  <c:v>395</c:v>
                </c:pt>
                <c:pt idx="7284">
                  <c:v>391</c:v>
                </c:pt>
                <c:pt idx="7285">
                  <c:v>386</c:v>
                </c:pt>
                <c:pt idx="7286">
                  <c:v>386</c:v>
                </c:pt>
                <c:pt idx="7287">
                  <c:v>382</c:v>
                </c:pt>
                <c:pt idx="7288">
                  <c:v>377</c:v>
                </c:pt>
                <c:pt idx="7289">
                  <c:v>377</c:v>
                </c:pt>
                <c:pt idx="7290">
                  <c:v>373</c:v>
                </c:pt>
                <c:pt idx="7291">
                  <c:v>373</c:v>
                </c:pt>
                <c:pt idx="7292">
                  <c:v>369</c:v>
                </c:pt>
                <c:pt idx="7293">
                  <c:v>364</c:v>
                </c:pt>
                <c:pt idx="7294">
                  <c:v>364</c:v>
                </c:pt>
                <c:pt idx="7295">
                  <c:v>360</c:v>
                </c:pt>
                <c:pt idx="7296">
                  <c:v>356</c:v>
                </c:pt>
                <c:pt idx="7297">
                  <c:v>356</c:v>
                </c:pt>
                <c:pt idx="7298">
                  <c:v>352</c:v>
                </c:pt>
                <c:pt idx="7299">
                  <c:v>343</c:v>
                </c:pt>
                <c:pt idx="7300">
                  <c:v>343</c:v>
                </c:pt>
                <c:pt idx="7301">
                  <c:v>339</c:v>
                </c:pt>
                <c:pt idx="7302">
                  <c:v>335</c:v>
                </c:pt>
                <c:pt idx="7303">
                  <c:v>327</c:v>
                </c:pt>
                <c:pt idx="7304">
                  <c:v>327</c:v>
                </c:pt>
                <c:pt idx="7305">
                  <c:v>323</c:v>
                </c:pt>
                <c:pt idx="7306">
                  <c:v>323</c:v>
                </c:pt>
                <c:pt idx="7307">
                  <c:v>319</c:v>
                </c:pt>
                <c:pt idx="7308">
                  <c:v>319</c:v>
                </c:pt>
                <c:pt idx="7309">
                  <c:v>319</c:v>
                </c:pt>
                <c:pt idx="7310">
                  <c:v>323</c:v>
                </c:pt>
                <c:pt idx="7311">
                  <c:v>327</c:v>
                </c:pt>
                <c:pt idx="7312">
                  <c:v>331</c:v>
                </c:pt>
                <c:pt idx="7313">
                  <c:v>335</c:v>
                </c:pt>
                <c:pt idx="7314">
                  <c:v>339</c:v>
                </c:pt>
                <c:pt idx="7315">
                  <c:v>339</c:v>
                </c:pt>
                <c:pt idx="7316">
                  <c:v>343</c:v>
                </c:pt>
                <c:pt idx="7317">
                  <c:v>343</c:v>
                </c:pt>
                <c:pt idx="7318">
                  <c:v>343</c:v>
                </c:pt>
                <c:pt idx="7319">
                  <c:v>343</c:v>
                </c:pt>
                <c:pt idx="7320">
                  <c:v>347</c:v>
                </c:pt>
                <c:pt idx="7321">
                  <c:v>347</c:v>
                </c:pt>
                <c:pt idx="7322">
                  <c:v>347</c:v>
                </c:pt>
                <c:pt idx="7323">
                  <c:v>343</c:v>
                </c:pt>
                <c:pt idx="7324">
                  <c:v>347</c:v>
                </c:pt>
                <c:pt idx="7325">
                  <c:v>347</c:v>
                </c:pt>
                <c:pt idx="7326">
                  <c:v>347</c:v>
                </c:pt>
                <c:pt idx="7327">
                  <c:v>347</c:v>
                </c:pt>
                <c:pt idx="7328">
                  <c:v>347</c:v>
                </c:pt>
                <c:pt idx="7329">
                  <c:v>343</c:v>
                </c:pt>
                <c:pt idx="7330">
                  <c:v>347</c:v>
                </c:pt>
                <c:pt idx="7331">
                  <c:v>343</c:v>
                </c:pt>
                <c:pt idx="7332">
                  <c:v>343</c:v>
                </c:pt>
                <c:pt idx="7333">
                  <c:v>343</c:v>
                </c:pt>
                <c:pt idx="7334">
                  <c:v>343</c:v>
                </c:pt>
                <c:pt idx="7335">
                  <c:v>343</c:v>
                </c:pt>
                <c:pt idx="7336">
                  <c:v>343</c:v>
                </c:pt>
                <c:pt idx="7337">
                  <c:v>343</c:v>
                </c:pt>
                <c:pt idx="7338">
                  <c:v>339</c:v>
                </c:pt>
                <c:pt idx="7339">
                  <c:v>339</c:v>
                </c:pt>
                <c:pt idx="7340">
                  <c:v>339</c:v>
                </c:pt>
                <c:pt idx="7341">
                  <c:v>339</c:v>
                </c:pt>
                <c:pt idx="7342">
                  <c:v>339</c:v>
                </c:pt>
                <c:pt idx="7343">
                  <c:v>339</c:v>
                </c:pt>
                <c:pt idx="7344">
                  <c:v>339</c:v>
                </c:pt>
                <c:pt idx="7345">
                  <c:v>339</c:v>
                </c:pt>
                <c:pt idx="7346">
                  <c:v>339</c:v>
                </c:pt>
                <c:pt idx="7347">
                  <c:v>339</c:v>
                </c:pt>
                <c:pt idx="7348">
                  <c:v>339</c:v>
                </c:pt>
                <c:pt idx="7349">
                  <c:v>343</c:v>
                </c:pt>
                <c:pt idx="7350">
                  <c:v>347</c:v>
                </c:pt>
                <c:pt idx="7351">
                  <c:v>352</c:v>
                </c:pt>
                <c:pt idx="7352">
                  <c:v>360</c:v>
                </c:pt>
                <c:pt idx="7353">
                  <c:v>373</c:v>
                </c:pt>
                <c:pt idx="7354">
                  <c:v>382</c:v>
                </c:pt>
                <c:pt idx="7355">
                  <c:v>395</c:v>
                </c:pt>
                <c:pt idx="7356">
                  <c:v>404</c:v>
                </c:pt>
                <c:pt idx="7357">
                  <c:v>413</c:v>
                </c:pt>
                <c:pt idx="7358">
                  <c:v>422</c:v>
                </c:pt>
                <c:pt idx="7359">
                  <c:v>422</c:v>
                </c:pt>
                <c:pt idx="7360">
                  <c:v>427</c:v>
                </c:pt>
                <c:pt idx="7361">
                  <c:v>427</c:v>
                </c:pt>
                <c:pt idx="7362">
                  <c:v>422</c:v>
                </c:pt>
                <c:pt idx="7363">
                  <c:v>422</c:v>
                </c:pt>
                <c:pt idx="7364">
                  <c:v>418</c:v>
                </c:pt>
                <c:pt idx="7365">
                  <c:v>409</c:v>
                </c:pt>
                <c:pt idx="7366">
                  <c:v>409</c:v>
                </c:pt>
                <c:pt idx="7367">
                  <c:v>399</c:v>
                </c:pt>
                <c:pt idx="7368">
                  <c:v>395</c:v>
                </c:pt>
                <c:pt idx="7369">
                  <c:v>391</c:v>
                </c:pt>
                <c:pt idx="7370">
                  <c:v>382</c:v>
                </c:pt>
                <c:pt idx="7371">
                  <c:v>377</c:v>
                </c:pt>
                <c:pt idx="7372">
                  <c:v>373</c:v>
                </c:pt>
                <c:pt idx="7373">
                  <c:v>364</c:v>
                </c:pt>
                <c:pt idx="7374">
                  <c:v>360</c:v>
                </c:pt>
                <c:pt idx="7375">
                  <c:v>356</c:v>
                </c:pt>
                <c:pt idx="7376">
                  <c:v>352</c:v>
                </c:pt>
                <c:pt idx="7377">
                  <c:v>343</c:v>
                </c:pt>
                <c:pt idx="7378">
                  <c:v>339</c:v>
                </c:pt>
                <c:pt idx="7379">
                  <c:v>335</c:v>
                </c:pt>
                <c:pt idx="7380">
                  <c:v>331</c:v>
                </c:pt>
                <c:pt idx="7381">
                  <c:v>327</c:v>
                </c:pt>
                <c:pt idx="7382">
                  <c:v>323</c:v>
                </c:pt>
                <c:pt idx="7383">
                  <c:v>319</c:v>
                </c:pt>
                <c:pt idx="7384">
                  <c:v>319</c:v>
                </c:pt>
                <c:pt idx="7385">
                  <c:v>315</c:v>
                </c:pt>
                <c:pt idx="7386">
                  <c:v>311</c:v>
                </c:pt>
                <c:pt idx="7387">
                  <c:v>307</c:v>
                </c:pt>
                <c:pt idx="7388">
                  <c:v>307</c:v>
                </c:pt>
                <c:pt idx="7389">
                  <c:v>303</c:v>
                </c:pt>
                <c:pt idx="7390">
                  <c:v>303</c:v>
                </c:pt>
                <c:pt idx="7391">
                  <c:v>300</c:v>
                </c:pt>
                <c:pt idx="7392">
                  <c:v>300</c:v>
                </c:pt>
                <c:pt idx="7393">
                  <c:v>300</c:v>
                </c:pt>
                <c:pt idx="7394">
                  <c:v>296</c:v>
                </c:pt>
                <c:pt idx="7395">
                  <c:v>296</c:v>
                </c:pt>
                <c:pt idx="7396">
                  <c:v>296</c:v>
                </c:pt>
                <c:pt idx="7397">
                  <c:v>296</c:v>
                </c:pt>
                <c:pt idx="7398">
                  <c:v>296</c:v>
                </c:pt>
                <c:pt idx="7399">
                  <c:v>296</c:v>
                </c:pt>
                <c:pt idx="7400">
                  <c:v>296</c:v>
                </c:pt>
                <c:pt idx="7401">
                  <c:v>296</c:v>
                </c:pt>
                <c:pt idx="7402">
                  <c:v>296</c:v>
                </c:pt>
                <c:pt idx="7403">
                  <c:v>300</c:v>
                </c:pt>
                <c:pt idx="7404">
                  <c:v>300</c:v>
                </c:pt>
                <c:pt idx="7405">
                  <c:v>300</c:v>
                </c:pt>
                <c:pt idx="7406">
                  <c:v>300</c:v>
                </c:pt>
                <c:pt idx="7407">
                  <c:v>303</c:v>
                </c:pt>
                <c:pt idx="7408">
                  <c:v>307</c:v>
                </c:pt>
                <c:pt idx="7409">
                  <c:v>311</c:v>
                </c:pt>
                <c:pt idx="7410">
                  <c:v>315</c:v>
                </c:pt>
                <c:pt idx="7411">
                  <c:v>319</c:v>
                </c:pt>
                <c:pt idx="7412">
                  <c:v>323</c:v>
                </c:pt>
                <c:pt idx="7413">
                  <c:v>323</c:v>
                </c:pt>
                <c:pt idx="7414">
                  <c:v>327</c:v>
                </c:pt>
                <c:pt idx="7415">
                  <c:v>331</c:v>
                </c:pt>
                <c:pt idx="7416">
                  <c:v>331</c:v>
                </c:pt>
                <c:pt idx="7417">
                  <c:v>331</c:v>
                </c:pt>
                <c:pt idx="7418">
                  <c:v>331</c:v>
                </c:pt>
                <c:pt idx="7419">
                  <c:v>331</c:v>
                </c:pt>
                <c:pt idx="7420">
                  <c:v>331</c:v>
                </c:pt>
                <c:pt idx="7421">
                  <c:v>331</c:v>
                </c:pt>
                <c:pt idx="7422">
                  <c:v>331</c:v>
                </c:pt>
                <c:pt idx="7423">
                  <c:v>331</c:v>
                </c:pt>
                <c:pt idx="7424">
                  <c:v>331</c:v>
                </c:pt>
                <c:pt idx="7425">
                  <c:v>327</c:v>
                </c:pt>
                <c:pt idx="7426">
                  <c:v>327</c:v>
                </c:pt>
                <c:pt idx="7427">
                  <c:v>327</c:v>
                </c:pt>
                <c:pt idx="7428">
                  <c:v>327</c:v>
                </c:pt>
                <c:pt idx="7429">
                  <c:v>323</c:v>
                </c:pt>
                <c:pt idx="7430">
                  <c:v>323</c:v>
                </c:pt>
                <c:pt idx="7431">
                  <c:v>323</c:v>
                </c:pt>
                <c:pt idx="7432">
                  <c:v>323</c:v>
                </c:pt>
                <c:pt idx="7433">
                  <c:v>319</c:v>
                </c:pt>
                <c:pt idx="7434">
                  <c:v>319</c:v>
                </c:pt>
                <c:pt idx="7435">
                  <c:v>319</c:v>
                </c:pt>
                <c:pt idx="7436">
                  <c:v>319</c:v>
                </c:pt>
                <c:pt idx="7437">
                  <c:v>315</c:v>
                </c:pt>
                <c:pt idx="7438">
                  <c:v>315</c:v>
                </c:pt>
                <c:pt idx="7439">
                  <c:v>315</c:v>
                </c:pt>
                <c:pt idx="7440">
                  <c:v>315</c:v>
                </c:pt>
                <c:pt idx="7441">
                  <c:v>315</c:v>
                </c:pt>
                <c:pt idx="7442">
                  <c:v>315</c:v>
                </c:pt>
                <c:pt idx="7443">
                  <c:v>315</c:v>
                </c:pt>
                <c:pt idx="7444">
                  <c:v>311</c:v>
                </c:pt>
                <c:pt idx="7445">
                  <c:v>311</c:v>
                </c:pt>
                <c:pt idx="7446">
                  <c:v>311</c:v>
                </c:pt>
                <c:pt idx="7447">
                  <c:v>311</c:v>
                </c:pt>
                <c:pt idx="7448">
                  <c:v>315</c:v>
                </c:pt>
                <c:pt idx="7449">
                  <c:v>319</c:v>
                </c:pt>
                <c:pt idx="7450">
                  <c:v>327</c:v>
                </c:pt>
                <c:pt idx="7451">
                  <c:v>335</c:v>
                </c:pt>
                <c:pt idx="7452">
                  <c:v>347</c:v>
                </c:pt>
                <c:pt idx="7453">
                  <c:v>356</c:v>
                </c:pt>
                <c:pt idx="7454">
                  <c:v>364</c:v>
                </c:pt>
                <c:pt idx="7455">
                  <c:v>373</c:v>
                </c:pt>
                <c:pt idx="7456">
                  <c:v>377</c:v>
                </c:pt>
                <c:pt idx="7457">
                  <c:v>382</c:v>
                </c:pt>
                <c:pt idx="7458">
                  <c:v>386</c:v>
                </c:pt>
                <c:pt idx="7459">
                  <c:v>386</c:v>
                </c:pt>
                <c:pt idx="7460">
                  <c:v>386</c:v>
                </c:pt>
                <c:pt idx="7461">
                  <c:v>382</c:v>
                </c:pt>
                <c:pt idx="7462">
                  <c:v>382</c:v>
                </c:pt>
                <c:pt idx="7463">
                  <c:v>377</c:v>
                </c:pt>
                <c:pt idx="7464">
                  <c:v>377</c:v>
                </c:pt>
                <c:pt idx="7465">
                  <c:v>373</c:v>
                </c:pt>
                <c:pt idx="7466">
                  <c:v>369</c:v>
                </c:pt>
                <c:pt idx="7467">
                  <c:v>364</c:v>
                </c:pt>
                <c:pt idx="7468">
                  <c:v>364</c:v>
                </c:pt>
                <c:pt idx="7469">
                  <c:v>356</c:v>
                </c:pt>
                <c:pt idx="7470">
                  <c:v>352</c:v>
                </c:pt>
                <c:pt idx="7471">
                  <c:v>347</c:v>
                </c:pt>
                <c:pt idx="7472">
                  <c:v>343</c:v>
                </c:pt>
                <c:pt idx="7473">
                  <c:v>339</c:v>
                </c:pt>
                <c:pt idx="7474">
                  <c:v>331</c:v>
                </c:pt>
                <c:pt idx="7475">
                  <c:v>327</c:v>
                </c:pt>
                <c:pt idx="7476">
                  <c:v>323</c:v>
                </c:pt>
                <c:pt idx="7477">
                  <c:v>319</c:v>
                </c:pt>
                <c:pt idx="7478">
                  <c:v>315</c:v>
                </c:pt>
                <c:pt idx="7479">
                  <c:v>311</c:v>
                </c:pt>
                <c:pt idx="7480">
                  <c:v>303</c:v>
                </c:pt>
                <c:pt idx="7481">
                  <c:v>300</c:v>
                </c:pt>
                <c:pt idx="7482">
                  <c:v>292</c:v>
                </c:pt>
                <c:pt idx="7483">
                  <c:v>288</c:v>
                </c:pt>
                <c:pt idx="7484">
                  <c:v>284</c:v>
                </c:pt>
                <c:pt idx="7485">
                  <c:v>281</c:v>
                </c:pt>
                <c:pt idx="7486">
                  <c:v>273</c:v>
                </c:pt>
                <c:pt idx="7487">
                  <c:v>270</c:v>
                </c:pt>
                <c:pt idx="7488">
                  <c:v>266</c:v>
                </c:pt>
                <c:pt idx="7489">
                  <c:v>263</c:v>
                </c:pt>
                <c:pt idx="7490">
                  <c:v>259</c:v>
                </c:pt>
                <c:pt idx="7491">
                  <c:v>256</c:v>
                </c:pt>
                <c:pt idx="7492">
                  <c:v>252</c:v>
                </c:pt>
                <c:pt idx="7493">
                  <c:v>252</c:v>
                </c:pt>
                <c:pt idx="7494">
                  <c:v>249</c:v>
                </c:pt>
                <c:pt idx="7495">
                  <c:v>249</c:v>
                </c:pt>
                <c:pt idx="7496">
                  <c:v>245</c:v>
                </c:pt>
                <c:pt idx="7497">
                  <c:v>242</c:v>
                </c:pt>
                <c:pt idx="7498">
                  <c:v>242</c:v>
                </c:pt>
                <c:pt idx="7499">
                  <c:v>238</c:v>
                </c:pt>
                <c:pt idx="7500">
                  <c:v>238</c:v>
                </c:pt>
                <c:pt idx="7501">
                  <c:v>238</c:v>
                </c:pt>
                <c:pt idx="7502">
                  <c:v>238</c:v>
                </c:pt>
                <c:pt idx="7503">
                  <c:v>235</c:v>
                </c:pt>
                <c:pt idx="7504">
                  <c:v>235</c:v>
                </c:pt>
                <c:pt idx="7505">
                  <c:v>235</c:v>
                </c:pt>
                <c:pt idx="7506">
                  <c:v>232</c:v>
                </c:pt>
                <c:pt idx="7507">
                  <c:v>228</c:v>
                </c:pt>
                <c:pt idx="7508">
                  <c:v>228</c:v>
                </c:pt>
                <c:pt idx="7509">
                  <c:v>232</c:v>
                </c:pt>
                <c:pt idx="7510">
                  <c:v>235</c:v>
                </c:pt>
                <c:pt idx="7511">
                  <c:v>238</c:v>
                </c:pt>
                <c:pt idx="7512">
                  <c:v>242</c:v>
                </c:pt>
                <c:pt idx="7513">
                  <c:v>245</c:v>
                </c:pt>
                <c:pt idx="7514">
                  <c:v>249</c:v>
                </c:pt>
                <c:pt idx="7515">
                  <c:v>256</c:v>
                </c:pt>
                <c:pt idx="7516">
                  <c:v>259</c:v>
                </c:pt>
                <c:pt idx="7517">
                  <c:v>266</c:v>
                </c:pt>
                <c:pt idx="7518">
                  <c:v>270</c:v>
                </c:pt>
                <c:pt idx="7519">
                  <c:v>270</c:v>
                </c:pt>
                <c:pt idx="7520">
                  <c:v>273</c:v>
                </c:pt>
                <c:pt idx="7521">
                  <c:v>273</c:v>
                </c:pt>
                <c:pt idx="7522">
                  <c:v>273</c:v>
                </c:pt>
                <c:pt idx="7523">
                  <c:v>273</c:v>
                </c:pt>
                <c:pt idx="7524">
                  <c:v>273</c:v>
                </c:pt>
                <c:pt idx="7525">
                  <c:v>273</c:v>
                </c:pt>
                <c:pt idx="7526">
                  <c:v>270</c:v>
                </c:pt>
                <c:pt idx="7527">
                  <c:v>270</c:v>
                </c:pt>
                <c:pt idx="7528">
                  <c:v>266</c:v>
                </c:pt>
                <c:pt idx="7529">
                  <c:v>263</c:v>
                </c:pt>
                <c:pt idx="7530">
                  <c:v>259</c:v>
                </c:pt>
                <c:pt idx="7531">
                  <c:v>259</c:v>
                </c:pt>
                <c:pt idx="7532">
                  <c:v>256</c:v>
                </c:pt>
                <c:pt idx="7533">
                  <c:v>252</c:v>
                </c:pt>
                <c:pt idx="7534">
                  <c:v>249</c:v>
                </c:pt>
                <c:pt idx="7535">
                  <c:v>245</c:v>
                </c:pt>
                <c:pt idx="7536">
                  <c:v>245</c:v>
                </c:pt>
                <c:pt idx="7537">
                  <c:v>242</c:v>
                </c:pt>
                <c:pt idx="7538">
                  <c:v>242</c:v>
                </c:pt>
                <c:pt idx="7539">
                  <c:v>238</c:v>
                </c:pt>
                <c:pt idx="7540">
                  <c:v>238</c:v>
                </c:pt>
                <c:pt idx="7541">
                  <c:v>238</c:v>
                </c:pt>
                <c:pt idx="7542">
                  <c:v>235</c:v>
                </c:pt>
                <c:pt idx="7543">
                  <c:v>235</c:v>
                </c:pt>
                <c:pt idx="7544">
                  <c:v>232</c:v>
                </c:pt>
                <c:pt idx="7545">
                  <c:v>225</c:v>
                </c:pt>
                <c:pt idx="7546">
                  <c:v>219</c:v>
                </c:pt>
                <c:pt idx="7547">
                  <c:v>216</c:v>
                </c:pt>
                <c:pt idx="7548">
                  <c:v>222</c:v>
                </c:pt>
                <c:pt idx="7549">
                  <c:v>235</c:v>
                </c:pt>
                <c:pt idx="7550">
                  <c:v>238</c:v>
                </c:pt>
                <c:pt idx="7551">
                  <c:v>235</c:v>
                </c:pt>
                <c:pt idx="7552">
                  <c:v>235</c:v>
                </c:pt>
                <c:pt idx="7553">
                  <c:v>245</c:v>
                </c:pt>
                <c:pt idx="7554">
                  <c:v>259</c:v>
                </c:pt>
                <c:pt idx="7555">
                  <c:v>263</c:v>
                </c:pt>
                <c:pt idx="7556">
                  <c:v>256</c:v>
                </c:pt>
                <c:pt idx="7557">
                  <c:v>252</c:v>
                </c:pt>
                <c:pt idx="7558">
                  <c:v>263</c:v>
                </c:pt>
                <c:pt idx="7559">
                  <c:v>273</c:v>
                </c:pt>
                <c:pt idx="7560">
                  <c:v>281</c:v>
                </c:pt>
                <c:pt idx="7561">
                  <c:v>273</c:v>
                </c:pt>
                <c:pt idx="7562">
                  <c:v>273</c:v>
                </c:pt>
                <c:pt idx="7563">
                  <c:v>284</c:v>
                </c:pt>
                <c:pt idx="7564">
                  <c:v>311</c:v>
                </c:pt>
                <c:pt idx="7565">
                  <c:v>331</c:v>
                </c:pt>
                <c:pt idx="7566">
                  <c:v>343</c:v>
                </c:pt>
                <c:pt idx="7567">
                  <c:v>347</c:v>
                </c:pt>
                <c:pt idx="7568">
                  <c:v>352</c:v>
                </c:pt>
                <c:pt idx="7569">
                  <c:v>356</c:v>
                </c:pt>
                <c:pt idx="7570">
                  <c:v>360</c:v>
                </c:pt>
                <c:pt idx="7571">
                  <c:v>360</c:v>
                </c:pt>
                <c:pt idx="7572">
                  <c:v>364</c:v>
                </c:pt>
                <c:pt idx="7573">
                  <c:v>364</c:v>
                </c:pt>
                <c:pt idx="7574">
                  <c:v>360</c:v>
                </c:pt>
                <c:pt idx="7575">
                  <c:v>360</c:v>
                </c:pt>
                <c:pt idx="7576">
                  <c:v>356</c:v>
                </c:pt>
                <c:pt idx="7577">
                  <c:v>356</c:v>
                </c:pt>
                <c:pt idx="7578">
                  <c:v>352</c:v>
                </c:pt>
                <c:pt idx="7579">
                  <c:v>347</c:v>
                </c:pt>
                <c:pt idx="7580">
                  <c:v>343</c:v>
                </c:pt>
                <c:pt idx="7581">
                  <c:v>339</c:v>
                </c:pt>
                <c:pt idx="7582">
                  <c:v>335</c:v>
                </c:pt>
                <c:pt idx="7583">
                  <c:v>331</c:v>
                </c:pt>
                <c:pt idx="7584">
                  <c:v>327</c:v>
                </c:pt>
                <c:pt idx="7585">
                  <c:v>323</c:v>
                </c:pt>
                <c:pt idx="7586">
                  <c:v>315</c:v>
                </c:pt>
                <c:pt idx="7587">
                  <c:v>311</c:v>
                </c:pt>
                <c:pt idx="7588">
                  <c:v>307</c:v>
                </c:pt>
                <c:pt idx="7589">
                  <c:v>300</c:v>
                </c:pt>
                <c:pt idx="7590">
                  <c:v>296</c:v>
                </c:pt>
                <c:pt idx="7591">
                  <c:v>292</c:v>
                </c:pt>
                <c:pt idx="7592">
                  <c:v>284</c:v>
                </c:pt>
                <c:pt idx="7593">
                  <c:v>281</c:v>
                </c:pt>
                <c:pt idx="7594">
                  <c:v>273</c:v>
                </c:pt>
                <c:pt idx="7595">
                  <c:v>270</c:v>
                </c:pt>
                <c:pt idx="7596">
                  <c:v>266</c:v>
                </c:pt>
                <c:pt idx="7597">
                  <c:v>263</c:v>
                </c:pt>
                <c:pt idx="7598">
                  <c:v>256</c:v>
                </c:pt>
                <c:pt idx="7599">
                  <c:v>252</c:v>
                </c:pt>
                <c:pt idx="7600">
                  <c:v>249</c:v>
                </c:pt>
                <c:pt idx="7601">
                  <c:v>245</c:v>
                </c:pt>
                <c:pt idx="7602">
                  <c:v>245</c:v>
                </c:pt>
                <c:pt idx="7603">
                  <c:v>242</c:v>
                </c:pt>
                <c:pt idx="7604">
                  <c:v>242</c:v>
                </c:pt>
                <c:pt idx="7605">
                  <c:v>238</c:v>
                </c:pt>
                <c:pt idx="7606">
                  <c:v>238</c:v>
                </c:pt>
                <c:pt idx="7607">
                  <c:v>238</c:v>
                </c:pt>
                <c:pt idx="7608">
                  <c:v>238</c:v>
                </c:pt>
                <c:pt idx="7609">
                  <c:v>242</c:v>
                </c:pt>
                <c:pt idx="7610">
                  <c:v>242</c:v>
                </c:pt>
                <c:pt idx="7611">
                  <c:v>245</c:v>
                </c:pt>
                <c:pt idx="7612">
                  <c:v>245</c:v>
                </c:pt>
                <c:pt idx="7613">
                  <c:v>249</c:v>
                </c:pt>
                <c:pt idx="7614">
                  <c:v>249</c:v>
                </c:pt>
                <c:pt idx="7615">
                  <c:v>252</c:v>
                </c:pt>
                <c:pt idx="7616">
                  <c:v>256</c:v>
                </c:pt>
                <c:pt idx="7617">
                  <c:v>256</c:v>
                </c:pt>
                <c:pt idx="7618">
                  <c:v>259</c:v>
                </c:pt>
                <c:pt idx="7619">
                  <c:v>259</c:v>
                </c:pt>
                <c:pt idx="7620">
                  <c:v>263</c:v>
                </c:pt>
                <c:pt idx="7621">
                  <c:v>263</c:v>
                </c:pt>
                <c:pt idx="7622">
                  <c:v>263</c:v>
                </c:pt>
                <c:pt idx="7623">
                  <c:v>263</c:v>
                </c:pt>
                <c:pt idx="7624">
                  <c:v>263</c:v>
                </c:pt>
                <c:pt idx="7625">
                  <c:v>263</c:v>
                </c:pt>
                <c:pt idx="7626">
                  <c:v>266</c:v>
                </c:pt>
                <c:pt idx="7627">
                  <c:v>266</c:v>
                </c:pt>
                <c:pt idx="7628">
                  <c:v>266</c:v>
                </c:pt>
                <c:pt idx="7629">
                  <c:v>266</c:v>
                </c:pt>
                <c:pt idx="7630">
                  <c:v>266</c:v>
                </c:pt>
                <c:pt idx="7631">
                  <c:v>266</c:v>
                </c:pt>
                <c:pt idx="7632">
                  <c:v>266</c:v>
                </c:pt>
                <c:pt idx="7633">
                  <c:v>270</c:v>
                </c:pt>
                <c:pt idx="7634">
                  <c:v>270</c:v>
                </c:pt>
                <c:pt idx="7635">
                  <c:v>277</c:v>
                </c:pt>
                <c:pt idx="7636">
                  <c:v>284</c:v>
                </c:pt>
                <c:pt idx="7637">
                  <c:v>288</c:v>
                </c:pt>
                <c:pt idx="7638">
                  <c:v>292</c:v>
                </c:pt>
                <c:pt idx="7639">
                  <c:v>288</c:v>
                </c:pt>
                <c:pt idx="7640">
                  <c:v>288</c:v>
                </c:pt>
                <c:pt idx="7641">
                  <c:v>284</c:v>
                </c:pt>
                <c:pt idx="7642">
                  <c:v>281</c:v>
                </c:pt>
                <c:pt idx="7643">
                  <c:v>277</c:v>
                </c:pt>
                <c:pt idx="7644">
                  <c:v>273</c:v>
                </c:pt>
                <c:pt idx="7645">
                  <c:v>270</c:v>
                </c:pt>
                <c:pt idx="7646">
                  <c:v>266</c:v>
                </c:pt>
                <c:pt idx="7647">
                  <c:v>263</c:v>
                </c:pt>
                <c:pt idx="7648">
                  <c:v>263</c:v>
                </c:pt>
                <c:pt idx="7649">
                  <c:v>263</c:v>
                </c:pt>
                <c:pt idx="7650">
                  <c:v>263</c:v>
                </c:pt>
                <c:pt idx="7651">
                  <c:v>263</c:v>
                </c:pt>
                <c:pt idx="7652">
                  <c:v>259</c:v>
                </c:pt>
                <c:pt idx="7653">
                  <c:v>259</c:v>
                </c:pt>
                <c:pt idx="7654">
                  <c:v>259</c:v>
                </c:pt>
                <c:pt idx="7655">
                  <c:v>256</c:v>
                </c:pt>
                <c:pt idx="7656">
                  <c:v>256</c:v>
                </c:pt>
                <c:pt idx="7657">
                  <c:v>252</c:v>
                </c:pt>
                <c:pt idx="7658">
                  <c:v>249</c:v>
                </c:pt>
                <c:pt idx="7659">
                  <c:v>245</c:v>
                </c:pt>
                <c:pt idx="7660">
                  <c:v>245</c:v>
                </c:pt>
                <c:pt idx="7661">
                  <c:v>245</c:v>
                </c:pt>
                <c:pt idx="7662">
                  <c:v>242</c:v>
                </c:pt>
                <c:pt idx="7663">
                  <c:v>238</c:v>
                </c:pt>
                <c:pt idx="7664">
                  <c:v>238</c:v>
                </c:pt>
                <c:pt idx="7665">
                  <c:v>235</c:v>
                </c:pt>
                <c:pt idx="7666">
                  <c:v>232</c:v>
                </c:pt>
                <c:pt idx="7667">
                  <c:v>228</c:v>
                </c:pt>
                <c:pt idx="7668">
                  <c:v>225</c:v>
                </c:pt>
                <c:pt idx="7669">
                  <c:v>222</c:v>
                </c:pt>
                <c:pt idx="7670">
                  <c:v>222</c:v>
                </c:pt>
                <c:pt idx="7671">
                  <c:v>219</c:v>
                </c:pt>
                <c:pt idx="7672">
                  <c:v>219</c:v>
                </c:pt>
                <c:pt idx="7673">
                  <c:v>219</c:v>
                </c:pt>
                <c:pt idx="7674">
                  <c:v>212</c:v>
                </c:pt>
                <c:pt idx="7675">
                  <c:v>209</c:v>
                </c:pt>
                <c:pt idx="7676">
                  <c:v>203</c:v>
                </c:pt>
                <c:pt idx="7677">
                  <c:v>200</c:v>
                </c:pt>
                <c:pt idx="7678">
                  <c:v>203</c:v>
                </c:pt>
                <c:pt idx="7679">
                  <c:v>206</c:v>
                </c:pt>
                <c:pt idx="7680">
                  <c:v>209</c:v>
                </c:pt>
                <c:pt idx="7681">
                  <c:v>206</c:v>
                </c:pt>
                <c:pt idx="7682">
                  <c:v>200</c:v>
                </c:pt>
                <c:pt idx="7683">
                  <c:v>200</c:v>
                </c:pt>
                <c:pt idx="7684">
                  <c:v>200</c:v>
                </c:pt>
                <c:pt idx="7685">
                  <c:v>206</c:v>
                </c:pt>
                <c:pt idx="7686">
                  <c:v>206</c:v>
                </c:pt>
                <c:pt idx="7687">
                  <c:v>206</c:v>
                </c:pt>
                <c:pt idx="7688">
                  <c:v>203</c:v>
                </c:pt>
                <c:pt idx="7689">
                  <c:v>200</c:v>
                </c:pt>
                <c:pt idx="7690">
                  <c:v>203</c:v>
                </c:pt>
                <c:pt idx="7691">
                  <c:v>212</c:v>
                </c:pt>
                <c:pt idx="7692">
                  <c:v>216</c:v>
                </c:pt>
                <c:pt idx="7693">
                  <c:v>219</c:v>
                </c:pt>
                <c:pt idx="7694">
                  <c:v>219</c:v>
                </c:pt>
                <c:pt idx="7695">
                  <c:v>225</c:v>
                </c:pt>
                <c:pt idx="7696">
                  <c:v>238</c:v>
                </c:pt>
                <c:pt idx="7697">
                  <c:v>245</c:v>
                </c:pt>
                <c:pt idx="7698">
                  <c:v>245</c:v>
                </c:pt>
                <c:pt idx="7699">
                  <c:v>242</c:v>
                </c:pt>
                <c:pt idx="7700">
                  <c:v>245</c:v>
                </c:pt>
                <c:pt idx="7701">
                  <c:v>252</c:v>
                </c:pt>
                <c:pt idx="7702">
                  <c:v>259</c:v>
                </c:pt>
                <c:pt idx="7703">
                  <c:v>256</c:v>
                </c:pt>
                <c:pt idx="7704">
                  <c:v>249</c:v>
                </c:pt>
                <c:pt idx="7705">
                  <c:v>245</c:v>
                </c:pt>
                <c:pt idx="7706">
                  <c:v>249</c:v>
                </c:pt>
                <c:pt idx="7707">
                  <c:v>256</c:v>
                </c:pt>
                <c:pt idx="7708">
                  <c:v>252</c:v>
                </c:pt>
                <c:pt idx="7709">
                  <c:v>245</c:v>
                </c:pt>
                <c:pt idx="7710">
                  <c:v>238</c:v>
                </c:pt>
                <c:pt idx="7711">
                  <c:v>235</c:v>
                </c:pt>
                <c:pt idx="7712">
                  <c:v>238</c:v>
                </c:pt>
                <c:pt idx="7713">
                  <c:v>242</c:v>
                </c:pt>
                <c:pt idx="7714">
                  <c:v>238</c:v>
                </c:pt>
                <c:pt idx="7715">
                  <c:v>232</c:v>
                </c:pt>
                <c:pt idx="7716">
                  <c:v>225</c:v>
                </c:pt>
                <c:pt idx="7717">
                  <c:v>225</c:v>
                </c:pt>
                <c:pt idx="7718">
                  <c:v>232</c:v>
                </c:pt>
                <c:pt idx="7719">
                  <c:v>235</c:v>
                </c:pt>
                <c:pt idx="7720">
                  <c:v>235</c:v>
                </c:pt>
                <c:pt idx="7721">
                  <c:v>232</c:v>
                </c:pt>
                <c:pt idx="7722">
                  <c:v>232</c:v>
                </c:pt>
                <c:pt idx="7723">
                  <c:v>242</c:v>
                </c:pt>
                <c:pt idx="7724">
                  <c:v>249</c:v>
                </c:pt>
                <c:pt idx="7725">
                  <c:v>245</c:v>
                </c:pt>
                <c:pt idx="7726">
                  <c:v>242</c:v>
                </c:pt>
                <c:pt idx="7727">
                  <c:v>242</c:v>
                </c:pt>
                <c:pt idx="7728">
                  <c:v>249</c:v>
                </c:pt>
                <c:pt idx="7729">
                  <c:v>259</c:v>
                </c:pt>
                <c:pt idx="7730">
                  <c:v>263</c:v>
                </c:pt>
                <c:pt idx="7731">
                  <c:v>263</c:v>
                </c:pt>
                <c:pt idx="7732">
                  <c:v>266</c:v>
                </c:pt>
                <c:pt idx="7733">
                  <c:v>273</c:v>
                </c:pt>
                <c:pt idx="7734">
                  <c:v>288</c:v>
                </c:pt>
                <c:pt idx="7735">
                  <c:v>292</c:v>
                </c:pt>
                <c:pt idx="7736">
                  <c:v>284</c:v>
                </c:pt>
                <c:pt idx="7737">
                  <c:v>273</c:v>
                </c:pt>
                <c:pt idx="7738">
                  <c:v>266</c:v>
                </c:pt>
                <c:pt idx="7739">
                  <c:v>266</c:v>
                </c:pt>
                <c:pt idx="7740">
                  <c:v>270</c:v>
                </c:pt>
                <c:pt idx="7741">
                  <c:v>263</c:v>
                </c:pt>
                <c:pt idx="7742">
                  <c:v>252</c:v>
                </c:pt>
                <c:pt idx="7743">
                  <c:v>242</c:v>
                </c:pt>
                <c:pt idx="7744">
                  <c:v>238</c:v>
                </c:pt>
                <c:pt idx="7745">
                  <c:v>238</c:v>
                </c:pt>
                <c:pt idx="7746">
                  <c:v>242</c:v>
                </c:pt>
                <c:pt idx="7747">
                  <c:v>235</c:v>
                </c:pt>
                <c:pt idx="7748">
                  <c:v>225</c:v>
                </c:pt>
                <c:pt idx="7749">
                  <c:v>219</c:v>
                </c:pt>
                <c:pt idx="7750">
                  <c:v>219</c:v>
                </c:pt>
                <c:pt idx="7751">
                  <c:v>219</c:v>
                </c:pt>
                <c:pt idx="7752">
                  <c:v>222</c:v>
                </c:pt>
                <c:pt idx="7753">
                  <c:v>216</c:v>
                </c:pt>
                <c:pt idx="7754">
                  <c:v>209</c:v>
                </c:pt>
                <c:pt idx="7755">
                  <c:v>206</c:v>
                </c:pt>
                <c:pt idx="7756">
                  <c:v>206</c:v>
                </c:pt>
                <c:pt idx="7757">
                  <c:v>212</c:v>
                </c:pt>
                <c:pt idx="7758">
                  <c:v>216</c:v>
                </c:pt>
                <c:pt idx="7759">
                  <c:v>216</c:v>
                </c:pt>
                <c:pt idx="7760">
                  <c:v>216</c:v>
                </c:pt>
                <c:pt idx="7761">
                  <c:v>225</c:v>
                </c:pt>
                <c:pt idx="7762">
                  <c:v>242</c:v>
                </c:pt>
                <c:pt idx="7763">
                  <c:v>256</c:v>
                </c:pt>
                <c:pt idx="7764">
                  <c:v>256</c:v>
                </c:pt>
                <c:pt idx="7765">
                  <c:v>256</c:v>
                </c:pt>
                <c:pt idx="7766">
                  <c:v>263</c:v>
                </c:pt>
                <c:pt idx="7767">
                  <c:v>281</c:v>
                </c:pt>
                <c:pt idx="7768">
                  <c:v>288</c:v>
                </c:pt>
                <c:pt idx="7769">
                  <c:v>281</c:v>
                </c:pt>
                <c:pt idx="7770">
                  <c:v>270</c:v>
                </c:pt>
                <c:pt idx="7771">
                  <c:v>266</c:v>
                </c:pt>
                <c:pt idx="7772">
                  <c:v>273</c:v>
                </c:pt>
                <c:pt idx="7773">
                  <c:v>281</c:v>
                </c:pt>
                <c:pt idx="7774">
                  <c:v>277</c:v>
                </c:pt>
                <c:pt idx="7775">
                  <c:v>266</c:v>
                </c:pt>
                <c:pt idx="7776">
                  <c:v>256</c:v>
                </c:pt>
                <c:pt idx="7777">
                  <c:v>252</c:v>
                </c:pt>
                <c:pt idx="7778">
                  <c:v>252</c:v>
                </c:pt>
                <c:pt idx="7779">
                  <c:v>252</c:v>
                </c:pt>
                <c:pt idx="7780">
                  <c:v>252</c:v>
                </c:pt>
                <c:pt idx="7781">
                  <c:v>252</c:v>
                </c:pt>
                <c:pt idx="7782">
                  <c:v>252</c:v>
                </c:pt>
                <c:pt idx="7783">
                  <c:v>252</c:v>
                </c:pt>
                <c:pt idx="7784">
                  <c:v>245</c:v>
                </c:pt>
                <c:pt idx="7785">
                  <c:v>242</c:v>
                </c:pt>
                <c:pt idx="7786">
                  <c:v>238</c:v>
                </c:pt>
                <c:pt idx="7787">
                  <c:v>235</c:v>
                </c:pt>
                <c:pt idx="7788">
                  <c:v>228</c:v>
                </c:pt>
                <c:pt idx="7789">
                  <c:v>228</c:v>
                </c:pt>
                <c:pt idx="7790">
                  <c:v>225</c:v>
                </c:pt>
                <c:pt idx="7791">
                  <c:v>222</c:v>
                </c:pt>
                <c:pt idx="7792">
                  <c:v>219</c:v>
                </c:pt>
                <c:pt idx="7793">
                  <c:v>219</c:v>
                </c:pt>
                <c:pt idx="7794">
                  <c:v>216</c:v>
                </c:pt>
                <c:pt idx="7795">
                  <c:v>212</c:v>
                </c:pt>
                <c:pt idx="7796">
                  <c:v>212</c:v>
                </c:pt>
                <c:pt idx="7797">
                  <c:v>212</c:v>
                </c:pt>
                <c:pt idx="7798">
                  <c:v>209</c:v>
                </c:pt>
                <c:pt idx="7799">
                  <c:v>209</c:v>
                </c:pt>
                <c:pt idx="7800">
                  <c:v>206</c:v>
                </c:pt>
                <c:pt idx="7801">
                  <c:v>206</c:v>
                </c:pt>
                <c:pt idx="7802">
                  <c:v>206</c:v>
                </c:pt>
                <c:pt idx="7803">
                  <c:v>206</c:v>
                </c:pt>
                <c:pt idx="7804">
                  <c:v>206</c:v>
                </c:pt>
                <c:pt idx="7805">
                  <c:v>206</c:v>
                </c:pt>
                <c:pt idx="7806">
                  <c:v>206</c:v>
                </c:pt>
                <c:pt idx="7807">
                  <c:v>206</c:v>
                </c:pt>
                <c:pt idx="7808">
                  <c:v>206</c:v>
                </c:pt>
                <c:pt idx="7809">
                  <c:v>206</c:v>
                </c:pt>
                <c:pt idx="7810">
                  <c:v>206</c:v>
                </c:pt>
                <c:pt idx="7811">
                  <c:v>206</c:v>
                </c:pt>
                <c:pt idx="7812">
                  <c:v>206</c:v>
                </c:pt>
                <c:pt idx="7813">
                  <c:v>206</c:v>
                </c:pt>
                <c:pt idx="7814">
                  <c:v>206</c:v>
                </c:pt>
                <c:pt idx="7815">
                  <c:v>203</c:v>
                </c:pt>
                <c:pt idx="7816">
                  <c:v>206</c:v>
                </c:pt>
                <c:pt idx="7817">
                  <c:v>206</c:v>
                </c:pt>
                <c:pt idx="7818">
                  <c:v>203</c:v>
                </c:pt>
                <c:pt idx="7819">
                  <c:v>206</c:v>
                </c:pt>
                <c:pt idx="7820">
                  <c:v>206</c:v>
                </c:pt>
                <c:pt idx="7821">
                  <c:v>206</c:v>
                </c:pt>
                <c:pt idx="7822">
                  <c:v>206</c:v>
                </c:pt>
                <c:pt idx="7823">
                  <c:v>206</c:v>
                </c:pt>
                <c:pt idx="7824">
                  <c:v>206</c:v>
                </c:pt>
                <c:pt idx="7825">
                  <c:v>206</c:v>
                </c:pt>
                <c:pt idx="7826">
                  <c:v>206</c:v>
                </c:pt>
                <c:pt idx="7827">
                  <c:v>206</c:v>
                </c:pt>
                <c:pt idx="7828">
                  <c:v>206</c:v>
                </c:pt>
                <c:pt idx="7829">
                  <c:v>206</c:v>
                </c:pt>
                <c:pt idx="7830">
                  <c:v>206</c:v>
                </c:pt>
                <c:pt idx="7831">
                  <c:v>206</c:v>
                </c:pt>
                <c:pt idx="7832">
                  <c:v>206</c:v>
                </c:pt>
                <c:pt idx="7833">
                  <c:v>206</c:v>
                </c:pt>
                <c:pt idx="7834">
                  <c:v>206</c:v>
                </c:pt>
                <c:pt idx="7835">
                  <c:v>206</c:v>
                </c:pt>
                <c:pt idx="7836">
                  <c:v>209</c:v>
                </c:pt>
                <c:pt idx="7837">
                  <c:v>209</c:v>
                </c:pt>
                <c:pt idx="7838">
                  <c:v>209</c:v>
                </c:pt>
                <c:pt idx="7839">
                  <c:v>209</c:v>
                </c:pt>
                <c:pt idx="7840">
                  <c:v>206</c:v>
                </c:pt>
                <c:pt idx="7841">
                  <c:v>206</c:v>
                </c:pt>
                <c:pt idx="7842">
                  <c:v>206</c:v>
                </c:pt>
                <c:pt idx="7843">
                  <c:v>206</c:v>
                </c:pt>
                <c:pt idx="7844">
                  <c:v>206</c:v>
                </c:pt>
                <c:pt idx="7845">
                  <c:v>206</c:v>
                </c:pt>
                <c:pt idx="7846">
                  <c:v>206</c:v>
                </c:pt>
                <c:pt idx="7847">
                  <c:v>209</c:v>
                </c:pt>
                <c:pt idx="7848">
                  <c:v>209</c:v>
                </c:pt>
                <c:pt idx="7849">
                  <c:v>209</c:v>
                </c:pt>
                <c:pt idx="7850">
                  <c:v>209</c:v>
                </c:pt>
                <c:pt idx="7851">
                  <c:v>209</c:v>
                </c:pt>
                <c:pt idx="7852">
                  <c:v>209</c:v>
                </c:pt>
                <c:pt idx="7853">
                  <c:v>209</c:v>
                </c:pt>
                <c:pt idx="7854">
                  <c:v>209</c:v>
                </c:pt>
                <c:pt idx="7855">
                  <c:v>209</c:v>
                </c:pt>
                <c:pt idx="7856">
                  <c:v>206</c:v>
                </c:pt>
                <c:pt idx="7857">
                  <c:v>206</c:v>
                </c:pt>
                <c:pt idx="7858">
                  <c:v>206</c:v>
                </c:pt>
                <c:pt idx="7859">
                  <c:v>206</c:v>
                </c:pt>
                <c:pt idx="7860">
                  <c:v>206</c:v>
                </c:pt>
                <c:pt idx="7861">
                  <c:v>206</c:v>
                </c:pt>
                <c:pt idx="7862">
                  <c:v>206</c:v>
                </c:pt>
                <c:pt idx="7863">
                  <c:v>206</c:v>
                </c:pt>
                <c:pt idx="7864">
                  <c:v>206</c:v>
                </c:pt>
                <c:pt idx="7865">
                  <c:v>206</c:v>
                </c:pt>
                <c:pt idx="7866">
                  <c:v>206</c:v>
                </c:pt>
                <c:pt idx="7867">
                  <c:v>206</c:v>
                </c:pt>
                <c:pt idx="7868">
                  <c:v>206</c:v>
                </c:pt>
                <c:pt idx="7869">
                  <c:v>206</c:v>
                </c:pt>
                <c:pt idx="7870">
                  <c:v>206</c:v>
                </c:pt>
                <c:pt idx="7871">
                  <c:v>206</c:v>
                </c:pt>
                <c:pt idx="7872">
                  <c:v>206</c:v>
                </c:pt>
                <c:pt idx="7873">
                  <c:v>206</c:v>
                </c:pt>
                <c:pt idx="7874">
                  <c:v>206</c:v>
                </c:pt>
                <c:pt idx="7875">
                  <c:v>206</c:v>
                </c:pt>
                <c:pt idx="7876">
                  <c:v>206</c:v>
                </c:pt>
                <c:pt idx="7877">
                  <c:v>206</c:v>
                </c:pt>
                <c:pt idx="7878">
                  <c:v>206</c:v>
                </c:pt>
                <c:pt idx="7879">
                  <c:v>206</c:v>
                </c:pt>
                <c:pt idx="7880">
                  <c:v>209</c:v>
                </c:pt>
                <c:pt idx="7881">
                  <c:v>209</c:v>
                </c:pt>
                <c:pt idx="7882">
                  <c:v>209</c:v>
                </c:pt>
                <c:pt idx="7883">
                  <c:v>209</c:v>
                </c:pt>
                <c:pt idx="7884">
                  <c:v>209</c:v>
                </c:pt>
                <c:pt idx="7885">
                  <c:v>209</c:v>
                </c:pt>
                <c:pt idx="7886">
                  <c:v>209</c:v>
                </c:pt>
                <c:pt idx="7887">
                  <c:v>209</c:v>
                </c:pt>
                <c:pt idx="7888">
                  <c:v>209</c:v>
                </c:pt>
                <c:pt idx="7889">
                  <c:v>209</c:v>
                </c:pt>
                <c:pt idx="7890">
                  <c:v>206</c:v>
                </c:pt>
                <c:pt idx="7891">
                  <c:v>209</c:v>
                </c:pt>
                <c:pt idx="7892">
                  <c:v>206</c:v>
                </c:pt>
                <c:pt idx="7893">
                  <c:v>209</c:v>
                </c:pt>
                <c:pt idx="7894">
                  <c:v>209</c:v>
                </c:pt>
                <c:pt idx="7895">
                  <c:v>209</c:v>
                </c:pt>
                <c:pt idx="7896">
                  <c:v>212</c:v>
                </c:pt>
                <c:pt idx="7897">
                  <c:v>212</c:v>
                </c:pt>
                <c:pt idx="7898">
                  <c:v>212</c:v>
                </c:pt>
                <c:pt idx="7899">
                  <c:v>212</c:v>
                </c:pt>
                <c:pt idx="7900">
                  <c:v>212</c:v>
                </c:pt>
                <c:pt idx="7901">
                  <c:v>212</c:v>
                </c:pt>
                <c:pt idx="7902">
                  <c:v>212</c:v>
                </c:pt>
                <c:pt idx="7903">
                  <c:v>216</c:v>
                </c:pt>
                <c:pt idx="7904">
                  <c:v>216</c:v>
                </c:pt>
                <c:pt idx="7905">
                  <c:v>216</c:v>
                </c:pt>
                <c:pt idx="7906">
                  <c:v>216</c:v>
                </c:pt>
                <c:pt idx="7907">
                  <c:v>216</c:v>
                </c:pt>
                <c:pt idx="7908">
                  <c:v>216</c:v>
                </c:pt>
                <c:pt idx="7909">
                  <c:v>216</c:v>
                </c:pt>
                <c:pt idx="7910">
                  <c:v>216</c:v>
                </c:pt>
                <c:pt idx="7911">
                  <c:v>212</c:v>
                </c:pt>
                <c:pt idx="7912">
                  <c:v>212</c:v>
                </c:pt>
                <c:pt idx="7913">
                  <c:v>212</c:v>
                </c:pt>
                <c:pt idx="7914">
                  <c:v>212</c:v>
                </c:pt>
                <c:pt idx="7915">
                  <c:v>212</c:v>
                </c:pt>
                <c:pt idx="7916">
                  <c:v>212</c:v>
                </c:pt>
                <c:pt idx="7917">
                  <c:v>212</c:v>
                </c:pt>
                <c:pt idx="7918">
                  <c:v>212</c:v>
                </c:pt>
                <c:pt idx="7919">
                  <c:v>212</c:v>
                </c:pt>
                <c:pt idx="7920">
                  <c:v>212</c:v>
                </c:pt>
                <c:pt idx="7921">
                  <c:v>209</c:v>
                </c:pt>
                <c:pt idx="7922">
                  <c:v>209</c:v>
                </c:pt>
                <c:pt idx="7923">
                  <c:v>209</c:v>
                </c:pt>
                <c:pt idx="7924">
                  <c:v>209</c:v>
                </c:pt>
                <c:pt idx="7925">
                  <c:v>209</c:v>
                </c:pt>
                <c:pt idx="7926">
                  <c:v>209</c:v>
                </c:pt>
                <c:pt idx="7927">
                  <c:v>209</c:v>
                </c:pt>
                <c:pt idx="7928">
                  <c:v>209</c:v>
                </c:pt>
                <c:pt idx="7929">
                  <c:v>209</c:v>
                </c:pt>
                <c:pt idx="7930">
                  <c:v>209</c:v>
                </c:pt>
                <c:pt idx="7931">
                  <c:v>209</c:v>
                </c:pt>
                <c:pt idx="7932">
                  <c:v>209</c:v>
                </c:pt>
                <c:pt idx="7933">
                  <c:v>209</c:v>
                </c:pt>
                <c:pt idx="7934">
                  <c:v>209</c:v>
                </c:pt>
                <c:pt idx="7935">
                  <c:v>209</c:v>
                </c:pt>
                <c:pt idx="7936">
                  <c:v>206</c:v>
                </c:pt>
                <c:pt idx="7937">
                  <c:v>206</c:v>
                </c:pt>
                <c:pt idx="7938">
                  <c:v>206</c:v>
                </c:pt>
                <c:pt idx="7939">
                  <c:v>206</c:v>
                </c:pt>
                <c:pt idx="7940">
                  <c:v>206</c:v>
                </c:pt>
                <c:pt idx="7941">
                  <c:v>203</c:v>
                </c:pt>
                <c:pt idx="7942">
                  <c:v>203</c:v>
                </c:pt>
                <c:pt idx="7943">
                  <c:v>203</c:v>
                </c:pt>
                <c:pt idx="7944">
                  <c:v>203</c:v>
                </c:pt>
                <c:pt idx="7945">
                  <c:v>203</c:v>
                </c:pt>
                <c:pt idx="7946">
                  <c:v>203</c:v>
                </c:pt>
                <c:pt idx="7947">
                  <c:v>203</c:v>
                </c:pt>
                <c:pt idx="7948">
                  <c:v>203</c:v>
                </c:pt>
                <c:pt idx="7949">
                  <c:v>203</c:v>
                </c:pt>
                <c:pt idx="7950">
                  <c:v>203</c:v>
                </c:pt>
                <c:pt idx="7951">
                  <c:v>203</c:v>
                </c:pt>
                <c:pt idx="7952">
                  <c:v>203</c:v>
                </c:pt>
                <c:pt idx="7953">
                  <c:v>203</c:v>
                </c:pt>
                <c:pt idx="7954">
                  <c:v>203</c:v>
                </c:pt>
                <c:pt idx="7955">
                  <c:v>203</c:v>
                </c:pt>
                <c:pt idx="7956">
                  <c:v>203</c:v>
                </c:pt>
                <c:pt idx="7957">
                  <c:v>203</c:v>
                </c:pt>
                <c:pt idx="7958">
                  <c:v>203</c:v>
                </c:pt>
                <c:pt idx="7959">
                  <c:v>203</c:v>
                </c:pt>
                <c:pt idx="7960">
                  <c:v>203</c:v>
                </c:pt>
                <c:pt idx="7961">
                  <c:v>203</c:v>
                </c:pt>
                <c:pt idx="7962">
                  <c:v>200</c:v>
                </c:pt>
                <c:pt idx="7963">
                  <c:v>203</c:v>
                </c:pt>
                <c:pt idx="7964">
                  <c:v>203</c:v>
                </c:pt>
                <c:pt idx="7965">
                  <c:v>200</c:v>
                </c:pt>
                <c:pt idx="7966">
                  <c:v>200</c:v>
                </c:pt>
                <c:pt idx="7967">
                  <c:v>203</c:v>
                </c:pt>
                <c:pt idx="7968">
                  <c:v>203</c:v>
                </c:pt>
                <c:pt idx="7969">
                  <c:v>203</c:v>
                </c:pt>
                <c:pt idx="7970">
                  <c:v>203</c:v>
                </c:pt>
                <c:pt idx="7971">
                  <c:v>203</c:v>
                </c:pt>
                <c:pt idx="7972">
                  <c:v>203</c:v>
                </c:pt>
                <c:pt idx="7973">
                  <c:v>203</c:v>
                </c:pt>
                <c:pt idx="7974">
                  <c:v>203</c:v>
                </c:pt>
                <c:pt idx="7975">
                  <c:v>203</c:v>
                </c:pt>
                <c:pt idx="7976">
                  <c:v>203</c:v>
                </c:pt>
                <c:pt idx="7977">
                  <c:v>203</c:v>
                </c:pt>
                <c:pt idx="7978">
                  <c:v>203</c:v>
                </c:pt>
                <c:pt idx="7979">
                  <c:v>203</c:v>
                </c:pt>
                <c:pt idx="7980">
                  <c:v>203</c:v>
                </c:pt>
                <c:pt idx="7981">
                  <c:v>203</c:v>
                </c:pt>
                <c:pt idx="7982">
                  <c:v>203</c:v>
                </c:pt>
                <c:pt idx="7983">
                  <c:v>203</c:v>
                </c:pt>
                <c:pt idx="7984">
                  <c:v>203</c:v>
                </c:pt>
                <c:pt idx="7985">
                  <c:v>203</c:v>
                </c:pt>
                <c:pt idx="7986">
                  <c:v>203</c:v>
                </c:pt>
                <c:pt idx="7987">
                  <c:v>203</c:v>
                </c:pt>
                <c:pt idx="7988">
                  <c:v>203</c:v>
                </c:pt>
                <c:pt idx="7989">
                  <c:v>203</c:v>
                </c:pt>
                <c:pt idx="7990">
                  <c:v>203</c:v>
                </c:pt>
                <c:pt idx="7991">
                  <c:v>203</c:v>
                </c:pt>
                <c:pt idx="7992">
                  <c:v>203</c:v>
                </c:pt>
                <c:pt idx="7993">
                  <c:v>200</c:v>
                </c:pt>
                <c:pt idx="7994">
                  <c:v>200</c:v>
                </c:pt>
                <c:pt idx="7995">
                  <c:v>200</c:v>
                </c:pt>
                <c:pt idx="7996">
                  <c:v>200</c:v>
                </c:pt>
                <c:pt idx="7997">
                  <c:v>200</c:v>
                </c:pt>
                <c:pt idx="7998">
                  <c:v>200</c:v>
                </c:pt>
                <c:pt idx="7999">
                  <c:v>200</c:v>
                </c:pt>
                <c:pt idx="8000">
                  <c:v>200</c:v>
                </c:pt>
                <c:pt idx="8001">
                  <c:v>200</c:v>
                </c:pt>
                <c:pt idx="8002">
                  <c:v>200</c:v>
                </c:pt>
                <c:pt idx="8003">
                  <c:v>200</c:v>
                </c:pt>
                <c:pt idx="8004">
                  <c:v>200</c:v>
                </c:pt>
                <c:pt idx="8005">
                  <c:v>200</c:v>
                </c:pt>
                <c:pt idx="8006">
                  <c:v>200</c:v>
                </c:pt>
                <c:pt idx="8007">
                  <c:v>200</c:v>
                </c:pt>
                <c:pt idx="8008">
                  <c:v>200</c:v>
                </c:pt>
                <c:pt idx="8009">
                  <c:v>200</c:v>
                </c:pt>
                <c:pt idx="8010">
                  <c:v>200</c:v>
                </c:pt>
                <c:pt idx="8011">
                  <c:v>200</c:v>
                </c:pt>
                <c:pt idx="8012">
                  <c:v>197</c:v>
                </c:pt>
                <c:pt idx="8013">
                  <c:v>197</c:v>
                </c:pt>
                <c:pt idx="8014">
                  <c:v>197</c:v>
                </c:pt>
                <c:pt idx="8015">
                  <c:v>197</c:v>
                </c:pt>
                <c:pt idx="8016">
                  <c:v>197</c:v>
                </c:pt>
                <c:pt idx="8017">
                  <c:v>197</c:v>
                </c:pt>
                <c:pt idx="8018">
                  <c:v>197</c:v>
                </c:pt>
                <c:pt idx="8019">
                  <c:v>197</c:v>
                </c:pt>
                <c:pt idx="8020">
                  <c:v>194</c:v>
                </c:pt>
                <c:pt idx="8021">
                  <c:v>194</c:v>
                </c:pt>
                <c:pt idx="8022">
                  <c:v>194</c:v>
                </c:pt>
                <c:pt idx="8023">
                  <c:v>194</c:v>
                </c:pt>
                <c:pt idx="8024">
                  <c:v>194</c:v>
                </c:pt>
                <c:pt idx="8025">
                  <c:v>194</c:v>
                </c:pt>
                <c:pt idx="8026">
                  <c:v>194</c:v>
                </c:pt>
                <c:pt idx="8027">
                  <c:v>194</c:v>
                </c:pt>
                <c:pt idx="8028">
                  <c:v>194</c:v>
                </c:pt>
                <c:pt idx="8029">
                  <c:v>194</c:v>
                </c:pt>
                <c:pt idx="8030">
                  <c:v>194</c:v>
                </c:pt>
                <c:pt idx="8031">
                  <c:v>194</c:v>
                </c:pt>
                <c:pt idx="8032">
                  <c:v>194</c:v>
                </c:pt>
                <c:pt idx="8033">
                  <c:v>194</c:v>
                </c:pt>
                <c:pt idx="8034">
                  <c:v>194</c:v>
                </c:pt>
                <c:pt idx="8035">
                  <c:v>194</c:v>
                </c:pt>
                <c:pt idx="8036">
                  <c:v>191</c:v>
                </c:pt>
                <c:pt idx="8037">
                  <c:v>191</c:v>
                </c:pt>
                <c:pt idx="8038">
                  <c:v>191</c:v>
                </c:pt>
                <c:pt idx="8039">
                  <c:v>191</c:v>
                </c:pt>
                <c:pt idx="8040">
                  <c:v>191</c:v>
                </c:pt>
                <c:pt idx="8041">
                  <c:v>191</c:v>
                </c:pt>
                <c:pt idx="8042">
                  <c:v>191</c:v>
                </c:pt>
                <c:pt idx="8043">
                  <c:v>191</c:v>
                </c:pt>
                <c:pt idx="8044">
                  <c:v>191</c:v>
                </c:pt>
                <c:pt idx="8045">
                  <c:v>191</c:v>
                </c:pt>
                <c:pt idx="8046">
                  <c:v>191</c:v>
                </c:pt>
                <c:pt idx="8047">
                  <c:v>191</c:v>
                </c:pt>
                <c:pt idx="8048">
                  <c:v>191</c:v>
                </c:pt>
                <c:pt idx="8049">
                  <c:v>191</c:v>
                </c:pt>
                <c:pt idx="8050">
                  <c:v>191</c:v>
                </c:pt>
                <c:pt idx="8051">
                  <c:v>191</c:v>
                </c:pt>
                <c:pt idx="8052">
                  <c:v>191</c:v>
                </c:pt>
                <c:pt idx="8053">
                  <c:v>191</c:v>
                </c:pt>
                <c:pt idx="8054">
                  <c:v>191</c:v>
                </c:pt>
                <c:pt idx="8055">
                  <c:v>191</c:v>
                </c:pt>
                <c:pt idx="8056">
                  <c:v>191</c:v>
                </c:pt>
                <c:pt idx="8057">
                  <c:v>191</c:v>
                </c:pt>
                <c:pt idx="8058">
                  <c:v>191</c:v>
                </c:pt>
                <c:pt idx="8059">
                  <c:v>191</c:v>
                </c:pt>
                <c:pt idx="8060">
                  <c:v>191</c:v>
                </c:pt>
                <c:pt idx="8061">
                  <c:v>191</c:v>
                </c:pt>
                <c:pt idx="8062">
                  <c:v>191</c:v>
                </c:pt>
                <c:pt idx="8063">
                  <c:v>191</c:v>
                </c:pt>
                <c:pt idx="8064">
                  <c:v>191</c:v>
                </c:pt>
                <c:pt idx="8065">
                  <c:v>191</c:v>
                </c:pt>
                <c:pt idx="8066">
                  <c:v>191</c:v>
                </c:pt>
                <c:pt idx="8067">
                  <c:v>191</c:v>
                </c:pt>
                <c:pt idx="8068">
                  <c:v>191</c:v>
                </c:pt>
                <c:pt idx="8069">
                  <c:v>191</c:v>
                </c:pt>
                <c:pt idx="8070">
                  <c:v>191</c:v>
                </c:pt>
                <c:pt idx="8071">
                  <c:v>191</c:v>
                </c:pt>
                <c:pt idx="8072">
                  <c:v>191</c:v>
                </c:pt>
                <c:pt idx="8073">
                  <c:v>188</c:v>
                </c:pt>
                <c:pt idx="8074">
                  <c:v>185</c:v>
                </c:pt>
                <c:pt idx="8075">
                  <c:v>182</c:v>
                </c:pt>
                <c:pt idx="8076">
                  <c:v>176</c:v>
                </c:pt>
                <c:pt idx="8077">
                  <c:v>176</c:v>
                </c:pt>
                <c:pt idx="8078">
                  <c:v>176</c:v>
                </c:pt>
                <c:pt idx="8079">
                  <c:v>179</c:v>
                </c:pt>
                <c:pt idx="8080">
                  <c:v>182</c:v>
                </c:pt>
                <c:pt idx="8081">
                  <c:v>182</c:v>
                </c:pt>
                <c:pt idx="8082">
                  <c:v>185</c:v>
                </c:pt>
                <c:pt idx="8083">
                  <c:v>185</c:v>
                </c:pt>
                <c:pt idx="8084">
                  <c:v>188</c:v>
                </c:pt>
                <c:pt idx="8085">
                  <c:v>188</c:v>
                </c:pt>
                <c:pt idx="8086">
                  <c:v>188</c:v>
                </c:pt>
                <c:pt idx="8087">
                  <c:v>188</c:v>
                </c:pt>
                <c:pt idx="8088">
                  <c:v>191</c:v>
                </c:pt>
                <c:pt idx="8089">
                  <c:v>197</c:v>
                </c:pt>
                <c:pt idx="8090">
                  <c:v>225</c:v>
                </c:pt>
                <c:pt idx="8091">
                  <c:v>252</c:v>
                </c:pt>
                <c:pt idx="8092">
                  <c:v>270</c:v>
                </c:pt>
                <c:pt idx="8093">
                  <c:v>270</c:v>
                </c:pt>
                <c:pt idx="8094">
                  <c:v>252</c:v>
                </c:pt>
                <c:pt idx="8095">
                  <c:v>238</c:v>
                </c:pt>
                <c:pt idx="8096">
                  <c:v>228</c:v>
                </c:pt>
                <c:pt idx="8097">
                  <c:v>222</c:v>
                </c:pt>
                <c:pt idx="8098">
                  <c:v>222</c:v>
                </c:pt>
                <c:pt idx="8099">
                  <c:v>222</c:v>
                </c:pt>
                <c:pt idx="8100">
                  <c:v>222</c:v>
                </c:pt>
                <c:pt idx="8101">
                  <c:v>222</c:v>
                </c:pt>
                <c:pt idx="8102">
                  <c:v>219</c:v>
                </c:pt>
                <c:pt idx="8103">
                  <c:v>222</c:v>
                </c:pt>
                <c:pt idx="8104">
                  <c:v>232</c:v>
                </c:pt>
                <c:pt idx="8105">
                  <c:v>242</c:v>
                </c:pt>
                <c:pt idx="8106">
                  <c:v>252</c:v>
                </c:pt>
                <c:pt idx="8107">
                  <c:v>256</c:v>
                </c:pt>
                <c:pt idx="8108">
                  <c:v>252</c:v>
                </c:pt>
                <c:pt idx="8109">
                  <c:v>249</c:v>
                </c:pt>
                <c:pt idx="8110">
                  <c:v>245</c:v>
                </c:pt>
                <c:pt idx="8111">
                  <c:v>242</c:v>
                </c:pt>
                <c:pt idx="8112">
                  <c:v>238</c:v>
                </c:pt>
                <c:pt idx="8113">
                  <c:v>235</c:v>
                </c:pt>
                <c:pt idx="8114">
                  <c:v>232</c:v>
                </c:pt>
                <c:pt idx="8115">
                  <c:v>228</c:v>
                </c:pt>
                <c:pt idx="8116">
                  <c:v>225</c:v>
                </c:pt>
                <c:pt idx="8117">
                  <c:v>225</c:v>
                </c:pt>
                <c:pt idx="8118">
                  <c:v>222</c:v>
                </c:pt>
                <c:pt idx="8119">
                  <c:v>222</c:v>
                </c:pt>
                <c:pt idx="8120">
                  <c:v>222</c:v>
                </c:pt>
                <c:pt idx="8121">
                  <c:v>219</c:v>
                </c:pt>
                <c:pt idx="8122">
                  <c:v>219</c:v>
                </c:pt>
                <c:pt idx="8123">
                  <c:v>219</c:v>
                </c:pt>
                <c:pt idx="8124">
                  <c:v>219</c:v>
                </c:pt>
                <c:pt idx="8125">
                  <c:v>222</c:v>
                </c:pt>
                <c:pt idx="8126">
                  <c:v>222</c:v>
                </c:pt>
                <c:pt idx="8127">
                  <c:v>225</c:v>
                </c:pt>
                <c:pt idx="8128">
                  <c:v>225</c:v>
                </c:pt>
                <c:pt idx="8129">
                  <c:v>228</c:v>
                </c:pt>
                <c:pt idx="8130">
                  <c:v>232</c:v>
                </c:pt>
                <c:pt idx="8131">
                  <c:v>232</c:v>
                </c:pt>
                <c:pt idx="8132">
                  <c:v>235</c:v>
                </c:pt>
                <c:pt idx="8133">
                  <c:v>238</c:v>
                </c:pt>
                <c:pt idx="8134">
                  <c:v>238</c:v>
                </c:pt>
                <c:pt idx="8135">
                  <c:v>242</c:v>
                </c:pt>
                <c:pt idx="8136">
                  <c:v>242</c:v>
                </c:pt>
                <c:pt idx="8137">
                  <c:v>242</c:v>
                </c:pt>
                <c:pt idx="8138">
                  <c:v>242</c:v>
                </c:pt>
                <c:pt idx="8139">
                  <c:v>242</c:v>
                </c:pt>
                <c:pt idx="8140">
                  <c:v>238</c:v>
                </c:pt>
                <c:pt idx="8141">
                  <c:v>238</c:v>
                </c:pt>
                <c:pt idx="8142">
                  <c:v>238</c:v>
                </c:pt>
                <c:pt idx="8143">
                  <c:v>242</c:v>
                </c:pt>
                <c:pt idx="8144">
                  <c:v>242</c:v>
                </c:pt>
                <c:pt idx="8145">
                  <c:v>242</c:v>
                </c:pt>
                <c:pt idx="8146">
                  <c:v>245</c:v>
                </c:pt>
                <c:pt idx="8147">
                  <c:v>245</c:v>
                </c:pt>
                <c:pt idx="8148">
                  <c:v>249</c:v>
                </c:pt>
                <c:pt idx="8149">
                  <c:v>249</c:v>
                </c:pt>
                <c:pt idx="8150">
                  <c:v>249</c:v>
                </c:pt>
                <c:pt idx="8151">
                  <c:v>249</c:v>
                </c:pt>
                <c:pt idx="8152">
                  <c:v>245</c:v>
                </c:pt>
                <c:pt idx="8153">
                  <c:v>245</c:v>
                </c:pt>
                <c:pt idx="8154">
                  <c:v>245</c:v>
                </c:pt>
                <c:pt idx="8155">
                  <c:v>245</c:v>
                </c:pt>
                <c:pt idx="8156">
                  <c:v>245</c:v>
                </c:pt>
                <c:pt idx="8157">
                  <c:v>245</c:v>
                </c:pt>
                <c:pt idx="8158">
                  <c:v>242</c:v>
                </c:pt>
                <c:pt idx="8159">
                  <c:v>242</c:v>
                </c:pt>
                <c:pt idx="8160">
                  <c:v>238</c:v>
                </c:pt>
                <c:pt idx="8161">
                  <c:v>242</c:v>
                </c:pt>
                <c:pt idx="8162">
                  <c:v>242</c:v>
                </c:pt>
                <c:pt idx="8163">
                  <c:v>242</c:v>
                </c:pt>
                <c:pt idx="8164">
                  <c:v>242</c:v>
                </c:pt>
                <c:pt idx="8165">
                  <c:v>242</c:v>
                </c:pt>
                <c:pt idx="8166">
                  <c:v>238</c:v>
                </c:pt>
                <c:pt idx="8167">
                  <c:v>238</c:v>
                </c:pt>
                <c:pt idx="8168">
                  <c:v>238</c:v>
                </c:pt>
                <c:pt idx="8169">
                  <c:v>238</c:v>
                </c:pt>
                <c:pt idx="8170">
                  <c:v>238</c:v>
                </c:pt>
                <c:pt idx="8171">
                  <c:v>238</c:v>
                </c:pt>
                <c:pt idx="8172">
                  <c:v>238</c:v>
                </c:pt>
                <c:pt idx="8173">
                  <c:v>238</c:v>
                </c:pt>
                <c:pt idx="8174">
                  <c:v>238</c:v>
                </c:pt>
                <c:pt idx="8175">
                  <c:v>242</c:v>
                </c:pt>
                <c:pt idx="8176">
                  <c:v>238</c:v>
                </c:pt>
                <c:pt idx="8177">
                  <c:v>238</c:v>
                </c:pt>
                <c:pt idx="8178">
                  <c:v>235</c:v>
                </c:pt>
                <c:pt idx="8179">
                  <c:v>232</c:v>
                </c:pt>
                <c:pt idx="8180">
                  <c:v>228</c:v>
                </c:pt>
                <c:pt idx="8181">
                  <c:v>228</c:v>
                </c:pt>
                <c:pt idx="8182">
                  <c:v>225</c:v>
                </c:pt>
                <c:pt idx="8183">
                  <c:v>225</c:v>
                </c:pt>
                <c:pt idx="8184">
                  <c:v>225</c:v>
                </c:pt>
                <c:pt idx="8185">
                  <c:v>225</c:v>
                </c:pt>
                <c:pt idx="8186">
                  <c:v>222</c:v>
                </c:pt>
                <c:pt idx="8187">
                  <c:v>222</c:v>
                </c:pt>
                <c:pt idx="8188">
                  <c:v>222</c:v>
                </c:pt>
                <c:pt idx="8189">
                  <c:v>219</c:v>
                </c:pt>
                <c:pt idx="8190">
                  <c:v>219</c:v>
                </c:pt>
                <c:pt idx="8191">
                  <c:v>219</c:v>
                </c:pt>
                <c:pt idx="8192">
                  <c:v>222</c:v>
                </c:pt>
                <c:pt idx="8193">
                  <c:v>222</c:v>
                </c:pt>
                <c:pt idx="8194">
                  <c:v>222</c:v>
                </c:pt>
                <c:pt idx="8195">
                  <c:v>222</c:v>
                </c:pt>
                <c:pt idx="8196">
                  <c:v>222</c:v>
                </c:pt>
                <c:pt idx="8197">
                  <c:v>222</c:v>
                </c:pt>
                <c:pt idx="8198">
                  <c:v>222</c:v>
                </c:pt>
                <c:pt idx="8199">
                  <c:v>222</c:v>
                </c:pt>
                <c:pt idx="8200">
                  <c:v>222</c:v>
                </c:pt>
                <c:pt idx="8201">
                  <c:v>222</c:v>
                </c:pt>
                <c:pt idx="8202">
                  <c:v>222</c:v>
                </c:pt>
                <c:pt idx="8203">
                  <c:v>222</c:v>
                </c:pt>
                <c:pt idx="8204">
                  <c:v>222</c:v>
                </c:pt>
                <c:pt idx="8205">
                  <c:v>219</c:v>
                </c:pt>
                <c:pt idx="8206">
                  <c:v>219</c:v>
                </c:pt>
                <c:pt idx="8207">
                  <c:v>219</c:v>
                </c:pt>
                <c:pt idx="8208">
                  <c:v>219</c:v>
                </c:pt>
                <c:pt idx="8209">
                  <c:v>216</c:v>
                </c:pt>
                <c:pt idx="8210">
                  <c:v>216</c:v>
                </c:pt>
                <c:pt idx="8211">
                  <c:v>216</c:v>
                </c:pt>
                <c:pt idx="8212">
                  <c:v>216</c:v>
                </c:pt>
                <c:pt idx="8213">
                  <c:v>216</c:v>
                </c:pt>
                <c:pt idx="8214">
                  <c:v>216</c:v>
                </c:pt>
                <c:pt idx="8215">
                  <c:v>216</c:v>
                </c:pt>
                <c:pt idx="8216">
                  <c:v>212</c:v>
                </c:pt>
                <c:pt idx="8217">
                  <c:v>212</c:v>
                </c:pt>
                <c:pt idx="8218">
                  <c:v>212</c:v>
                </c:pt>
                <c:pt idx="8219">
                  <c:v>212</c:v>
                </c:pt>
                <c:pt idx="8220">
                  <c:v>212</c:v>
                </c:pt>
                <c:pt idx="8221">
                  <c:v>212</c:v>
                </c:pt>
                <c:pt idx="8222">
                  <c:v>212</c:v>
                </c:pt>
                <c:pt idx="8223">
                  <c:v>212</c:v>
                </c:pt>
                <c:pt idx="8224">
                  <c:v>212</c:v>
                </c:pt>
                <c:pt idx="8225">
                  <c:v>212</c:v>
                </c:pt>
                <c:pt idx="8226">
                  <c:v>212</c:v>
                </c:pt>
                <c:pt idx="8227">
                  <c:v>212</c:v>
                </c:pt>
                <c:pt idx="8228">
                  <c:v>209</c:v>
                </c:pt>
                <c:pt idx="8229">
                  <c:v>209</c:v>
                </c:pt>
                <c:pt idx="8230">
                  <c:v>209</c:v>
                </c:pt>
                <c:pt idx="8231">
                  <c:v>209</c:v>
                </c:pt>
                <c:pt idx="8232">
                  <c:v>209</c:v>
                </c:pt>
                <c:pt idx="8233">
                  <c:v>209</c:v>
                </c:pt>
                <c:pt idx="8234">
                  <c:v>209</c:v>
                </c:pt>
                <c:pt idx="8235">
                  <c:v>206</c:v>
                </c:pt>
                <c:pt idx="8236">
                  <c:v>206</c:v>
                </c:pt>
                <c:pt idx="8237">
                  <c:v>206</c:v>
                </c:pt>
                <c:pt idx="8238">
                  <c:v>206</c:v>
                </c:pt>
                <c:pt idx="8239">
                  <c:v>206</c:v>
                </c:pt>
                <c:pt idx="8240">
                  <c:v>206</c:v>
                </c:pt>
                <c:pt idx="8241">
                  <c:v>206</c:v>
                </c:pt>
                <c:pt idx="8242">
                  <c:v>206</c:v>
                </c:pt>
                <c:pt idx="8243">
                  <c:v>206</c:v>
                </c:pt>
                <c:pt idx="8244">
                  <c:v>206</c:v>
                </c:pt>
                <c:pt idx="8245">
                  <c:v>203</c:v>
                </c:pt>
                <c:pt idx="8246">
                  <c:v>203</c:v>
                </c:pt>
                <c:pt idx="8247">
                  <c:v>203</c:v>
                </c:pt>
                <c:pt idx="8248">
                  <c:v>203</c:v>
                </c:pt>
                <c:pt idx="8249">
                  <c:v>203</c:v>
                </c:pt>
                <c:pt idx="8250">
                  <c:v>203</c:v>
                </c:pt>
                <c:pt idx="8251">
                  <c:v>203</c:v>
                </c:pt>
                <c:pt idx="8252">
                  <c:v>203</c:v>
                </c:pt>
                <c:pt idx="8253">
                  <c:v>203</c:v>
                </c:pt>
                <c:pt idx="8254">
                  <c:v>203</c:v>
                </c:pt>
                <c:pt idx="8255">
                  <c:v>203</c:v>
                </c:pt>
                <c:pt idx="8256">
                  <c:v>200</c:v>
                </c:pt>
                <c:pt idx="8257">
                  <c:v>200</c:v>
                </c:pt>
                <c:pt idx="8258">
                  <c:v>200</c:v>
                </c:pt>
                <c:pt idx="8259">
                  <c:v>200</c:v>
                </c:pt>
                <c:pt idx="8260">
                  <c:v>200</c:v>
                </c:pt>
                <c:pt idx="8261">
                  <c:v>200</c:v>
                </c:pt>
                <c:pt idx="8262">
                  <c:v>200</c:v>
                </c:pt>
                <c:pt idx="8263">
                  <c:v>200</c:v>
                </c:pt>
                <c:pt idx="8264">
                  <c:v>197</c:v>
                </c:pt>
                <c:pt idx="8265">
                  <c:v>197</c:v>
                </c:pt>
                <c:pt idx="8266">
                  <c:v>194</c:v>
                </c:pt>
                <c:pt idx="8267">
                  <c:v>194</c:v>
                </c:pt>
                <c:pt idx="8268">
                  <c:v>194</c:v>
                </c:pt>
                <c:pt idx="8269">
                  <c:v>194</c:v>
                </c:pt>
                <c:pt idx="8270">
                  <c:v>194</c:v>
                </c:pt>
                <c:pt idx="8271">
                  <c:v>191</c:v>
                </c:pt>
                <c:pt idx="8272">
                  <c:v>191</c:v>
                </c:pt>
                <c:pt idx="8273">
                  <c:v>191</c:v>
                </c:pt>
                <c:pt idx="8274">
                  <c:v>191</c:v>
                </c:pt>
                <c:pt idx="8275">
                  <c:v>191</c:v>
                </c:pt>
                <c:pt idx="8276">
                  <c:v>191</c:v>
                </c:pt>
                <c:pt idx="8277">
                  <c:v>188</c:v>
                </c:pt>
                <c:pt idx="8278">
                  <c:v>188</c:v>
                </c:pt>
                <c:pt idx="8279">
                  <c:v>188</c:v>
                </c:pt>
                <c:pt idx="8280">
                  <c:v>188</c:v>
                </c:pt>
                <c:pt idx="8281">
                  <c:v>188</c:v>
                </c:pt>
                <c:pt idx="8282">
                  <c:v>188</c:v>
                </c:pt>
                <c:pt idx="8283">
                  <c:v>188</c:v>
                </c:pt>
                <c:pt idx="8284">
                  <c:v>188</c:v>
                </c:pt>
                <c:pt idx="8285">
                  <c:v>188</c:v>
                </c:pt>
                <c:pt idx="8286">
                  <c:v>188</c:v>
                </c:pt>
                <c:pt idx="8287">
                  <c:v>185</c:v>
                </c:pt>
                <c:pt idx="8288">
                  <c:v>185</c:v>
                </c:pt>
                <c:pt idx="8289">
                  <c:v>188</c:v>
                </c:pt>
                <c:pt idx="8290">
                  <c:v>188</c:v>
                </c:pt>
                <c:pt idx="8291">
                  <c:v>188</c:v>
                </c:pt>
                <c:pt idx="8292">
                  <c:v>188</c:v>
                </c:pt>
                <c:pt idx="8293">
                  <c:v>188</c:v>
                </c:pt>
                <c:pt idx="8294">
                  <c:v>188</c:v>
                </c:pt>
                <c:pt idx="8295">
                  <c:v>185</c:v>
                </c:pt>
                <c:pt idx="8296">
                  <c:v>185</c:v>
                </c:pt>
                <c:pt idx="8297">
                  <c:v>185</c:v>
                </c:pt>
                <c:pt idx="8298">
                  <c:v>185</c:v>
                </c:pt>
                <c:pt idx="8299">
                  <c:v>185</c:v>
                </c:pt>
                <c:pt idx="8300">
                  <c:v>185</c:v>
                </c:pt>
                <c:pt idx="8301">
                  <c:v>185</c:v>
                </c:pt>
                <c:pt idx="8302">
                  <c:v>185</c:v>
                </c:pt>
                <c:pt idx="8303">
                  <c:v>182</c:v>
                </c:pt>
                <c:pt idx="8304">
                  <c:v>182</c:v>
                </c:pt>
                <c:pt idx="8305">
                  <c:v>182</c:v>
                </c:pt>
                <c:pt idx="8306">
                  <c:v>182</c:v>
                </c:pt>
                <c:pt idx="8307">
                  <c:v>182</c:v>
                </c:pt>
                <c:pt idx="8308">
                  <c:v>182</c:v>
                </c:pt>
                <c:pt idx="8309">
                  <c:v>182</c:v>
                </c:pt>
                <c:pt idx="8310">
                  <c:v>182</c:v>
                </c:pt>
                <c:pt idx="8311">
                  <c:v>182</c:v>
                </c:pt>
                <c:pt idx="8312">
                  <c:v>182</c:v>
                </c:pt>
                <c:pt idx="8313">
                  <c:v>179</c:v>
                </c:pt>
                <c:pt idx="8314">
                  <c:v>179</c:v>
                </c:pt>
                <c:pt idx="8315">
                  <c:v>179</c:v>
                </c:pt>
                <c:pt idx="8316">
                  <c:v>179</c:v>
                </c:pt>
                <c:pt idx="8317">
                  <c:v>179</c:v>
                </c:pt>
                <c:pt idx="8318">
                  <c:v>179</c:v>
                </c:pt>
                <c:pt idx="8319">
                  <c:v>176</c:v>
                </c:pt>
                <c:pt idx="8320">
                  <c:v>176</c:v>
                </c:pt>
                <c:pt idx="8321">
                  <c:v>176</c:v>
                </c:pt>
                <c:pt idx="8322">
                  <c:v>176</c:v>
                </c:pt>
                <c:pt idx="8323">
                  <c:v>176</c:v>
                </c:pt>
                <c:pt idx="8324">
                  <c:v>176</c:v>
                </c:pt>
                <c:pt idx="8325">
                  <c:v>176</c:v>
                </c:pt>
                <c:pt idx="8326">
                  <c:v>176</c:v>
                </c:pt>
                <c:pt idx="8327">
                  <c:v>176</c:v>
                </c:pt>
                <c:pt idx="8328">
                  <c:v>176</c:v>
                </c:pt>
                <c:pt idx="8329">
                  <c:v>176</c:v>
                </c:pt>
                <c:pt idx="8330">
                  <c:v>176</c:v>
                </c:pt>
                <c:pt idx="8331">
                  <c:v>176</c:v>
                </c:pt>
                <c:pt idx="8332">
                  <c:v>174</c:v>
                </c:pt>
                <c:pt idx="8333">
                  <c:v>174</c:v>
                </c:pt>
                <c:pt idx="8334">
                  <c:v>174</c:v>
                </c:pt>
                <c:pt idx="8335">
                  <c:v>174</c:v>
                </c:pt>
                <c:pt idx="8336">
                  <c:v>176</c:v>
                </c:pt>
                <c:pt idx="8337">
                  <c:v>182</c:v>
                </c:pt>
                <c:pt idx="8338">
                  <c:v>188</c:v>
                </c:pt>
                <c:pt idx="8339">
                  <c:v>200</c:v>
                </c:pt>
                <c:pt idx="8340">
                  <c:v>209</c:v>
                </c:pt>
                <c:pt idx="8341">
                  <c:v>222</c:v>
                </c:pt>
                <c:pt idx="8342">
                  <c:v>232</c:v>
                </c:pt>
                <c:pt idx="8343">
                  <c:v>242</c:v>
                </c:pt>
                <c:pt idx="8344">
                  <c:v>245</c:v>
                </c:pt>
                <c:pt idx="8345">
                  <c:v>252</c:v>
                </c:pt>
                <c:pt idx="8346">
                  <c:v>252</c:v>
                </c:pt>
                <c:pt idx="8347">
                  <c:v>256</c:v>
                </c:pt>
                <c:pt idx="8348">
                  <c:v>256</c:v>
                </c:pt>
                <c:pt idx="8349">
                  <c:v>252</c:v>
                </c:pt>
                <c:pt idx="8350">
                  <c:v>252</c:v>
                </c:pt>
                <c:pt idx="8351">
                  <c:v>249</c:v>
                </c:pt>
                <c:pt idx="8352">
                  <c:v>245</c:v>
                </c:pt>
                <c:pt idx="8353">
                  <c:v>245</c:v>
                </c:pt>
                <c:pt idx="8354">
                  <c:v>242</c:v>
                </c:pt>
                <c:pt idx="8355">
                  <c:v>238</c:v>
                </c:pt>
                <c:pt idx="8356">
                  <c:v>235</c:v>
                </c:pt>
                <c:pt idx="8357">
                  <c:v>232</c:v>
                </c:pt>
                <c:pt idx="8358">
                  <c:v>228</c:v>
                </c:pt>
                <c:pt idx="8359">
                  <c:v>225</c:v>
                </c:pt>
                <c:pt idx="8360">
                  <c:v>222</c:v>
                </c:pt>
                <c:pt idx="8361">
                  <c:v>219</c:v>
                </c:pt>
                <c:pt idx="8362">
                  <c:v>216</c:v>
                </c:pt>
                <c:pt idx="8363">
                  <c:v>216</c:v>
                </c:pt>
                <c:pt idx="8364">
                  <c:v>212</c:v>
                </c:pt>
                <c:pt idx="8365">
                  <c:v>209</c:v>
                </c:pt>
                <c:pt idx="8366">
                  <c:v>206</c:v>
                </c:pt>
                <c:pt idx="8367">
                  <c:v>203</c:v>
                </c:pt>
                <c:pt idx="8368">
                  <c:v>203</c:v>
                </c:pt>
                <c:pt idx="8369">
                  <c:v>200</c:v>
                </c:pt>
                <c:pt idx="8370">
                  <c:v>197</c:v>
                </c:pt>
                <c:pt idx="8371">
                  <c:v>194</c:v>
                </c:pt>
                <c:pt idx="8372">
                  <c:v>194</c:v>
                </c:pt>
                <c:pt idx="8373">
                  <c:v>191</c:v>
                </c:pt>
                <c:pt idx="8374">
                  <c:v>188</c:v>
                </c:pt>
                <c:pt idx="8375">
                  <c:v>188</c:v>
                </c:pt>
                <c:pt idx="8376">
                  <c:v>188</c:v>
                </c:pt>
                <c:pt idx="8377">
                  <c:v>185</c:v>
                </c:pt>
                <c:pt idx="8378">
                  <c:v>185</c:v>
                </c:pt>
                <c:pt idx="8379">
                  <c:v>182</c:v>
                </c:pt>
                <c:pt idx="8380">
                  <c:v>182</c:v>
                </c:pt>
                <c:pt idx="8381">
                  <c:v>179</c:v>
                </c:pt>
                <c:pt idx="8382">
                  <c:v>179</c:v>
                </c:pt>
                <c:pt idx="8383">
                  <c:v>179</c:v>
                </c:pt>
                <c:pt idx="8384">
                  <c:v>176</c:v>
                </c:pt>
                <c:pt idx="8385">
                  <c:v>176</c:v>
                </c:pt>
                <c:pt idx="8386">
                  <c:v>176</c:v>
                </c:pt>
                <c:pt idx="8387">
                  <c:v>174</c:v>
                </c:pt>
                <c:pt idx="8388">
                  <c:v>174</c:v>
                </c:pt>
                <c:pt idx="8389">
                  <c:v>174</c:v>
                </c:pt>
                <c:pt idx="8390">
                  <c:v>171</c:v>
                </c:pt>
                <c:pt idx="8391">
                  <c:v>171</c:v>
                </c:pt>
                <c:pt idx="8392">
                  <c:v>171</c:v>
                </c:pt>
                <c:pt idx="8393">
                  <c:v>171</c:v>
                </c:pt>
                <c:pt idx="8394">
                  <c:v>171</c:v>
                </c:pt>
                <c:pt idx="8395">
                  <c:v>171</c:v>
                </c:pt>
                <c:pt idx="8396">
                  <c:v>168</c:v>
                </c:pt>
                <c:pt idx="8397">
                  <c:v>168</c:v>
                </c:pt>
                <c:pt idx="8398">
                  <c:v>168</c:v>
                </c:pt>
                <c:pt idx="8399">
                  <c:v>168</c:v>
                </c:pt>
                <c:pt idx="8400">
                  <c:v>168</c:v>
                </c:pt>
                <c:pt idx="8401">
                  <c:v>168</c:v>
                </c:pt>
                <c:pt idx="8402">
                  <c:v>168</c:v>
                </c:pt>
                <c:pt idx="8403">
                  <c:v>168</c:v>
                </c:pt>
                <c:pt idx="8404">
                  <c:v>168</c:v>
                </c:pt>
                <c:pt idx="8405">
                  <c:v>168</c:v>
                </c:pt>
                <c:pt idx="8406">
                  <c:v>168</c:v>
                </c:pt>
                <c:pt idx="8407">
                  <c:v>165</c:v>
                </c:pt>
                <c:pt idx="8408">
                  <c:v>165</c:v>
                </c:pt>
                <c:pt idx="8409">
                  <c:v>165</c:v>
                </c:pt>
                <c:pt idx="8410">
                  <c:v>165</c:v>
                </c:pt>
                <c:pt idx="8411">
                  <c:v>165</c:v>
                </c:pt>
                <c:pt idx="8412">
                  <c:v>165</c:v>
                </c:pt>
                <c:pt idx="8413">
                  <c:v>165</c:v>
                </c:pt>
                <c:pt idx="8414">
                  <c:v>163</c:v>
                </c:pt>
                <c:pt idx="8415">
                  <c:v>163</c:v>
                </c:pt>
                <c:pt idx="8416">
                  <c:v>165</c:v>
                </c:pt>
                <c:pt idx="8417">
                  <c:v>165</c:v>
                </c:pt>
                <c:pt idx="8418">
                  <c:v>165</c:v>
                </c:pt>
                <c:pt idx="8419">
                  <c:v>165</c:v>
                </c:pt>
                <c:pt idx="8420">
                  <c:v>168</c:v>
                </c:pt>
                <c:pt idx="8421">
                  <c:v>168</c:v>
                </c:pt>
                <c:pt idx="8422">
                  <c:v>168</c:v>
                </c:pt>
                <c:pt idx="8423">
                  <c:v>168</c:v>
                </c:pt>
                <c:pt idx="8424">
                  <c:v>168</c:v>
                </c:pt>
                <c:pt idx="8425">
                  <c:v>168</c:v>
                </c:pt>
                <c:pt idx="8426">
                  <c:v>168</c:v>
                </c:pt>
                <c:pt idx="8427">
                  <c:v>168</c:v>
                </c:pt>
                <c:pt idx="8428">
                  <c:v>168</c:v>
                </c:pt>
                <c:pt idx="8429">
                  <c:v>168</c:v>
                </c:pt>
                <c:pt idx="8430">
                  <c:v>165</c:v>
                </c:pt>
                <c:pt idx="8431">
                  <c:v>165</c:v>
                </c:pt>
                <c:pt idx="8432">
                  <c:v>165</c:v>
                </c:pt>
                <c:pt idx="8433">
                  <c:v>168</c:v>
                </c:pt>
                <c:pt idx="8434">
                  <c:v>168</c:v>
                </c:pt>
                <c:pt idx="8435">
                  <c:v>168</c:v>
                </c:pt>
                <c:pt idx="8436">
                  <c:v>168</c:v>
                </c:pt>
                <c:pt idx="8437">
                  <c:v>168</c:v>
                </c:pt>
                <c:pt idx="8438">
                  <c:v>168</c:v>
                </c:pt>
                <c:pt idx="8439">
                  <c:v>168</c:v>
                </c:pt>
                <c:pt idx="8440">
                  <c:v>168</c:v>
                </c:pt>
                <c:pt idx="8441">
                  <c:v>168</c:v>
                </c:pt>
                <c:pt idx="8442">
                  <c:v>168</c:v>
                </c:pt>
                <c:pt idx="8443">
                  <c:v>168</c:v>
                </c:pt>
                <c:pt idx="8444">
                  <c:v>168</c:v>
                </c:pt>
                <c:pt idx="8445">
                  <c:v>168</c:v>
                </c:pt>
                <c:pt idx="8446">
                  <c:v>168</c:v>
                </c:pt>
                <c:pt idx="8447">
                  <c:v>168</c:v>
                </c:pt>
                <c:pt idx="8448">
                  <c:v>171</c:v>
                </c:pt>
                <c:pt idx="8449">
                  <c:v>171</c:v>
                </c:pt>
                <c:pt idx="8450">
                  <c:v>174</c:v>
                </c:pt>
                <c:pt idx="8451">
                  <c:v>174</c:v>
                </c:pt>
                <c:pt idx="8452">
                  <c:v>174</c:v>
                </c:pt>
                <c:pt idx="8453">
                  <c:v>174</c:v>
                </c:pt>
                <c:pt idx="8454">
                  <c:v>174</c:v>
                </c:pt>
                <c:pt idx="8455">
                  <c:v>174</c:v>
                </c:pt>
                <c:pt idx="8456">
                  <c:v>171</c:v>
                </c:pt>
                <c:pt idx="8457">
                  <c:v>171</c:v>
                </c:pt>
                <c:pt idx="8458">
                  <c:v>171</c:v>
                </c:pt>
                <c:pt idx="8459">
                  <c:v>168</c:v>
                </c:pt>
                <c:pt idx="8460">
                  <c:v>168</c:v>
                </c:pt>
                <c:pt idx="8461">
                  <c:v>168</c:v>
                </c:pt>
                <c:pt idx="8462">
                  <c:v>168</c:v>
                </c:pt>
                <c:pt idx="8463">
                  <c:v>168</c:v>
                </c:pt>
                <c:pt idx="8464">
                  <c:v>168</c:v>
                </c:pt>
                <c:pt idx="8465">
                  <c:v>168</c:v>
                </c:pt>
                <c:pt idx="8466">
                  <c:v>168</c:v>
                </c:pt>
                <c:pt idx="8467">
                  <c:v>168</c:v>
                </c:pt>
                <c:pt idx="8468">
                  <c:v>168</c:v>
                </c:pt>
                <c:pt idx="8469">
                  <c:v>168</c:v>
                </c:pt>
                <c:pt idx="8470">
                  <c:v>171</c:v>
                </c:pt>
                <c:pt idx="8471">
                  <c:v>171</c:v>
                </c:pt>
                <c:pt idx="8472">
                  <c:v>171</c:v>
                </c:pt>
                <c:pt idx="8473">
                  <c:v>171</c:v>
                </c:pt>
                <c:pt idx="8474">
                  <c:v>171</c:v>
                </c:pt>
                <c:pt idx="8475">
                  <c:v>171</c:v>
                </c:pt>
                <c:pt idx="8476">
                  <c:v>174</c:v>
                </c:pt>
                <c:pt idx="8477">
                  <c:v>174</c:v>
                </c:pt>
                <c:pt idx="8478">
                  <c:v>174</c:v>
                </c:pt>
                <c:pt idx="8479">
                  <c:v>174</c:v>
                </c:pt>
                <c:pt idx="8480">
                  <c:v>174</c:v>
                </c:pt>
                <c:pt idx="8481">
                  <c:v>174</c:v>
                </c:pt>
                <c:pt idx="8482">
                  <c:v>174</c:v>
                </c:pt>
                <c:pt idx="8483">
                  <c:v>174</c:v>
                </c:pt>
                <c:pt idx="8484">
                  <c:v>174</c:v>
                </c:pt>
                <c:pt idx="8485">
                  <c:v>174</c:v>
                </c:pt>
                <c:pt idx="8486">
                  <c:v>174</c:v>
                </c:pt>
                <c:pt idx="8487">
                  <c:v>174</c:v>
                </c:pt>
                <c:pt idx="8488">
                  <c:v>174</c:v>
                </c:pt>
                <c:pt idx="8489">
                  <c:v>174</c:v>
                </c:pt>
                <c:pt idx="8490">
                  <c:v>176</c:v>
                </c:pt>
                <c:pt idx="8491">
                  <c:v>176</c:v>
                </c:pt>
                <c:pt idx="8492">
                  <c:v>176</c:v>
                </c:pt>
                <c:pt idx="8493">
                  <c:v>176</c:v>
                </c:pt>
                <c:pt idx="8494">
                  <c:v>176</c:v>
                </c:pt>
                <c:pt idx="8495">
                  <c:v>176</c:v>
                </c:pt>
                <c:pt idx="8496">
                  <c:v>176</c:v>
                </c:pt>
                <c:pt idx="8497">
                  <c:v>176</c:v>
                </c:pt>
                <c:pt idx="8498">
                  <c:v>176</c:v>
                </c:pt>
                <c:pt idx="8499">
                  <c:v>176</c:v>
                </c:pt>
                <c:pt idx="8500">
                  <c:v>176</c:v>
                </c:pt>
                <c:pt idx="8501">
                  <c:v>176</c:v>
                </c:pt>
                <c:pt idx="8502">
                  <c:v>176</c:v>
                </c:pt>
                <c:pt idx="8503">
                  <c:v>176</c:v>
                </c:pt>
                <c:pt idx="8504">
                  <c:v>176</c:v>
                </c:pt>
                <c:pt idx="8505">
                  <c:v>176</c:v>
                </c:pt>
                <c:pt idx="8506">
                  <c:v>176</c:v>
                </c:pt>
                <c:pt idx="8507">
                  <c:v>179</c:v>
                </c:pt>
                <c:pt idx="8508">
                  <c:v>182</c:v>
                </c:pt>
                <c:pt idx="8509">
                  <c:v>185</c:v>
                </c:pt>
                <c:pt idx="8510">
                  <c:v>185</c:v>
                </c:pt>
                <c:pt idx="8511">
                  <c:v>185</c:v>
                </c:pt>
                <c:pt idx="8512">
                  <c:v>182</c:v>
                </c:pt>
                <c:pt idx="8513">
                  <c:v>179</c:v>
                </c:pt>
                <c:pt idx="8514">
                  <c:v>176</c:v>
                </c:pt>
                <c:pt idx="8515">
                  <c:v>176</c:v>
                </c:pt>
                <c:pt idx="8516">
                  <c:v>176</c:v>
                </c:pt>
                <c:pt idx="8517">
                  <c:v>176</c:v>
                </c:pt>
                <c:pt idx="8518">
                  <c:v>176</c:v>
                </c:pt>
                <c:pt idx="8519">
                  <c:v>176</c:v>
                </c:pt>
                <c:pt idx="8520">
                  <c:v>176</c:v>
                </c:pt>
                <c:pt idx="8521">
                  <c:v>176</c:v>
                </c:pt>
                <c:pt idx="8522">
                  <c:v>174</c:v>
                </c:pt>
                <c:pt idx="8523">
                  <c:v>174</c:v>
                </c:pt>
                <c:pt idx="8524">
                  <c:v>174</c:v>
                </c:pt>
                <c:pt idx="8525">
                  <c:v>174</c:v>
                </c:pt>
                <c:pt idx="8526">
                  <c:v>174</c:v>
                </c:pt>
                <c:pt idx="8527">
                  <c:v>176</c:v>
                </c:pt>
                <c:pt idx="8528">
                  <c:v>179</c:v>
                </c:pt>
                <c:pt idx="8529">
                  <c:v>188</c:v>
                </c:pt>
                <c:pt idx="8530">
                  <c:v>200</c:v>
                </c:pt>
                <c:pt idx="8531">
                  <c:v>212</c:v>
                </c:pt>
                <c:pt idx="8532">
                  <c:v>232</c:v>
                </c:pt>
                <c:pt idx="8533">
                  <c:v>245</c:v>
                </c:pt>
                <c:pt idx="8534">
                  <c:v>256</c:v>
                </c:pt>
                <c:pt idx="8535">
                  <c:v>266</c:v>
                </c:pt>
                <c:pt idx="8536">
                  <c:v>273</c:v>
                </c:pt>
                <c:pt idx="8537">
                  <c:v>277</c:v>
                </c:pt>
                <c:pt idx="8538">
                  <c:v>281</c:v>
                </c:pt>
                <c:pt idx="8539">
                  <c:v>288</c:v>
                </c:pt>
                <c:pt idx="8540">
                  <c:v>288</c:v>
                </c:pt>
                <c:pt idx="8541">
                  <c:v>292</c:v>
                </c:pt>
                <c:pt idx="8542">
                  <c:v>292</c:v>
                </c:pt>
                <c:pt idx="8543">
                  <c:v>292</c:v>
                </c:pt>
                <c:pt idx="8544">
                  <c:v>292</c:v>
                </c:pt>
                <c:pt idx="8545">
                  <c:v>292</c:v>
                </c:pt>
                <c:pt idx="8546">
                  <c:v>288</c:v>
                </c:pt>
                <c:pt idx="8547">
                  <c:v>288</c:v>
                </c:pt>
                <c:pt idx="8548">
                  <c:v>288</c:v>
                </c:pt>
                <c:pt idx="8549">
                  <c:v>284</c:v>
                </c:pt>
                <c:pt idx="8550">
                  <c:v>281</c:v>
                </c:pt>
                <c:pt idx="8551">
                  <c:v>270</c:v>
                </c:pt>
                <c:pt idx="8552">
                  <c:v>259</c:v>
                </c:pt>
                <c:pt idx="8553">
                  <c:v>256</c:v>
                </c:pt>
                <c:pt idx="8554">
                  <c:v>249</c:v>
                </c:pt>
                <c:pt idx="8555">
                  <c:v>249</c:v>
                </c:pt>
                <c:pt idx="8556">
                  <c:v>245</c:v>
                </c:pt>
                <c:pt idx="8557">
                  <c:v>242</c:v>
                </c:pt>
                <c:pt idx="8558">
                  <c:v>238</c:v>
                </c:pt>
                <c:pt idx="8559">
                  <c:v>235</c:v>
                </c:pt>
                <c:pt idx="8560">
                  <c:v>232</c:v>
                </c:pt>
                <c:pt idx="8561">
                  <c:v>228</c:v>
                </c:pt>
                <c:pt idx="8562">
                  <c:v>225</c:v>
                </c:pt>
                <c:pt idx="8563">
                  <c:v>219</c:v>
                </c:pt>
                <c:pt idx="8564">
                  <c:v>216</c:v>
                </c:pt>
                <c:pt idx="8565">
                  <c:v>216</c:v>
                </c:pt>
                <c:pt idx="8566">
                  <c:v>212</c:v>
                </c:pt>
                <c:pt idx="8567">
                  <c:v>209</c:v>
                </c:pt>
                <c:pt idx="8568">
                  <c:v>206</c:v>
                </c:pt>
                <c:pt idx="8569">
                  <c:v>206</c:v>
                </c:pt>
                <c:pt idx="8570">
                  <c:v>203</c:v>
                </c:pt>
                <c:pt idx="8571">
                  <c:v>200</c:v>
                </c:pt>
                <c:pt idx="8572">
                  <c:v>200</c:v>
                </c:pt>
                <c:pt idx="8573">
                  <c:v>197</c:v>
                </c:pt>
                <c:pt idx="8574">
                  <c:v>197</c:v>
                </c:pt>
                <c:pt idx="8575">
                  <c:v>194</c:v>
                </c:pt>
                <c:pt idx="8576">
                  <c:v>194</c:v>
                </c:pt>
                <c:pt idx="8577">
                  <c:v>191</c:v>
                </c:pt>
                <c:pt idx="8578">
                  <c:v>188</c:v>
                </c:pt>
                <c:pt idx="8579">
                  <c:v>188</c:v>
                </c:pt>
                <c:pt idx="8580">
                  <c:v>188</c:v>
                </c:pt>
                <c:pt idx="8581">
                  <c:v>185</c:v>
                </c:pt>
                <c:pt idx="8582">
                  <c:v>185</c:v>
                </c:pt>
                <c:pt idx="8583">
                  <c:v>185</c:v>
                </c:pt>
                <c:pt idx="8584">
                  <c:v>185</c:v>
                </c:pt>
                <c:pt idx="8585">
                  <c:v>182</c:v>
                </c:pt>
                <c:pt idx="8586">
                  <c:v>182</c:v>
                </c:pt>
                <c:pt idx="8587">
                  <c:v>182</c:v>
                </c:pt>
                <c:pt idx="8588">
                  <c:v>182</c:v>
                </c:pt>
                <c:pt idx="8589">
                  <c:v>179</c:v>
                </c:pt>
                <c:pt idx="8590">
                  <c:v>179</c:v>
                </c:pt>
                <c:pt idx="8591">
                  <c:v>179</c:v>
                </c:pt>
                <c:pt idx="8592">
                  <c:v>179</c:v>
                </c:pt>
                <c:pt idx="8593">
                  <c:v>179</c:v>
                </c:pt>
                <c:pt idx="8594">
                  <c:v>176</c:v>
                </c:pt>
                <c:pt idx="8595">
                  <c:v>176</c:v>
                </c:pt>
                <c:pt idx="8596">
                  <c:v>176</c:v>
                </c:pt>
                <c:pt idx="8597">
                  <c:v>176</c:v>
                </c:pt>
                <c:pt idx="8598">
                  <c:v>176</c:v>
                </c:pt>
                <c:pt idx="8599">
                  <c:v>176</c:v>
                </c:pt>
                <c:pt idx="8600">
                  <c:v>176</c:v>
                </c:pt>
                <c:pt idx="8601">
                  <c:v>176</c:v>
                </c:pt>
                <c:pt idx="8602">
                  <c:v>174</c:v>
                </c:pt>
                <c:pt idx="8603">
                  <c:v>174</c:v>
                </c:pt>
                <c:pt idx="8604">
                  <c:v>174</c:v>
                </c:pt>
                <c:pt idx="8605">
                  <c:v>174</c:v>
                </c:pt>
                <c:pt idx="8606">
                  <c:v>174</c:v>
                </c:pt>
                <c:pt idx="8607">
                  <c:v>174</c:v>
                </c:pt>
                <c:pt idx="8608">
                  <c:v>174</c:v>
                </c:pt>
                <c:pt idx="8609">
                  <c:v>171</c:v>
                </c:pt>
                <c:pt idx="8610">
                  <c:v>171</c:v>
                </c:pt>
                <c:pt idx="8611">
                  <c:v>171</c:v>
                </c:pt>
                <c:pt idx="8612">
                  <c:v>171</c:v>
                </c:pt>
                <c:pt idx="8613">
                  <c:v>171</c:v>
                </c:pt>
                <c:pt idx="8614">
                  <c:v>171</c:v>
                </c:pt>
                <c:pt idx="8615">
                  <c:v>168</c:v>
                </c:pt>
                <c:pt idx="8616">
                  <c:v>168</c:v>
                </c:pt>
                <c:pt idx="8617">
                  <c:v>168</c:v>
                </c:pt>
                <c:pt idx="8618">
                  <c:v>168</c:v>
                </c:pt>
                <c:pt idx="8619">
                  <c:v>168</c:v>
                </c:pt>
                <c:pt idx="8620">
                  <c:v>168</c:v>
                </c:pt>
                <c:pt idx="8621">
                  <c:v>168</c:v>
                </c:pt>
                <c:pt idx="8622">
                  <c:v>168</c:v>
                </c:pt>
                <c:pt idx="8623">
                  <c:v>168</c:v>
                </c:pt>
                <c:pt idx="8624">
                  <c:v>165</c:v>
                </c:pt>
                <c:pt idx="8625">
                  <c:v>165</c:v>
                </c:pt>
                <c:pt idx="8626">
                  <c:v>165</c:v>
                </c:pt>
                <c:pt idx="8627">
                  <c:v>165</c:v>
                </c:pt>
                <c:pt idx="8628">
                  <c:v>165</c:v>
                </c:pt>
                <c:pt idx="8629">
                  <c:v>165</c:v>
                </c:pt>
                <c:pt idx="8630">
                  <c:v>165</c:v>
                </c:pt>
                <c:pt idx="8631">
                  <c:v>165</c:v>
                </c:pt>
                <c:pt idx="8632">
                  <c:v>165</c:v>
                </c:pt>
                <c:pt idx="8633">
                  <c:v>165</c:v>
                </c:pt>
                <c:pt idx="8634">
                  <c:v>165</c:v>
                </c:pt>
                <c:pt idx="8635">
                  <c:v>165</c:v>
                </c:pt>
                <c:pt idx="8636">
                  <c:v>165</c:v>
                </c:pt>
                <c:pt idx="8637">
                  <c:v>165</c:v>
                </c:pt>
                <c:pt idx="8638">
                  <c:v>165</c:v>
                </c:pt>
                <c:pt idx="8639">
                  <c:v>165</c:v>
                </c:pt>
                <c:pt idx="8640">
                  <c:v>165</c:v>
                </c:pt>
                <c:pt idx="8641">
                  <c:v>165</c:v>
                </c:pt>
                <c:pt idx="8642">
                  <c:v>165</c:v>
                </c:pt>
                <c:pt idx="8643">
                  <c:v>165</c:v>
                </c:pt>
                <c:pt idx="8644">
                  <c:v>165</c:v>
                </c:pt>
                <c:pt idx="8645">
                  <c:v>165</c:v>
                </c:pt>
                <c:pt idx="8646">
                  <c:v>165</c:v>
                </c:pt>
                <c:pt idx="8647">
                  <c:v>165</c:v>
                </c:pt>
                <c:pt idx="8648">
                  <c:v>165</c:v>
                </c:pt>
                <c:pt idx="8649">
                  <c:v>165</c:v>
                </c:pt>
                <c:pt idx="8650">
                  <c:v>163</c:v>
                </c:pt>
                <c:pt idx="8651">
                  <c:v>163</c:v>
                </c:pt>
                <c:pt idx="8652">
                  <c:v>163</c:v>
                </c:pt>
                <c:pt idx="8653">
                  <c:v>163</c:v>
                </c:pt>
                <c:pt idx="8654">
                  <c:v>163</c:v>
                </c:pt>
                <c:pt idx="8655">
                  <c:v>163</c:v>
                </c:pt>
                <c:pt idx="8656">
                  <c:v>163</c:v>
                </c:pt>
                <c:pt idx="8657">
                  <c:v>163</c:v>
                </c:pt>
                <c:pt idx="8658">
                  <c:v>163</c:v>
                </c:pt>
                <c:pt idx="8659">
                  <c:v>163</c:v>
                </c:pt>
                <c:pt idx="8660">
                  <c:v>163</c:v>
                </c:pt>
                <c:pt idx="8661">
                  <c:v>163</c:v>
                </c:pt>
                <c:pt idx="8662">
                  <c:v>163</c:v>
                </c:pt>
                <c:pt idx="8663">
                  <c:v>163</c:v>
                </c:pt>
                <c:pt idx="8664">
                  <c:v>163</c:v>
                </c:pt>
                <c:pt idx="8665">
                  <c:v>163</c:v>
                </c:pt>
                <c:pt idx="8666">
                  <c:v>163</c:v>
                </c:pt>
                <c:pt idx="8667">
                  <c:v>163</c:v>
                </c:pt>
                <c:pt idx="8668">
                  <c:v>160</c:v>
                </c:pt>
                <c:pt idx="8669">
                  <c:v>160</c:v>
                </c:pt>
                <c:pt idx="8670">
                  <c:v>160</c:v>
                </c:pt>
                <c:pt idx="8671">
                  <c:v>160</c:v>
                </c:pt>
                <c:pt idx="8672">
                  <c:v>160</c:v>
                </c:pt>
                <c:pt idx="8673">
                  <c:v>160</c:v>
                </c:pt>
                <c:pt idx="8674">
                  <c:v>160</c:v>
                </c:pt>
                <c:pt idx="8675">
                  <c:v>160</c:v>
                </c:pt>
                <c:pt idx="8676">
                  <c:v>160</c:v>
                </c:pt>
                <c:pt idx="8677">
                  <c:v>160</c:v>
                </c:pt>
                <c:pt idx="8678">
                  <c:v>160</c:v>
                </c:pt>
                <c:pt idx="8679">
                  <c:v>160</c:v>
                </c:pt>
                <c:pt idx="8680">
                  <c:v>160</c:v>
                </c:pt>
                <c:pt idx="8681">
                  <c:v>160</c:v>
                </c:pt>
                <c:pt idx="8682">
                  <c:v>160</c:v>
                </c:pt>
                <c:pt idx="8683">
                  <c:v>160</c:v>
                </c:pt>
                <c:pt idx="8684">
                  <c:v>160</c:v>
                </c:pt>
                <c:pt idx="8685">
                  <c:v>160</c:v>
                </c:pt>
                <c:pt idx="8686">
                  <c:v>160</c:v>
                </c:pt>
                <c:pt idx="8687">
                  <c:v>160</c:v>
                </c:pt>
                <c:pt idx="8688">
                  <c:v>160</c:v>
                </c:pt>
                <c:pt idx="8689">
                  <c:v>160</c:v>
                </c:pt>
                <c:pt idx="8690">
                  <c:v>160</c:v>
                </c:pt>
                <c:pt idx="8691">
                  <c:v>160</c:v>
                </c:pt>
                <c:pt idx="8692">
                  <c:v>160</c:v>
                </c:pt>
                <c:pt idx="8693">
                  <c:v>160</c:v>
                </c:pt>
                <c:pt idx="8694">
                  <c:v>160</c:v>
                </c:pt>
                <c:pt idx="8695">
                  <c:v>160</c:v>
                </c:pt>
                <c:pt idx="8696">
                  <c:v>160</c:v>
                </c:pt>
                <c:pt idx="8697">
                  <c:v>160</c:v>
                </c:pt>
                <c:pt idx="8698">
                  <c:v>160</c:v>
                </c:pt>
                <c:pt idx="8699">
                  <c:v>160</c:v>
                </c:pt>
                <c:pt idx="8700">
                  <c:v>160</c:v>
                </c:pt>
                <c:pt idx="8701">
                  <c:v>160</c:v>
                </c:pt>
                <c:pt idx="8702">
                  <c:v>160</c:v>
                </c:pt>
                <c:pt idx="8703">
                  <c:v>160</c:v>
                </c:pt>
                <c:pt idx="8704">
                  <c:v>160</c:v>
                </c:pt>
                <c:pt idx="8705">
                  <c:v>160</c:v>
                </c:pt>
                <c:pt idx="8706">
                  <c:v>160</c:v>
                </c:pt>
                <c:pt idx="8707">
                  <c:v>160</c:v>
                </c:pt>
                <c:pt idx="8708">
                  <c:v>160</c:v>
                </c:pt>
                <c:pt idx="8709">
                  <c:v>160</c:v>
                </c:pt>
                <c:pt idx="8710">
                  <c:v>160</c:v>
                </c:pt>
                <c:pt idx="8711">
                  <c:v>160</c:v>
                </c:pt>
                <c:pt idx="8712">
                  <c:v>160</c:v>
                </c:pt>
                <c:pt idx="8713">
                  <c:v>160</c:v>
                </c:pt>
                <c:pt idx="8714">
                  <c:v>160</c:v>
                </c:pt>
                <c:pt idx="8715">
                  <c:v>160</c:v>
                </c:pt>
                <c:pt idx="8716">
                  <c:v>157</c:v>
                </c:pt>
                <c:pt idx="8717">
                  <c:v>157</c:v>
                </c:pt>
                <c:pt idx="8718">
                  <c:v>157</c:v>
                </c:pt>
                <c:pt idx="8719">
                  <c:v>157</c:v>
                </c:pt>
                <c:pt idx="8720">
                  <c:v>157</c:v>
                </c:pt>
                <c:pt idx="8721">
                  <c:v>157</c:v>
                </c:pt>
                <c:pt idx="8722">
                  <c:v>157</c:v>
                </c:pt>
                <c:pt idx="8723">
                  <c:v>157</c:v>
                </c:pt>
                <c:pt idx="8724">
                  <c:v>157</c:v>
                </c:pt>
                <c:pt idx="8725">
                  <c:v>157</c:v>
                </c:pt>
                <c:pt idx="8726">
                  <c:v>155</c:v>
                </c:pt>
                <c:pt idx="8727">
                  <c:v>155</c:v>
                </c:pt>
                <c:pt idx="8728">
                  <c:v>155</c:v>
                </c:pt>
                <c:pt idx="8729">
                  <c:v>155</c:v>
                </c:pt>
                <c:pt idx="8730">
                  <c:v>155</c:v>
                </c:pt>
                <c:pt idx="8731">
                  <c:v>155</c:v>
                </c:pt>
                <c:pt idx="8732">
                  <c:v>155</c:v>
                </c:pt>
                <c:pt idx="8733">
                  <c:v>155</c:v>
                </c:pt>
                <c:pt idx="8734">
                  <c:v>155</c:v>
                </c:pt>
                <c:pt idx="8735">
                  <c:v>155</c:v>
                </c:pt>
                <c:pt idx="8736">
                  <c:v>155</c:v>
                </c:pt>
                <c:pt idx="8737">
                  <c:v>155</c:v>
                </c:pt>
                <c:pt idx="8738">
                  <c:v>155</c:v>
                </c:pt>
                <c:pt idx="8739">
                  <c:v>155</c:v>
                </c:pt>
                <c:pt idx="8740">
                  <c:v>155</c:v>
                </c:pt>
                <c:pt idx="8741">
                  <c:v>155</c:v>
                </c:pt>
                <c:pt idx="8742">
                  <c:v>155</c:v>
                </c:pt>
                <c:pt idx="8743">
                  <c:v>155</c:v>
                </c:pt>
                <c:pt idx="8744">
                  <c:v>155</c:v>
                </c:pt>
                <c:pt idx="8745">
                  <c:v>155</c:v>
                </c:pt>
                <c:pt idx="8746">
                  <c:v>155</c:v>
                </c:pt>
                <c:pt idx="8747">
                  <c:v>155</c:v>
                </c:pt>
                <c:pt idx="8748">
                  <c:v>157</c:v>
                </c:pt>
                <c:pt idx="8749">
                  <c:v>157</c:v>
                </c:pt>
                <c:pt idx="8750">
                  <c:v>157</c:v>
                </c:pt>
                <c:pt idx="8751">
                  <c:v>157</c:v>
                </c:pt>
                <c:pt idx="8752">
                  <c:v>157</c:v>
                </c:pt>
                <c:pt idx="8753">
                  <c:v>157</c:v>
                </c:pt>
                <c:pt idx="8754">
                  <c:v>157</c:v>
                </c:pt>
                <c:pt idx="8755">
                  <c:v>155</c:v>
                </c:pt>
                <c:pt idx="8756">
                  <c:v>155</c:v>
                </c:pt>
                <c:pt idx="8757">
                  <c:v>155</c:v>
                </c:pt>
                <c:pt idx="8758">
                  <c:v>155</c:v>
                </c:pt>
                <c:pt idx="8759">
                  <c:v>155</c:v>
                </c:pt>
                <c:pt idx="8760">
                  <c:v>152</c:v>
                </c:pt>
                <c:pt idx="8761">
                  <c:v>152</c:v>
                </c:pt>
                <c:pt idx="8762">
                  <c:v>152</c:v>
                </c:pt>
                <c:pt idx="8763">
                  <c:v>152</c:v>
                </c:pt>
                <c:pt idx="8764">
                  <c:v>152</c:v>
                </c:pt>
                <c:pt idx="8765">
                  <c:v>152</c:v>
                </c:pt>
                <c:pt idx="8766">
                  <c:v>155</c:v>
                </c:pt>
                <c:pt idx="8767">
                  <c:v>155</c:v>
                </c:pt>
                <c:pt idx="8768">
                  <c:v>157</c:v>
                </c:pt>
                <c:pt idx="8769">
                  <c:v>157</c:v>
                </c:pt>
                <c:pt idx="8770">
                  <c:v>157</c:v>
                </c:pt>
                <c:pt idx="8771">
                  <c:v>157</c:v>
                </c:pt>
                <c:pt idx="8772">
                  <c:v>157</c:v>
                </c:pt>
                <c:pt idx="8773">
                  <c:v>155</c:v>
                </c:pt>
                <c:pt idx="8774">
                  <c:v>155</c:v>
                </c:pt>
                <c:pt idx="8775">
                  <c:v>155</c:v>
                </c:pt>
                <c:pt idx="8776">
                  <c:v>155</c:v>
                </c:pt>
                <c:pt idx="8777">
                  <c:v>152</c:v>
                </c:pt>
                <c:pt idx="8778">
                  <c:v>152</c:v>
                </c:pt>
                <c:pt idx="8779">
                  <c:v>152</c:v>
                </c:pt>
                <c:pt idx="8780">
                  <c:v>152</c:v>
                </c:pt>
                <c:pt idx="8781">
                  <c:v>155</c:v>
                </c:pt>
                <c:pt idx="8782">
                  <c:v>155</c:v>
                </c:pt>
                <c:pt idx="8783">
                  <c:v>155</c:v>
                </c:pt>
                <c:pt idx="8784">
                  <c:v>157</c:v>
                </c:pt>
                <c:pt idx="8785">
                  <c:v>160</c:v>
                </c:pt>
                <c:pt idx="8786">
                  <c:v>160</c:v>
                </c:pt>
                <c:pt idx="8787">
                  <c:v>163</c:v>
                </c:pt>
                <c:pt idx="8788">
                  <c:v>163</c:v>
                </c:pt>
                <c:pt idx="8789">
                  <c:v>163</c:v>
                </c:pt>
                <c:pt idx="8790">
                  <c:v>163</c:v>
                </c:pt>
                <c:pt idx="8791">
                  <c:v>160</c:v>
                </c:pt>
                <c:pt idx="8792">
                  <c:v>160</c:v>
                </c:pt>
                <c:pt idx="8793">
                  <c:v>160</c:v>
                </c:pt>
                <c:pt idx="8794">
                  <c:v>160</c:v>
                </c:pt>
                <c:pt idx="8795">
                  <c:v>157</c:v>
                </c:pt>
                <c:pt idx="8796">
                  <c:v>157</c:v>
                </c:pt>
                <c:pt idx="8797">
                  <c:v>157</c:v>
                </c:pt>
                <c:pt idx="8798">
                  <c:v>157</c:v>
                </c:pt>
                <c:pt idx="8799">
                  <c:v>155</c:v>
                </c:pt>
                <c:pt idx="8800">
                  <c:v>155</c:v>
                </c:pt>
                <c:pt idx="8801">
                  <c:v>155</c:v>
                </c:pt>
                <c:pt idx="8802">
                  <c:v>155</c:v>
                </c:pt>
                <c:pt idx="8803">
                  <c:v>155</c:v>
                </c:pt>
                <c:pt idx="8804">
                  <c:v>152</c:v>
                </c:pt>
                <c:pt idx="8805">
                  <c:v>152</c:v>
                </c:pt>
                <c:pt idx="8806">
                  <c:v>152</c:v>
                </c:pt>
                <c:pt idx="8807">
                  <c:v>152</c:v>
                </c:pt>
                <c:pt idx="8808">
                  <c:v>152</c:v>
                </c:pt>
                <c:pt idx="8809">
                  <c:v>152</c:v>
                </c:pt>
                <c:pt idx="8810">
                  <c:v>152</c:v>
                </c:pt>
                <c:pt idx="8811">
                  <c:v>152</c:v>
                </c:pt>
                <c:pt idx="8812">
                  <c:v>149</c:v>
                </c:pt>
                <c:pt idx="8813">
                  <c:v>149</c:v>
                </c:pt>
                <c:pt idx="8814">
                  <c:v>149</c:v>
                </c:pt>
                <c:pt idx="8815">
                  <c:v>149</c:v>
                </c:pt>
                <c:pt idx="8816">
                  <c:v>149</c:v>
                </c:pt>
                <c:pt idx="8817">
                  <c:v>149</c:v>
                </c:pt>
                <c:pt idx="8818">
                  <c:v>149</c:v>
                </c:pt>
                <c:pt idx="8819">
                  <c:v>149</c:v>
                </c:pt>
                <c:pt idx="8820">
                  <c:v>149</c:v>
                </c:pt>
                <c:pt idx="8821">
                  <c:v>152</c:v>
                </c:pt>
                <c:pt idx="8822">
                  <c:v>155</c:v>
                </c:pt>
                <c:pt idx="8823">
                  <c:v>163</c:v>
                </c:pt>
                <c:pt idx="8824">
                  <c:v>174</c:v>
                </c:pt>
                <c:pt idx="8825">
                  <c:v>188</c:v>
                </c:pt>
                <c:pt idx="8826">
                  <c:v>200</c:v>
                </c:pt>
                <c:pt idx="8827">
                  <c:v>209</c:v>
                </c:pt>
                <c:pt idx="8828">
                  <c:v>219</c:v>
                </c:pt>
                <c:pt idx="8829">
                  <c:v>228</c:v>
                </c:pt>
                <c:pt idx="8830">
                  <c:v>232</c:v>
                </c:pt>
                <c:pt idx="8831">
                  <c:v>235</c:v>
                </c:pt>
                <c:pt idx="8832">
                  <c:v>235</c:v>
                </c:pt>
                <c:pt idx="8833">
                  <c:v>235</c:v>
                </c:pt>
                <c:pt idx="8834">
                  <c:v>232</c:v>
                </c:pt>
                <c:pt idx="8835">
                  <c:v>232</c:v>
                </c:pt>
                <c:pt idx="8836">
                  <c:v>228</c:v>
                </c:pt>
                <c:pt idx="8837">
                  <c:v>225</c:v>
                </c:pt>
                <c:pt idx="8838">
                  <c:v>222</c:v>
                </c:pt>
                <c:pt idx="8839">
                  <c:v>219</c:v>
                </c:pt>
                <c:pt idx="8840">
                  <c:v>219</c:v>
                </c:pt>
                <c:pt idx="8841">
                  <c:v>216</c:v>
                </c:pt>
                <c:pt idx="8842">
                  <c:v>212</c:v>
                </c:pt>
                <c:pt idx="8843">
                  <c:v>209</c:v>
                </c:pt>
                <c:pt idx="8844">
                  <c:v>206</c:v>
                </c:pt>
                <c:pt idx="8845">
                  <c:v>203</c:v>
                </c:pt>
                <c:pt idx="8846">
                  <c:v>200</c:v>
                </c:pt>
                <c:pt idx="8847">
                  <c:v>200</c:v>
                </c:pt>
                <c:pt idx="8848">
                  <c:v>197</c:v>
                </c:pt>
                <c:pt idx="8849">
                  <c:v>194</c:v>
                </c:pt>
                <c:pt idx="8850">
                  <c:v>191</c:v>
                </c:pt>
                <c:pt idx="8851">
                  <c:v>188</c:v>
                </c:pt>
                <c:pt idx="8852">
                  <c:v>185</c:v>
                </c:pt>
                <c:pt idx="8853">
                  <c:v>182</c:v>
                </c:pt>
                <c:pt idx="8854">
                  <c:v>182</c:v>
                </c:pt>
                <c:pt idx="8855">
                  <c:v>179</c:v>
                </c:pt>
                <c:pt idx="8856">
                  <c:v>176</c:v>
                </c:pt>
                <c:pt idx="8857">
                  <c:v>176</c:v>
                </c:pt>
                <c:pt idx="8858">
                  <c:v>174</c:v>
                </c:pt>
                <c:pt idx="8859">
                  <c:v>174</c:v>
                </c:pt>
                <c:pt idx="8860">
                  <c:v>171</c:v>
                </c:pt>
                <c:pt idx="8861">
                  <c:v>171</c:v>
                </c:pt>
                <c:pt idx="8862">
                  <c:v>168</c:v>
                </c:pt>
                <c:pt idx="8863">
                  <c:v>165</c:v>
                </c:pt>
                <c:pt idx="8864">
                  <c:v>165</c:v>
                </c:pt>
                <c:pt idx="8865">
                  <c:v>165</c:v>
                </c:pt>
                <c:pt idx="8866">
                  <c:v>163</c:v>
                </c:pt>
                <c:pt idx="8867">
                  <c:v>163</c:v>
                </c:pt>
                <c:pt idx="8868">
                  <c:v>160</c:v>
                </c:pt>
                <c:pt idx="8869">
                  <c:v>160</c:v>
                </c:pt>
                <c:pt idx="8870">
                  <c:v>160</c:v>
                </c:pt>
                <c:pt idx="8871">
                  <c:v>157</c:v>
                </c:pt>
                <c:pt idx="8872">
                  <c:v>157</c:v>
                </c:pt>
                <c:pt idx="8873">
                  <c:v>157</c:v>
                </c:pt>
                <c:pt idx="8874">
                  <c:v>157</c:v>
                </c:pt>
                <c:pt idx="8875">
                  <c:v>155</c:v>
                </c:pt>
                <c:pt idx="8876">
                  <c:v>155</c:v>
                </c:pt>
                <c:pt idx="8877">
                  <c:v>155</c:v>
                </c:pt>
                <c:pt idx="8878">
                  <c:v>155</c:v>
                </c:pt>
                <c:pt idx="8879">
                  <c:v>155</c:v>
                </c:pt>
                <c:pt idx="8880">
                  <c:v>155</c:v>
                </c:pt>
                <c:pt idx="8881">
                  <c:v>155</c:v>
                </c:pt>
                <c:pt idx="8882">
                  <c:v>152</c:v>
                </c:pt>
                <c:pt idx="8883">
                  <c:v>152</c:v>
                </c:pt>
                <c:pt idx="8884">
                  <c:v>152</c:v>
                </c:pt>
                <c:pt idx="8885">
                  <c:v>152</c:v>
                </c:pt>
                <c:pt idx="8886">
                  <c:v>152</c:v>
                </c:pt>
                <c:pt idx="8887">
                  <c:v>152</c:v>
                </c:pt>
                <c:pt idx="8888">
                  <c:v>149</c:v>
                </c:pt>
                <c:pt idx="8889">
                  <c:v>149</c:v>
                </c:pt>
                <c:pt idx="8890">
                  <c:v>149</c:v>
                </c:pt>
                <c:pt idx="8891">
                  <c:v>149</c:v>
                </c:pt>
                <c:pt idx="8892">
                  <c:v>149</c:v>
                </c:pt>
                <c:pt idx="8893">
                  <c:v>147</c:v>
                </c:pt>
                <c:pt idx="8894">
                  <c:v>147</c:v>
                </c:pt>
                <c:pt idx="8895">
                  <c:v>147</c:v>
                </c:pt>
                <c:pt idx="8896">
                  <c:v>147</c:v>
                </c:pt>
                <c:pt idx="8897">
                  <c:v>147</c:v>
                </c:pt>
                <c:pt idx="8898">
                  <c:v>144</c:v>
                </c:pt>
                <c:pt idx="8899">
                  <c:v>144</c:v>
                </c:pt>
                <c:pt idx="8900">
                  <c:v>144</c:v>
                </c:pt>
                <c:pt idx="8901">
                  <c:v>144</c:v>
                </c:pt>
                <c:pt idx="8902">
                  <c:v>144</c:v>
                </c:pt>
                <c:pt idx="8903">
                  <c:v>144</c:v>
                </c:pt>
                <c:pt idx="8904">
                  <c:v>144</c:v>
                </c:pt>
                <c:pt idx="8905">
                  <c:v>144</c:v>
                </c:pt>
                <c:pt idx="8906">
                  <c:v>144</c:v>
                </c:pt>
                <c:pt idx="8907">
                  <c:v>142</c:v>
                </c:pt>
                <c:pt idx="8908">
                  <c:v>142</c:v>
                </c:pt>
                <c:pt idx="8909">
                  <c:v>142</c:v>
                </c:pt>
                <c:pt idx="8910">
                  <c:v>142</c:v>
                </c:pt>
                <c:pt idx="8911">
                  <c:v>142</c:v>
                </c:pt>
                <c:pt idx="8912">
                  <c:v>142</c:v>
                </c:pt>
                <c:pt idx="8913">
                  <c:v>142</c:v>
                </c:pt>
                <c:pt idx="8914">
                  <c:v>142</c:v>
                </c:pt>
                <c:pt idx="8915">
                  <c:v>142</c:v>
                </c:pt>
                <c:pt idx="8916">
                  <c:v>142</c:v>
                </c:pt>
                <c:pt idx="8917">
                  <c:v>142</c:v>
                </c:pt>
                <c:pt idx="8918">
                  <c:v>142</c:v>
                </c:pt>
                <c:pt idx="8919">
                  <c:v>142</c:v>
                </c:pt>
                <c:pt idx="8920">
                  <c:v>142</c:v>
                </c:pt>
                <c:pt idx="8921">
                  <c:v>142</c:v>
                </c:pt>
                <c:pt idx="8922">
                  <c:v>142</c:v>
                </c:pt>
                <c:pt idx="8923">
                  <c:v>142</c:v>
                </c:pt>
                <c:pt idx="8924">
                  <c:v>142</c:v>
                </c:pt>
                <c:pt idx="8925">
                  <c:v>142</c:v>
                </c:pt>
                <c:pt idx="8926">
                  <c:v>142</c:v>
                </c:pt>
                <c:pt idx="8927">
                  <c:v>142</c:v>
                </c:pt>
                <c:pt idx="8928">
                  <c:v>142</c:v>
                </c:pt>
                <c:pt idx="8929">
                  <c:v>139</c:v>
                </c:pt>
                <c:pt idx="8930">
                  <c:v>139</c:v>
                </c:pt>
                <c:pt idx="8931">
                  <c:v>139</c:v>
                </c:pt>
                <c:pt idx="8932">
                  <c:v>137</c:v>
                </c:pt>
                <c:pt idx="8933">
                  <c:v>137</c:v>
                </c:pt>
                <c:pt idx="8934">
                  <c:v>134</c:v>
                </c:pt>
                <c:pt idx="8935">
                  <c:v>134</c:v>
                </c:pt>
                <c:pt idx="8936">
                  <c:v>134</c:v>
                </c:pt>
                <c:pt idx="8937">
                  <c:v>137</c:v>
                </c:pt>
                <c:pt idx="8938">
                  <c:v>137</c:v>
                </c:pt>
                <c:pt idx="8939">
                  <c:v>139</c:v>
                </c:pt>
                <c:pt idx="8940">
                  <c:v>142</c:v>
                </c:pt>
                <c:pt idx="8941">
                  <c:v>142</c:v>
                </c:pt>
                <c:pt idx="8942">
                  <c:v>144</c:v>
                </c:pt>
                <c:pt idx="8943">
                  <c:v>144</c:v>
                </c:pt>
                <c:pt idx="8944">
                  <c:v>144</c:v>
                </c:pt>
                <c:pt idx="8945">
                  <c:v>144</c:v>
                </c:pt>
                <c:pt idx="8946">
                  <c:v>144</c:v>
                </c:pt>
                <c:pt idx="8947">
                  <c:v>144</c:v>
                </c:pt>
                <c:pt idx="8948">
                  <c:v>144</c:v>
                </c:pt>
                <c:pt idx="8949">
                  <c:v>144</c:v>
                </c:pt>
                <c:pt idx="8950">
                  <c:v>144</c:v>
                </c:pt>
                <c:pt idx="8951">
                  <c:v>144</c:v>
                </c:pt>
                <c:pt idx="8952">
                  <c:v>144</c:v>
                </c:pt>
                <c:pt idx="8953">
                  <c:v>144</c:v>
                </c:pt>
                <c:pt idx="8954">
                  <c:v>149</c:v>
                </c:pt>
                <c:pt idx="8955">
                  <c:v>152</c:v>
                </c:pt>
                <c:pt idx="8956">
                  <c:v>155</c:v>
                </c:pt>
                <c:pt idx="8957">
                  <c:v>155</c:v>
                </c:pt>
                <c:pt idx="8958">
                  <c:v>155</c:v>
                </c:pt>
                <c:pt idx="8959">
                  <c:v>155</c:v>
                </c:pt>
                <c:pt idx="8960">
                  <c:v>160</c:v>
                </c:pt>
                <c:pt idx="8961">
                  <c:v>163</c:v>
                </c:pt>
                <c:pt idx="8962">
                  <c:v>165</c:v>
                </c:pt>
                <c:pt idx="8963">
                  <c:v>165</c:v>
                </c:pt>
                <c:pt idx="8964">
                  <c:v>165</c:v>
                </c:pt>
                <c:pt idx="8965">
                  <c:v>168</c:v>
                </c:pt>
                <c:pt idx="8966">
                  <c:v>174</c:v>
                </c:pt>
                <c:pt idx="8967">
                  <c:v>179</c:v>
                </c:pt>
                <c:pt idx="8968">
                  <c:v>182</c:v>
                </c:pt>
                <c:pt idx="8969">
                  <c:v>188</c:v>
                </c:pt>
                <c:pt idx="8970">
                  <c:v>194</c:v>
                </c:pt>
                <c:pt idx="8971">
                  <c:v>200</c:v>
                </c:pt>
                <c:pt idx="8972">
                  <c:v>206</c:v>
                </c:pt>
                <c:pt idx="8973">
                  <c:v>212</c:v>
                </c:pt>
                <c:pt idx="8974">
                  <c:v>216</c:v>
                </c:pt>
                <c:pt idx="8975">
                  <c:v>219</c:v>
                </c:pt>
                <c:pt idx="8976">
                  <c:v>219</c:v>
                </c:pt>
                <c:pt idx="8977">
                  <c:v>219</c:v>
                </c:pt>
                <c:pt idx="8978">
                  <c:v>219</c:v>
                </c:pt>
                <c:pt idx="8979">
                  <c:v>219</c:v>
                </c:pt>
                <c:pt idx="8980">
                  <c:v>216</c:v>
                </c:pt>
                <c:pt idx="8981">
                  <c:v>216</c:v>
                </c:pt>
                <c:pt idx="8982">
                  <c:v>216</c:v>
                </c:pt>
                <c:pt idx="8983">
                  <c:v>216</c:v>
                </c:pt>
                <c:pt idx="8984">
                  <c:v>216</c:v>
                </c:pt>
                <c:pt idx="8985">
                  <c:v>216</c:v>
                </c:pt>
                <c:pt idx="8986">
                  <c:v>212</c:v>
                </c:pt>
                <c:pt idx="8987">
                  <c:v>212</c:v>
                </c:pt>
                <c:pt idx="8988">
                  <c:v>212</c:v>
                </c:pt>
                <c:pt idx="8989">
                  <c:v>216</c:v>
                </c:pt>
                <c:pt idx="8990">
                  <c:v>216</c:v>
                </c:pt>
                <c:pt idx="8991">
                  <c:v>219</c:v>
                </c:pt>
                <c:pt idx="8992">
                  <c:v>219</c:v>
                </c:pt>
                <c:pt idx="8993">
                  <c:v>222</c:v>
                </c:pt>
                <c:pt idx="8994">
                  <c:v>219</c:v>
                </c:pt>
                <c:pt idx="8995">
                  <c:v>219</c:v>
                </c:pt>
                <c:pt idx="8996">
                  <c:v>216</c:v>
                </c:pt>
                <c:pt idx="8997">
                  <c:v>216</c:v>
                </c:pt>
                <c:pt idx="8998">
                  <c:v>212</c:v>
                </c:pt>
                <c:pt idx="8999">
                  <c:v>209</c:v>
                </c:pt>
                <c:pt idx="9000">
                  <c:v>209</c:v>
                </c:pt>
                <c:pt idx="9001">
                  <c:v>206</c:v>
                </c:pt>
                <c:pt idx="9002">
                  <c:v>203</c:v>
                </c:pt>
                <c:pt idx="9003">
                  <c:v>200</c:v>
                </c:pt>
                <c:pt idx="9004">
                  <c:v>197</c:v>
                </c:pt>
                <c:pt idx="9005">
                  <c:v>194</c:v>
                </c:pt>
                <c:pt idx="9006">
                  <c:v>191</c:v>
                </c:pt>
                <c:pt idx="9007">
                  <c:v>188</c:v>
                </c:pt>
                <c:pt idx="9008">
                  <c:v>185</c:v>
                </c:pt>
                <c:pt idx="9009">
                  <c:v>185</c:v>
                </c:pt>
                <c:pt idx="9010">
                  <c:v>185</c:v>
                </c:pt>
                <c:pt idx="9011">
                  <c:v>191</c:v>
                </c:pt>
                <c:pt idx="9012">
                  <c:v>200</c:v>
                </c:pt>
                <c:pt idx="9013">
                  <c:v>209</c:v>
                </c:pt>
                <c:pt idx="9014">
                  <c:v>225</c:v>
                </c:pt>
                <c:pt idx="9015">
                  <c:v>249</c:v>
                </c:pt>
                <c:pt idx="9016">
                  <c:v>288</c:v>
                </c:pt>
                <c:pt idx="9017">
                  <c:v>323</c:v>
                </c:pt>
                <c:pt idx="9018">
                  <c:v>352</c:v>
                </c:pt>
                <c:pt idx="9019">
                  <c:v>369</c:v>
                </c:pt>
                <c:pt idx="9020">
                  <c:v>377</c:v>
                </c:pt>
                <c:pt idx="9021">
                  <c:v>377</c:v>
                </c:pt>
                <c:pt idx="9022">
                  <c:v>377</c:v>
                </c:pt>
                <c:pt idx="9023">
                  <c:v>373</c:v>
                </c:pt>
                <c:pt idx="9024">
                  <c:v>369</c:v>
                </c:pt>
                <c:pt idx="9025">
                  <c:v>364</c:v>
                </c:pt>
                <c:pt idx="9026">
                  <c:v>360</c:v>
                </c:pt>
                <c:pt idx="9027">
                  <c:v>352</c:v>
                </c:pt>
                <c:pt idx="9028">
                  <c:v>347</c:v>
                </c:pt>
                <c:pt idx="9029">
                  <c:v>339</c:v>
                </c:pt>
                <c:pt idx="9030">
                  <c:v>335</c:v>
                </c:pt>
                <c:pt idx="9031">
                  <c:v>327</c:v>
                </c:pt>
                <c:pt idx="9032">
                  <c:v>323</c:v>
                </c:pt>
                <c:pt idx="9033">
                  <c:v>319</c:v>
                </c:pt>
                <c:pt idx="9034">
                  <c:v>311</c:v>
                </c:pt>
                <c:pt idx="9035">
                  <c:v>307</c:v>
                </c:pt>
                <c:pt idx="9036">
                  <c:v>303</c:v>
                </c:pt>
                <c:pt idx="9037">
                  <c:v>300</c:v>
                </c:pt>
                <c:pt idx="9038">
                  <c:v>296</c:v>
                </c:pt>
                <c:pt idx="9039">
                  <c:v>288</c:v>
                </c:pt>
                <c:pt idx="9040">
                  <c:v>284</c:v>
                </c:pt>
                <c:pt idx="9041">
                  <c:v>281</c:v>
                </c:pt>
                <c:pt idx="9042">
                  <c:v>273</c:v>
                </c:pt>
                <c:pt idx="9043">
                  <c:v>270</c:v>
                </c:pt>
                <c:pt idx="9044">
                  <c:v>266</c:v>
                </c:pt>
                <c:pt idx="9045">
                  <c:v>263</c:v>
                </c:pt>
                <c:pt idx="9046">
                  <c:v>259</c:v>
                </c:pt>
                <c:pt idx="9047">
                  <c:v>252</c:v>
                </c:pt>
                <c:pt idx="9048">
                  <c:v>249</c:v>
                </c:pt>
                <c:pt idx="9049">
                  <c:v>249</c:v>
                </c:pt>
                <c:pt idx="9050">
                  <c:v>245</c:v>
                </c:pt>
                <c:pt idx="9051">
                  <c:v>242</c:v>
                </c:pt>
                <c:pt idx="9052">
                  <c:v>238</c:v>
                </c:pt>
                <c:pt idx="9053">
                  <c:v>235</c:v>
                </c:pt>
                <c:pt idx="9054">
                  <c:v>235</c:v>
                </c:pt>
                <c:pt idx="9055">
                  <c:v>232</c:v>
                </c:pt>
                <c:pt idx="9056">
                  <c:v>232</c:v>
                </c:pt>
                <c:pt idx="9057">
                  <c:v>228</c:v>
                </c:pt>
                <c:pt idx="9058">
                  <c:v>228</c:v>
                </c:pt>
                <c:pt idx="9059">
                  <c:v>225</c:v>
                </c:pt>
                <c:pt idx="9060">
                  <c:v>222</c:v>
                </c:pt>
                <c:pt idx="9061">
                  <c:v>222</c:v>
                </c:pt>
                <c:pt idx="9062">
                  <c:v>222</c:v>
                </c:pt>
                <c:pt idx="9063">
                  <c:v>219</c:v>
                </c:pt>
                <c:pt idx="9064">
                  <c:v>219</c:v>
                </c:pt>
                <c:pt idx="9065">
                  <c:v>216</c:v>
                </c:pt>
                <c:pt idx="9066">
                  <c:v>216</c:v>
                </c:pt>
                <c:pt idx="9067">
                  <c:v>216</c:v>
                </c:pt>
                <c:pt idx="9068">
                  <c:v>216</c:v>
                </c:pt>
                <c:pt idx="9069">
                  <c:v>216</c:v>
                </c:pt>
                <c:pt idx="9070">
                  <c:v>216</c:v>
                </c:pt>
                <c:pt idx="9071">
                  <c:v>216</c:v>
                </c:pt>
                <c:pt idx="9072">
                  <c:v>219</c:v>
                </c:pt>
                <c:pt idx="9073">
                  <c:v>219</c:v>
                </c:pt>
                <c:pt idx="9074">
                  <c:v>225</c:v>
                </c:pt>
                <c:pt idx="9075">
                  <c:v>232</c:v>
                </c:pt>
                <c:pt idx="9076">
                  <c:v>238</c:v>
                </c:pt>
                <c:pt idx="9077">
                  <c:v>242</c:v>
                </c:pt>
                <c:pt idx="9078">
                  <c:v>245</c:v>
                </c:pt>
                <c:pt idx="9079">
                  <c:v>249</c:v>
                </c:pt>
                <c:pt idx="9080">
                  <c:v>252</c:v>
                </c:pt>
                <c:pt idx="9081">
                  <c:v>256</c:v>
                </c:pt>
                <c:pt idx="9082">
                  <c:v>259</c:v>
                </c:pt>
                <c:pt idx="9083">
                  <c:v>259</c:v>
                </c:pt>
                <c:pt idx="9084">
                  <c:v>259</c:v>
                </c:pt>
                <c:pt idx="9085">
                  <c:v>259</c:v>
                </c:pt>
                <c:pt idx="9086">
                  <c:v>259</c:v>
                </c:pt>
                <c:pt idx="9087">
                  <c:v>259</c:v>
                </c:pt>
                <c:pt idx="9088">
                  <c:v>259</c:v>
                </c:pt>
                <c:pt idx="9089">
                  <c:v>256</c:v>
                </c:pt>
                <c:pt idx="9090">
                  <c:v>256</c:v>
                </c:pt>
                <c:pt idx="9091">
                  <c:v>256</c:v>
                </c:pt>
                <c:pt idx="9092">
                  <c:v>256</c:v>
                </c:pt>
                <c:pt idx="9093">
                  <c:v>252</c:v>
                </c:pt>
                <c:pt idx="9094">
                  <c:v>252</c:v>
                </c:pt>
                <c:pt idx="9095">
                  <c:v>252</c:v>
                </c:pt>
                <c:pt idx="9096">
                  <c:v>249</c:v>
                </c:pt>
                <c:pt idx="9097">
                  <c:v>249</c:v>
                </c:pt>
                <c:pt idx="9098">
                  <c:v>245</c:v>
                </c:pt>
                <c:pt idx="9099">
                  <c:v>242</c:v>
                </c:pt>
                <c:pt idx="9100">
                  <c:v>238</c:v>
                </c:pt>
                <c:pt idx="9101">
                  <c:v>238</c:v>
                </c:pt>
                <c:pt idx="9102">
                  <c:v>238</c:v>
                </c:pt>
                <c:pt idx="9103">
                  <c:v>242</c:v>
                </c:pt>
                <c:pt idx="9104">
                  <c:v>245</c:v>
                </c:pt>
                <c:pt idx="9105">
                  <c:v>249</c:v>
                </c:pt>
                <c:pt idx="9106">
                  <c:v>256</c:v>
                </c:pt>
                <c:pt idx="9107">
                  <c:v>259</c:v>
                </c:pt>
                <c:pt idx="9108">
                  <c:v>263</c:v>
                </c:pt>
                <c:pt idx="9109">
                  <c:v>270</c:v>
                </c:pt>
                <c:pt idx="9110">
                  <c:v>273</c:v>
                </c:pt>
                <c:pt idx="9111">
                  <c:v>277</c:v>
                </c:pt>
                <c:pt idx="9112">
                  <c:v>277</c:v>
                </c:pt>
                <c:pt idx="9113">
                  <c:v>277</c:v>
                </c:pt>
                <c:pt idx="9114">
                  <c:v>277</c:v>
                </c:pt>
                <c:pt idx="9115">
                  <c:v>277</c:v>
                </c:pt>
                <c:pt idx="9116">
                  <c:v>273</c:v>
                </c:pt>
                <c:pt idx="9117">
                  <c:v>270</c:v>
                </c:pt>
                <c:pt idx="9118">
                  <c:v>266</c:v>
                </c:pt>
                <c:pt idx="9119">
                  <c:v>266</c:v>
                </c:pt>
                <c:pt idx="9120">
                  <c:v>263</c:v>
                </c:pt>
                <c:pt idx="9121">
                  <c:v>259</c:v>
                </c:pt>
                <c:pt idx="9122">
                  <c:v>256</c:v>
                </c:pt>
                <c:pt idx="9123">
                  <c:v>252</c:v>
                </c:pt>
                <c:pt idx="9124">
                  <c:v>249</c:v>
                </c:pt>
                <c:pt idx="9125">
                  <c:v>249</c:v>
                </c:pt>
                <c:pt idx="9126">
                  <c:v>245</c:v>
                </c:pt>
                <c:pt idx="9127">
                  <c:v>242</c:v>
                </c:pt>
                <c:pt idx="9128">
                  <c:v>238</c:v>
                </c:pt>
                <c:pt idx="9129">
                  <c:v>238</c:v>
                </c:pt>
                <c:pt idx="9130">
                  <c:v>235</c:v>
                </c:pt>
                <c:pt idx="9131">
                  <c:v>228</c:v>
                </c:pt>
                <c:pt idx="9132">
                  <c:v>228</c:v>
                </c:pt>
                <c:pt idx="9133">
                  <c:v>225</c:v>
                </c:pt>
                <c:pt idx="9134">
                  <c:v>222</c:v>
                </c:pt>
                <c:pt idx="9135">
                  <c:v>222</c:v>
                </c:pt>
                <c:pt idx="9136">
                  <c:v>219</c:v>
                </c:pt>
                <c:pt idx="9137">
                  <c:v>219</c:v>
                </c:pt>
                <c:pt idx="9138">
                  <c:v>216</c:v>
                </c:pt>
                <c:pt idx="9139">
                  <c:v>216</c:v>
                </c:pt>
                <c:pt idx="9140">
                  <c:v>212</c:v>
                </c:pt>
                <c:pt idx="9141">
                  <c:v>212</c:v>
                </c:pt>
                <c:pt idx="9142">
                  <c:v>212</c:v>
                </c:pt>
                <c:pt idx="9143">
                  <c:v>209</c:v>
                </c:pt>
                <c:pt idx="9144">
                  <c:v>209</c:v>
                </c:pt>
                <c:pt idx="9145">
                  <c:v>206</c:v>
                </c:pt>
                <c:pt idx="9146">
                  <c:v>206</c:v>
                </c:pt>
                <c:pt idx="9147">
                  <c:v>206</c:v>
                </c:pt>
                <c:pt idx="9148">
                  <c:v>203</c:v>
                </c:pt>
                <c:pt idx="9149">
                  <c:v>203</c:v>
                </c:pt>
                <c:pt idx="9150">
                  <c:v>203</c:v>
                </c:pt>
                <c:pt idx="9151">
                  <c:v>203</c:v>
                </c:pt>
                <c:pt idx="9152">
                  <c:v>203</c:v>
                </c:pt>
                <c:pt idx="9153">
                  <c:v>203</c:v>
                </c:pt>
                <c:pt idx="9154">
                  <c:v>203</c:v>
                </c:pt>
                <c:pt idx="9155">
                  <c:v>200</c:v>
                </c:pt>
                <c:pt idx="9156">
                  <c:v>200</c:v>
                </c:pt>
                <c:pt idx="9157">
                  <c:v>200</c:v>
                </c:pt>
                <c:pt idx="9158">
                  <c:v>200</c:v>
                </c:pt>
                <c:pt idx="9159">
                  <c:v>200</c:v>
                </c:pt>
                <c:pt idx="9160">
                  <c:v>200</c:v>
                </c:pt>
                <c:pt idx="9161">
                  <c:v>200</c:v>
                </c:pt>
                <c:pt idx="9162">
                  <c:v>206</c:v>
                </c:pt>
                <c:pt idx="9163">
                  <c:v>209</c:v>
                </c:pt>
                <c:pt idx="9164">
                  <c:v>212</c:v>
                </c:pt>
                <c:pt idx="9165">
                  <c:v>222</c:v>
                </c:pt>
                <c:pt idx="9166">
                  <c:v>228</c:v>
                </c:pt>
                <c:pt idx="9167">
                  <c:v>232</c:v>
                </c:pt>
                <c:pt idx="9168">
                  <c:v>232</c:v>
                </c:pt>
                <c:pt idx="9169">
                  <c:v>232</c:v>
                </c:pt>
                <c:pt idx="9170">
                  <c:v>232</c:v>
                </c:pt>
                <c:pt idx="9171">
                  <c:v>232</c:v>
                </c:pt>
                <c:pt idx="9172">
                  <c:v>235</c:v>
                </c:pt>
                <c:pt idx="9173">
                  <c:v>235</c:v>
                </c:pt>
                <c:pt idx="9174">
                  <c:v>238</c:v>
                </c:pt>
                <c:pt idx="9175">
                  <c:v>235</c:v>
                </c:pt>
                <c:pt idx="9176">
                  <c:v>235</c:v>
                </c:pt>
                <c:pt idx="9177">
                  <c:v>238</c:v>
                </c:pt>
                <c:pt idx="9178">
                  <c:v>242</c:v>
                </c:pt>
                <c:pt idx="9179">
                  <c:v>249</c:v>
                </c:pt>
                <c:pt idx="9180">
                  <c:v>256</c:v>
                </c:pt>
                <c:pt idx="9181">
                  <c:v>263</c:v>
                </c:pt>
                <c:pt idx="9182">
                  <c:v>266</c:v>
                </c:pt>
                <c:pt idx="9183">
                  <c:v>266</c:v>
                </c:pt>
                <c:pt idx="9184">
                  <c:v>270</c:v>
                </c:pt>
                <c:pt idx="9185">
                  <c:v>273</c:v>
                </c:pt>
                <c:pt idx="9186">
                  <c:v>273</c:v>
                </c:pt>
                <c:pt idx="9187">
                  <c:v>273</c:v>
                </c:pt>
                <c:pt idx="9188">
                  <c:v>273</c:v>
                </c:pt>
                <c:pt idx="9189">
                  <c:v>273</c:v>
                </c:pt>
                <c:pt idx="9190">
                  <c:v>277</c:v>
                </c:pt>
                <c:pt idx="9191">
                  <c:v>277</c:v>
                </c:pt>
                <c:pt idx="9192">
                  <c:v>281</c:v>
                </c:pt>
                <c:pt idx="9193">
                  <c:v>284</c:v>
                </c:pt>
                <c:pt idx="9194">
                  <c:v>288</c:v>
                </c:pt>
                <c:pt idx="9195">
                  <c:v>296</c:v>
                </c:pt>
                <c:pt idx="9196">
                  <c:v>300</c:v>
                </c:pt>
                <c:pt idx="9197">
                  <c:v>307</c:v>
                </c:pt>
                <c:pt idx="9198">
                  <c:v>311</c:v>
                </c:pt>
                <c:pt idx="9199">
                  <c:v>319</c:v>
                </c:pt>
                <c:pt idx="9200">
                  <c:v>323</c:v>
                </c:pt>
                <c:pt idx="9201">
                  <c:v>323</c:v>
                </c:pt>
                <c:pt idx="9202">
                  <c:v>327</c:v>
                </c:pt>
                <c:pt idx="9203">
                  <c:v>331</c:v>
                </c:pt>
                <c:pt idx="9204">
                  <c:v>331</c:v>
                </c:pt>
                <c:pt idx="9205">
                  <c:v>335</c:v>
                </c:pt>
                <c:pt idx="9206">
                  <c:v>335</c:v>
                </c:pt>
                <c:pt idx="9207">
                  <c:v>335</c:v>
                </c:pt>
                <c:pt idx="9208">
                  <c:v>331</c:v>
                </c:pt>
                <c:pt idx="9209">
                  <c:v>331</c:v>
                </c:pt>
                <c:pt idx="9210">
                  <c:v>327</c:v>
                </c:pt>
                <c:pt idx="9211">
                  <c:v>327</c:v>
                </c:pt>
                <c:pt idx="9212">
                  <c:v>327</c:v>
                </c:pt>
                <c:pt idx="9213">
                  <c:v>323</c:v>
                </c:pt>
                <c:pt idx="9214">
                  <c:v>323</c:v>
                </c:pt>
                <c:pt idx="9215">
                  <c:v>315</c:v>
                </c:pt>
                <c:pt idx="9216">
                  <c:v>307</c:v>
                </c:pt>
                <c:pt idx="9217">
                  <c:v>303</c:v>
                </c:pt>
                <c:pt idx="9218">
                  <c:v>300</c:v>
                </c:pt>
                <c:pt idx="9219">
                  <c:v>296</c:v>
                </c:pt>
                <c:pt idx="9220">
                  <c:v>296</c:v>
                </c:pt>
                <c:pt idx="9221">
                  <c:v>296</c:v>
                </c:pt>
                <c:pt idx="9222">
                  <c:v>296</c:v>
                </c:pt>
                <c:pt idx="9223">
                  <c:v>296</c:v>
                </c:pt>
                <c:pt idx="9224">
                  <c:v>292</c:v>
                </c:pt>
                <c:pt idx="9225">
                  <c:v>292</c:v>
                </c:pt>
                <c:pt idx="9226">
                  <c:v>288</c:v>
                </c:pt>
                <c:pt idx="9227">
                  <c:v>288</c:v>
                </c:pt>
                <c:pt idx="9228">
                  <c:v>288</c:v>
                </c:pt>
                <c:pt idx="9229">
                  <c:v>284</c:v>
                </c:pt>
                <c:pt idx="9230">
                  <c:v>284</c:v>
                </c:pt>
                <c:pt idx="9231">
                  <c:v>284</c:v>
                </c:pt>
                <c:pt idx="9232">
                  <c:v>281</c:v>
                </c:pt>
                <c:pt idx="9233">
                  <c:v>281</c:v>
                </c:pt>
                <c:pt idx="9234">
                  <c:v>284</c:v>
                </c:pt>
                <c:pt idx="9235">
                  <c:v>288</c:v>
                </c:pt>
                <c:pt idx="9236">
                  <c:v>296</c:v>
                </c:pt>
                <c:pt idx="9237">
                  <c:v>300</c:v>
                </c:pt>
                <c:pt idx="9238">
                  <c:v>300</c:v>
                </c:pt>
                <c:pt idx="9239">
                  <c:v>303</c:v>
                </c:pt>
                <c:pt idx="9240">
                  <c:v>307</c:v>
                </c:pt>
                <c:pt idx="9241">
                  <c:v>311</c:v>
                </c:pt>
                <c:pt idx="9242">
                  <c:v>311</c:v>
                </c:pt>
                <c:pt idx="9243">
                  <c:v>315</c:v>
                </c:pt>
                <c:pt idx="9244">
                  <c:v>315</c:v>
                </c:pt>
                <c:pt idx="9245">
                  <c:v>319</c:v>
                </c:pt>
                <c:pt idx="9246">
                  <c:v>319</c:v>
                </c:pt>
                <c:pt idx="9247">
                  <c:v>323</c:v>
                </c:pt>
                <c:pt idx="9248">
                  <c:v>323</c:v>
                </c:pt>
                <c:pt idx="9249">
                  <c:v>323</c:v>
                </c:pt>
                <c:pt idx="9250">
                  <c:v>323</c:v>
                </c:pt>
                <c:pt idx="9251">
                  <c:v>323</c:v>
                </c:pt>
                <c:pt idx="9252">
                  <c:v>323</c:v>
                </c:pt>
                <c:pt idx="9253">
                  <c:v>323</c:v>
                </c:pt>
                <c:pt idx="9254">
                  <c:v>323</c:v>
                </c:pt>
                <c:pt idx="9255">
                  <c:v>323</c:v>
                </c:pt>
                <c:pt idx="9256">
                  <c:v>319</c:v>
                </c:pt>
                <c:pt idx="9257">
                  <c:v>319</c:v>
                </c:pt>
                <c:pt idx="9258">
                  <c:v>319</c:v>
                </c:pt>
                <c:pt idx="9259">
                  <c:v>319</c:v>
                </c:pt>
                <c:pt idx="9260">
                  <c:v>319</c:v>
                </c:pt>
                <c:pt idx="9261">
                  <c:v>315</c:v>
                </c:pt>
                <c:pt idx="9262">
                  <c:v>315</c:v>
                </c:pt>
                <c:pt idx="9263">
                  <c:v>311</c:v>
                </c:pt>
                <c:pt idx="9264">
                  <c:v>307</c:v>
                </c:pt>
                <c:pt idx="9265">
                  <c:v>303</c:v>
                </c:pt>
                <c:pt idx="9266">
                  <c:v>303</c:v>
                </c:pt>
                <c:pt idx="9267">
                  <c:v>300</c:v>
                </c:pt>
                <c:pt idx="9268">
                  <c:v>296</c:v>
                </c:pt>
                <c:pt idx="9269">
                  <c:v>292</c:v>
                </c:pt>
                <c:pt idx="9270">
                  <c:v>288</c:v>
                </c:pt>
                <c:pt idx="9271">
                  <c:v>288</c:v>
                </c:pt>
                <c:pt idx="9272">
                  <c:v>284</c:v>
                </c:pt>
                <c:pt idx="9273">
                  <c:v>281</c:v>
                </c:pt>
                <c:pt idx="9274">
                  <c:v>281</c:v>
                </c:pt>
                <c:pt idx="9275">
                  <c:v>277</c:v>
                </c:pt>
                <c:pt idx="9276">
                  <c:v>273</c:v>
                </c:pt>
                <c:pt idx="9277">
                  <c:v>266</c:v>
                </c:pt>
                <c:pt idx="9278">
                  <c:v>259</c:v>
                </c:pt>
                <c:pt idx="9279">
                  <c:v>256</c:v>
                </c:pt>
                <c:pt idx="9280">
                  <c:v>249</c:v>
                </c:pt>
                <c:pt idx="9281">
                  <c:v>245</c:v>
                </c:pt>
                <c:pt idx="9282">
                  <c:v>242</c:v>
                </c:pt>
                <c:pt idx="9283">
                  <c:v>238</c:v>
                </c:pt>
                <c:pt idx="9284">
                  <c:v>235</c:v>
                </c:pt>
                <c:pt idx="9285">
                  <c:v>232</c:v>
                </c:pt>
                <c:pt idx="9286">
                  <c:v>232</c:v>
                </c:pt>
                <c:pt idx="9287">
                  <c:v>228</c:v>
                </c:pt>
                <c:pt idx="9288">
                  <c:v>228</c:v>
                </c:pt>
                <c:pt idx="9289">
                  <c:v>225</c:v>
                </c:pt>
                <c:pt idx="9290">
                  <c:v>225</c:v>
                </c:pt>
                <c:pt idx="9291">
                  <c:v>222</c:v>
                </c:pt>
                <c:pt idx="9292">
                  <c:v>222</c:v>
                </c:pt>
                <c:pt idx="9293">
                  <c:v>222</c:v>
                </c:pt>
                <c:pt idx="9294">
                  <c:v>219</c:v>
                </c:pt>
                <c:pt idx="9295">
                  <c:v>219</c:v>
                </c:pt>
                <c:pt idx="9296">
                  <c:v>219</c:v>
                </c:pt>
                <c:pt idx="9297">
                  <c:v>219</c:v>
                </c:pt>
                <c:pt idx="9298">
                  <c:v>222</c:v>
                </c:pt>
                <c:pt idx="9299">
                  <c:v>225</c:v>
                </c:pt>
                <c:pt idx="9300">
                  <c:v>232</c:v>
                </c:pt>
                <c:pt idx="9301">
                  <c:v>238</c:v>
                </c:pt>
                <c:pt idx="9302">
                  <c:v>238</c:v>
                </c:pt>
                <c:pt idx="9303">
                  <c:v>242</c:v>
                </c:pt>
                <c:pt idx="9304">
                  <c:v>242</c:v>
                </c:pt>
                <c:pt idx="9305">
                  <c:v>242</c:v>
                </c:pt>
                <c:pt idx="9306">
                  <c:v>242</c:v>
                </c:pt>
                <c:pt idx="9307">
                  <c:v>242</c:v>
                </c:pt>
                <c:pt idx="9308">
                  <c:v>238</c:v>
                </c:pt>
                <c:pt idx="9309">
                  <c:v>235</c:v>
                </c:pt>
                <c:pt idx="9310">
                  <c:v>232</c:v>
                </c:pt>
                <c:pt idx="9311">
                  <c:v>225</c:v>
                </c:pt>
                <c:pt idx="9312">
                  <c:v>219</c:v>
                </c:pt>
                <c:pt idx="9313">
                  <c:v>212</c:v>
                </c:pt>
                <c:pt idx="9314">
                  <c:v>209</c:v>
                </c:pt>
                <c:pt idx="9315">
                  <c:v>209</c:v>
                </c:pt>
                <c:pt idx="9316">
                  <c:v>206</c:v>
                </c:pt>
                <c:pt idx="9317">
                  <c:v>203</c:v>
                </c:pt>
                <c:pt idx="9318">
                  <c:v>203</c:v>
                </c:pt>
                <c:pt idx="9319">
                  <c:v>212</c:v>
                </c:pt>
                <c:pt idx="9320">
                  <c:v>245</c:v>
                </c:pt>
                <c:pt idx="9321">
                  <c:v>292</c:v>
                </c:pt>
                <c:pt idx="9322">
                  <c:v>327</c:v>
                </c:pt>
                <c:pt idx="9323">
                  <c:v>343</c:v>
                </c:pt>
                <c:pt idx="9324">
                  <c:v>356</c:v>
                </c:pt>
                <c:pt idx="9325">
                  <c:v>364</c:v>
                </c:pt>
                <c:pt idx="9326">
                  <c:v>364</c:v>
                </c:pt>
                <c:pt idx="9327">
                  <c:v>364</c:v>
                </c:pt>
                <c:pt idx="9328">
                  <c:v>364</c:v>
                </c:pt>
                <c:pt idx="9329">
                  <c:v>364</c:v>
                </c:pt>
                <c:pt idx="9330">
                  <c:v>364</c:v>
                </c:pt>
                <c:pt idx="9331">
                  <c:v>364</c:v>
                </c:pt>
                <c:pt idx="9332">
                  <c:v>364</c:v>
                </c:pt>
                <c:pt idx="9333">
                  <c:v>360</c:v>
                </c:pt>
                <c:pt idx="9334">
                  <c:v>360</c:v>
                </c:pt>
                <c:pt idx="9335">
                  <c:v>356</c:v>
                </c:pt>
                <c:pt idx="9336">
                  <c:v>356</c:v>
                </c:pt>
                <c:pt idx="9337">
                  <c:v>352</c:v>
                </c:pt>
                <c:pt idx="9338">
                  <c:v>352</c:v>
                </c:pt>
                <c:pt idx="9339">
                  <c:v>352</c:v>
                </c:pt>
                <c:pt idx="9340">
                  <c:v>347</c:v>
                </c:pt>
                <c:pt idx="9341">
                  <c:v>347</c:v>
                </c:pt>
                <c:pt idx="9342">
                  <c:v>347</c:v>
                </c:pt>
                <c:pt idx="9343">
                  <c:v>347</c:v>
                </c:pt>
                <c:pt idx="9344">
                  <c:v>347</c:v>
                </c:pt>
                <c:pt idx="9345">
                  <c:v>347</c:v>
                </c:pt>
                <c:pt idx="9346">
                  <c:v>343</c:v>
                </c:pt>
                <c:pt idx="9347">
                  <c:v>335</c:v>
                </c:pt>
                <c:pt idx="9348">
                  <c:v>327</c:v>
                </c:pt>
                <c:pt idx="9349">
                  <c:v>323</c:v>
                </c:pt>
                <c:pt idx="9350">
                  <c:v>319</c:v>
                </c:pt>
                <c:pt idx="9351">
                  <c:v>319</c:v>
                </c:pt>
                <c:pt idx="9352">
                  <c:v>319</c:v>
                </c:pt>
                <c:pt idx="9353">
                  <c:v>319</c:v>
                </c:pt>
                <c:pt idx="9354">
                  <c:v>319</c:v>
                </c:pt>
                <c:pt idx="9355">
                  <c:v>319</c:v>
                </c:pt>
                <c:pt idx="9356">
                  <c:v>323</c:v>
                </c:pt>
                <c:pt idx="9357">
                  <c:v>327</c:v>
                </c:pt>
                <c:pt idx="9358">
                  <c:v>331</c:v>
                </c:pt>
                <c:pt idx="9359">
                  <c:v>335</c:v>
                </c:pt>
                <c:pt idx="9360">
                  <c:v>339</c:v>
                </c:pt>
                <c:pt idx="9361">
                  <c:v>339</c:v>
                </c:pt>
                <c:pt idx="9362">
                  <c:v>343</c:v>
                </c:pt>
                <c:pt idx="9363">
                  <c:v>343</c:v>
                </c:pt>
                <c:pt idx="9364">
                  <c:v>343</c:v>
                </c:pt>
                <c:pt idx="9365">
                  <c:v>343</c:v>
                </c:pt>
                <c:pt idx="9366">
                  <c:v>339</c:v>
                </c:pt>
                <c:pt idx="9367">
                  <c:v>331</c:v>
                </c:pt>
                <c:pt idx="9368">
                  <c:v>323</c:v>
                </c:pt>
                <c:pt idx="9369">
                  <c:v>315</c:v>
                </c:pt>
                <c:pt idx="9370">
                  <c:v>311</c:v>
                </c:pt>
                <c:pt idx="9371">
                  <c:v>307</c:v>
                </c:pt>
                <c:pt idx="9372">
                  <c:v>307</c:v>
                </c:pt>
                <c:pt idx="9373">
                  <c:v>307</c:v>
                </c:pt>
                <c:pt idx="9374">
                  <c:v>307</c:v>
                </c:pt>
                <c:pt idx="9375">
                  <c:v>307</c:v>
                </c:pt>
                <c:pt idx="9376">
                  <c:v>307</c:v>
                </c:pt>
                <c:pt idx="9377">
                  <c:v>307</c:v>
                </c:pt>
                <c:pt idx="9378">
                  <c:v>307</c:v>
                </c:pt>
                <c:pt idx="9379">
                  <c:v>303</c:v>
                </c:pt>
                <c:pt idx="9380">
                  <c:v>300</c:v>
                </c:pt>
                <c:pt idx="9381">
                  <c:v>296</c:v>
                </c:pt>
                <c:pt idx="9382">
                  <c:v>292</c:v>
                </c:pt>
                <c:pt idx="9383">
                  <c:v>288</c:v>
                </c:pt>
                <c:pt idx="9384">
                  <c:v>288</c:v>
                </c:pt>
                <c:pt idx="9385">
                  <c:v>284</c:v>
                </c:pt>
                <c:pt idx="9386">
                  <c:v>284</c:v>
                </c:pt>
                <c:pt idx="9387">
                  <c:v>281</c:v>
                </c:pt>
                <c:pt idx="9388">
                  <c:v>277</c:v>
                </c:pt>
                <c:pt idx="9389">
                  <c:v>273</c:v>
                </c:pt>
                <c:pt idx="9390">
                  <c:v>273</c:v>
                </c:pt>
                <c:pt idx="9391">
                  <c:v>266</c:v>
                </c:pt>
                <c:pt idx="9392">
                  <c:v>266</c:v>
                </c:pt>
                <c:pt idx="9393">
                  <c:v>263</c:v>
                </c:pt>
                <c:pt idx="9394">
                  <c:v>259</c:v>
                </c:pt>
                <c:pt idx="9395">
                  <c:v>256</c:v>
                </c:pt>
                <c:pt idx="9396">
                  <c:v>252</c:v>
                </c:pt>
                <c:pt idx="9397">
                  <c:v>252</c:v>
                </c:pt>
                <c:pt idx="9398">
                  <c:v>249</c:v>
                </c:pt>
                <c:pt idx="9399">
                  <c:v>249</c:v>
                </c:pt>
                <c:pt idx="9400">
                  <c:v>245</c:v>
                </c:pt>
                <c:pt idx="9401">
                  <c:v>245</c:v>
                </c:pt>
                <c:pt idx="9402">
                  <c:v>245</c:v>
                </c:pt>
                <c:pt idx="9403">
                  <c:v>242</c:v>
                </c:pt>
                <c:pt idx="9404">
                  <c:v>242</c:v>
                </c:pt>
                <c:pt idx="9405">
                  <c:v>242</c:v>
                </c:pt>
                <c:pt idx="9406">
                  <c:v>242</c:v>
                </c:pt>
                <c:pt idx="9407">
                  <c:v>238</c:v>
                </c:pt>
                <c:pt idx="9408">
                  <c:v>238</c:v>
                </c:pt>
                <c:pt idx="9409">
                  <c:v>238</c:v>
                </c:pt>
                <c:pt idx="9410">
                  <c:v>238</c:v>
                </c:pt>
                <c:pt idx="9411">
                  <c:v>235</c:v>
                </c:pt>
                <c:pt idx="9412">
                  <c:v>238</c:v>
                </c:pt>
                <c:pt idx="9413">
                  <c:v>232</c:v>
                </c:pt>
                <c:pt idx="9414">
                  <c:v>228</c:v>
                </c:pt>
                <c:pt idx="9415">
                  <c:v>222</c:v>
                </c:pt>
                <c:pt idx="9416">
                  <c:v>219</c:v>
                </c:pt>
                <c:pt idx="9417">
                  <c:v>216</c:v>
                </c:pt>
                <c:pt idx="9418">
                  <c:v>216</c:v>
                </c:pt>
                <c:pt idx="9419">
                  <c:v>212</c:v>
                </c:pt>
                <c:pt idx="9420">
                  <c:v>216</c:v>
                </c:pt>
                <c:pt idx="9421">
                  <c:v>216</c:v>
                </c:pt>
                <c:pt idx="9422">
                  <c:v>216</c:v>
                </c:pt>
                <c:pt idx="9423">
                  <c:v>216</c:v>
                </c:pt>
                <c:pt idx="9424">
                  <c:v>219</c:v>
                </c:pt>
                <c:pt idx="9425">
                  <c:v>219</c:v>
                </c:pt>
                <c:pt idx="9426">
                  <c:v>225</c:v>
                </c:pt>
                <c:pt idx="9427">
                  <c:v>232</c:v>
                </c:pt>
                <c:pt idx="9428">
                  <c:v>242</c:v>
                </c:pt>
                <c:pt idx="9429">
                  <c:v>249</c:v>
                </c:pt>
                <c:pt idx="9430">
                  <c:v>252</c:v>
                </c:pt>
                <c:pt idx="9431">
                  <c:v>252</c:v>
                </c:pt>
                <c:pt idx="9432">
                  <c:v>252</c:v>
                </c:pt>
                <c:pt idx="9433">
                  <c:v>245</c:v>
                </c:pt>
                <c:pt idx="9434">
                  <c:v>242</c:v>
                </c:pt>
                <c:pt idx="9435">
                  <c:v>238</c:v>
                </c:pt>
                <c:pt idx="9436">
                  <c:v>235</c:v>
                </c:pt>
                <c:pt idx="9437">
                  <c:v>235</c:v>
                </c:pt>
                <c:pt idx="9438">
                  <c:v>232</c:v>
                </c:pt>
                <c:pt idx="9439">
                  <c:v>228</c:v>
                </c:pt>
                <c:pt idx="9440">
                  <c:v>225</c:v>
                </c:pt>
                <c:pt idx="9441">
                  <c:v>225</c:v>
                </c:pt>
                <c:pt idx="9442">
                  <c:v>225</c:v>
                </c:pt>
                <c:pt idx="9443">
                  <c:v>222</c:v>
                </c:pt>
                <c:pt idx="9444">
                  <c:v>222</c:v>
                </c:pt>
                <c:pt idx="9445">
                  <c:v>222</c:v>
                </c:pt>
                <c:pt idx="9446">
                  <c:v>225</c:v>
                </c:pt>
                <c:pt idx="9447">
                  <c:v>222</c:v>
                </c:pt>
                <c:pt idx="9448">
                  <c:v>222</c:v>
                </c:pt>
                <c:pt idx="9449">
                  <c:v>222</c:v>
                </c:pt>
                <c:pt idx="9450">
                  <c:v>222</c:v>
                </c:pt>
                <c:pt idx="9451">
                  <c:v>222</c:v>
                </c:pt>
                <c:pt idx="9452">
                  <c:v>222</c:v>
                </c:pt>
                <c:pt idx="9453">
                  <c:v>219</c:v>
                </c:pt>
                <c:pt idx="9454">
                  <c:v>219</c:v>
                </c:pt>
                <c:pt idx="9455">
                  <c:v>219</c:v>
                </c:pt>
                <c:pt idx="9456">
                  <c:v>222</c:v>
                </c:pt>
                <c:pt idx="9457">
                  <c:v>225</c:v>
                </c:pt>
                <c:pt idx="9458">
                  <c:v>228</c:v>
                </c:pt>
                <c:pt idx="9459">
                  <c:v>235</c:v>
                </c:pt>
                <c:pt idx="9460">
                  <c:v>242</c:v>
                </c:pt>
                <c:pt idx="9461">
                  <c:v>245</c:v>
                </c:pt>
                <c:pt idx="9462">
                  <c:v>249</c:v>
                </c:pt>
                <c:pt idx="9463">
                  <c:v>249</c:v>
                </c:pt>
                <c:pt idx="9464">
                  <c:v>252</c:v>
                </c:pt>
                <c:pt idx="9465">
                  <c:v>252</c:v>
                </c:pt>
                <c:pt idx="9466">
                  <c:v>249</c:v>
                </c:pt>
                <c:pt idx="9467">
                  <c:v>249</c:v>
                </c:pt>
                <c:pt idx="9468">
                  <c:v>245</c:v>
                </c:pt>
                <c:pt idx="9469">
                  <c:v>245</c:v>
                </c:pt>
                <c:pt idx="9470">
                  <c:v>245</c:v>
                </c:pt>
                <c:pt idx="9471">
                  <c:v>245</c:v>
                </c:pt>
                <c:pt idx="9472">
                  <c:v>245</c:v>
                </c:pt>
                <c:pt idx="9473">
                  <c:v>242</c:v>
                </c:pt>
                <c:pt idx="9474">
                  <c:v>242</c:v>
                </c:pt>
                <c:pt idx="9475">
                  <c:v>238</c:v>
                </c:pt>
                <c:pt idx="9476">
                  <c:v>238</c:v>
                </c:pt>
                <c:pt idx="9477">
                  <c:v>238</c:v>
                </c:pt>
                <c:pt idx="9478">
                  <c:v>235</c:v>
                </c:pt>
                <c:pt idx="9479">
                  <c:v>235</c:v>
                </c:pt>
                <c:pt idx="9480">
                  <c:v>235</c:v>
                </c:pt>
                <c:pt idx="9481">
                  <c:v>232</c:v>
                </c:pt>
                <c:pt idx="9482">
                  <c:v>232</c:v>
                </c:pt>
                <c:pt idx="9483">
                  <c:v>232</c:v>
                </c:pt>
                <c:pt idx="9484">
                  <c:v>232</c:v>
                </c:pt>
                <c:pt idx="9485">
                  <c:v>228</c:v>
                </c:pt>
                <c:pt idx="9486">
                  <c:v>228</c:v>
                </c:pt>
                <c:pt idx="9487">
                  <c:v>225</c:v>
                </c:pt>
                <c:pt idx="9488">
                  <c:v>225</c:v>
                </c:pt>
                <c:pt idx="9489">
                  <c:v>225</c:v>
                </c:pt>
                <c:pt idx="9490">
                  <c:v>225</c:v>
                </c:pt>
                <c:pt idx="9491">
                  <c:v>222</c:v>
                </c:pt>
                <c:pt idx="9492">
                  <c:v>222</c:v>
                </c:pt>
                <c:pt idx="9493">
                  <c:v>222</c:v>
                </c:pt>
                <c:pt idx="9494">
                  <c:v>219</c:v>
                </c:pt>
                <c:pt idx="9495">
                  <c:v>219</c:v>
                </c:pt>
                <c:pt idx="9496">
                  <c:v>219</c:v>
                </c:pt>
                <c:pt idx="9497">
                  <c:v>216</c:v>
                </c:pt>
                <c:pt idx="9498">
                  <c:v>212</c:v>
                </c:pt>
                <c:pt idx="9499">
                  <c:v>212</c:v>
                </c:pt>
                <c:pt idx="9500">
                  <c:v>209</c:v>
                </c:pt>
                <c:pt idx="9501">
                  <c:v>206</c:v>
                </c:pt>
                <c:pt idx="9502">
                  <c:v>206</c:v>
                </c:pt>
                <c:pt idx="9503">
                  <c:v>203</c:v>
                </c:pt>
                <c:pt idx="9504">
                  <c:v>206</c:v>
                </c:pt>
                <c:pt idx="9505">
                  <c:v>206</c:v>
                </c:pt>
                <c:pt idx="9506">
                  <c:v>209</c:v>
                </c:pt>
                <c:pt idx="9507">
                  <c:v>206</c:v>
                </c:pt>
                <c:pt idx="9508">
                  <c:v>206</c:v>
                </c:pt>
                <c:pt idx="9509">
                  <c:v>203</c:v>
                </c:pt>
                <c:pt idx="9510">
                  <c:v>200</c:v>
                </c:pt>
                <c:pt idx="9511">
                  <c:v>200</c:v>
                </c:pt>
                <c:pt idx="9512">
                  <c:v>197</c:v>
                </c:pt>
                <c:pt idx="9513">
                  <c:v>197</c:v>
                </c:pt>
                <c:pt idx="9514">
                  <c:v>194</c:v>
                </c:pt>
                <c:pt idx="9515">
                  <c:v>194</c:v>
                </c:pt>
                <c:pt idx="9516">
                  <c:v>194</c:v>
                </c:pt>
                <c:pt idx="9517">
                  <c:v>191</c:v>
                </c:pt>
                <c:pt idx="9518">
                  <c:v>191</c:v>
                </c:pt>
                <c:pt idx="9519">
                  <c:v>191</c:v>
                </c:pt>
                <c:pt idx="9520">
                  <c:v>191</c:v>
                </c:pt>
                <c:pt idx="9521">
                  <c:v>191</c:v>
                </c:pt>
                <c:pt idx="9522">
                  <c:v>191</c:v>
                </c:pt>
                <c:pt idx="9523">
                  <c:v>191</c:v>
                </c:pt>
                <c:pt idx="9524">
                  <c:v>191</c:v>
                </c:pt>
                <c:pt idx="9525">
                  <c:v>188</c:v>
                </c:pt>
                <c:pt idx="9526">
                  <c:v>188</c:v>
                </c:pt>
                <c:pt idx="9527">
                  <c:v>185</c:v>
                </c:pt>
                <c:pt idx="9528">
                  <c:v>182</c:v>
                </c:pt>
                <c:pt idx="9529">
                  <c:v>182</c:v>
                </c:pt>
                <c:pt idx="9530">
                  <c:v>179</c:v>
                </c:pt>
                <c:pt idx="9531">
                  <c:v>176</c:v>
                </c:pt>
                <c:pt idx="9532">
                  <c:v>174</c:v>
                </c:pt>
                <c:pt idx="9533">
                  <c:v>174</c:v>
                </c:pt>
                <c:pt idx="9534">
                  <c:v>174</c:v>
                </c:pt>
                <c:pt idx="9535">
                  <c:v>174</c:v>
                </c:pt>
                <c:pt idx="9536">
                  <c:v>174</c:v>
                </c:pt>
                <c:pt idx="9537">
                  <c:v>174</c:v>
                </c:pt>
                <c:pt idx="9538">
                  <c:v>171</c:v>
                </c:pt>
                <c:pt idx="9539">
                  <c:v>171</c:v>
                </c:pt>
                <c:pt idx="9540">
                  <c:v>171</c:v>
                </c:pt>
                <c:pt idx="9541">
                  <c:v>168</c:v>
                </c:pt>
                <c:pt idx="9542">
                  <c:v>168</c:v>
                </c:pt>
                <c:pt idx="9543">
                  <c:v>165</c:v>
                </c:pt>
                <c:pt idx="9544">
                  <c:v>165</c:v>
                </c:pt>
                <c:pt idx="9545">
                  <c:v>165</c:v>
                </c:pt>
                <c:pt idx="9546">
                  <c:v>165</c:v>
                </c:pt>
                <c:pt idx="9547">
                  <c:v>165</c:v>
                </c:pt>
                <c:pt idx="9548">
                  <c:v>165</c:v>
                </c:pt>
                <c:pt idx="9549">
                  <c:v>165</c:v>
                </c:pt>
                <c:pt idx="9550">
                  <c:v>165</c:v>
                </c:pt>
                <c:pt idx="9551">
                  <c:v>165</c:v>
                </c:pt>
                <c:pt idx="9552">
                  <c:v>165</c:v>
                </c:pt>
                <c:pt idx="9553">
                  <c:v>165</c:v>
                </c:pt>
                <c:pt idx="9554">
                  <c:v>165</c:v>
                </c:pt>
                <c:pt idx="9555">
                  <c:v>165</c:v>
                </c:pt>
                <c:pt idx="9556">
                  <c:v>165</c:v>
                </c:pt>
                <c:pt idx="9557">
                  <c:v>165</c:v>
                </c:pt>
                <c:pt idx="9558">
                  <c:v>165</c:v>
                </c:pt>
                <c:pt idx="9559">
                  <c:v>165</c:v>
                </c:pt>
                <c:pt idx="9560">
                  <c:v>165</c:v>
                </c:pt>
                <c:pt idx="9561">
                  <c:v>165</c:v>
                </c:pt>
                <c:pt idx="9562">
                  <c:v>165</c:v>
                </c:pt>
                <c:pt idx="9563">
                  <c:v>165</c:v>
                </c:pt>
                <c:pt idx="9564">
                  <c:v>165</c:v>
                </c:pt>
                <c:pt idx="9565">
                  <c:v>165</c:v>
                </c:pt>
                <c:pt idx="9566">
                  <c:v>165</c:v>
                </c:pt>
                <c:pt idx="9567">
                  <c:v>165</c:v>
                </c:pt>
                <c:pt idx="9568">
                  <c:v>165</c:v>
                </c:pt>
                <c:pt idx="9569">
                  <c:v>165</c:v>
                </c:pt>
                <c:pt idx="9570">
                  <c:v>165</c:v>
                </c:pt>
                <c:pt idx="9571">
                  <c:v>165</c:v>
                </c:pt>
                <c:pt idx="9572">
                  <c:v>168</c:v>
                </c:pt>
                <c:pt idx="9573">
                  <c:v>165</c:v>
                </c:pt>
                <c:pt idx="9574">
                  <c:v>168</c:v>
                </c:pt>
                <c:pt idx="9575">
                  <c:v>165</c:v>
                </c:pt>
                <c:pt idx="9576">
                  <c:v>165</c:v>
                </c:pt>
                <c:pt idx="9577">
                  <c:v>165</c:v>
                </c:pt>
                <c:pt idx="9578">
                  <c:v>165</c:v>
                </c:pt>
                <c:pt idx="9579">
                  <c:v>168</c:v>
                </c:pt>
                <c:pt idx="9580">
                  <c:v>165</c:v>
                </c:pt>
                <c:pt idx="9581">
                  <c:v>165</c:v>
                </c:pt>
                <c:pt idx="9582">
                  <c:v>165</c:v>
                </c:pt>
                <c:pt idx="9583">
                  <c:v>165</c:v>
                </c:pt>
                <c:pt idx="9584">
                  <c:v>165</c:v>
                </c:pt>
                <c:pt idx="9585">
                  <c:v>165</c:v>
                </c:pt>
                <c:pt idx="9586">
                  <c:v>165</c:v>
                </c:pt>
                <c:pt idx="9587">
                  <c:v>165</c:v>
                </c:pt>
                <c:pt idx="9588">
                  <c:v>165</c:v>
                </c:pt>
                <c:pt idx="9589">
                  <c:v>165</c:v>
                </c:pt>
                <c:pt idx="9590">
                  <c:v>168</c:v>
                </c:pt>
                <c:pt idx="9591">
                  <c:v>168</c:v>
                </c:pt>
                <c:pt idx="9592">
                  <c:v>165</c:v>
                </c:pt>
                <c:pt idx="9593">
                  <c:v>165</c:v>
                </c:pt>
                <c:pt idx="9594">
                  <c:v>165</c:v>
                </c:pt>
                <c:pt idx="9595">
                  <c:v>165</c:v>
                </c:pt>
                <c:pt idx="9596">
                  <c:v>165</c:v>
                </c:pt>
                <c:pt idx="9597">
                  <c:v>165</c:v>
                </c:pt>
                <c:pt idx="9598">
                  <c:v>165</c:v>
                </c:pt>
                <c:pt idx="9599">
                  <c:v>168</c:v>
                </c:pt>
                <c:pt idx="9600">
                  <c:v>168</c:v>
                </c:pt>
                <c:pt idx="9601">
                  <c:v>168</c:v>
                </c:pt>
                <c:pt idx="9602">
                  <c:v>168</c:v>
                </c:pt>
                <c:pt idx="9603">
                  <c:v>171</c:v>
                </c:pt>
                <c:pt idx="9604">
                  <c:v>171</c:v>
                </c:pt>
                <c:pt idx="9605">
                  <c:v>171</c:v>
                </c:pt>
                <c:pt idx="9606">
                  <c:v>171</c:v>
                </c:pt>
                <c:pt idx="9607">
                  <c:v>174</c:v>
                </c:pt>
                <c:pt idx="9608">
                  <c:v>174</c:v>
                </c:pt>
                <c:pt idx="9609">
                  <c:v>174</c:v>
                </c:pt>
                <c:pt idx="9610">
                  <c:v>174</c:v>
                </c:pt>
                <c:pt idx="9611">
                  <c:v>174</c:v>
                </c:pt>
                <c:pt idx="9612">
                  <c:v>174</c:v>
                </c:pt>
                <c:pt idx="9613">
                  <c:v>174</c:v>
                </c:pt>
                <c:pt idx="9614">
                  <c:v>171</c:v>
                </c:pt>
                <c:pt idx="9615">
                  <c:v>171</c:v>
                </c:pt>
                <c:pt idx="9616">
                  <c:v>171</c:v>
                </c:pt>
                <c:pt idx="9617">
                  <c:v>171</c:v>
                </c:pt>
                <c:pt idx="9618">
                  <c:v>171</c:v>
                </c:pt>
                <c:pt idx="9619">
                  <c:v>171</c:v>
                </c:pt>
                <c:pt idx="9620">
                  <c:v>171</c:v>
                </c:pt>
                <c:pt idx="9621">
                  <c:v>171</c:v>
                </c:pt>
                <c:pt idx="9622">
                  <c:v>171</c:v>
                </c:pt>
                <c:pt idx="9623">
                  <c:v>171</c:v>
                </c:pt>
                <c:pt idx="9624">
                  <c:v>171</c:v>
                </c:pt>
                <c:pt idx="9625">
                  <c:v>171</c:v>
                </c:pt>
                <c:pt idx="9626">
                  <c:v>171</c:v>
                </c:pt>
                <c:pt idx="9627">
                  <c:v>171</c:v>
                </c:pt>
                <c:pt idx="9628">
                  <c:v>171</c:v>
                </c:pt>
                <c:pt idx="9629">
                  <c:v>171</c:v>
                </c:pt>
                <c:pt idx="9630">
                  <c:v>171</c:v>
                </c:pt>
                <c:pt idx="9631">
                  <c:v>171</c:v>
                </c:pt>
                <c:pt idx="9632">
                  <c:v>171</c:v>
                </c:pt>
                <c:pt idx="9633">
                  <c:v>171</c:v>
                </c:pt>
                <c:pt idx="9634">
                  <c:v>171</c:v>
                </c:pt>
                <c:pt idx="9635">
                  <c:v>171</c:v>
                </c:pt>
                <c:pt idx="9636">
                  <c:v>171</c:v>
                </c:pt>
                <c:pt idx="9637">
                  <c:v>171</c:v>
                </c:pt>
                <c:pt idx="9638">
                  <c:v>171</c:v>
                </c:pt>
                <c:pt idx="9639">
                  <c:v>171</c:v>
                </c:pt>
                <c:pt idx="9640">
                  <c:v>171</c:v>
                </c:pt>
                <c:pt idx="9641">
                  <c:v>168</c:v>
                </c:pt>
                <c:pt idx="9642">
                  <c:v>168</c:v>
                </c:pt>
                <c:pt idx="9643">
                  <c:v>168</c:v>
                </c:pt>
                <c:pt idx="9644">
                  <c:v>168</c:v>
                </c:pt>
                <c:pt idx="9645">
                  <c:v>168</c:v>
                </c:pt>
                <c:pt idx="9646">
                  <c:v>168</c:v>
                </c:pt>
                <c:pt idx="9647">
                  <c:v>168</c:v>
                </c:pt>
                <c:pt idx="9648">
                  <c:v>168</c:v>
                </c:pt>
                <c:pt idx="9649">
                  <c:v>168</c:v>
                </c:pt>
                <c:pt idx="9650">
                  <c:v>168</c:v>
                </c:pt>
                <c:pt idx="9651">
                  <c:v>168</c:v>
                </c:pt>
                <c:pt idx="9652">
                  <c:v>168</c:v>
                </c:pt>
                <c:pt idx="9653">
                  <c:v>168</c:v>
                </c:pt>
                <c:pt idx="9654">
                  <c:v>168</c:v>
                </c:pt>
                <c:pt idx="9655">
                  <c:v>168</c:v>
                </c:pt>
                <c:pt idx="9656">
                  <c:v>168</c:v>
                </c:pt>
                <c:pt idx="9657">
                  <c:v>168</c:v>
                </c:pt>
                <c:pt idx="9658">
                  <c:v>165</c:v>
                </c:pt>
                <c:pt idx="9659">
                  <c:v>168</c:v>
                </c:pt>
                <c:pt idx="9660">
                  <c:v>165</c:v>
                </c:pt>
                <c:pt idx="9661">
                  <c:v>165</c:v>
                </c:pt>
                <c:pt idx="9662">
                  <c:v>165</c:v>
                </c:pt>
                <c:pt idx="9663">
                  <c:v>165</c:v>
                </c:pt>
                <c:pt idx="9664">
                  <c:v>168</c:v>
                </c:pt>
                <c:pt idx="9665">
                  <c:v>168</c:v>
                </c:pt>
                <c:pt idx="9666">
                  <c:v>168</c:v>
                </c:pt>
                <c:pt idx="9667">
                  <c:v>168</c:v>
                </c:pt>
                <c:pt idx="9668">
                  <c:v>168</c:v>
                </c:pt>
                <c:pt idx="9669">
                  <c:v>168</c:v>
                </c:pt>
                <c:pt idx="9670">
                  <c:v>168</c:v>
                </c:pt>
                <c:pt idx="9671">
                  <c:v>165</c:v>
                </c:pt>
                <c:pt idx="9672">
                  <c:v>165</c:v>
                </c:pt>
                <c:pt idx="9673">
                  <c:v>165</c:v>
                </c:pt>
                <c:pt idx="9674">
                  <c:v>165</c:v>
                </c:pt>
                <c:pt idx="9675">
                  <c:v>165</c:v>
                </c:pt>
                <c:pt idx="9676">
                  <c:v>165</c:v>
                </c:pt>
                <c:pt idx="9677">
                  <c:v>165</c:v>
                </c:pt>
                <c:pt idx="9678">
                  <c:v>165</c:v>
                </c:pt>
                <c:pt idx="9679">
                  <c:v>168</c:v>
                </c:pt>
                <c:pt idx="9680">
                  <c:v>168</c:v>
                </c:pt>
                <c:pt idx="9681">
                  <c:v>171</c:v>
                </c:pt>
                <c:pt idx="9682">
                  <c:v>171</c:v>
                </c:pt>
                <c:pt idx="9683">
                  <c:v>171</c:v>
                </c:pt>
                <c:pt idx="9684">
                  <c:v>168</c:v>
                </c:pt>
                <c:pt idx="9685">
                  <c:v>168</c:v>
                </c:pt>
                <c:pt idx="9686">
                  <c:v>168</c:v>
                </c:pt>
                <c:pt idx="9687">
                  <c:v>168</c:v>
                </c:pt>
                <c:pt idx="9688">
                  <c:v>168</c:v>
                </c:pt>
                <c:pt idx="9689">
                  <c:v>168</c:v>
                </c:pt>
                <c:pt idx="9690">
                  <c:v>165</c:v>
                </c:pt>
                <c:pt idx="9691">
                  <c:v>165</c:v>
                </c:pt>
                <c:pt idx="9692">
                  <c:v>165</c:v>
                </c:pt>
                <c:pt idx="9693">
                  <c:v>165</c:v>
                </c:pt>
                <c:pt idx="9694">
                  <c:v>168</c:v>
                </c:pt>
                <c:pt idx="9695">
                  <c:v>165</c:v>
                </c:pt>
                <c:pt idx="9696">
                  <c:v>165</c:v>
                </c:pt>
                <c:pt idx="9697">
                  <c:v>165</c:v>
                </c:pt>
                <c:pt idx="9698">
                  <c:v>165</c:v>
                </c:pt>
                <c:pt idx="9699">
                  <c:v>165</c:v>
                </c:pt>
                <c:pt idx="9700">
                  <c:v>168</c:v>
                </c:pt>
                <c:pt idx="9701">
                  <c:v>168</c:v>
                </c:pt>
                <c:pt idx="9702">
                  <c:v>165</c:v>
                </c:pt>
                <c:pt idx="9703">
                  <c:v>165</c:v>
                </c:pt>
                <c:pt idx="9704">
                  <c:v>165</c:v>
                </c:pt>
                <c:pt idx="9705">
                  <c:v>165</c:v>
                </c:pt>
                <c:pt idx="9706">
                  <c:v>168</c:v>
                </c:pt>
                <c:pt idx="9707">
                  <c:v>165</c:v>
                </c:pt>
                <c:pt idx="9708">
                  <c:v>165</c:v>
                </c:pt>
                <c:pt idx="9709">
                  <c:v>165</c:v>
                </c:pt>
                <c:pt idx="9710">
                  <c:v>165</c:v>
                </c:pt>
                <c:pt idx="9711">
                  <c:v>165</c:v>
                </c:pt>
                <c:pt idx="9712">
                  <c:v>165</c:v>
                </c:pt>
                <c:pt idx="9713">
                  <c:v>165</c:v>
                </c:pt>
                <c:pt idx="9714">
                  <c:v>165</c:v>
                </c:pt>
                <c:pt idx="9715">
                  <c:v>165</c:v>
                </c:pt>
                <c:pt idx="9716">
                  <c:v>165</c:v>
                </c:pt>
                <c:pt idx="9717">
                  <c:v>165</c:v>
                </c:pt>
                <c:pt idx="9718">
                  <c:v>165</c:v>
                </c:pt>
                <c:pt idx="9719">
                  <c:v>165</c:v>
                </c:pt>
                <c:pt idx="9720">
                  <c:v>168</c:v>
                </c:pt>
                <c:pt idx="9721">
                  <c:v>168</c:v>
                </c:pt>
                <c:pt idx="9722">
                  <c:v>171</c:v>
                </c:pt>
                <c:pt idx="9723">
                  <c:v>171</c:v>
                </c:pt>
                <c:pt idx="9724">
                  <c:v>171</c:v>
                </c:pt>
                <c:pt idx="9725">
                  <c:v>174</c:v>
                </c:pt>
                <c:pt idx="9726">
                  <c:v>174</c:v>
                </c:pt>
                <c:pt idx="9727">
                  <c:v>176</c:v>
                </c:pt>
                <c:pt idx="9728">
                  <c:v>176</c:v>
                </c:pt>
                <c:pt idx="9729">
                  <c:v>176</c:v>
                </c:pt>
                <c:pt idx="9730">
                  <c:v>174</c:v>
                </c:pt>
                <c:pt idx="9731">
                  <c:v>174</c:v>
                </c:pt>
                <c:pt idx="9732">
                  <c:v>174</c:v>
                </c:pt>
                <c:pt idx="9733">
                  <c:v>174</c:v>
                </c:pt>
                <c:pt idx="9734">
                  <c:v>174</c:v>
                </c:pt>
                <c:pt idx="9735">
                  <c:v>174</c:v>
                </c:pt>
                <c:pt idx="9736">
                  <c:v>174</c:v>
                </c:pt>
                <c:pt idx="9737">
                  <c:v>174</c:v>
                </c:pt>
                <c:pt idx="9738">
                  <c:v>174</c:v>
                </c:pt>
                <c:pt idx="9739">
                  <c:v>174</c:v>
                </c:pt>
                <c:pt idx="9740">
                  <c:v>174</c:v>
                </c:pt>
                <c:pt idx="9741">
                  <c:v>176</c:v>
                </c:pt>
                <c:pt idx="9742">
                  <c:v>174</c:v>
                </c:pt>
                <c:pt idx="9743">
                  <c:v>176</c:v>
                </c:pt>
                <c:pt idx="9744">
                  <c:v>174</c:v>
                </c:pt>
                <c:pt idx="9745">
                  <c:v>174</c:v>
                </c:pt>
                <c:pt idx="9746">
                  <c:v>174</c:v>
                </c:pt>
                <c:pt idx="9747">
                  <c:v>174</c:v>
                </c:pt>
                <c:pt idx="9748">
                  <c:v>174</c:v>
                </c:pt>
                <c:pt idx="9749">
                  <c:v>174</c:v>
                </c:pt>
                <c:pt idx="9750">
                  <c:v>174</c:v>
                </c:pt>
                <c:pt idx="9751">
                  <c:v>174</c:v>
                </c:pt>
                <c:pt idx="9752">
                  <c:v>174</c:v>
                </c:pt>
                <c:pt idx="9753">
                  <c:v>174</c:v>
                </c:pt>
                <c:pt idx="9754">
                  <c:v>174</c:v>
                </c:pt>
                <c:pt idx="9755">
                  <c:v>174</c:v>
                </c:pt>
                <c:pt idx="9756">
                  <c:v>174</c:v>
                </c:pt>
                <c:pt idx="9757">
                  <c:v>174</c:v>
                </c:pt>
                <c:pt idx="9758">
                  <c:v>174</c:v>
                </c:pt>
                <c:pt idx="9759">
                  <c:v>174</c:v>
                </c:pt>
                <c:pt idx="9760">
                  <c:v>174</c:v>
                </c:pt>
                <c:pt idx="9761">
                  <c:v>174</c:v>
                </c:pt>
                <c:pt idx="9762">
                  <c:v>174</c:v>
                </c:pt>
                <c:pt idx="9763">
                  <c:v>174</c:v>
                </c:pt>
                <c:pt idx="9764">
                  <c:v>174</c:v>
                </c:pt>
                <c:pt idx="9765">
                  <c:v>174</c:v>
                </c:pt>
                <c:pt idx="9766">
                  <c:v>174</c:v>
                </c:pt>
                <c:pt idx="9767">
                  <c:v>174</c:v>
                </c:pt>
                <c:pt idx="9768">
                  <c:v>174</c:v>
                </c:pt>
                <c:pt idx="9769">
                  <c:v>174</c:v>
                </c:pt>
                <c:pt idx="9770">
                  <c:v>174</c:v>
                </c:pt>
                <c:pt idx="9771">
                  <c:v>174</c:v>
                </c:pt>
                <c:pt idx="9772">
                  <c:v>174</c:v>
                </c:pt>
                <c:pt idx="9773">
                  <c:v>171</c:v>
                </c:pt>
                <c:pt idx="9774">
                  <c:v>171</c:v>
                </c:pt>
                <c:pt idx="9775">
                  <c:v>171</c:v>
                </c:pt>
                <c:pt idx="9776">
                  <c:v>171</c:v>
                </c:pt>
                <c:pt idx="9777">
                  <c:v>171</c:v>
                </c:pt>
                <c:pt idx="9778">
                  <c:v>171</c:v>
                </c:pt>
                <c:pt idx="9779">
                  <c:v>171</c:v>
                </c:pt>
                <c:pt idx="9780">
                  <c:v>171</c:v>
                </c:pt>
                <c:pt idx="9781">
                  <c:v>171</c:v>
                </c:pt>
                <c:pt idx="9782">
                  <c:v>171</c:v>
                </c:pt>
                <c:pt idx="9783">
                  <c:v>171</c:v>
                </c:pt>
                <c:pt idx="9784">
                  <c:v>171</c:v>
                </c:pt>
                <c:pt idx="9785">
                  <c:v>171</c:v>
                </c:pt>
                <c:pt idx="9786">
                  <c:v>171</c:v>
                </c:pt>
                <c:pt idx="9787">
                  <c:v>171</c:v>
                </c:pt>
                <c:pt idx="9788">
                  <c:v>174</c:v>
                </c:pt>
                <c:pt idx="9789">
                  <c:v>174</c:v>
                </c:pt>
                <c:pt idx="9790">
                  <c:v>174</c:v>
                </c:pt>
                <c:pt idx="9791">
                  <c:v>174</c:v>
                </c:pt>
                <c:pt idx="9792">
                  <c:v>174</c:v>
                </c:pt>
                <c:pt idx="9793">
                  <c:v>174</c:v>
                </c:pt>
                <c:pt idx="9794">
                  <c:v>174</c:v>
                </c:pt>
                <c:pt idx="9795">
                  <c:v>174</c:v>
                </c:pt>
                <c:pt idx="9796">
                  <c:v>174</c:v>
                </c:pt>
                <c:pt idx="9797">
                  <c:v>174</c:v>
                </c:pt>
                <c:pt idx="9798">
                  <c:v>174</c:v>
                </c:pt>
                <c:pt idx="9799">
                  <c:v>174</c:v>
                </c:pt>
                <c:pt idx="9800">
                  <c:v>174</c:v>
                </c:pt>
                <c:pt idx="9801">
                  <c:v>174</c:v>
                </c:pt>
                <c:pt idx="9802">
                  <c:v>174</c:v>
                </c:pt>
                <c:pt idx="9803">
                  <c:v>174</c:v>
                </c:pt>
                <c:pt idx="9804">
                  <c:v>174</c:v>
                </c:pt>
                <c:pt idx="9805">
                  <c:v>174</c:v>
                </c:pt>
                <c:pt idx="9806">
                  <c:v>174</c:v>
                </c:pt>
                <c:pt idx="9807">
                  <c:v>174</c:v>
                </c:pt>
                <c:pt idx="9808">
                  <c:v>174</c:v>
                </c:pt>
                <c:pt idx="9809">
                  <c:v>174</c:v>
                </c:pt>
                <c:pt idx="9810">
                  <c:v>174</c:v>
                </c:pt>
                <c:pt idx="9811">
                  <c:v>174</c:v>
                </c:pt>
                <c:pt idx="9812">
                  <c:v>174</c:v>
                </c:pt>
                <c:pt idx="9813">
                  <c:v>174</c:v>
                </c:pt>
                <c:pt idx="9814">
                  <c:v>174</c:v>
                </c:pt>
                <c:pt idx="9815">
                  <c:v>171</c:v>
                </c:pt>
                <c:pt idx="9816">
                  <c:v>171</c:v>
                </c:pt>
                <c:pt idx="9817">
                  <c:v>174</c:v>
                </c:pt>
                <c:pt idx="9818">
                  <c:v>174</c:v>
                </c:pt>
                <c:pt idx="9819">
                  <c:v>171</c:v>
                </c:pt>
                <c:pt idx="9820">
                  <c:v>171</c:v>
                </c:pt>
                <c:pt idx="9821">
                  <c:v>171</c:v>
                </c:pt>
                <c:pt idx="9822">
                  <c:v>171</c:v>
                </c:pt>
                <c:pt idx="9823">
                  <c:v>171</c:v>
                </c:pt>
                <c:pt idx="9824">
                  <c:v>171</c:v>
                </c:pt>
                <c:pt idx="9825">
                  <c:v>171</c:v>
                </c:pt>
                <c:pt idx="9826">
                  <c:v>171</c:v>
                </c:pt>
                <c:pt idx="9827">
                  <c:v>171</c:v>
                </c:pt>
                <c:pt idx="9828">
                  <c:v>171</c:v>
                </c:pt>
                <c:pt idx="9829">
                  <c:v>171</c:v>
                </c:pt>
                <c:pt idx="9830">
                  <c:v>171</c:v>
                </c:pt>
                <c:pt idx="9831">
                  <c:v>171</c:v>
                </c:pt>
                <c:pt idx="9832">
                  <c:v>171</c:v>
                </c:pt>
                <c:pt idx="9833">
                  <c:v>171</c:v>
                </c:pt>
                <c:pt idx="9834">
                  <c:v>171</c:v>
                </c:pt>
                <c:pt idx="9835">
                  <c:v>171</c:v>
                </c:pt>
                <c:pt idx="9836">
                  <c:v>171</c:v>
                </c:pt>
                <c:pt idx="9837">
                  <c:v>171</c:v>
                </c:pt>
                <c:pt idx="9838">
                  <c:v>171</c:v>
                </c:pt>
                <c:pt idx="9839">
                  <c:v>171</c:v>
                </c:pt>
                <c:pt idx="9840">
                  <c:v>168</c:v>
                </c:pt>
                <c:pt idx="9841">
                  <c:v>168</c:v>
                </c:pt>
                <c:pt idx="9842">
                  <c:v>168</c:v>
                </c:pt>
                <c:pt idx="9843">
                  <c:v>168</c:v>
                </c:pt>
                <c:pt idx="9844">
                  <c:v>168</c:v>
                </c:pt>
                <c:pt idx="9845">
                  <c:v>168</c:v>
                </c:pt>
                <c:pt idx="9846">
                  <c:v>168</c:v>
                </c:pt>
                <c:pt idx="9847">
                  <c:v>168</c:v>
                </c:pt>
                <c:pt idx="9848">
                  <c:v>168</c:v>
                </c:pt>
                <c:pt idx="9849">
                  <c:v>168</c:v>
                </c:pt>
                <c:pt idx="9850">
                  <c:v>168</c:v>
                </c:pt>
                <c:pt idx="9851">
                  <c:v>168</c:v>
                </c:pt>
                <c:pt idx="9852">
                  <c:v>168</c:v>
                </c:pt>
                <c:pt idx="9853">
                  <c:v>165</c:v>
                </c:pt>
                <c:pt idx="9854">
                  <c:v>165</c:v>
                </c:pt>
                <c:pt idx="9855">
                  <c:v>163</c:v>
                </c:pt>
                <c:pt idx="9856">
                  <c:v>163</c:v>
                </c:pt>
                <c:pt idx="9857">
                  <c:v>165</c:v>
                </c:pt>
                <c:pt idx="9858">
                  <c:v>165</c:v>
                </c:pt>
                <c:pt idx="9859">
                  <c:v>165</c:v>
                </c:pt>
                <c:pt idx="9860">
                  <c:v>165</c:v>
                </c:pt>
                <c:pt idx="9861">
                  <c:v>165</c:v>
                </c:pt>
                <c:pt idx="9862">
                  <c:v>165</c:v>
                </c:pt>
                <c:pt idx="9863">
                  <c:v>165</c:v>
                </c:pt>
                <c:pt idx="9864">
                  <c:v>163</c:v>
                </c:pt>
                <c:pt idx="9865">
                  <c:v>163</c:v>
                </c:pt>
                <c:pt idx="9866">
                  <c:v>163</c:v>
                </c:pt>
                <c:pt idx="9867">
                  <c:v>163</c:v>
                </c:pt>
                <c:pt idx="9868">
                  <c:v>163</c:v>
                </c:pt>
                <c:pt idx="9869">
                  <c:v>165</c:v>
                </c:pt>
                <c:pt idx="9870">
                  <c:v>165</c:v>
                </c:pt>
                <c:pt idx="9871">
                  <c:v>165</c:v>
                </c:pt>
                <c:pt idx="9872">
                  <c:v>165</c:v>
                </c:pt>
                <c:pt idx="9873">
                  <c:v>165</c:v>
                </c:pt>
                <c:pt idx="9874">
                  <c:v>168</c:v>
                </c:pt>
                <c:pt idx="9875">
                  <c:v>171</c:v>
                </c:pt>
                <c:pt idx="9876">
                  <c:v>176</c:v>
                </c:pt>
                <c:pt idx="9877">
                  <c:v>191</c:v>
                </c:pt>
                <c:pt idx="9878">
                  <c:v>209</c:v>
                </c:pt>
                <c:pt idx="9879">
                  <c:v>228</c:v>
                </c:pt>
                <c:pt idx="9880">
                  <c:v>245</c:v>
                </c:pt>
                <c:pt idx="9881">
                  <c:v>249</c:v>
                </c:pt>
                <c:pt idx="9882">
                  <c:v>245</c:v>
                </c:pt>
                <c:pt idx="9883">
                  <c:v>242</c:v>
                </c:pt>
                <c:pt idx="9884">
                  <c:v>249</c:v>
                </c:pt>
                <c:pt idx="9885">
                  <c:v>256</c:v>
                </c:pt>
                <c:pt idx="9886">
                  <c:v>259</c:v>
                </c:pt>
                <c:pt idx="9887">
                  <c:v>259</c:v>
                </c:pt>
                <c:pt idx="9888">
                  <c:v>259</c:v>
                </c:pt>
                <c:pt idx="9889">
                  <c:v>270</c:v>
                </c:pt>
                <c:pt idx="9890">
                  <c:v>284</c:v>
                </c:pt>
                <c:pt idx="9891">
                  <c:v>300</c:v>
                </c:pt>
                <c:pt idx="9892">
                  <c:v>303</c:v>
                </c:pt>
                <c:pt idx="9893">
                  <c:v>292</c:v>
                </c:pt>
                <c:pt idx="9894">
                  <c:v>284</c:v>
                </c:pt>
                <c:pt idx="9895">
                  <c:v>277</c:v>
                </c:pt>
                <c:pt idx="9896">
                  <c:v>277</c:v>
                </c:pt>
                <c:pt idx="9897">
                  <c:v>277</c:v>
                </c:pt>
                <c:pt idx="9898">
                  <c:v>277</c:v>
                </c:pt>
                <c:pt idx="9899">
                  <c:v>273</c:v>
                </c:pt>
                <c:pt idx="9900">
                  <c:v>270</c:v>
                </c:pt>
                <c:pt idx="9901">
                  <c:v>270</c:v>
                </c:pt>
                <c:pt idx="9902">
                  <c:v>273</c:v>
                </c:pt>
                <c:pt idx="9903">
                  <c:v>281</c:v>
                </c:pt>
                <c:pt idx="9904">
                  <c:v>288</c:v>
                </c:pt>
                <c:pt idx="9905">
                  <c:v>288</c:v>
                </c:pt>
                <c:pt idx="9906">
                  <c:v>288</c:v>
                </c:pt>
                <c:pt idx="9907">
                  <c:v>284</c:v>
                </c:pt>
                <c:pt idx="9908">
                  <c:v>277</c:v>
                </c:pt>
                <c:pt idx="9909">
                  <c:v>273</c:v>
                </c:pt>
                <c:pt idx="9910">
                  <c:v>266</c:v>
                </c:pt>
                <c:pt idx="9911">
                  <c:v>259</c:v>
                </c:pt>
                <c:pt idx="9912">
                  <c:v>256</c:v>
                </c:pt>
                <c:pt idx="9913">
                  <c:v>252</c:v>
                </c:pt>
                <c:pt idx="9914">
                  <c:v>249</c:v>
                </c:pt>
                <c:pt idx="9915">
                  <c:v>249</c:v>
                </c:pt>
                <c:pt idx="9916">
                  <c:v>245</c:v>
                </c:pt>
                <c:pt idx="9917">
                  <c:v>245</c:v>
                </c:pt>
                <c:pt idx="9918">
                  <c:v>242</c:v>
                </c:pt>
                <c:pt idx="9919">
                  <c:v>242</c:v>
                </c:pt>
                <c:pt idx="9920">
                  <c:v>242</c:v>
                </c:pt>
                <c:pt idx="9921">
                  <c:v>238</c:v>
                </c:pt>
                <c:pt idx="9922">
                  <c:v>238</c:v>
                </c:pt>
                <c:pt idx="9923">
                  <c:v>235</c:v>
                </c:pt>
                <c:pt idx="9924">
                  <c:v>235</c:v>
                </c:pt>
                <c:pt idx="9925">
                  <c:v>235</c:v>
                </c:pt>
                <c:pt idx="9926">
                  <c:v>235</c:v>
                </c:pt>
                <c:pt idx="9927">
                  <c:v>235</c:v>
                </c:pt>
                <c:pt idx="9928">
                  <c:v>235</c:v>
                </c:pt>
                <c:pt idx="9929">
                  <c:v>235</c:v>
                </c:pt>
                <c:pt idx="9930">
                  <c:v>238</c:v>
                </c:pt>
                <c:pt idx="9931">
                  <c:v>238</c:v>
                </c:pt>
                <c:pt idx="9932">
                  <c:v>245</c:v>
                </c:pt>
                <c:pt idx="9933">
                  <c:v>252</c:v>
                </c:pt>
                <c:pt idx="9934">
                  <c:v>263</c:v>
                </c:pt>
                <c:pt idx="9935">
                  <c:v>273</c:v>
                </c:pt>
                <c:pt idx="9936">
                  <c:v>284</c:v>
                </c:pt>
                <c:pt idx="9937">
                  <c:v>292</c:v>
                </c:pt>
                <c:pt idx="9938">
                  <c:v>296</c:v>
                </c:pt>
                <c:pt idx="9939">
                  <c:v>300</c:v>
                </c:pt>
                <c:pt idx="9940">
                  <c:v>303</c:v>
                </c:pt>
                <c:pt idx="9941">
                  <c:v>303</c:v>
                </c:pt>
                <c:pt idx="9942">
                  <c:v>307</c:v>
                </c:pt>
                <c:pt idx="9943">
                  <c:v>307</c:v>
                </c:pt>
                <c:pt idx="9944">
                  <c:v>303</c:v>
                </c:pt>
                <c:pt idx="9945">
                  <c:v>303</c:v>
                </c:pt>
                <c:pt idx="9946">
                  <c:v>303</c:v>
                </c:pt>
                <c:pt idx="9947">
                  <c:v>303</c:v>
                </c:pt>
                <c:pt idx="9948">
                  <c:v>303</c:v>
                </c:pt>
                <c:pt idx="9949">
                  <c:v>303</c:v>
                </c:pt>
                <c:pt idx="9950">
                  <c:v>303</c:v>
                </c:pt>
                <c:pt idx="9951">
                  <c:v>303</c:v>
                </c:pt>
                <c:pt idx="9952">
                  <c:v>303</c:v>
                </c:pt>
                <c:pt idx="9953">
                  <c:v>303</c:v>
                </c:pt>
                <c:pt idx="9954">
                  <c:v>300</c:v>
                </c:pt>
                <c:pt idx="9955">
                  <c:v>300</c:v>
                </c:pt>
                <c:pt idx="9956">
                  <c:v>296</c:v>
                </c:pt>
                <c:pt idx="9957">
                  <c:v>292</c:v>
                </c:pt>
                <c:pt idx="9958">
                  <c:v>292</c:v>
                </c:pt>
                <c:pt idx="9959">
                  <c:v>288</c:v>
                </c:pt>
                <c:pt idx="9960">
                  <c:v>284</c:v>
                </c:pt>
                <c:pt idx="9961">
                  <c:v>284</c:v>
                </c:pt>
                <c:pt idx="9962">
                  <c:v>281</c:v>
                </c:pt>
                <c:pt idx="9963">
                  <c:v>277</c:v>
                </c:pt>
                <c:pt idx="9964">
                  <c:v>277</c:v>
                </c:pt>
                <c:pt idx="9965">
                  <c:v>277</c:v>
                </c:pt>
                <c:pt idx="9966">
                  <c:v>281</c:v>
                </c:pt>
                <c:pt idx="9967">
                  <c:v>284</c:v>
                </c:pt>
                <c:pt idx="9968">
                  <c:v>288</c:v>
                </c:pt>
                <c:pt idx="9969">
                  <c:v>292</c:v>
                </c:pt>
                <c:pt idx="9970">
                  <c:v>300</c:v>
                </c:pt>
                <c:pt idx="9971">
                  <c:v>303</c:v>
                </c:pt>
                <c:pt idx="9972">
                  <c:v>307</c:v>
                </c:pt>
                <c:pt idx="9973">
                  <c:v>311</c:v>
                </c:pt>
                <c:pt idx="9974">
                  <c:v>311</c:v>
                </c:pt>
                <c:pt idx="9975">
                  <c:v>311</c:v>
                </c:pt>
                <c:pt idx="9976">
                  <c:v>311</c:v>
                </c:pt>
                <c:pt idx="9977">
                  <c:v>307</c:v>
                </c:pt>
                <c:pt idx="9978">
                  <c:v>307</c:v>
                </c:pt>
                <c:pt idx="9979">
                  <c:v>307</c:v>
                </c:pt>
                <c:pt idx="9980">
                  <c:v>303</c:v>
                </c:pt>
                <c:pt idx="9981">
                  <c:v>300</c:v>
                </c:pt>
                <c:pt idx="9982">
                  <c:v>296</c:v>
                </c:pt>
                <c:pt idx="9983">
                  <c:v>292</c:v>
                </c:pt>
                <c:pt idx="9984">
                  <c:v>288</c:v>
                </c:pt>
                <c:pt idx="9985">
                  <c:v>284</c:v>
                </c:pt>
                <c:pt idx="9986">
                  <c:v>281</c:v>
                </c:pt>
                <c:pt idx="9987">
                  <c:v>277</c:v>
                </c:pt>
                <c:pt idx="9988">
                  <c:v>273</c:v>
                </c:pt>
                <c:pt idx="9989">
                  <c:v>266</c:v>
                </c:pt>
                <c:pt idx="9990">
                  <c:v>263</c:v>
                </c:pt>
                <c:pt idx="9991">
                  <c:v>259</c:v>
                </c:pt>
                <c:pt idx="9992">
                  <c:v>252</c:v>
                </c:pt>
                <c:pt idx="9993">
                  <c:v>252</c:v>
                </c:pt>
                <c:pt idx="9994">
                  <c:v>249</c:v>
                </c:pt>
                <c:pt idx="9995">
                  <c:v>245</c:v>
                </c:pt>
                <c:pt idx="9996">
                  <c:v>242</c:v>
                </c:pt>
                <c:pt idx="9997">
                  <c:v>238</c:v>
                </c:pt>
                <c:pt idx="9998">
                  <c:v>235</c:v>
                </c:pt>
                <c:pt idx="9999">
                  <c:v>232</c:v>
                </c:pt>
                <c:pt idx="10000">
                  <c:v>228</c:v>
                </c:pt>
                <c:pt idx="10001">
                  <c:v>225</c:v>
                </c:pt>
                <c:pt idx="10002">
                  <c:v>222</c:v>
                </c:pt>
                <c:pt idx="10003">
                  <c:v>219</c:v>
                </c:pt>
                <c:pt idx="10004">
                  <c:v>219</c:v>
                </c:pt>
                <c:pt idx="10005">
                  <c:v>216</c:v>
                </c:pt>
                <c:pt idx="10006">
                  <c:v>216</c:v>
                </c:pt>
                <c:pt idx="10007">
                  <c:v>219</c:v>
                </c:pt>
                <c:pt idx="10008">
                  <c:v>228</c:v>
                </c:pt>
                <c:pt idx="10009">
                  <c:v>235</c:v>
                </c:pt>
                <c:pt idx="10010">
                  <c:v>242</c:v>
                </c:pt>
                <c:pt idx="10011">
                  <c:v>245</c:v>
                </c:pt>
                <c:pt idx="10012">
                  <c:v>242</c:v>
                </c:pt>
                <c:pt idx="10013">
                  <c:v>238</c:v>
                </c:pt>
                <c:pt idx="10014">
                  <c:v>232</c:v>
                </c:pt>
                <c:pt idx="10015">
                  <c:v>225</c:v>
                </c:pt>
                <c:pt idx="10016">
                  <c:v>222</c:v>
                </c:pt>
                <c:pt idx="10018">
                  <c:v>219</c:v>
                </c:pt>
                <c:pt idx="10019">
                  <c:v>216</c:v>
                </c:pt>
                <c:pt idx="10020">
                  <c:v>216</c:v>
                </c:pt>
                <c:pt idx="10022">
                  <c:v>216</c:v>
                </c:pt>
                <c:pt idx="10023">
                  <c:v>216</c:v>
                </c:pt>
                <c:pt idx="10024">
                  <c:v>216</c:v>
                </c:pt>
                <c:pt idx="10025">
                  <c:v>219</c:v>
                </c:pt>
                <c:pt idx="10026">
                  <c:v>225</c:v>
                </c:pt>
                <c:pt idx="10027">
                  <c:v>232</c:v>
                </c:pt>
                <c:pt idx="10028">
                  <c:v>256</c:v>
                </c:pt>
                <c:pt idx="10029">
                  <c:v>288</c:v>
                </c:pt>
                <c:pt idx="10030">
                  <c:v>311</c:v>
                </c:pt>
                <c:pt idx="10032">
                  <c:v>319</c:v>
                </c:pt>
                <c:pt idx="10033">
                  <c:v>315</c:v>
                </c:pt>
                <c:pt idx="10034">
                  <c:v>311</c:v>
                </c:pt>
                <c:pt idx="10035">
                  <c:v>311</c:v>
                </c:pt>
                <c:pt idx="10036">
                  <c:v>315</c:v>
                </c:pt>
                <c:pt idx="10037">
                  <c:v>315</c:v>
                </c:pt>
                <c:pt idx="10038">
                  <c:v>331</c:v>
                </c:pt>
                <c:pt idx="10039">
                  <c:v>395</c:v>
                </c:pt>
                <c:pt idx="10040">
                  <c:v>516</c:v>
                </c:pt>
                <c:pt idx="10041">
                  <c:v>655</c:v>
                </c:pt>
                <c:pt idx="10042">
                  <c:v>768</c:v>
                </c:pt>
                <c:pt idx="10043">
                  <c:v>841</c:v>
                </c:pt>
                <c:pt idx="10044">
                  <c:v>897</c:v>
                </c:pt>
                <c:pt idx="10045">
                  <c:v>919</c:v>
                </c:pt>
                <c:pt idx="10046">
                  <c:v>926</c:v>
                </c:pt>
                <c:pt idx="10047">
                  <c:v>919</c:v>
                </c:pt>
                <c:pt idx="10048">
                  <c:v>904</c:v>
                </c:pt>
                <c:pt idx="10049">
                  <c:v>883</c:v>
                </c:pt>
                <c:pt idx="10050">
                  <c:v>862</c:v>
                </c:pt>
                <c:pt idx="10051">
                  <c:v>841</c:v>
                </c:pt>
                <c:pt idx="10052">
                  <c:v>814</c:v>
                </c:pt>
                <c:pt idx="10053">
                  <c:v>794</c:v>
                </c:pt>
                <c:pt idx="10054">
                  <c:v>774</c:v>
                </c:pt>
                <c:pt idx="10055">
                  <c:v>761</c:v>
                </c:pt>
                <c:pt idx="10056">
                  <c:v>742</c:v>
                </c:pt>
                <c:pt idx="10057">
                  <c:v>729</c:v>
                </c:pt>
                <c:pt idx="10058">
                  <c:v>717</c:v>
                </c:pt>
                <c:pt idx="10059">
                  <c:v>704</c:v>
                </c:pt>
                <c:pt idx="10060">
                  <c:v>692</c:v>
                </c:pt>
                <c:pt idx="10061">
                  <c:v>686</c:v>
                </c:pt>
                <c:pt idx="10062">
                  <c:v>679</c:v>
                </c:pt>
                <c:pt idx="10063">
                  <c:v>673</c:v>
                </c:pt>
                <c:pt idx="10064">
                  <c:v>667</c:v>
                </c:pt>
                <c:pt idx="10065">
                  <c:v>661</c:v>
                </c:pt>
                <c:pt idx="10066">
                  <c:v>661</c:v>
                </c:pt>
                <c:pt idx="10067">
                  <c:v>661</c:v>
                </c:pt>
                <c:pt idx="10068">
                  <c:v>667</c:v>
                </c:pt>
                <c:pt idx="10069">
                  <c:v>673</c:v>
                </c:pt>
                <c:pt idx="10070">
                  <c:v>679</c:v>
                </c:pt>
                <c:pt idx="10071">
                  <c:v>679</c:v>
                </c:pt>
                <c:pt idx="10072">
                  <c:v>686</c:v>
                </c:pt>
                <c:pt idx="10074">
                  <c:v>686</c:v>
                </c:pt>
                <c:pt idx="10075">
                  <c:v>686</c:v>
                </c:pt>
                <c:pt idx="10076">
                  <c:v>686</c:v>
                </c:pt>
                <c:pt idx="10077">
                  <c:v>686</c:v>
                </c:pt>
                <c:pt idx="10078">
                  <c:v>686</c:v>
                </c:pt>
                <c:pt idx="10079">
                  <c:v>679</c:v>
                </c:pt>
                <c:pt idx="10080">
                  <c:v>667</c:v>
                </c:pt>
                <c:pt idx="10081">
                  <c:v>661</c:v>
                </c:pt>
                <c:pt idx="10082">
                  <c:v>655</c:v>
                </c:pt>
                <c:pt idx="10083">
                  <c:v>649</c:v>
                </c:pt>
                <c:pt idx="10084">
                  <c:v>638</c:v>
                </c:pt>
                <c:pt idx="10085">
                  <c:v>626</c:v>
                </c:pt>
                <c:pt idx="10086">
                  <c:v>614</c:v>
                </c:pt>
                <c:pt idx="10087">
                  <c:v>603</c:v>
                </c:pt>
                <c:pt idx="10088">
                  <c:v>592</c:v>
                </c:pt>
                <c:pt idx="10089">
                  <c:v>581</c:v>
                </c:pt>
                <c:pt idx="10090">
                  <c:v>569</c:v>
                </c:pt>
                <c:pt idx="10091">
                  <c:v>553</c:v>
                </c:pt>
                <c:pt idx="10092">
                  <c:v>537</c:v>
                </c:pt>
                <c:pt idx="10093">
                  <c:v>521</c:v>
                </c:pt>
                <c:pt idx="10094">
                  <c:v>511</c:v>
                </c:pt>
                <c:pt idx="10095">
                  <c:v>495</c:v>
                </c:pt>
                <c:pt idx="10096">
                  <c:v>485</c:v>
                </c:pt>
                <c:pt idx="10097">
                  <c:v>470</c:v>
                </c:pt>
                <c:pt idx="10099">
                  <c:v>456</c:v>
                </c:pt>
                <c:pt idx="10100">
                  <c:v>446</c:v>
                </c:pt>
                <c:pt idx="10101">
                  <c:v>436</c:v>
                </c:pt>
                <c:pt idx="10102">
                  <c:v>427</c:v>
                </c:pt>
                <c:pt idx="10103">
                  <c:v>418</c:v>
                </c:pt>
                <c:pt idx="10104">
                  <c:v>409</c:v>
                </c:pt>
                <c:pt idx="10105">
                  <c:v>413</c:v>
                </c:pt>
                <c:pt idx="10106">
                  <c:v>427</c:v>
                </c:pt>
                <c:pt idx="10107">
                  <c:v>441</c:v>
                </c:pt>
                <c:pt idx="10108">
                  <c:v>436</c:v>
                </c:pt>
                <c:pt idx="10109">
                  <c:v>436</c:v>
                </c:pt>
                <c:pt idx="10110">
                  <c:v>436</c:v>
                </c:pt>
                <c:pt idx="10111">
                  <c:v>460</c:v>
                </c:pt>
                <c:pt idx="10112">
                  <c:v>490</c:v>
                </c:pt>
                <c:pt idx="10113">
                  <c:v>521</c:v>
                </c:pt>
                <c:pt idx="10114">
                  <c:v>581</c:v>
                </c:pt>
                <c:pt idx="10115">
                  <c:v>673</c:v>
                </c:pt>
                <c:pt idx="10116">
                  <c:v>735</c:v>
                </c:pt>
                <c:pt idx="10117">
                  <c:v>768</c:v>
                </c:pt>
                <c:pt idx="10118">
                  <c:v>774</c:v>
                </c:pt>
                <c:pt idx="10119">
                  <c:v>801</c:v>
                </c:pt>
                <c:pt idx="10120">
                  <c:v>848</c:v>
                </c:pt>
                <c:pt idx="10121">
                  <c:v>897</c:v>
                </c:pt>
                <c:pt idx="10122">
                  <c:v>926</c:v>
                </c:pt>
                <c:pt idx="10123">
                  <c:v>940</c:v>
                </c:pt>
                <c:pt idx="10124">
                  <c:v>933</c:v>
                </c:pt>
                <c:pt idx="10125">
                  <c:v>919</c:v>
                </c:pt>
                <c:pt idx="10126">
                  <c:v>904</c:v>
                </c:pt>
                <c:pt idx="10127">
                  <c:v>876</c:v>
                </c:pt>
                <c:pt idx="10128">
                  <c:v>869</c:v>
                </c:pt>
                <c:pt idx="10129">
                  <c:v>876</c:v>
                </c:pt>
                <c:pt idx="10130">
                  <c:v>876</c:v>
                </c:pt>
                <c:pt idx="10131">
                  <c:v>862</c:v>
                </c:pt>
                <c:pt idx="10132">
                  <c:v>841</c:v>
                </c:pt>
                <c:pt idx="10133">
                  <c:v>814</c:v>
                </c:pt>
                <c:pt idx="10134">
                  <c:v>801</c:v>
                </c:pt>
                <c:pt idx="10135">
                  <c:v>794</c:v>
                </c:pt>
                <c:pt idx="10136">
                  <c:v>787</c:v>
                </c:pt>
                <c:pt idx="10137">
                  <c:v>787</c:v>
                </c:pt>
                <c:pt idx="10138">
                  <c:v>787</c:v>
                </c:pt>
                <c:pt idx="10140">
                  <c:v>794</c:v>
                </c:pt>
                <c:pt idx="10141">
                  <c:v>794</c:v>
                </c:pt>
                <c:pt idx="10142">
                  <c:v>807</c:v>
                </c:pt>
                <c:pt idx="10143">
                  <c:v>828</c:v>
                </c:pt>
                <c:pt idx="10144">
                  <c:v>855</c:v>
                </c:pt>
                <c:pt idx="10145">
                  <c:v>869</c:v>
                </c:pt>
                <c:pt idx="10146">
                  <c:v>883</c:v>
                </c:pt>
                <c:pt idx="10147">
                  <c:v>890</c:v>
                </c:pt>
                <c:pt idx="10148">
                  <c:v>911</c:v>
                </c:pt>
                <c:pt idx="10149">
                  <c:v>955</c:v>
                </c:pt>
                <c:pt idx="10150">
                  <c:v>1000</c:v>
                </c:pt>
                <c:pt idx="10151">
                  <c:v>1010</c:v>
                </c:pt>
                <c:pt idx="10152">
                  <c:v>1010</c:v>
                </c:pt>
                <c:pt idx="10153">
                  <c:v>1020</c:v>
                </c:pt>
                <c:pt idx="10154">
                  <c:v>1020</c:v>
                </c:pt>
                <c:pt idx="10156">
                  <c:v>1040</c:v>
                </c:pt>
                <c:pt idx="10157">
                  <c:v>1050</c:v>
                </c:pt>
                <c:pt idx="10158">
                  <c:v>1080</c:v>
                </c:pt>
                <c:pt idx="10159">
                  <c:v>1130</c:v>
                </c:pt>
                <c:pt idx="10160">
                  <c:v>1160</c:v>
                </c:pt>
                <c:pt idx="10161">
                  <c:v>1180</c:v>
                </c:pt>
                <c:pt idx="10162">
                  <c:v>1210</c:v>
                </c:pt>
                <c:pt idx="10163">
                  <c:v>1230</c:v>
                </c:pt>
                <c:pt idx="10164">
                  <c:v>1270</c:v>
                </c:pt>
                <c:pt idx="10165">
                  <c:v>1320</c:v>
                </c:pt>
                <c:pt idx="10166">
                  <c:v>1360</c:v>
                </c:pt>
                <c:pt idx="10167">
                  <c:v>1390</c:v>
                </c:pt>
                <c:pt idx="10168">
                  <c:v>1420</c:v>
                </c:pt>
                <c:pt idx="10169">
                  <c:v>1450</c:v>
                </c:pt>
                <c:pt idx="10170">
                  <c:v>1480</c:v>
                </c:pt>
                <c:pt idx="10171">
                  <c:v>1520</c:v>
                </c:pt>
                <c:pt idx="10172">
                  <c:v>1550</c:v>
                </c:pt>
                <c:pt idx="10173">
                  <c:v>1570</c:v>
                </c:pt>
                <c:pt idx="10174">
                  <c:v>1590</c:v>
                </c:pt>
                <c:pt idx="10175">
                  <c:v>1630</c:v>
                </c:pt>
                <c:pt idx="10176">
                  <c:v>1670</c:v>
                </c:pt>
                <c:pt idx="10177">
                  <c:v>1720</c:v>
                </c:pt>
                <c:pt idx="10178">
                  <c:v>1780</c:v>
                </c:pt>
                <c:pt idx="10179">
                  <c:v>1830</c:v>
                </c:pt>
                <c:pt idx="10180">
                  <c:v>1870</c:v>
                </c:pt>
                <c:pt idx="10181">
                  <c:v>1910</c:v>
                </c:pt>
                <c:pt idx="10182">
                  <c:v>1950</c:v>
                </c:pt>
                <c:pt idx="10183">
                  <c:v>2000</c:v>
                </c:pt>
                <c:pt idx="10184">
                  <c:v>2050</c:v>
                </c:pt>
                <c:pt idx="10185">
                  <c:v>2120</c:v>
                </c:pt>
                <c:pt idx="10186">
                  <c:v>2190</c:v>
                </c:pt>
                <c:pt idx="10187">
                  <c:v>2240</c:v>
                </c:pt>
                <c:pt idx="10188">
                  <c:v>2290</c:v>
                </c:pt>
                <c:pt idx="10189">
                  <c:v>2310</c:v>
                </c:pt>
                <c:pt idx="10190">
                  <c:v>2330</c:v>
                </c:pt>
                <c:pt idx="10191">
                  <c:v>2330</c:v>
                </c:pt>
                <c:pt idx="10192">
                  <c:v>2350</c:v>
                </c:pt>
                <c:pt idx="10193">
                  <c:v>2340</c:v>
                </c:pt>
                <c:pt idx="10194">
                  <c:v>2350</c:v>
                </c:pt>
                <c:pt idx="10195">
                  <c:v>2350</c:v>
                </c:pt>
                <c:pt idx="10196">
                  <c:v>2360</c:v>
                </c:pt>
                <c:pt idx="10197">
                  <c:v>2370</c:v>
                </c:pt>
                <c:pt idx="10198">
                  <c:v>2370</c:v>
                </c:pt>
                <c:pt idx="10199">
                  <c:v>2360</c:v>
                </c:pt>
                <c:pt idx="10200">
                  <c:v>2360</c:v>
                </c:pt>
                <c:pt idx="10201">
                  <c:v>2360</c:v>
                </c:pt>
                <c:pt idx="10202">
                  <c:v>2360</c:v>
                </c:pt>
                <c:pt idx="10203">
                  <c:v>2360</c:v>
                </c:pt>
                <c:pt idx="10204">
                  <c:v>2360</c:v>
                </c:pt>
                <c:pt idx="10205">
                  <c:v>2350</c:v>
                </c:pt>
                <c:pt idx="10206">
                  <c:v>2350</c:v>
                </c:pt>
                <c:pt idx="10207">
                  <c:v>2370</c:v>
                </c:pt>
                <c:pt idx="10208">
                  <c:v>2380</c:v>
                </c:pt>
                <c:pt idx="10209">
                  <c:v>2380</c:v>
                </c:pt>
                <c:pt idx="10210">
                  <c:v>2370</c:v>
                </c:pt>
                <c:pt idx="10211">
                  <c:v>2360</c:v>
                </c:pt>
                <c:pt idx="10212">
                  <c:v>2360</c:v>
                </c:pt>
                <c:pt idx="10213">
                  <c:v>2350</c:v>
                </c:pt>
                <c:pt idx="10214">
                  <c:v>2360</c:v>
                </c:pt>
                <c:pt idx="10215">
                  <c:v>2360</c:v>
                </c:pt>
                <c:pt idx="10216">
                  <c:v>2350</c:v>
                </c:pt>
                <c:pt idx="10217">
                  <c:v>2360</c:v>
                </c:pt>
                <c:pt idx="10219">
                  <c:v>2350</c:v>
                </c:pt>
                <c:pt idx="10220">
                  <c:v>2340</c:v>
                </c:pt>
                <c:pt idx="10221">
                  <c:v>2350</c:v>
                </c:pt>
                <c:pt idx="10222">
                  <c:v>2350</c:v>
                </c:pt>
                <c:pt idx="10223">
                  <c:v>2340</c:v>
                </c:pt>
                <c:pt idx="10224">
                  <c:v>2340</c:v>
                </c:pt>
                <c:pt idx="10225">
                  <c:v>2340</c:v>
                </c:pt>
                <c:pt idx="10226">
                  <c:v>2320</c:v>
                </c:pt>
                <c:pt idx="10227">
                  <c:v>2310</c:v>
                </c:pt>
                <c:pt idx="10228">
                  <c:v>2300</c:v>
                </c:pt>
                <c:pt idx="10229">
                  <c:v>2300</c:v>
                </c:pt>
                <c:pt idx="10230">
                  <c:v>2290</c:v>
                </c:pt>
                <c:pt idx="10231">
                  <c:v>2280</c:v>
                </c:pt>
                <c:pt idx="10232">
                  <c:v>2270</c:v>
                </c:pt>
                <c:pt idx="10233">
                  <c:v>2260</c:v>
                </c:pt>
                <c:pt idx="10234">
                  <c:v>2230</c:v>
                </c:pt>
                <c:pt idx="10235">
                  <c:v>2220</c:v>
                </c:pt>
                <c:pt idx="10236">
                  <c:v>2200</c:v>
                </c:pt>
                <c:pt idx="10237">
                  <c:v>2180</c:v>
                </c:pt>
                <c:pt idx="10238">
                  <c:v>2180</c:v>
                </c:pt>
                <c:pt idx="10239">
                  <c:v>2160</c:v>
                </c:pt>
                <c:pt idx="10240">
                  <c:v>2140</c:v>
                </c:pt>
                <c:pt idx="10241">
                  <c:v>2130</c:v>
                </c:pt>
                <c:pt idx="10242">
                  <c:v>2110</c:v>
                </c:pt>
                <c:pt idx="10243">
                  <c:v>2070</c:v>
                </c:pt>
                <c:pt idx="10244">
                  <c:v>2060</c:v>
                </c:pt>
                <c:pt idx="10246">
                  <c:v>2030</c:v>
                </c:pt>
                <c:pt idx="10247">
                  <c:v>1970</c:v>
                </c:pt>
                <c:pt idx="10248">
                  <c:v>1960</c:v>
                </c:pt>
                <c:pt idx="10249">
                  <c:v>1960</c:v>
                </c:pt>
                <c:pt idx="10250">
                  <c:v>1960</c:v>
                </c:pt>
                <c:pt idx="10251">
                  <c:v>1940</c:v>
                </c:pt>
                <c:pt idx="10252">
                  <c:v>1930</c:v>
                </c:pt>
                <c:pt idx="10253">
                  <c:v>1910</c:v>
                </c:pt>
                <c:pt idx="10254">
                  <c:v>1900</c:v>
                </c:pt>
                <c:pt idx="10255">
                  <c:v>1880</c:v>
                </c:pt>
                <c:pt idx="10256">
                  <c:v>1860</c:v>
                </c:pt>
                <c:pt idx="10257">
                  <c:v>1830</c:v>
                </c:pt>
                <c:pt idx="10258">
                  <c:v>1820</c:v>
                </c:pt>
                <c:pt idx="10259">
                  <c:v>1800</c:v>
                </c:pt>
                <c:pt idx="10260">
                  <c:v>1780</c:v>
                </c:pt>
                <c:pt idx="10261">
                  <c:v>1760</c:v>
                </c:pt>
                <c:pt idx="10262">
                  <c:v>1740</c:v>
                </c:pt>
                <c:pt idx="10263">
                  <c:v>1720</c:v>
                </c:pt>
                <c:pt idx="10264">
                  <c:v>1710</c:v>
                </c:pt>
                <c:pt idx="10265">
                  <c:v>1690</c:v>
                </c:pt>
                <c:pt idx="10266">
                  <c:v>1670</c:v>
                </c:pt>
                <c:pt idx="10267">
                  <c:v>1650</c:v>
                </c:pt>
                <c:pt idx="10268">
                  <c:v>1630</c:v>
                </c:pt>
                <c:pt idx="10269">
                  <c:v>1610</c:v>
                </c:pt>
                <c:pt idx="10270">
                  <c:v>1590</c:v>
                </c:pt>
                <c:pt idx="10271">
                  <c:v>1570</c:v>
                </c:pt>
                <c:pt idx="10272">
                  <c:v>1540</c:v>
                </c:pt>
                <c:pt idx="10273">
                  <c:v>1520</c:v>
                </c:pt>
                <c:pt idx="10274">
                  <c:v>1490</c:v>
                </c:pt>
                <c:pt idx="10275">
                  <c:v>1470</c:v>
                </c:pt>
                <c:pt idx="10276">
                  <c:v>1460</c:v>
                </c:pt>
                <c:pt idx="10277">
                  <c:v>1430</c:v>
                </c:pt>
                <c:pt idx="10278">
                  <c:v>1400</c:v>
                </c:pt>
                <c:pt idx="10279">
                  <c:v>1370</c:v>
                </c:pt>
                <c:pt idx="10280">
                  <c:v>1350</c:v>
                </c:pt>
                <c:pt idx="10281">
                  <c:v>1330</c:v>
                </c:pt>
                <c:pt idx="10282">
                  <c:v>1300</c:v>
                </c:pt>
                <c:pt idx="10283">
                  <c:v>1280</c:v>
                </c:pt>
                <c:pt idx="10284">
                  <c:v>1260</c:v>
                </c:pt>
                <c:pt idx="10285">
                  <c:v>1230</c:v>
                </c:pt>
                <c:pt idx="10286">
                  <c:v>1220</c:v>
                </c:pt>
                <c:pt idx="10287">
                  <c:v>1200</c:v>
                </c:pt>
                <c:pt idx="10288">
                  <c:v>1190</c:v>
                </c:pt>
                <c:pt idx="10289">
                  <c:v>1170</c:v>
                </c:pt>
                <c:pt idx="10290">
                  <c:v>1160</c:v>
                </c:pt>
                <c:pt idx="10291">
                  <c:v>1150</c:v>
                </c:pt>
                <c:pt idx="10292">
                  <c:v>1140</c:v>
                </c:pt>
                <c:pt idx="10293">
                  <c:v>1130</c:v>
                </c:pt>
                <c:pt idx="10294">
                  <c:v>1120</c:v>
                </c:pt>
                <c:pt idx="10295">
                  <c:v>1110</c:v>
                </c:pt>
                <c:pt idx="10296">
                  <c:v>1110</c:v>
                </c:pt>
                <c:pt idx="10297">
                  <c:v>1100</c:v>
                </c:pt>
                <c:pt idx="10298">
                  <c:v>1110</c:v>
                </c:pt>
                <c:pt idx="10299">
                  <c:v>1100</c:v>
                </c:pt>
                <c:pt idx="10300">
                  <c:v>1100</c:v>
                </c:pt>
                <c:pt idx="10301">
                  <c:v>1100</c:v>
                </c:pt>
                <c:pt idx="10302">
                  <c:v>1100</c:v>
                </c:pt>
                <c:pt idx="10303">
                  <c:v>1100</c:v>
                </c:pt>
                <c:pt idx="10304">
                  <c:v>1100</c:v>
                </c:pt>
                <c:pt idx="10305">
                  <c:v>1100</c:v>
                </c:pt>
                <c:pt idx="10306">
                  <c:v>1100</c:v>
                </c:pt>
                <c:pt idx="10307">
                  <c:v>1100</c:v>
                </c:pt>
                <c:pt idx="10308">
                  <c:v>1100</c:v>
                </c:pt>
                <c:pt idx="10309">
                  <c:v>1090</c:v>
                </c:pt>
                <c:pt idx="10310">
                  <c:v>1090</c:v>
                </c:pt>
                <c:pt idx="10311">
                  <c:v>1090</c:v>
                </c:pt>
                <c:pt idx="10312">
                  <c:v>1090</c:v>
                </c:pt>
                <c:pt idx="10313">
                  <c:v>1080</c:v>
                </c:pt>
                <c:pt idx="10314">
                  <c:v>1080</c:v>
                </c:pt>
                <c:pt idx="10315">
                  <c:v>1080</c:v>
                </c:pt>
                <c:pt idx="10316">
                  <c:v>1070</c:v>
                </c:pt>
                <c:pt idx="10317">
                  <c:v>1060</c:v>
                </c:pt>
                <c:pt idx="10318">
                  <c:v>1050</c:v>
                </c:pt>
                <c:pt idx="10319">
                  <c:v>1050</c:v>
                </c:pt>
                <c:pt idx="10320">
                  <c:v>1040</c:v>
                </c:pt>
                <c:pt idx="10321">
                  <c:v>1030</c:v>
                </c:pt>
                <c:pt idx="10322">
                  <c:v>1020</c:v>
                </c:pt>
                <c:pt idx="10323">
                  <c:v>1020</c:v>
                </c:pt>
                <c:pt idx="10324">
                  <c:v>1010</c:v>
                </c:pt>
                <c:pt idx="10325">
                  <c:v>1000</c:v>
                </c:pt>
                <c:pt idx="10326">
                  <c:v>1000</c:v>
                </c:pt>
                <c:pt idx="10327">
                  <c:v>992</c:v>
                </c:pt>
                <c:pt idx="10328">
                  <c:v>985</c:v>
                </c:pt>
                <c:pt idx="10329">
                  <c:v>977</c:v>
                </c:pt>
                <c:pt idx="10330">
                  <c:v>970</c:v>
                </c:pt>
                <c:pt idx="10331">
                  <c:v>940</c:v>
                </c:pt>
                <c:pt idx="10332">
                  <c:v>926</c:v>
                </c:pt>
                <c:pt idx="10333">
                  <c:v>926</c:v>
                </c:pt>
                <c:pt idx="10334">
                  <c:v>940</c:v>
                </c:pt>
                <c:pt idx="10335">
                  <c:v>962</c:v>
                </c:pt>
                <c:pt idx="10336">
                  <c:v>970</c:v>
                </c:pt>
                <c:pt idx="10337">
                  <c:v>962</c:v>
                </c:pt>
                <c:pt idx="10338">
                  <c:v>955</c:v>
                </c:pt>
                <c:pt idx="10339">
                  <c:v>940</c:v>
                </c:pt>
                <c:pt idx="10340">
                  <c:v>933</c:v>
                </c:pt>
                <c:pt idx="10341">
                  <c:v>926</c:v>
                </c:pt>
                <c:pt idx="10342">
                  <c:v>919</c:v>
                </c:pt>
                <c:pt idx="10343">
                  <c:v>911</c:v>
                </c:pt>
                <c:pt idx="10344">
                  <c:v>904</c:v>
                </c:pt>
                <c:pt idx="10345">
                  <c:v>897</c:v>
                </c:pt>
                <c:pt idx="10346">
                  <c:v>890</c:v>
                </c:pt>
                <c:pt idx="10347">
                  <c:v>883</c:v>
                </c:pt>
                <c:pt idx="10348">
                  <c:v>876</c:v>
                </c:pt>
                <c:pt idx="10349">
                  <c:v>869</c:v>
                </c:pt>
                <c:pt idx="10350">
                  <c:v>862</c:v>
                </c:pt>
                <c:pt idx="10351">
                  <c:v>855</c:v>
                </c:pt>
                <c:pt idx="10352">
                  <c:v>855</c:v>
                </c:pt>
                <c:pt idx="10353">
                  <c:v>848</c:v>
                </c:pt>
                <c:pt idx="10354">
                  <c:v>841</c:v>
                </c:pt>
                <c:pt idx="10355">
                  <c:v>834</c:v>
                </c:pt>
                <c:pt idx="10356">
                  <c:v>828</c:v>
                </c:pt>
                <c:pt idx="10357">
                  <c:v>828</c:v>
                </c:pt>
                <c:pt idx="10358">
                  <c:v>828</c:v>
                </c:pt>
                <c:pt idx="10360">
                  <c:v>828</c:v>
                </c:pt>
                <c:pt idx="10361">
                  <c:v>834</c:v>
                </c:pt>
                <c:pt idx="10362">
                  <c:v>834</c:v>
                </c:pt>
                <c:pt idx="10363">
                  <c:v>841</c:v>
                </c:pt>
                <c:pt idx="10364">
                  <c:v>841</c:v>
                </c:pt>
                <c:pt idx="10365">
                  <c:v>841</c:v>
                </c:pt>
                <c:pt idx="10366">
                  <c:v>841</c:v>
                </c:pt>
                <c:pt idx="10367">
                  <c:v>841</c:v>
                </c:pt>
                <c:pt idx="10368">
                  <c:v>841</c:v>
                </c:pt>
                <c:pt idx="10369">
                  <c:v>841</c:v>
                </c:pt>
                <c:pt idx="10370">
                  <c:v>841</c:v>
                </c:pt>
                <c:pt idx="10371">
                  <c:v>841</c:v>
                </c:pt>
                <c:pt idx="10372">
                  <c:v>841</c:v>
                </c:pt>
                <c:pt idx="10373">
                  <c:v>834</c:v>
                </c:pt>
                <c:pt idx="10374">
                  <c:v>834</c:v>
                </c:pt>
                <c:pt idx="10375">
                  <c:v>828</c:v>
                </c:pt>
                <c:pt idx="10376">
                  <c:v>828</c:v>
                </c:pt>
                <c:pt idx="10377">
                  <c:v>828</c:v>
                </c:pt>
                <c:pt idx="10378">
                  <c:v>821</c:v>
                </c:pt>
                <c:pt idx="10379">
                  <c:v>821</c:v>
                </c:pt>
                <c:pt idx="10380">
                  <c:v>807</c:v>
                </c:pt>
                <c:pt idx="10381">
                  <c:v>794</c:v>
                </c:pt>
                <c:pt idx="10382">
                  <c:v>774</c:v>
                </c:pt>
                <c:pt idx="10383">
                  <c:v>768</c:v>
                </c:pt>
                <c:pt idx="10384">
                  <c:v>761</c:v>
                </c:pt>
                <c:pt idx="10385">
                  <c:v>755</c:v>
                </c:pt>
                <c:pt idx="10386">
                  <c:v>748</c:v>
                </c:pt>
                <c:pt idx="10387">
                  <c:v>729</c:v>
                </c:pt>
                <c:pt idx="10388">
                  <c:v>717</c:v>
                </c:pt>
                <c:pt idx="10389">
                  <c:v>704</c:v>
                </c:pt>
                <c:pt idx="10390">
                  <c:v>686</c:v>
                </c:pt>
                <c:pt idx="10391">
                  <c:v>673</c:v>
                </c:pt>
                <c:pt idx="10392">
                  <c:v>667</c:v>
                </c:pt>
                <c:pt idx="10393">
                  <c:v>661</c:v>
                </c:pt>
                <c:pt idx="10394">
                  <c:v>649</c:v>
                </c:pt>
                <c:pt idx="10395">
                  <c:v>644</c:v>
                </c:pt>
                <c:pt idx="10396">
                  <c:v>638</c:v>
                </c:pt>
                <c:pt idx="10397">
                  <c:v>632</c:v>
                </c:pt>
                <c:pt idx="10398">
                  <c:v>626</c:v>
                </c:pt>
                <c:pt idx="10399">
                  <c:v>620</c:v>
                </c:pt>
                <c:pt idx="10400">
                  <c:v>620</c:v>
                </c:pt>
                <c:pt idx="10401">
                  <c:v>614</c:v>
                </c:pt>
                <c:pt idx="10403">
                  <c:v>609</c:v>
                </c:pt>
                <c:pt idx="10404">
                  <c:v>603</c:v>
                </c:pt>
                <c:pt idx="10405">
                  <c:v>592</c:v>
                </c:pt>
                <c:pt idx="10406">
                  <c:v>586</c:v>
                </c:pt>
                <c:pt idx="10407">
                  <c:v>581</c:v>
                </c:pt>
                <c:pt idx="10408">
                  <c:v>575</c:v>
                </c:pt>
                <c:pt idx="10409">
                  <c:v>569</c:v>
                </c:pt>
                <c:pt idx="10410">
                  <c:v>569</c:v>
                </c:pt>
                <c:pt idx="10411">
                  <c:v>564</c:v>
                </c:pt>
                <c:pt idx="10412">
                  <c:v>564</c:v>
                </c:pt>
                <c:pt idx="10413">
                  <c:v>559</c:v>
                </c:pt>
                <c:pt idx="10414">
                  <c:v>553</c:v>
                </c:pt>
                <c:pt idx="10415">
                  <c:v>559</c:v>
                </c:pt>
                <c:pt idx="10416">
                  <c:v>553</c:v>
                </c:pt>
                <c:pt idx="10417">
                  <c:v>548</c:v>
                </c:pt>
                <c:pt idx="10418">
                  <c:v>548</c:v>
                </c:pt>
                <c:pt idx="10419">
                  <c:v>548</c:v>
                </c:pt>
                <c:pt idx="10420">
                  <c:v>548</c:v>
                </c:pt>
                <c:pt idx="10421">
                  <c:v>537</c:v>
                </c:pt>
                <c:pt idx="10422">
                  <c:v>526</c:v>
                </c:pt>
                <c:pt idx="10423">
                  <c:v>516</c:v>
                </c:pt>
                <c:pt idx="10424">
                  <c:v>511</c:v>
                </c:pt>
                <c:pt idx="10425">
                  <c:v>506</c:v>
                </c:pt>
                <c:pt idx="10426">
                  <c:v>506</c:v>
                </c:pt>
                <c:pt idx="10427">
                  <c:v>506</c:v>
                </c:pt>
                <c:pt idx="10428">
                  <c:v>506</c:v>
                </c:pt>
                <c:pt idx="10429">
                  <c:v>511</c:v>
                </c:pt>
                <c:pt idx="10430">
                  <c:v>516</c:v>
                </c:pt>
                <c:pt idx="10431">
                  <c:v>521</c:v>
                </c:pt>
                <c:pt idx="10432">
                  <c:v>532</c:v>
                </c:pt>
                <c:pt idx="10433">
                  <c:v>542</c:v>
                </c:pt>
                <c:pt idx="10434">
                  <c:v>548</c:v>
                </c:pt>
                <c:pt idx="10435">
                  <c:v>559</c:v>
                </c:pt>
                <c:pt idx="10436">
                  <c:v>564</c:v>
                </c:pt>
                <c:pt idx="10437">
                  <c:v>575</c:v>
                </c:pt>
                <c:pt idx="10438">
                  <c:v>581</c:v>
                </c:pt>
                <c:pt idx="10439">
                  <c:v>586</c:v>
                </c:pt>
                <c:pt idx="10440">
                  <c:v>586</c:v>
                </c:pt>
                <c:pt idx="10441">
                  <c:v>592</c:v>
                </c:pt>
                <c:pt idx="10442">
                  <c:v>592</c:v>
                </c:pt>
                <c:pt idx="10443">
                  <c:v>592</c:v>
                </c:pt>
                <c:pt idx="10444">
                  <c:v>592</c:v>
                </c:pt>
                <c:pt idx="10445">
                  <c:v>592</c:v>
                </c:pt>
                <c:pt idx="10446">
                  <c:v>586</c:v>
                </c:pt>
                <c:pt idx="10447">
                  <c:v>581</c:v>
                </c:pt>
                <c:pt idx="10448">
                  <c:v>575</c:v>
                </c:pt>
                <c:pt idx="10449">
                  <c:v>569</c:v>
                </c:pt>
                <c:pt idx="10450">
                  <c:v>569</c:v>
                </c:pt>
                <c:pt idx="10451">
                  <c:v>564</c:v>
                </c:pt>
                <c:pt idx="10452">
                  <c:v>559</c:v>
                </c:pt>
                <c:pt idx="10453">
                  <c:v>553</c:v>
                </c:pt>
                <c:pt idx="10454">
                  <c:v>548</c:v>
                </c:pt>
                <c:pt idx="10455">
                  <c:v>542</c:v>
                </c:pt>
                <c:pt idx="10456">
                  <c:v>542</c:v>
                </c:pt>
                <c:pt idx="10457">
                  <c:v>537</c:v>
                </c:pt>
                <c:pt idx="10458">
                  <c:v>537</c:v>
                </c:pt>
                <c:pt idx="10459">
                  <c:v>537</c:v>
                </c:pt>
                <c:pt idx="10460">
                  <c:v>537</c:v>
                </c:pt>
                <c:pt idx="10461">
                  <c:v>537</c:v>
                </c:pt>
                <c:pt idx="10463">
                  <c:v>537</c:v>
                </c:pt>
                <c:pt idx="10464">
                  <c:v>537</c:v>
                </c:pt>
                <c:pt idx="10465">
                  <c:v>532</c:v>
                </c:pt>
                <c:pt idx="10466">
                  <c:v>532</c:v>
                </c:pt>
                <c:pt idx="10467">
                  <c:v>532</c:v>
                </c:pt>
                <c:pt idx="10468">
                  <c:v>532</c:v>
                </c:pt>
                <c:pt idx="10469">
                  <c:v>532</c:v>
                </c:pt>
                <c:pt idx="10470">
                  <c:v>532</c:v>
                </c:pt>
                <c:pt idx="10471">
                  <c:v>537</c:v>
                </c:pt>
                <c:pt idx="10472">
                  <c:v>542</c:v>
                </c:pt>
                <c:pt idx="10473">
                  <c:v>548</c:v>
                </c:pt>
                <c:pt idx="10474">
                  <c:v>553</c:v>
                </c:pt>
                <c:pt idx="10475">
                  <c:v>564</c:v>
                </c:pt>
                <c:pt idx="10476">
                  <c:v>569</c:v>
                </c:pt>
                <c:pt idx="10477">
                  <c:v>575</c:v>
                </c:pt>
                <c:pt idx="10478">
                  <c:v>581</c:v>
                </c:pt>
                <c:pt idx="10479">
                  <c:v>581</c:v>
                </c:pt>
                <c:pt idx="10480">
                  <c:v>586</c:v>
                </c:pt>
                <c:pt idx="10481">
                  <c:v>586</c:v>
                </c:pt>
                <c:pt idx="10482">
                  <c:v>592</c:v>
                </c:pt>
                <c:pt idx="10483">
                  <c:v>592</c:v>
                </c:pt>
                <c:pt idx="10484">
                  <c:v>592</c:v>
                </c:pt>
                <c:pt idx="10485">
                  <c:v>592</c:v>
                </c:pt>
                <c:pt idx="10486">
                  <c:v>586</c:v>
                </c:pt>
                <c:pt idx="10487">
                  <c:v>592</c:v>
                </c:pt>
                <c:pt idx="10488">
                  <c:v>592</c:v>
                </c:pt>
                <c:pt idx="10489">
                  <c:v>597</c:v>
                </c:pt>
                <c:pt idx="10490">
                  <c:v>597</c:v>
                </c:pt>
                <c:pt idx="10491">
                  <c:v>592</c:v>
                </c:pt>
                <c:pt idx="10492">
                  <c:v>597</c:v>
                </c:pt>
                <c:pt idx="10493">
                  <c:v>592</c:v>
                </c:pt>
                <c:pt idx="10494">
                  <c:v>597</c:v>
                </c:pt>
                <c:pt idx="10495">
                  <c:v>603</c:v>
                </c:pt>
                <c:pt idx="10496">
                  <c:v>603</c:v>
                </c:pt>
                <c:pt idx="10497">
                  <c:v>609</c:v>
                </c:pt>
                <c:pt idx="10498">
                  <c:v>609</c:v>
                </c:pt>
                <c:pt idx="10499">
                  <c:v>603</c:v>
                </c:pt>
                <c:pt idx="10500">
                  <c:v>603</c:v>
                </c:pt>
                <c:pt idx="10501">
                  <c:v>603</c:v>
                </c:pt>
                <c:pt idx="10502">
                  <c:v>609</c:v>
                </c:pt>
                <c:pt idx="10503">
                  <c:v>609</c:v>
                </c:pt>
                <c:pt idx="10504">
                  <c:v>609</c:v>
                </c:pt>
                <c:pt idx="10505">
                  <c:v>603</c:v>
                </c:pt>
                <c:pt idx="10506">
                  <c:v>597</c:v>
                </c:pt>
                <c:pt idx="10507">
                  <c:v>592</c:v>
                </c:pt>
                <c:pt idx="10508">
                  <c:v>592</c:v>
                </c:pt>
                <c:pt idx="10509">
                  <c:v>592</c:v>
                </c:pt>
                <c:pt idx="10510">
                  <c:v>597</c:v>
                </c:pt>
                <c:pt idx="10511">
                  <c:v>603</c:v>
                </c:pt>
                <c:pt idx="10512">
                  <c:v>609</c:v>
                </c:pt>
                <c:pt idx="10513">
                  <c:v>609</c:v>
                </c:pt>
                <c:pt idx="10514">
                  <c:v>609</c:v>
                </c:pt>
                <c:pt idx="10515">
                  <c:v>609</c:v>
                </c:pt>
                <c:pt idx="10516">
                  <c:v>609</c:v>
                </c:pt>
                <c:pt idx="10517">
                  <c:v>609</c:v>
                </c:pt>
                <c:pt idx="10518">
                  <c:v>609</c:v>
                </c:pt>
                <c:pt idx="10519">
                  <c:v>603</c:v>
                </c:pt>
                <c:pt idx="10520">
                  <c:v>603</c:v>
                </c:pt>
                <c:pt idx="10521">
                  <c:v>603</c:v>
                </c:pt>
                <c:pt idx="10522">
                  <c:v>603</c:v>
                </c:pt>
                <c:pt idx="10523">
                  <c:v>603</c:v>
                </c:pt>
                <c:pt idx="10524">
                  <c:v>603</c:v>
                </c:pt>
                <c:pt idx="10525">
                  <c:v>597</c:v>
                </c:pt>
                <c:pt idx="10526">
                  <c:v>592</c:v>
                </c:pt>
                <c:pt idx="10527">
                  <c:v>586</c:v>
                </c:pt>
                <c:pt idx="10528">
                  <c:v>581</c:v>
                </c:pt>
                <c:pt idx="10529">
                  <c:v>569</c:v>
                </c:pt>
                <c:pt idx="10530">
                  <c:v>564</c:v>
                </c:pt>
                <c:pt idx="10531">
                  <c:v>553</c:v>
                </c:pt>
                <c:pt idx="10532">
                  <c:v>542</c:v>
                </c:pt>
                <c:pt idx="10533">
                  <c:v>526</c:v>
                </c:pt>
                <c:pt idx="10534">
                  <c:v>516</c:v>
                </c:pt>
                <c:pt idx="10535">
                  <c:v>511</c:v>
                </c:pt>
                <c:pt idx="10536">
                  <c:v>500</c:v>
                </c:pt>
                <c:pt idx="10537">
                  <c:v>490</c:v>
                </c:pt>
                <c:pt idx="10538">
                  <c:v>480</c:v>
                </c:pt>
                <c:pt idx="10539">
                  <c:v>465</c:v>
                </c:pt>
                <c:pt idx="10540">
                  <c:v>460</c:v>
                </c:pt>
                <c:pt idx="10541">
                  <c:v>460</c:v>
                </c:pt>
                <c:pt idx="10542">
                  <c:v>456</c:v>
                </c:pt>
                <c:pt idx="10543">
                  <c:v>446</c:v>
                </c:pt>
                <c:pt idx="10544">
                  <c:v>441</c:v>
                </c:pt>
                <c:pt idx="10545">
                  <c:v>441</c:v>
                </c:pt>
                <c:pt idx="10546">
                  <c:v>441</c:v>
                </c:pt>
                <c:pt idx="10547">
                  <c:v>441</c:v>
                </c:pt>
                <c:pt idx="10548">
                  <c:v>436</c:v>
                </c:pt>
                <c:pt idx="10549">
                  <c:v>436</c:v>
                </c:pt>
                <c:pt idx="10550">
                  <c:v>441</c:v>
                </c:pt>
                <c:pt idx="10551">
                  <c:v>441</c:v>
                </c:pt>
                <c:pt idx="10552">
                  <c:v>446</c:v>
                </c:pt>
                <c:pt idx="10553">
                  <c:v>446</c:v>
                </c:pt>
                <c:pt idx="10554">
                  <c:v>446</c:v>
                </c:pt>
                <c:pt idx="10555">
                  <c:v>446</c:v>
                </c:pt>
                <c:pt idx="10556">
                  <c:v>451</c:v>
                </c:pt>
                <c:pt idx="10557">
                  <c:v>451</c:v>
                </c:pt>
                <c:pt idx="10558">
                  <c:v>456</c:v>
                </c:pt>
                <c:pt idx="10559">
                  <c:v>465</c:v>
                </c:pt>
                <c:pt idx="10560">
                  <c:v>470</c:v>
                </c:pt>
                <c:pt idx="10561">
                  <c:v>470</c:v>
                </c:pt>
                <c:pt idx="10562">
                  <c:v>465</c:v>
                </c:pt>
                <c:pt idx="10563">
                  <c:v>465</c:v>
                </c:pt>
                <c:pt idx="10564">
                  <c:v>460</c:v>
                </c:pt>
                <c:pt idx="10565">
                  <c:v>456</c:v>
                </c:pt>
                <c:pt idx="10566">
                  <c:v>451</c:v>
                </c:pt>
                <c:pt idx="10567">
                  <c:v>446</c:v>
                </c:pt>
                <c:pt idx="10568">
                  <c:v>436</c:v>
                </c:pt>
                <c:pt idx="10569">
                  <c:v>427</c:v>
                </c:pt>
                <c:pt idx="10570">
                  <c:v>418</c:v>
                </c:pt>
                <c:pt idx="10571">
                  <c:v>409</c:v>
                </c:pt>
                <c:pt idx="10572">
                  <c:v>399</c:v>
                </c:pt>
                <c:pt idx="10573">
                  <c:v>391</c:v>
                </c:pt>
                <c:pt idx="10574">
                  <c:v>382</c:v>
                </c:pt>
                <c:pt idx="10575">
                  <c:v>377</c:v>
                </c:pt>
                <c:pt idx="10576">
                  <c:v>369</c:v>
                </c:pt>
                <c:pt idx="10577">
                  <c:v>364</c:v>
                </c:pt>
                <c:pt idx="10578">
                  <c:v>360</c:v>
                </c:pt>
                <c:pt idx="10579">
                  <c:v>356</c:v>
                </c:pt>
                <c:pt idx="10580">
                  <c:v>352</c:v>
                </c:pt>
                <c:pt idx="10581">
                  <c:v>347</c:v>
                </c:pt>
                <c:pt idx="10582">
                  <c:v>347</c:v>
                </c:pt>
                <c:pt idx="10583">
                  <c:v>343</c:v>
                </c:pt>
                <c:pt idx="10584">
                  <c:v>339</c:v>
                </c:pt>
                <c:pt idx="10585">
                  <c:v>339</c:v>
                </c:pt>
                <c:pt idx="10586">
                  <c:v>335</c:v>
                </c:pt>
                <c:pt idx="10587">
                  <c:v>335</c:v>
                </c:pt>
                <c:pt idx="10588">
                  <c:v>331</c:v>
                </c:pt>
                <c:pt idx="10589">
                  <c:v>331</c:v>
                </c:pt>
                <c:pt idx="10590">
                  <c:v>331</c:v>
                </c:pt>
                <c:pt idx="10591">
                  <c:v>331</c:v>
                </c:pt>
                <c:pt idx="10592">
                  <c:v>327</c:v>
                </c:pt>
                <c:pt idx="10593">
                  <c:v>327</c:v>
                </c:pt>
                <c:pt idx="10594">
                  <c:v>327</c:v>
                </c:pt>
                <c:pt idx="10595">
                  <c:v>327</c:v>
                </c:pt>
                <c:pt idx="10596">
                  <c:v>327</c:v>
                </c:pt>
                <c:pt idx="10597">
                  <c:v>327</c:v>
                </c:pt>
                <c:pt idx="10598">
                  <c:v>331</c:v>
                </c:pt>
                <c:pt idx="10599">
                  <c:v>335</c:v>
                </c:pt>
                <c:pt idx="10600">
                  <c:v>339</c:v>
                </c:pt>
                <c:pt idx="10601">
                  <c:v>343</c:v>
                </c:pt>
                <c:pt idx="10602">
                  <c:v>347</c:v>
                </c:pt>
                <c:pt idx="10603">
                  <c:v>352</c:v>
                </c:pt>
                <c:pt idx="10604">
                  <c:v>352</c:v>
                </c:pt>
                <c:pt idx="10605">
                  <c:v>360</c:v>
                </c:pt>
                <c:pt idx="10606">
                  <c:v>364</c:v>
                </c:pt>
                <c:pt idx="10607">
                  <c:v>373</c:v>
                </c:pt>
                <c:pt idx="10608">
                  <c:v>377</c:v>
                </c:pt>
                <c:pt idx="10609">
                  <c:v>382</c:v>
                </c:pt>
                <c:pt idx="10610">
                  <c:v>386</c:v>
                </c:pt>
                <c:pt idx="10611">
                  <c:v>386</c:v>
                </c:pt>
                <c:pt idx="10612">
                  <c:v>386</c:v>
                </c:pt>
                <c:pt idx="10613">
                  <c:v>386</c:v>
                </c:pt>
                <c:pt idx="10614">
                  <c:v>386</c:v>
                </c:pt>
                <c:pt idx="10615">
                  <c:v>386</c:v>
                </c:pt>
                <c:pt idx="10616">
                  <c:v>386</c:v>
                </c:pt>
                <c:pt idx="10617">
                  <c:v>386</c:v>
                </c:pt>
                <c:pt idx="10618">
                  <c:v>382</c:v>
                </c:pt>
                <c:pt idx="10619">
                  <c:v>382</c:v>
                </c:pt>
                <c:pt idx="10620">
                  <c:v>377</c:v>
                </c:pt>
                <c:pt idx="10621">
                  <c:v>373</c:v>
                </c:pt>
                <c:pt idx="10622">
                  <c:v>369</c:v>
                </c:pt>
                <c:pt idx="10623">
                  <c:v>364</c:v>
                </c:pt>
                <c:pt idx="10624">
                  <c:v>356</c:v>
                </c:pt>
                <c:pt idx="10625">
                  <c:v>356</c:v>
                </c:pt>
                <c:pt idx="10626">
                  <c:v>352</c:v>
                </c:pt>
                <c:pt idx="10627">
                  <c:v>347</c:v>
                </c:pt>
                <c:pt idx="10628">
                  <c:v>347</c:v>
                </c:pt>
                <c:pt idx="10629">
                  <c:v>347</c:v>
                </c:pt>
                <c:pt idx="10630">
                  <c:v>343</c:v>
                </c:pt>
                <c:pt idx="10631">
                  <c:v>343</c:v>
                </c:pt>
                <c:pt idx="10632">
                  <c:v>343</c:v>
                </c:pt>
                <c:pt idx="10633">
                  <c:v>343</c:v>
                </c:pt>
                <c:pt idx="10634">
                  <c:v>343</c:v>
                </c:pt>
                <c:pt idx="10635">
                  <c:v>347</c:v>
                </c:pt>
                <c:pt idx="10636">
                  <c:v>352</c:v>
                </c:pt>
                <c:pt idx="10637">
                  <c:v>360</c:v>
                </c:pt>
                <c:pt idx="10638">
                  <c:v>364</c:v>
                </c:pt>
                <c:pt idx="10639">
                  <c:v>373</c:v>
                </c:pt>
                <c:pt idx="10640">
                  <c:v>377</c:v>
                </c:pt>
                <c:pt idx="10641">
                  <c:v>386</c:v>
                </c:pt>
                <c:pt idx="10642">
                  <c:v>386</c:v>
                </c:pt>
                <c:pt idx="10643">
                  <c:v>391</c:v>
                </c:pt>
                <c:pt idx="10644">
                  <c:v>395</c:v>
                </c:pt>
                <c:pt idx="10645">
                  <c:v>399</c:v>
                </c:pt>
                <c:pt idx="10646">
                  <c:v>404</c:v>
                </c:pt>
                <c:pt idx="10647">
                  <c:v>404</c:v>
                </c:pt>
                <c:pt idx="10648">
                  <c:v>404</c:v>
                </c:pt>
                <c:pt idx="10649">
                  <c:v>409</c:v>
                </c:pt>
                <c:pt idx="10650">
                  <c:v>409</c:v>
                </c:pt>
                <c:pt idx="10651">
                  <c:v>409</c:v>
                </c:pt>
                <c:pt idx="10652">
                  <c:v>404</c:v>
                </c:pt>
                <c:pt idx="10653">
                  <c:v>409</c:v>
                </c:pt>
                <c:pt idx="10654">
                  <c:v>413</c:v>
                </c:pt>
                <c:pt idx="10655">
                  <c:v>418</c:v>
                </c:pt>
                <c:pt idx="10656">
                  <c:v>418</c:v>
                </c:pt>
                <c:pt idx="10657">
                  <c:v>418</c:v>
                </c:pt>
                <c:pt idx="10658">
                  <c:v>409</c:v>
                </c:pt>
                <c:pt idx="10659">
                  <c:v>404</c:v>
                </c:pt>
                <c:pt idx="10660">
                  <c:v>395</c:v>
                </c:pt>
                <c:pt idx="10661">
                  <c:v>391</c:v>
                </c:pt>
                <c:pt idx="10662">
                  <c:v>382</c:v>
                </c:pt>
                <c:pt idx="10663">
                  <c:v>377</c:v>
                </c:pt>
                <c:pt idx="10664">
                  <c:v>373</c:v>
                </c:pt>
                <c:pt idx="10665">
                  <c:v>364</c:v>
                </c:pt>
                <c:pt idx="10666">
                  <c:v>360</c:v>
                </c:pt>
                <c:pt idx="10667">
                  <c:v>356</c:v>
                </c:pt>
                <c:pt idx="10668">
                  <c:v>347</c:v>
                </c:pt>
                <c:pt idx="10669">
                  <c:v>343</c:v>
                </c:pt>
                <c:pt idx="10670">
                  <c:v>339</c:v>
                </c:pt>
                <c:pt idx="10671">
                  <c:v>335</c:v>
                </c:pt>
                <c:pt idx="10672">
                  <c:v>335</c:v>
                </c:pt>
                <c:pt idx="10673">
                  <c:v>331</c:v>
                </c:pt>
                <c:pt idx="10674">
                  <c:v>331</c:v>
                </c:pt>
                <c:pt idx="10675">
                  <c:v>331</c:v>
                </c:pt>
                <c:pt idx="10676">
                  <c:v>331</c:v>
                </c:pt>
                <c:pt idx="10677">
                  <c:v>331</c:v>
                </c:pt>
                <c:pt idx="10678">
                  <c:v>335</c:v>
                </c:pt>
                <c:pt idx="10679">
                  <c:v>335</c:v>
                </c:pt>
                <c:pt idx="10680">
                  <c:v>335</c:v>
                </c:pt>
                <c:pt idx="10681">
                  <c:v>331</c:v>
                </c:pt>
                <c:pt idx="10682">
                  <c:v>331</c:v>
                </c:pt>
                <c:pt idx="10683">
                  <c:v>331</c:v>
                </c:pt>
                <c:pt idx="10684">
                  <c:v>331</c:v>
                </c:pt>
                <c:pt idx="10685">
                  <c:v>327</c:v>
                </c:pt>
                <c:pt idx="10686">
                  <c:v>327</c:v>
                </c:pt>
                <c:pt idx="10687">
                  <c:v>331</c:v>
                </c:pt>
                <c:pt idx="10688">
                  <c:v>331</c:v>
                </c:pt>
                <c:pt idx="10689">
                  <c:v>331</c:v>
                </c:pt>
                <c:pt idx="10690">
                  <c:v>331</c:v>
                </c:pt>
                <c:pt idx="10691">
                  <c:v>327</c:v>
                </c:pt>
                <c:pt idx="10692">
                  <c:v>323</c:v>
                </c:pt>
                <c:pt idx="10693">
                  <c:v>323</c:v>
                </c:pt>
                <c:pt idx="10694">
                  <c:v>323</c:v>
                </c:pt>
                <c:pt idx="10695">
                  <c:v>323</c:v>
                </c:pt>
                <c:pt idx="10696">
                  <c:v>323</c:v>
                </c:pt>
                <c:pt idx="10697">
                  <c:v>323</c:v>
                </c:pt>
                <c:pt idx="10698">
                  <c:v>323</c:v>
                </c:pt>
                <c:pt idx="10699">
                  <c:v>323</c:v>
                </c:pt>
                <c:pt idx="10700">
                  <c:v>323</c:v>
                </c:pt>
                <c:pt idx="10701">
                  <c:v>319</c:v>
                </c:pt>
                <c:pt idx="10702">
                  <c:v>319</c:v>
                </c:pt>
                <c:pt idx="10703">
                  <c:v>315</c:v>
                </c:pt>
                <c:pt idx="10704">
                  <c:v>315</c:v>
                </c:pt>
                <c:pt idx="10705">
                  <c:v>315</c:v>
                </c:pt>
                <c:pt idx="10707">
                  <c:v>315</c:v>
                </c:pt>
                <c:pt idx="10708">
                  <c:v>315</c:v>
                </c:pt>
                <c:pt idx="10709">
                  <c:v>315</c:v>
                </c:pt>
                <c:pt idx="10710">
                  <c:v>315</c:v>
                </c:pt>
                <c:pt idx="10711">
                  <c:v>315</c:v>
                </c:pt>
                <c:pt idx="10712">
                  <c:v>315</c:v>
                </c:pt>
                <c:pt idx="10713">
                  <c:v>315</c:v>
                </c:pt>
                <c:pt idx="10714">
                  <c:v>311</c:v>
                </c:pt>
                <c:pt idx="10715">
                  <c:v>307</c:v>
                </c:pt>
                <c:pt idx="10716">
                  <c:v>303</c:v>
                </c:pt>
                <c:pt idx="10717">
                  <c:v>303</c:v>
                </c:pt>
                <c:pt idx="10718">
                  <c:v>300</c:v>
                </c:pt>
                <c:pt idx="10719">
                  <c:v>300</c:v>
                </c:pt>
                <c:pt idx="10720">
                  <c:v>303</c:v>
                </c:pt>
                <c:pt idx="10721">
                  <c:v>307</c:v>
                </c:pt>
                <c:pt idx="10722">
                  <c:v>311</c:v>
                </c:pt>
                <c:pt idx="10723">
                  <c:v>311</c:v>
                </c:pt>
                <c:pt idx="10724">
                  <c:v>307</c:v>
                </c:pt>
                <c:pt idx="10725">
                  <c:v>303</c:v>
                </c:pt>
                <c:pt idx="10726">
                  <c:v>300</c:v>
                </c:pt>
                <c:pt idx="10727">
                  <c:v>292</c:v>
                </c:pt>
                <c:pt idx="10728">
                  <c:v>284</c:v>
                </c:pt>
                <c:pt idx="10729">
                  <c:v>277</c:v>
                </c:pt>
                <c:pt idx="10730">
                  <c:v>273</c:v>
                </c:pt>
                <c:pt idx="10731">
                  <c:v>266</c:v>
                </c:pt>
                <c:pt idx="10732">
                  <c:v>263</c:v>
                </c:pt>
                <c:pt idx="10733">
                  <c:v>259</c:v>
                </c:pt>
                <c:pt idx="10734">
                  <c:v>256</c:v>
                </c:pt>
                <c:pt idx="10735">
                  <c:v>256</c:v>
                </c:pt>
                <c:pt idx="10736">
                  <c:v>252</c:v>
                </c:pt>
                <c:pt idx="10737">
                  <c:v>252</c:v>
                </c:pt>
                <c:pt idx="10738">
                  <c:v>252</c:v>
                </c:pt>
                <c:pt idx="10739">
                  <c:v>249</c:v>
                </c:pt>
                <c:pt idx="10740">
                  <c:v>252</c:v>
                </c:pt>
                <c:pt idx="10741">
                  <c:v>259</c:v>
                </c:pt>
                <c:pt idx="10742">
                  <c:v>270</c:v>
                </c:pt>
                <c:pt idx="10743">
                  <c:v>281</c:v>
                </c:pt>
                <c:pt idx="10744">
                  <c:v>296</c:v>
                </c:pt>
                <c:pt idx="10745">
                  <c:v>307</c:v>
                </c:pt>
                <c:pt idx="10746">
                  <c:v>323</c:v>
                </c:pt>
                <c:pt idx="10747">
                  <c:v>331</c:v>
                </c:pt>
                <c:pt idx="10748">
                  <c:v>339</c:v>
                </c:pt>
                <c:pt idx="10749">
                  <c:v>347</c:v>
                </c:pt>
                <c:pt idx="10750">
                  <c:v>356</c:v>
                </c:pt>
                <c:pt idx="10751">
                  <c:v>356</c:v>
                </c:pt>
                <c:pt idx="10752">
                  <c:v>360</c:v>
                </c:pt>
                <c:pt idx="10753">
                  <c:v>364</c:v>
                </c:pt>
                <c:pt idx="10754">
                  <c:v>369</c:v>
                </c:pt>
                <c:pt idx="10755">
                  <c:v>373</c:v>
                </c:pt>
                <c:pt idx="10756">
                  <c:v>373</c:v>
                </c:pt>
                <c:pt idx="10757">
                  <c:v>373</c:v>
                </c:pt>
                <c:pt idx="10758">
                  <c:v>373</c:v>
                </c:pt>
                <c:pt idx="10759">
                  <c:v>373</c:v>
                </c:pt>
                <c:pt idx="10760">
                  <c:v>373</c:v>
                </c:pt>
                <c:pt idx="10761">
                  <c:v>373</c:v>
                </c:pt>
                <c:pt idx="10762">
                  <c:v>369</c:v>
                </c:pt>
                <c:pt idx="10763">
                  <c:v>369</c:v>
                </c:pt>
                <c:pt idx="10764">
                  <c:v>364</c:v>
                </c:pt>
                <c:pt idx="10765">
                  <c:v>364</c:v>
                </c:pt>
                <c:pt idx="10766">
                  <c:v>360</c:v>
                </c:pt>
                <c:pt idx="10767">
                  <c:v>356</c:v>
                </c:pt>
                <c:pt idx="10768">
                  <c:v>352</c:v>
                </c:pt>
                <c:pt idx="10769">
                  <c:v>347</c:v>
                </c:pt>
                <c:pt idx="10770">
                  <c:v>343</c:v>
                </c:pt>
                <c:pt idx="10771">
                  <c:v>339</c:v>
                </c:pt>
                <c:pt idx="10772">
                  <c:v>335</c:v>
                </c:pt>
                <c:pt idx="10773">
                  <c:v>331</c:v>
                </c:pt>
                <c:pt idx="10774">
                  <c:v>331</c:v>
                </c:pt>
                <c:pt idx="10775">
                  <c:v>327</c:v>
                </c:pt>
                <c:pt idx="10776">
                  <c:v>323</c:v>
                </c:pt>
                <c:pt idx="10777">
                  <c:v>315</c:v>
                </c:pt>
                <c:pt idx="10778">
                  <c:v>311</c:v>
                </c:pt>
                <c:pt idx="10779">
                  <c:v>307</c:v>
                </c:pt>
                <c:pt idx="10780">
                  <c:v>300</c:v>
                </c:pt>
                <c:pt idx="10781">
                  <c:v>296</c:v>
                </c:pt>
                <c:pt idx="10782">
                  <c:v>292</c:v>
                </c:pt>
                <c:pt idx="10783">
                  <c:v>288</c:v>
                </c:pt>
                <c:pt idx="10784">
                  <c:v>284</c:v>
                </c:pt>
                <c:pt idx="10785">
                  <c:v>281</c:v>
                </c:pt>
                <c:pt idx="10786">
                  <c:v>277</c:v>
                </c:pt>
                <c:pt idx="10787">
                  <c:v>270</c:v>
                </c:pt>
                <c:pt idx="10788">
                  <c:v>266</c:v>
                </c:pt>
                <c:pt idx="10789">
                  <c:v>263</c:v>
                </c:pt>
                <c:pt idx="10790">
                  <c:v>263</c:v>
                </c:pt>
                <c:pt idx="10791">
                  <c:v>259</c:v>
                </c:pt>
                <c:pt idx="10792">
                  <c:v>256</c:v>
                </c:pt>
                <c:pt idx="10793">
                  <c:v>256</c:v>
                </c:pt>
                <c:pt idx="10794">
                  <c:v>256</c:v>
                </c:pt>
                <c:pt idx="10795">
                  <c:v>256</c:v>
                </c:pt>
                <c:pt idx="10796">
                  <c:v>256</c:v>
                </c:pt>
                <c:pt idx="10797">
                  <c:v>259</c:v>
                </c:pt>
                <c:pt idx="10798">
                  <c:v>263</c:v>
                </c:pt>
                <c:pt idx="10799">
                  <c:v>266</c:v>
                </c:pt>
                <c:pt idx="10800">
                  <c:v>270</c:v>
                </c:pt>
                <c:pt idx="10801">
                  <c:v>273</c:v>
                </c:pt>
                <c:pt idx="10802">
                  <c:v>277</c:v>
                </c:pt>
                <c:pt idx="10803">
                  <c:v>281</c:v>
                </c:pt>
                <c:pt idx="10804">
                  <c:v>284</c:v>
                </c:pt>
                <c:pt idx="10805">
                  <c:v>284</c:v>
                </c:pt>
                <c:pt idx="10806">
                  <c:v>288</c:v>
                </c:pt>
                <c:pt idx="10807">
                  <c:v>288</c:v>
                </c:pt>
                <c:pt idx="10808">
                  <c:v>288</c:v>
                </c:pt>
                <c:pt idx="10809">
                  <c:v>292</c:v>
                </c:pt>
                <c:pt idx="10810">
                  <c:v>292</c:v>
                </c:pt>
                <c:pt idx="10811">
                  <c:v>292</c:v>
                </c:pt>
                <c:pt idx="10812">
                  <c:v>292</c:v>
                </c:pt>
                <c:pt idx="10813">
                  <c:v>296</c:v>
                </c:pt>
                <c:pt idx="10814">
                  <c:v>292</c:v>
                </c:pt>
                <c:pt idx="10815">
                  <c:v>292</c:v>
                </c:pt>
                <c:pt idx="10816">
                  <c:v>292</c:v>
                </c:pt>
                <c:pt idx="10817">
                  <c:v>292</c:v>
                </c:pt>
                <c:pt idx="10818">
                  <c:v>292</c:v>
                </c:pt>
                <c:pt idx="10819">
                  <c:v>288</c:v>
                </c:pt>
                <c:pt idx="10820">
                  <c:v>288</c:v>
                </c:pt>
                <c:pt idx="10821">
                  <c:v>284</c:v>
                </c:pt>
                <c:pt idx="10822">
                  <c:v>284</c:v>
                </c:pt>
                <c:pt idx="10823">
                  <c:v>284</c:v>
                </c:pt>
                <c:pt idx="10824">
                  <c:v>281</c:v>
                </c:pt>
                <c:pt idx="10825">
                  <c:v>277</c:v>
                </c:pt>
                <c:pt idx="10826">
                  <c:v>273</c:v>
                </c:pt>
                <c:pt idx="10827">
                  <c:v>270</c:v>
                </c:pt>
                <c:pt idx="10828">
                  <c:v>266</c:v>
                </c:pt>
                <c:pt idx="10829">
                  <c:v>266</c:v>
                </c:pt>
                <c:pt idx="10830">
                  <c:v>263</c:v>
                </c:pt>
                <c:pt idx="10831">
                  <c:v>263</c:v>
                </c:pt>
                <c:pt idx="10832">
                  <c:v>263</c:v>
                </c:pt>
                <c:pt idx="10833">
                  <c:v>270</c:v>
                </c:pt>
                <c:pt idx="10834">
                  <c:v>273</c:v>
                </c:pt>
                <c:pt idx="10835">
                  <c:v>284</c:v>
                </c:pt>
                <c:pt idx="10836">
                  <c:v>292</c:v>
                </c:pt>
                <c:pt idx="10837">
                  <c:v>303</c:v>
                </c:pt>
                <c:pt idx="10838">
                  <c:v>311</c:v>
                </c:pt>
                <c:pt idx="10839">
                  <c:v>319</c:v>
                </c:pt>
                <c:pt idx="10840">
                  <c:v>323</c:v>
                </c:pt>
                <c:pt idx="10841">
                  <c:v>331</c:v>
                </c:pt>
                <c:pt idx="10842">
                  <c:v>331</c:v>
                </c:pt>
                <c:pt idx="10843">
                  <c:v>335</c:v>
                </c:pt>
                <c:pt idx="10844">
                  <c:v>331</c:v>
                </c:pt>
                <c:pt idx="10845">
                  <c:v>331</c:v>
                </c:pt>
                <c:pt idx="10846">
                  <c:v>331</c:v>
                </c:pt>
                <c:pt idx="10847">
                  <c:v>331</c:v>
                </c:pt>
                <c:pt idx="10848">
                  <c:v>327</c:v>
                </c:pt>
                <c:pt idx="10849">
                  <c:v>327</c:v>
                </c:pt>
                <c:pt idx="10850">
                  <c:v>327</c:v>
                </c:pt>
                <c:pt idx="10851">
                  <c:v>327</c:v>
                </c:pt>
                <c:pt idx="10852">
                  <c:v>323</c:v>
                </c:pt>
                <c:pt idx="10853">
                  <c:v>323</c:v>
                </c:pt>
                <c:pt idx="10854">
                  <c:v>323</c:v>
                </c:pt>
                <c:pt idx="10855">
                  <c:v>323</c:v>
                </c:pt>
                <c:pt idx="10856">
                  <c:v>319</c:v>
                </c:pt>
                <c:pt idx="10857">
                  <c:v>319</c:v>
                </c:pt>
                <c:pt idx="10858">
                  <c:v>319</c:v>
                </c:pt>
                <c:pt idx="10859">
                  <c:v>319</c:v>
                </c:pt>
                <c:pt idx="10860">
                  <c:v>319</c:v>
                </c:pt>
                <c:pt idx="10861">
                  <c:v>315</c:v>
                </c:pt>
                <c:pt idx="10862">
                  <c:v>311</c:v>
                </c:pt>
                <c:pt idx="10863">
                  <c:v>307</c:v>
                </c:pt>
                <c:pt idx="10864">
                  <c:v>303</c:v>
                </c:pt>
                <c:pt idx="10865">
                  <c:v>300</c:v>
                </c:pt>
                <c:pt idx="10866">
                  <c:v>300</c:v>
                </c:pt>
                <c:pt idx="10867">
                  <c:v>296</c:v>
                </c:pt>
                <c:pt idx="10868">
                  <c:v>292</c:v>
                </c:pt>
                <c:pt idx="10869">
                  <c:v>288</c:v>
                </c:pt>
                <c:pt idx="10870">
                  <c:v>284</c:v>
                </c:pt>
                <c:pt idx="10871">
                  <c:v>281</c:v>
                </c:pt>
                <c:pt idx="10872">
                  <c:v>277</c:v>
                </c:pt>
                <c:pt idx="10873">
                  <c:v>273</c:v>
                </c:pt>
                <c:pt idx="10874">
                  <c:v>270</c:v>
                </c:pt>
                <c:pt idx="10875">
                  <c:v>270</c:v>
                </c:pt>
                <c:pt idx="10876">
                  <c:v>266</c:v>
                </c:pt>
                <c:pt idx="10877">
                  <c:v>266</c:v>
                </c:pt>
                <c:pt idx="10878">
                  <c:v>263</c:v>
                </c:pt>
                <c:pt idx="10879">
                  <c:v>263</c:v>
                </c:pt>
                <c:pt idx="10880">
                  <c:v>263</c:v>
                </c:pt>
                <c:pt idx="10881">
                  <c:v>263</c:v>
                </c:pt>
                <c:pt idx="10882">
                  <c:v>266</c:v>
                </c:pt>
                <c:pt idx="10883">
                  <c:v>270</c:v>
                </c:pt>
                <c:pt idx="10884">
                  <c:v>273</c:v>
                </c:pt>
                <c:pt idx="10885">
                  <c:v>273</c:v>
                </c:pt>
                <c:pt idx="10886">
                  <c:v>277</c:v>
                </c:pt>
                <c:pt idx="10887">
                  <c:v>277</c:v>
                </c:pt>
                <c:pt idx="10888">
                  <c:v>281</c:v>
                </c:pt>
                <c:pt idx="10889">
                  <c:v>281</c:v>
                </c:pt>
                <c:pt idx="10890">
                  <c:v>284</c:v>
                </c:pt>
                <c:pt idx="10891">
                  <c:v>284</c:v>
                </c:pt>
                <c:pt idx="10892">
                  <c:v>284</c:v>
                </c:pt>
                <c:pt idx="10893">
                  <c:v>284</c:v>
                </c:pt>
                <c:pt idx="10894">
                  <c:v>284</c:v>
                </c:pt>
                <c:pt idx="10895">
                  <c:v>288</c:v>
                </c:pt>
                <c:pt idx="10896">
                  <c:v>288</c:v>
                </c:pt>
                <c:pt idx="10897">
                  <c:v>284</c:v>
                </c:pt>
                <c:pt idx="10898">
                  <c:v>284</c:v>
                </c:pt>
                <c:pt idx="10899">
                  <c:v>288</c:v>
                </c:pt>
                <c:pt idx="10900">
                  <c:v>288</c:v>
                </c:pt>
                <c:pt idx="10901">
                  <c:v>288</c:v>
                </c:pt>
                <c:pt idx="10902">
                  <c:v>288</c:v>
                </c:pt>
                <c:pt idx="10903">
                  <c:v>288</c:v>
                </c:pt>
                <c:pt idx="10904">
                  <c:v>284</c:v>
                </c:pt>
                <c:pt idx="10905">
                  <c:v>281</c:v>
                </c:pt>
                <c:pt idx="10906">
                  <c:v>281</c:v>
                </c:pt>
                <c:pt idx="10907">
                  <c:v>281</c:v>
                </c:pt>
                <c:pt idx="10908">
                  <c:v>281</c:v>
                </c:pt>
                <c:pt idx="10909">
                  <c:v>281</c:v>
                </c:pt>
                <c:pt idx="10910">
                  <c:v>281</c:v>
                </c:pt>
                <c:pt idx="10911">
                  <c:v>281</c:v>
                </c:pt>
                <c:pt idx="10912">
                  <c:v>281</c:v>
                </c:pt>
                <c:pt idx="10913">
                  <c:v>281</c:v>
                </c:pt>
                <c:pt idx="10914">
                  <c:v>281</c:v>
                </c:pt>
                <c:pt idx="10915">
                  <c:v>281</c:v>
                </c:pt>
                <c:pt idx="10916">
                  <c:v>277</c:v>
                </c:pt>
                <c:pt idx="10917">
                  <c:v>273</c:v>
                </c:pt>
                <c:pt idx="10918">
                  <c:v>270</c:v>
                </c:pt>
                <c:pt idx="10919">
                  <c:v>266</c:v>
                </c:pt>
                <c:pt idx="10920">
                  <c:v>263</c:v>
                </c:pt>
                <c:pt idx="10921">
                  <c:v>259</c:v>
                </c:pt>
                <c:pt idx="10922">
                  <c:v>259</c:v>
                </c:pt>
                <c:pt idx="10923">
                  <c:v>256</c:v>
                </c:pt>
                <c:pt idx="10924">
                  <c:v>252</c:v>
                </c:pt>
                <c:pt idx="10925">
                  <c:v>249</c:v>
                </c:pt>
                <c:pt idx="10926">
                  <c:v>245</c:v>
                </c:pt>
                <c:pt idx="10927">
                  <c:v>245</c:v>
                </c:pt>
                <c:pt idx="10928">
                  <c:v>245</c:v>
                </c:pt>
                <c:pt idx="10929">
                  <c:v>242</c:v>
                </c:pt>
                <c:pt idx="10930">
                  <c:v>242</c:v>
                </c:pt>
                <c:pt idx="10931">
                  <c:v>238</c:v>
                </c:pt>
                <c:pt idx="10932">
                  <c:v>235</c:v>
                </c:pt>
                <c:pt idx="10933">
                  <c:v>232</c:v>
                </c:pt>
                <c:pt idx="10934">
                  <c:v>232</c:v>
                </c:pt>
                <c:pt idx="10935">
                  <c:v>232</c:v>
                </c:pt>
                <c:pt idx="10936">
                  <c:v>232</c:v>
                </c:pt>
                <c:pt idx="10937">
                  <c:v>232</c:v>
                </c:pt>
                <c:pt idx="10938">
                  <c:v>232</c:v>
                </c:pt>
                <c:pt idx="10939">
                  <c:v>232</c:v>
                </c:pt>
                <c:pt idx="10940">
                  <c:v>235</c:v>
                </c:pt>
                <c:pt idx="10941">
                  <c:v>235</c:v>
                </c:pt>
                <c:pt idx="10942">
                  <c:v>235</c:v>
                </c:pt>
                <c:pt idx="10943">
                  <c:v>232</c:v>
                </c:pt>
                <c:pt idx="10944">
                  <c:v>232</c:v>
                </c:pt>
                <c:pt idx="10945">
                  <c:v>232</c:v>
                </c:pt>
                <c:pt idx="10946">
                  <c:v>232</c:v>
                </c:pt>
                <c:pt idx="10947">
                  <c:v>232</c:v>
                </c:pt>
                <c:pt idx="10948">
                  <c:v>232</c:v>
                </c:pt>
                <c:pt idx="10949">
                  <c:v>232</c:v>
                </c:pt>
                <c:pt idx="10950">
                  <c:v>232</c:v>
                </c:pt>
                <c:pt idx="10951">
                  <c:v>232</c:v>
                </c:pt>
                <c:pt idx="10952">
                  <c:v>232</c:v>
                </c:pt>
                <c:pt idx="10953">
                  <c:v>232</c:v>
                </c:pt>
                <c:pt idx="10954">
                  <c:v>232</c:v>
                </c:pt>
                <c:pt idx="10955">
                  <c:v>228</c:v>
                </c:pt>
                <c:pt idx="10956">
                  <c:v>228</c:v>
                </c:pt>
                <c:pt idx="10957">
                  <c:v>225</c:v>
                </c:pt>
                <c:pt idx="10958">
                  <c:v>225</c:v>
                </c:pt>
                <c:pt idx="10959">
                  <c:v>222</c:v>
                </c:pt>
                <c:pt idx="10960">
                  <c:v>222</c:v>
                </c:pt>
                <c:pt idx="10961">
                  <c:v>222</c:v>
                </c:pt>
                <c:pt idx="10962">
                  <c:v>222</c:v>
                </c:pt>
                <c:pt idx="10963">
                  <c:v>222</c:v>
                </c:pt>
                <c:pt idx="10964">
                  <c:v>222</c:v>
                </c:pt>
                <c:pt idx="10965">
                  <c:v>219</c:v>
                </c:pt>
                <c:pt idx="10966">
                  <c:v>222</c:v>
                </c:pt>
                <c:pt idx="10967">
                  <c:v>219</c:v>
                </c:pt>
                <c:pt idx="10968">
                  <c:v>219</c:v>
                </c:pt>
                <c:pt idx="10969">
                  <c:v>219</c:v>
                </c:pt>
                <c:pt idx="10970">
                  <c:v>219</c:v>
                </c:pt>
                <c:pt idx="10971">
                  <c:v>219</c:v>
                </c:pt>
                <c:pt idx="10972">
                  <c:v>216</c:v>
                </c:pt>
                <c:pt idx="10973">
                  <c:v>216</c:v>
                </c:pt>
                <c:pt idx="10974">
                  <c:v>219</c:v>
                </c:pt>
                <c:pt idx="10975">
                  <c:v>219</c:v>
                </c:pt>
                <c:pt idx="10976">
                  <c:v>219</c:v>
                </c:pt>
                <c:pt idx="10977">
                  <c:v>222</c:v>
                </c:pt>
                <c:pt idx="10978">
                  <c:v>225</c:v>
                </c:pt>
                <c:pt idx="10979">
                  <c:v>228</c:v>
                </c:pt>
                <c:pt idx="10980">
                  <c:v>235</c:v>
                </c:pt>
                <c:pt idx="10981">
                  <c:v>242</c:v>
                </c:pt>
                <c:pt idx="10982">
                  <c:v>245</c:v>
                </c:pt>
                <c:pt idx="10983">
                  <c:v>249</c:v>
                </c:pt>
                <c:pt idx="10984">
                  <c:v>252</c:v>
                </c:pt>
                <c:pt idx="10985">
                  <c:v>256</c:v>
                </c:pt>
                <c:pt idx="10986">
                  <c:v>259</c:v>
                </c:pt>
                <c:pt idx="10987">
                  <c:v>263</c:v>
                </c:pt>
                <c:pt idx="10988">
                  <c:v>263</c:v>
                </c:pt>
                <c:pt idx="10989">
                  <c:v>263</c:v>
                </c:pt>
                <c:pt idx="10990">
                  <c:v>266</c:v>
                </c:pt>
                <c:pt idx="10991">
                  <c:v>266</c:v>
                </c:pt>
                <c:pt idx="10992">
                  <c:v>266</c:v>
                </c:pt>
                <c:pt idx="10993">
                  <c:v>266</c:v>
                </c:pt>
                <c:pt idx="10994">
                  <c:v>270</c:v>
                </c:pt>
                <c:pt idx="10995">
                  <c:v>270</c:v>
                </c:pt>
                <c:pt idx="10996">
                  <c:v>266</c:v>
                </c:pt>
                <c:pt idx="10997">
                  <c:v>266</c:v>
                </c:pt>
                <c:pt idx="10998">
                  <c:v>266</c:v>
                </c:pt>
                <c:pt idx="10999">
                  <c:v>266</c:v>
                </c:pt>
                <c:pt idx="11000">
                  <c:v>266</c:v>
                </c:pt>
                <c:pt idx="11001">
                  <c:v>266</c:v>
                </c:pt>
                <c:pt idx="11002">
                  <c:v>263</c:v>
                </c:pt>
                <c:pt idx="11003">
                  <c:v>266</c:v>
                </c:pt>
                <c:pt idx="11004">
                  <c:v>263</c:v>
                </c:pt>
                <c:pt idx="11005">
                  <c:v>263</c:v>
                </c:pt>
                <c:pt idx="11006">
                  <c:v>259</c:v>
                </c:pt>
                <c:pt idx="11007">
                  <c:v>259</c:v>
                </c:pt>
                <c:pt idx="11008">
                  <c:v>256</c:v>
                </c:pt>
                <c:pt idx="11009">
                  <c:v>252</c:v>
                </c:pt>
                <c:pt idx="11010">
                  <c:v>249</c:v>
                </c:pt>
                <c:pt idx="11011">
                  <c:v>245</c:v>
                </c:pt>
                <c:pt idx="11012">
                  <c:v>242</c:v>
                </c:pt>
                <c:pt idx="11013">
                  <c:v>242</c:v>
                </c:pt>
                <c:pt idx="11014">
                  <c:v>238</c:v>
                </c:pt>
                <c:pt idx="11015">
                  <c:v>235</c:v>
                </c:pt>
                <c:pt idx="11016">
                  <c:v>232</c:v>
                </c:pt>
                <c:pt idx="11017">
                  <c:v>232</c:v>
                </c:pt>
                <c:pt idx="11018">
                  <c:v>242</c:v>
                </c:pt>
                <c:pt idx="11019">
                  <c:v>270</c:v>
                </c:pt>
                <c:pt idx="11020">
                  <c:v>307</c:v>
                </c:pt>
                <c:pt idx="11021">
                  <c:v>327</c:v>
                </c:pt>
                <c:pt idx="11022">
                  <c:v>323</c:v>
                </c:pt>
                <c:pt idx="11023">
                  <c:v>311</c:v>
                </c:pt>
                <c:pt idx="11024">
                  <c:v>300</c:v>
                </c:pt>
                <c:pt idx="11025">
                  <c:v>300</c:v>
                </c:pt>
                <c:pt idx="11026">
                  <c:v>303</c:v>
                </c:pt>
                <c:pt idx="11027">
                  <c:v>307</c:v>
                </c:pt>
                <c:pt idx="11028">
                  <c:v>311</c:v>
                </c:pt>
                <c:pt idx="11029">
                  <c:v>315</c:v>
                </c:pt>
                <c:pt idx="11030">
                  <c:v>331</c:v>
                </c:pt>
                <c:pt idx="11031">
                  <c:v>356</c:v>
                </c:pt>
                <c:pt idx="11032">
                  <c:v>373</c:v>
                </c:pt>
                <c:pt idx="11034">
                  <c:v>386</c:v>
                </c:pt>
                <c:pt idx="11035">
                  <c:v>391</c:v>
                </c:pt>
                <c:pt idx="11036">
                  <c:v>386</c:v>
                </c:pt>
                <c:pt idx="11037">
                  <c:v>382</c:v>
                </c:pt>
                <c:pt idx="11038">
                  <c:v>382</c:v>
                </c:pt>
                <c:pt idx="11039">
                  <c:v>382</c:v>
                </c:pt>
                <c:pt idx="11040">
                  <c:v>386</c:v>
                </c:pt>
                <c:pt idx="11041">
                  <c:v>395</c:v>
                </c:pt>
                <c:pt idx="11042">
                  <c:v>404</c:v>
                </c:pt>
                <c:pt idx="11043">
                  <c:v>418</c:v>
                </c:pt>
                <c:pt idx="11044">
                  <c:v>427</c:v>
                </c:pt>
                <c:pt idx="11045">
                  <c:v>436</c:v>
                </c:pt>
                <c:pt idx="11046">
                  <c:v>446</c:v>
                </c:pt>
                <c:pt idx="11047">
                  <c:v>446</c:v>
                </c:pt>
                <c:pt idx="11048">
                  <c:v>451</c:v>
                </c:pt>
                <c:pt idx="11049">
                  <c:v>456</c:v>
                </c:pt>
                <c:pt idx="11050">
                  <c:v>465</c:v>
                </c:pt>
                <c:pt idx="11051">
                  <c:v>475</c:v>
                </c:pt>
                <c:pt idx="11052">
                  <c:v>485</c:v>
                </c:pt>
                <c:pt idx="11053">
                  <c:v>490</c:v>
                </c:pt>
                <c:pt idx="11054">
                  <c:v>500</c:v>
                </c:pt>
                <c:pt idx="11055">
                  <c:v>532</c:v>
                </c:pt>
                <c:pt idx="11056">
                  <c:v>586</c:v>
                </c:pt>
                <c:pt idx="11057">
                  <c:v>620</c:v>
                </c:pt>
                <c:pt idx="11058">
                  <c:v>632</c:v>
                </c:pt>
                <c:pt idx="11059">
                  <c:v>632</c:v>
                </c:pt>
                <c:pt idx="11060">
                  <c:v>632</c:v>
                </c:pt>
                <c:pt idx="11061">
                  <c:v>638</c:v>
                </c:pt>
                <c:pt idx="11062">
                  <c:v>649</c:v>
                </c:pt>
                <c:pt idx="11063">
                  <c:v>649</c:v>
                </c:pt>
                <c:pt idx="11064">
                  <c:v>649</c:v>
                </c:pt>
                <c:pt idx="11065">
                  <c:v>649</c:v>
                </c:pt>
                <c:pt idx="11066">
                  <c:v>649</c:v>
                </c:pt>
                <c:pt idx="11067">
                  <c:v>655</c:v>
                </c:pt>
                <c:pt idx="11068">
                  <c:v>661</c:v>
                </c:pt>
                <c:pt idx="11069">
                  <c:v>667</c:v>
                </c:pt>
                <c:pt idx="11070">
                  <c:v>673</c:v>
                </c:pt>
                <c:pt idx="11071">
                  <c:v>679</c:v>
                </c:pt>
                <c:pt idx="11072">
                  <c:v>692</c:v>
                </c:pt>
                <c:pt idx="11073">
                  <c:v>704</c:v>
                </c:pt>
                <c:pt idx="11074">
                  <c:v>717</c:v>
                </c:pt>
                <c:pt idx="11075">
                  <c:v>723</c:v>
                </c:pt>
                <c:pt idx="11076">
                  <c:v>723</c:v>
                </c:pt>
                <c:pt idx="11077">
                  <c:v>723</c:v>
                </c:pt>
                <c:pt idx="11078">
                  <c:v>723</c:v>
                </c:pt>
                <c:pt idx="11079">
                  <c:v>723</c:v>
                </c:pt>
                <c:pt idx="11080">
                  <c:v>723</c:v>
                </c:pt>
                <c:pt idx="11081">
                  <c:v>723</c:v>
                </c:pt>
                <c:pt idx="11082">
                  <c:v>723</c:v>
                </c:pt>
                <c:pt idx="11083">
                  <c:v>723</c:v>
                </c:pt>
                <c:pt idx="11084">
                  <c:v>723</c:v>
                </c:pt>
                <c:pt idx="11085">
                  <c:v>729</c:v>
                </c:pt>
                <c:pt idx="11086">
                  <c:v>735</c:v>
                </c:pt>
                <c:pt idx="11087">
                  <c:v>742</c:v>
                </c:pt>
                <c:pt idx="11088">
                  <c:v>742</c:v>
                </c:pt>
                <c:pt idx="11089">
                  <c:v>742</c:v>
                </c:pt>
                <c:pt idx="11090">
                  <c:v>735</c:v>
                </c:pt>
                <c:pt idx="11091">
                  <c:v>735</c:v>
                </c:pt>
                <c:pt idx="11092">
                  <c:v>729</c:v>
                </c:pt>
                <c:pt idx="11093">
                  <c:v>723</c:v>
                </c:pt>
                <c:pt idx="11094">
                  <c:v>717</c:v>
                </c:pt>
                <c:pt idx="11095">
                  <c:v>710</c:v>
                </c:pt>
                <c:pt idx="11096">
                  <c:v>704</c:v>
                </c:pt>
                <c:pt idx="11097">
                  <c:v>698</c:v>
                </c:pt>
                <c:pt idx="11098">
                  <c:v>692</c:v>
                </c:pt>
                <c:pt idx="11099">
                  <c:v>686</c:v>
                </c:pt>
                <c:pt idx="11100">
                  <c:v>673</c:v>
                </c:pt>
                <c:pt idx="11101">
                  <c:v>661</c:v>
                </c:pt>
                <c:pt idx="11102">
                  <c:v>644</c:v>
                </c:pt>
                <c:pt idx="11103">
                  <c:v>626</c:v>
                </c:pt>
                <c:pt idx="11104">
                  <c:v>614</c:v>
                </c:pt>
                <c:pt idx="11105">
                  <c:v>609</c:v>
                </c:pt>
                <c:pt idx="11106">
                  <c:v>609</c:v>
                </c:pt>
                <c:pt idx="11107">
                  <c:v>603</c:v>
                </c:pt>
                <c:pt idx="11108">
                  <c:v>597</c:v>
                </c:pt>
                <c:pt idx="11109">
                  <c:v>592</c:v>
                </c:pt>
                <c:pt idx="11110">
                  <c:v>581</c:v>
                </c:pt>
                <c:pt idx="11111">
                  <c:v>575</c:v>
                </c:pt>
                <c:pt idx="11112">
                  <c:v>569</c:v>
                </c:pt>
                <c:pt idx="11113">
                  <c:v>569</c:v>
                </c:pt>
                <c:pt idx="11114">
                  <c:v>564</c:v>
                </c:pt>
                <c:pt idx="11115">
                  <c:v>564</c:v>
                </c:pt>
                <c:pt idx="11116">
                  <c:v>564</c:v>
                </c:pt>
                <c:pt idx="11117">
                  <c:v>559</c:v>
                </c:pt>
                <c:pt idx="11118">
                  <c:v>553</c:v>
                </c:pt>
                <c:pt idx="11119">
                  <c:v>553</c:v>
                </c:pt>
                <c:pt idx="11120">
                  <c:v>559</c:v>
                </c:pt>
                <c:pt idx="11121">
                  <c:v>559</c:v>
                </c:pt>
                <c:pt idx="11123">
                  <c:v>564</c:v>
                </c:pt>
                <c:pt idx="11124">
                  <c:v>564</c:v>
                </c:pt>
                <c:pt idx="11125">
                  <c:v>564</c:v>
                </c:pt>
                <c:pt idx="11126">
                  <c:v>564</c:v>
                </c:pt>
                <c:pt idx="11127">
                  <c:v>564</c:v>
                </c:pt>
                <c:pt idx="11128">
                  <c:v>564</c:v>
                </c:pt>
                <c:pt idx="11129">
                  <c:v>564</c:v>
                </c:pt>
                <c:pt idx="11130">
                  <c:v>564</c:v>
                </c:pt>
                <c:pt idx="11131">
                  <c:v>559</c:v>
                </c:pt>
                <c:pt idx="11132">
                  <c:v>559</c:v>
                </c:pt>
                <c:pt idx="11133">
                  <c:v>548</c:v>
                </c:pt>
                <c:pt idx="11134">
                  <c:v>542</c:v>
                </c:pt>
                <c:pt idx="11135">
                  <c:v>537</c:v>
                </c:pt>
                <c:pt idx="11136">
                  <c:v>526</c:v>
                </c:pt>
                <c:pt idx="11137">
                  <c:v>521</c:v>
                </c:pt>
                <c:pt idx="11138">
                  <c:v>516</c:v>
                </c:pt>
                <c:pt idx="11139">
                  <c:v>506</c:v>
                </c:pt>
                <c:pt idx="11140">
                  <c:v>500</c:v>
                </c:pt>
                <c:pt idx="11141">
                  <c:v>500</c:v>
                </c:pt>
                <c:pt idx="11142">
                  <c:v>490</c:v>
                </c:pt>
                <c:pt idx="11143">
                  <c:v>485</c:v>
                </c:pt>
                <c:pt idx="11144">
                  <c:v>485</c:v>
                </c:pt>
                <c:pt idx="11145">
                  <c:v>480</c:v>
                </c:pt>
                <c:pt idx="11146">
                  <c:v>475</c:v>
                </c:pt>
                <c:pt idx="11147">
                  <c:v>470</c:v>
                </c:pt>
                <c:pt idx="11148">
                  <c:v>470</c:v>
                </c:pt>
                <c:pt idx="11149">
                  <c:v>465</c:v>
                </c:pt>
                <c:pt idx="11150">
                  <c:v>465</c:v>
                </c:pt>
                <c:pt idx="11151">
                  <c:v>460</c:v>
                </c:pt>
                <c:pt idx="11152">
                  <c:v>456</c:v>
                </c:pt>
                <c:pt idx="11153">
                  <c:v>456</c:v>
                </c:pt>
                <c:pt idx="11154">
                  <c:v>451</c:v>
                </c:pt>
                <c:pt idx="11155">
                  <c:v>451</c:v>
                </c:pt>
                <c:pt idx="11156">
                  <c:v>446</c:v>
                </c:pt>
                <c:pt idx="11157">
                  <c:v>446</c:v>
                </c:pt>
                <c:pt idx="11158">
                  <c:v>446</c:v>
                </c:pt>
                <c:pt idx="11159">
                  <c:v>441</c:v>
                </c:pt>
                <c:pt idx="11160">
                  <c:v>441</c:v>
                </c:pt>
                <c:pt idx="11161">
                  <c:v>436</c:v>
                </c:pt>
                <c:pt idx="11162">
                  <c:v>436</c:v>
                </c:pt>
                <c:pt idx="11163">
                  <c:v>436</c:v>
                </c:pt>
                <c:pt idx="11164">
                  <c:v>432</c:v>
                </c:pt>
                <c:pt idx="11165">
                  <c:v>427</c:v>
                </c:pt>
                <c:pt idx="11166">
                  <c:v>427</c:v>
                </c:pt>
                <c:pt idx="11167">
                  <c:v>427</c:v>
                </c:pt>
                <c:pt idx="11168">
                  <c:v>422</c:v>
                </c:pt>
                <c:pt idx="11169">
                  <c:v>418</c:v>
                </c:pt>
                <c:pt idx="11170">
                  <c:v>413</c:v>
                </c:pt>
                <c:pt idx="11171">
                  <c:v>413</c:v>
                </c:pt>
                <c:pt idx="11172">
                  <c:v>409</c:v>
                </c:pt>
                <c:pt idx="11173">
                  <c:v>399</c:v>
                </c:pt>
                <c:pt idx="11174">
                  <c:v>399</c:v>
                </c:pt>
                <c:pt idx="11175">
                  <c:v>395</c:v>
                </c:pt>
                <c:pt idx="11176">
                  <c:v>391</c:v>
                </c:pt>
                <c:pt idx="11177">
                  <c:v>386</c:v>
                </c:pt>
                <c:pt idx="11178">
                  <c:v>382</c:v>
                </c:pt>
                <c:pt idx="11179">
                  <c:v>377</c:v>
                </c:pt>
                <c:pt idx="11180">
                  <c:v>377</c:v>
                </c:pt>
                <c:pt idx="11181">
                  <c:v>377</c:v>
                </c:pt>
                <c:pt idx="11182">
                  <c:v>382</c:v>
                </c:pt>
                <c:pt idx="11183">
                  <c:v>382</c:v>
                </c:pt>
                <c:pt idx="11184">
                  <c:v>382</c:v>
                </c:pt>
                <c:pt idx="11185">
                  <c:v>382</c:v>
                </c:pt>
                <c:pt idx="11186">
                  <c:v>386</c:v>
                </c:pt>
                <c:pt idx="11187">
                  <c:v>386</c:v>
                </c:pt>
                <c:pt idx="11188">
                  <c:v>386</c:v>
                </c:pt>
                <c:pt idx="11189">
                  <c:v>391</c:v>
                </c:pt>
                <c:pt idx="11190">
                  <c:v>391</c:v>
                </c:pt>
                <c:pt idx="11191">
                  <c:v>391</c:v>
                </c:pt>
                <c:pt idx="11192">
                  <c:v>391</c:v>
                </c:pt>
                <c:pt idx="11193">
                  <c:v>391</c:v>
                </c:pt>
                <c:pt idx="11194">
                  <c:v>391</c:v>
                </c:pt>
                <c:pt idx="11195">
                  <c:v>391</c:v>
                </c:pt>
                <c:pt idx="11196">
                  <c:v>391</c:v>
                </c:pt>
                <c:pt idx="11197">
                  <c:v>391</c:v>
                </c:pt>
                <c:pt idx="11198">
                  <c:v>391</c:v>
                </c:pt>
                <c:pt idx="11199">
                  <c:v>386</c:v>
                </c:pt>
                <c:pt idx="11200">
                  <c:v>386</c:v>
                </c:pt>
                <c:pt idx="11201">
                  <c:v>386</c:v>
                </c:pt>
                <c:pt idx="11202">
                  <c:v>386</c:v>
                </c:pt>
                <c:pt idx="11203">
                  <c:v>386</c:v>
                </c:pt>
                <c:pt idx="11204">
                  <c:v>386</c:v>
                </c:pt>
                <c:pt idx="11205">
                  <c:v>382</c:v>
                </c:pt>
                <c:pt idx="11206">
                  <c:v>377</c:v>
                </c:pt>
                <c:pt idx="11207">
                  <c:v>377</c:v>
                </c:pt>
                <c:pt idx="11208">
                  <c:v>373</c:v>
                </c:pt>
                <c:pt idx="11209">
                  <c:v>373</c:v>
                </c:pt>
                <c:pt idx="11210">
                  <c:v>369</c:v>
                </c:pt>
                <c:pt idx="11211">
                  <c:v>360</c:v>
                </c:pt>
                <c:pt idx="11212">
                  <c:v>352</c:v>
                </c:pt>
                <c:pt idx="11213">
                  <c:v>343</c:v>
                </c:pt>
                <c:pt idx="11214">
                  <c:v>335</c:v>
                </c:pt>
                <c:pt idx="11215">
                  <c:v>331</c:v>
                </c:pt>
                <c:pt idx="11216">
                  <c:v>323</c:v>
                </c:pt>
                <c:pt idx="11217">
                  <c:v>319</c:v>
                </c:pt>
                <c:pt idx="11218">
                  <c:v>315</c:v>
                </c:pt>
                <c:pt idx="11219">
                  <c:v>311</c:v>
                </c:pt>
                <c:pt idx="11220">
                  <c:v>307</c:v>
                </c:pt>
                <c:pt idx="11221">
                  <c:v>307</c:v>
                </c:pt>
                <c:pt idx="11222">
                  <c:v>303</c:v>
                </c:pt>
                <c:pt idx="11223">
                  <c:v>303</c:v>
                </c:pt>
                <c:pt idx="11224">
                  <c:v>303</c:v>
                </c:pt>
                <c:pt idx="11225">
                  <c:v>300</c:v>
                </c:pt>
                <c:pt idx="11226">
                  <c:v>300</c:v>
                </c:pt>
                <c:pt idx="11227">
                  <c:v>296</c:v>
                </c:pt>
                <c:pt idx="11228">
                  <c:v>296</c:v>
                </c:pt>
                <c:pt idx="11229">
                  <c:v>292</c:v>
                </c:pt>
                <c:pt idx="11230">
                  <c:v>292</c:v>
                </c:pt>
                <c:pt idx="11231">
                  <c:v>292</c:v>
                </c:pt>
                <c:pt idx="11232">
                  <c:v>292</c:v>
                </c:pt>
                <c:pt idx="11233">
                  <c:v>296</c:v>
                </c:pt>
                <c:pt idx="11234">
                  <c:v>303</c:v>
                </c:pt>
                <c:pt idx="11235">
                  <c:v>307</c:v>
                </c:pt>
                <c:pt idx="11236">
                  <c:v>307</c:v>
                </c:pt>
                <c:pt idx="11237">
                  <c:v>311</c:v>
                </c:pt>
                <c:pt idx="11238">
                  <c:v>315</c:v>
                </c:pt>
                <c:pt idx="11239">
                  <c:v>315</c:v>
                </c:pt>
                <c:pt idx="11240">
                  <c:v>315</c:v>
                </c:pt>
                <c:pt idx="11241">
                  <c:v>311</c:v>
                </c:pt>
                <c:pt idx="11242">
                  <c:v>311</c:v>
                </c:pt>
                <c:pt idx="11243">
                  <c:v>307</c:v>
                </c:pt>
                <c:pt idx="11244">
                  <c:v>307</c:v>
                </c:pt>
                <c:pt idx="11245">
                  <c:v>303</c:v>
                </c:pt>
                <c:pt idx="11246">
                  <c:v>300</c:v>
                </c:pt>
                <c:pt idx="11247">
                  <c:v>296</c:v>
                </c:pt>
                <c:pt idx="11248">
                  <c:v>292</c:v>
                </c:pt>
                <c:pt idx="11249">
                  <c:v>288</c:v>
                </c:pt>
                <c:pt idx="11250">
                  <c:v>288</c:v>
                </c:pt>
                <c:pt idx="11251">
                  <c:v>288</c:v>
                </c:pt>
                <c:pt idx="11252">
                  <c:v>288</c:v>
                </c:pt>
                <c:pt idx="11253">
                  <c:v>288</c:v>
                </c:pt>
                <c:pt idx="11254">
                  <c:v>292</c:v>
                </c:pt>
                <c:pt idx="11255">
                  <c:v>296</c:v>
                </c:pt>
                <c:pt idx="11256">
                  <c:v>300</c:v>
                </c:pt>
                <c:pt idx="11257">
                  <c:v>303</c:v>
                </c:pt>
                <c:pt idx="11258">
                  <c:v>307</c:v>
                </c:pt>
                <c:pt idx="11259">
                  <c:v>311</c:v>
                </c:pt>
                <c:pt idx="11260">
                  <c:v>311</c:v>
                </c:pt>
                <c:pt idx="11261">
                  <c:v>315</c:v>
                </c:pt>
                <c:pt idx="11262">
                  <c:v>315</c:v>
                </c:pt>
                <c:pt idx="11263">
                  <c:v>319</c:v>
                </c:pt>
                <c:pt idx="11264">
                  <c:v>319</c:v>
                </c:pt>
                <c:pt idx="11265">
                  <c:v>323</c:v>
                </c:pt>
                <c:pt idx="11266">
                  <c:v>331</c:v>
                </c:pt>
                <c:pt idx="11267">
                  <c:v>335</c:v>
                </c:pt>
                <c:pt idx="11268">
                  <c:v>335</c:v>
                </c:pt>
                <c:pt idx="11269">
                  <c:v>331</c:v>
                </c:pt>
                <c:pt idx="11270">
                  <c:v>327</c:v>
                </c:pt>
                <c:pt idx="11271">
                  <c:v>323</c:v>
                </c:pt>
                <c:pt idx="11272">
                  <c:v>319</c:v>
                </c:pt>
                <c:pt idx="11273">
                  <c:v>315</c:v>
                </c:pt>
                <c:pt idx="11274">
                  <c:v>311</c:v>
                </c:pt>
                <c:pt idx="11275">
                  <c:v>307</c:v>
                </c:pt>
                <c:pt idx="11276">
                  <c:v>303</c:v>
                </c:pt>
                <c:pt idx="11277">
                  <c:v>300</c:v>
                </c:pt>
                <c:pt idx="11278">
                  <c:v>296</c:v>
                </c:pt>
                <c:pt idx="11279">
                  <c:v>296</c:v>
                </c:pt>
                <c:pt idx="11280">
                  <c:v>292</c:v>
                </c:pt>
                <c:pt idx="11281">
                  <c:v>296</c:v>
                </c:pt>
                <c:pt idx="11282">
                  <c:v>300</c:v>
                </c:pt>
                <c:pt idx="11283">
                  <c:v>303</c:v>
                </c:pt>
                <c:pt idx="11284">
                  <c:v>303</c:v>
                </c:pt>
                <c:pt idx="11285">
                  <c:v>303</c:v>
                </c:pt>
                <c:pt idx="11286">
                  <c:v>303</c:v>
                </c:pt>
                <c:pt idx="11287">
                  <c:v>303</c:v>
                </c:pt>
                <c:pt idx="11288">
                  <c:v>303</c:v>
                </c:pt>
                <c:pt idx="11289">
                  <c:v>307</c:v>
                </c:pt>
                <c:pt idx="11290">
                  <c:v>307</c:v>
                </c:pt>
                <c:pt idx="11291">
                  <c:v>307</c:v>
                </c:pt>
                <c:pt idx="11292">
                  <c:v>307</c:v>
                </c:pt>
                <c:pt idx="11293">
                  <c:v>307</c:v>
                </c:pt>
                <c:pt idx="11295">
                  <c:v>307</c:v>
                </c:pt>
                <c:pt idx="11296">
                  <c:v>311</c:v>
                </c:pt>
                <c:pt idx="11297">
                  <c:v>311</c:v>
                </c:pt>
                <c:pt idx="11298">
                  <c:v>315</c:v>
                </c:pt>
                <c:pt idx="11299">
                  <c:v>319</c:v>
                </c:pt>
                <c:pt idx="11300">
                  <c:v>323</c:v>
                </c:pt>
                <c:pt idx="11301">
                  <c:v>327</c:v>
                </c:pt>
                <c:pt idx="11302">
                  <c:v>323</c:v>
                </c:pt>
                <c:pt idx="11303">
                  <c:v>319</c:v>
                </c:pt>
                <c:pt idx="11304">
                  <c:v>315</c:v>
                </c:pt>
                <c:pt idx="11305">
                  <c:v>311</c:v>
                </c:pt>
                <c:pt idx="11306">
                  <c:v>307</c:v>
                </c:pt>
                <c:pt idx="11307">
                  <c:v>300</c:v>
                </c:pt>
                <c:pt idx="11308">
                  <c:v>296</c:v>
                </c:pt>
                <c:pt idx="11309">
                  <c:v>292</c:v>
                </c:pt>
                <c:pt idx="11310">
                  <c:v>288</c:v>
                </c:pt>
                <c:pt idx="11311">
                  <c:v>284</c:v>
                </c:pt>
                <c:pt idx="11312">
                  <c:v>281</c:v>
                </c:pt>
                <c:pt idx="11313">
                  <c:v>277</c:v>
                </c:pt>
                <c:pt idx="11314">
                  <c:v>273</c:v>
                </c:pt>
                <c:pt idx="11315">
                  <c:v>270</c:v>
                </c:pt>
                <c:pt idx="11316">
                  <c:v>266</c:v>
                </c:pt>
                <c:pt idx="11317">
                  <c:v>263</c:v>
                </c:pt>
                <c:pt idx="11318">
                  <c:v>259</c:v>
                </c:pt>
                <c:pt idx="11319">
                  <c:v>256</c:v>
                </c:pt>
                <c:pt idx="11320">
                  <c:v>256</c:v>
                </c:pt>
                <c:pt idx="11321">
                  <c:v>252</c:v>
                </c:pt>
                <c:pt idx="11322">
                  <c:v>252</c:v>
                </c:pt>
                <c:pt idx="11323">
                  <c:v>249</c:v>
                </c:pt>
                <c:pt idx="11324">
                  <c:v>249</c:v>
                </c:pt>
                <c:pt idx="11325">
                  <c:v>249</c:v>
                </c:pt>
                <c:pt idx="11326">
                  <c:v>245</c:v>
                </c:pt>
                <c:pt idx="11327">
                  <c:v>245</c:v>
                </c:pt>
                <c:pt idx="11328">
                  <c:v>245</c:v>
                </c:pt>
                <c:pt idx="11329">
                  <c:v>245</c:v>
                </c:pt>
                <c:pt idx="11330">
                  <c:v>249</c:v>
                </c:pt>
                <c:pt idx="11331">
                  <c:v>252</c:v>
                </c:pt>
                <c:pt idx="11332">
                  <c:v>256</c:v>
                </c:pt>
                <c:pt idx="11333">
                  <c:v>259</c:v>
                </c:pt>
                <c:pt idx="11334">
                  <c:v>259</c:v>
                </c:pt>
                <c:pt idx="11335">
                  <c:v>256</c:v>
                </c:pt>
                <c:pt idx="11336">
                  <c:v>252</c:v>
                </c:pt>
                <c:pt idx="11337">
                  <c:v>249</c:v>
                </c:pt>
                <c:pt idx="11338">
                  <c:v>245</c:v>
                </c:pt>
                <c:pt idx="11339">
                  <c:v>245</c:v>
                </c:pt>
                <c:pt idx="11340">
                  <c:v>242</c:v>
                </c:pt>
                <c:pt idx="11341">
                  <c:v>238</c:v>
                </c:pt>
                <c:pt idx="11342">
                  <c:v>238</c:v>
                </c:pt>
                <c:pt idx="11343">
                  <c:v>238</c:v>
                </c:pt>
                <c:pt idx="11344">
                  <c:v>238</c:v>
                </c:pt>
                <c:pt idx="11345">
                  <c:v>238</c:v>
                </c:pt>
                <c:pt idx="11346">
                  <c:v>238</c:v>
                </c:pt>
                <c:pt idx="11347">
                  <c:v>238</c:v>
                </c:pt>
                <c:pt idx="11348">
                  <c:v>235</c:v>
                </c:pt>
                <c:pt idx="11349">
                  <c:v>235</c:v>
                </c:pt>
                <c:pt idx="11350">
                  <c:v>235</c:v>
                </c:pt>
                <c:pt idx="11351">
                  <c:v>235</c:v>
                </c:pt>
                <c:pt idx="11352">
                  <c:v>235</c:v>
                </c:pt>
                <c:pt idx="11353">
                  <c:v>235</c:v>
                </c:pt>
                <c:pt idx="11354">
                  <c:v>235</c:v>
                </c:pt>
                <c:pt idx="11355">
                  <c:v>235</c:v>
                </c:pt>
                <c:pt idx="11356">
                  <c:v>232</c:v>
                </c:pt>
                <c:pt idx="11357">
                  <c:v>235</c:v>
                </c:pt>
                <c:pt idx="11358">
                  <c:v>235</c:v>
                </c:pt>
                <c:pt idx="11359">
                  <c:v>235</c:v>
                </c:pt>
                <c:pt idx="11360">
                  <c:v>232</c:v>
                </c:pt>
                <c:pt idx="11361">
                  <c:v>232</c:v>
                </c:pt>
                <c:pt idx="11362">
                  <c:v>232</c:v>
                </c:pt>
                <c:pt idx="11363">
                  <c:v>232</c:v>
                </c:pt>
                <c:pt idx="11364">
                  <c:v>235</c:v>
                </c:pt>
                <c:pt idx="11365">
                  <c:v>235</c:v>
                </c:pt>
                <c:pt idx="11366">
                  <c:v>235</c:v>
                </c:pt>
                <c:pt idx="11367">
                  <c:v>235</c:v>
                </c:pt>
                <c:pt idx="11368">
                  <c:v>238</c:v>
                </c:pt>
                <c:pt idx="11369">
                  <c:v>242</c:v>
                </c:pt>
                <c:pt idx="11370">
                  <c:v>245</c:v>
                </c:pt>
                <c:pt idx="11371">
                  <c:v>249</c:v>
                </c:pt>
                <c:pt idx="11372">
                  <c:v>252</c:v>
                </c:pt>
                <c:pt idx="11373">
                  <c:v>259</c:v>
                </c:pt>
                <c:pt idx="11374">
                  <c:v>263</c:v>
                </c:pt>
                <c:pt idx="11375">
                  <c:v>270</c:v>
                </c:pt>
                <c:pt idx="11376">
                  <c:v>273</c:v>
                </c:pt>
                <c:pt idx="11377">
                  <c:v>277</c:v>
                </c:pt>
                <c:pt idx="11378">
                  <c:v>284</c:v>
                </c:pt>
                <c:pt idx="11379">
                  <c:v>296</c:v>
                </c:pt>
                <c:pt idx="11380">
                  <c:v>303</c:v>
                </c:pt>
                <c:pt idx="11381">
                  <c:v>311</c:v>
                </c:pt>
                <c:pt idx="11382">
                  <c:v>315</c:v>
                </c:pt>
                <c:pt idx="11383">
                  <c:v>315</c:v>
                </c:pt>
                <c:pt idx="11384">
                  <c:v>315</c:v>
                </c:pt>
                <c:pt idx="11385">
                  <c:v>315</c:v>
                </c:pt>
                <c:pt idx="11386">
                  <c:v>311</c:v>
                </c:pt>
                <c:pt idx="11387">
                  <c:v>307</c:v>
                </c:pt>
                <c:pt idx="11388">
                  <c:v>303</c:v>
                </c:pt>
                <c:pt idx="11389">
                  <c:v>300</c:v>
                </c:pt>
                <c:pt idx="11390">
                  <c:v>296</c:v>
                </c:pt>
                <c:pt idx="11391">
                  <c:v>296</c:v>
                </c:pt>
                <c:pt idx="11392">
                  <c:v>292</c:v>
                </c:pt>
                <c:pt idx="11393">
                  <c:v>292</c:v>
                </c:pt>
                <c:pt idx="11394">
                  <c:v>288</c:v>
                </c:pt>
                <c:pt idx="11395">
                  <c:v>288</c:v>
                </c:pt>
                <c:pt idx="11396">
                  <c:v>288</c:v>
                </c:pt>
                <c:pt idx="11397">
                  <c:v>288</c:v>
                </c:pt>
                <c:pt idx="11398">
                  <c:v>284</c:v>
                </c:pt>
                <c:pt idx="11399">
                  <c:v>284</c:v>
                </c:pt>
                <c:pt idx="11400">
                  <c:v>284</c:v>
                </c:pt>
                <c:pt idx="11401">
                  <c:v>284</c:v>
                </c:pt>
                <c:pt idx="11402">
                  <c:v>284</c:v>
                </c:pt>
                <c:pt idx="11403">
                  <c:v>284</c:v>
                </c:pt>
                <c:pt idx="11404">
                  <c:v>281</c:v>
                </c:pt>
                <c:pt idx="11405">
                  <c:v>281</c:v>
                </c:pt>
                <c:pt idx="11406">
                  <c:v>277</c:v>
                </c:pt>
                <c:pt idx="11407">
                  <c:v>273</c:v>
                </c:pt>
                <c:pt idx="11408">
                  <c:v>270</c:v>
                </c:pt>
                <c:pt idx="11409">
                  <c:v>270</c:v>
                </c:pt>
                <c:pt idx="11410">
                  <c:v>266</c:v>
                </c:pt>
                <c:pt idx="11411">
                  <c:v>263</c:v>
                </c:pt>
                <c:pt idx="11412">
                  <c:v>259</c:v>
                </c:pt>
                <c:pt idx="11413">
                  <c:v>256</c:v>
                </c:pt>
                <c:pt idx="11414">
                  <c:v>252</c:v>
                </c:pt>
                <c:pt idx="11415">
                  <c:v>249</c:v>
                </c:pt>
                <c:pt idx="11416">
                  <c:v>249</c:v>
                </c:pt>
                <c:pt idx="11417">
                  <c:v>245</c:v>
                </c:pt>
                <c:pt idx="11418">
                  <c:v>242</c:v>
                </c:pt>
                <c:pt idx="11419">
                  <c:v>242</c:v>
                </c:pt>
                <c:pt idx="11420">
                  <c:v>238</c:v>
                </c:pt>
                <c:pt idx="11421">
                  <c:v>235</c:v>
                </c:pt>
                <c:pt idx="11422">
                  <c:v>235</c:v>
                </c:pt>
                <c:pt idx="11423">
                  <c:v>232</c:v>
                </c:pt>
                <c:pt idx="11424">
                  <c:v>232</c:v>
                </c:pt>
                <c:pt idx="11425">
                  <c:v>228</c:v>
                </c:pt>
                <c:pt idx="11426">
                  <c:v>228</c:v>
                </c:pt>
                <c:pt idx="11427">
                  <c:v>225</c:v>
                </c:pt>
                <c:pt idx="11428">
                  <c:v>225</c:v>
                </c:pt>
                <c:pt idx="11429">
                  <c:v>225</c:v>
                </c:pt>
                <c:pt idx="11430">
                  <c:v>222</c:v>
                </c:pt>
                <c:pt idx="11431">
                  <c:v>222</c:v>
                </c:pt>
                <c:pt idx="11432">
                  <c:v>222</c:v>
                </c:pt>
                <c:pt idx="11433">
                  <c:v>222</c:v>
                </c:pt>
                <c:pt idx="11434">
                  <c:v>222</c:v>
                </c:pt>
                <c:pt idx="11435">
                  <c:v>219</c:v>
                </c:pt>
                <c:pt idx="11436">
                  <c:v>219</c:v>
                </c:pt>
                <c:pt idx="11437">
                  <c:v>219</c:v>
                </c:pt>
                <c:pt idx="11438">
                  <c:v>219</c:v>
                </c:pt>
                <c:pt idx="11439">
                  <c:v>219</c:v>
                </c:pt>
                <c:pt idx="11440">
                  <c:v>219</c:v>
                </c:pt>
                <c:pt idx="11441">
                  <c:v>219</c:v>
                </c:pt>
                <c:pt idx="11442">
                  <c:v>219</c:v>
                </c:pt>
                <c:pt idx="11443">
                  <c:v>216</c:v>
                </c:pt>
                <c:pt idx="11444">
                  <c:v>216</c:v>
                </c:pt>
                <c:pt idx="11445">
                  <c:v>219</c:v>
                </c:pt>
                <c:pt idx="11446">
                  <c:v>216</c:v>
                </c:pt>
                <c:pt idx="11447">
                  <c:v>216</c:v>
                </c:pt>
                <c:pt idx="11448">
                  <c:v>216</c:v>
                </c:pt>
                <c:pt idx="11449">
                  <c:v>216</c:v>
                </c:pt>
                <c:pt idx="11450">
                  <c:v>216</c:v>
                </c:pt>
                <c:pt idx="11451">
                  <c:v>216</c:v>
                </c:pt>
                <c:pt idx="11452">
                  <c:v>216</c:v>
                </c:pt>
                <c:pt idx="11453">
                  <c:v>216</c:v>
                </c:pt>
                <c:pt idx="11454">
                  <c:v>216</c:v>
                </c:pt>
                <c:pt idx="11455">
                  <c:v>212</c:v>
                </c:pt>
                <c:pt idx="11456">
                  <c:v>212</c:v>
                </c:pt>
                <c:pt idx="11457">
                  <c:v>212</c:v>
                </c:pt>
                <c:pt idx="11458">
                  <c:v>216</c:v>
                </c:pt>
                <c:pt idx="11459">
                  <c:v>216</c:v>
                </c:pt>
                <c:pt idx="11460">
                  <c:v>216</c:v>
                </c:pt>
                <c:pt idx="11461">
                  <c:v>216</c:v>
                </c:pt>
                <c:pt idx="11462">
                  <c:v>216</c:v>
                </c:pt>
                <c:pt idx="11463">
                  <c:v>216</c:v>
                </c:pt>
                <c:pt idx="11464">
                  <c:v>216</c:v>
                </c:pt>
                <c:pt idx="11465">
                  <c:v>219</c:v>
                </c:pt>
                <c:pt idx="11466">
                  <c:v>222</c:v>
                </c:pt>
                <c:pt idx="11467">
                  <c:v>225</c:v>
                </c:pt>
                <c:pt idx="11468">
                  <c:v>228</c:v>
                </c:pt>
                <c:pt idx="11469">
                  <c:v>235</c:v>
                </c:pt>
                <c:pt idx="11470">
                  <c:v>242</c:v>
                </c:pt>
                <c:pt idx="11471">
                  <c:v>245</c:v>
                </c:pt>
                <c:pt idx="11472">
                  <c:v>249</c:v>
                </c:pt>
                <c:pt idx="11473">
                  <c:v>252</c:v>
                </c:pt>
                <c:pt idx="11474">
                  <c:v>256</c:v>
                </c:pt>
                <c:pt idx="11475">
                  <c:v>259</c:v>
                </c:pt>
                <c:pt idx="11476">
                  <c:v>259</c:v>
                </c:pt>
                <c:pt idx="11477">
                  <c:v>263</c:v>
                </c:pt>
                <c:pt idx="11478">
                  <c:v>259</c:v>
                </c:pt>
                <c:pt idx="11479">
                  <c:v>259</c:v>
                </c:pt>
                <c:pt idx="11480">
                  <c:v>259</c:v>
                </c:pt>
                <c:pt idx="11481">
                  <c:v>256</c:v>
                </c:pt>
                <c:pt idx="11482">
                  <c:v>252</c:v>
                </c:pt>
                <c:pt idx="11483">
                  <c:v>252</c:v>
                </c:pt>
                <c:pt idx="11484">
                  <c:v>249</c:v>
                </c:pt>
                <c:pt idx="11485">
                  <c:v>245</c:v>
                </c:pt>
                <c:pt idx="11486">
                  <c:v>242</c:v>
                </c:pt>
                <c:pt idx="11487">
                  <c:v>242</c:v>
                </c:pt>
                <c:pt idx="11488">
                  <c:v>238</c:v>
                </c:pt>
                <c:pt idx="11489">
                  <c:v>235</c:v>
                </c:pt>
                <c:pt idx="11490">
                  <c:v>235</c:v>
                </c:pt>
                <c:pt idx="11491">
                  <c:v>232</c:v>
                </c:pt>
                <c:pt idx="11492">
                  <c:v>232</c:v>
                </c:pt>
                <c:pt idx="11493">
                  <c:v>232</c:v>
                </c:pt>
                <c:pt idx="11494">
                  <c:v>232</c:v>
                </c:pt>
                <c:pt idx="11495">
                  <c:v>235</c:v>
                </c:pt>
                <c:pt idx="11496">
                  <c:v>238</c:v>
                </c:pt>
                <c:pt idx="11497">
                  <c:v>242</c:v>
                </c:pt>
                <c:pt idx="11498">
                  <c:v>245</c:v>
                </c:pt>
                <c:pt idx="11499">
                  <c:v>252</c:v>
                </c:pt>
                <c:pt idx="11500">
                  <c:v>256</c:v>
                </c:pt>
                <c:pt idx="11501">
                  <c:v>256</c:v>
                </c:pt>
                <c:pt idx="11502">
                  <c:v>259</c:v>
                </c:pt>
                <c:pt idx="11503">
                  <c:v>263</c:v>
                </c:pt>
                <c:pt idx="11504">
                  <c:v>266</c:v>
                </c:pt>
                <c:pt idx="11505">
                  <c:v>266</c:v>
                </c:pt>
                <c:pt idx="11506">
                  <c:v>270</c:v>
                </c:pt>
                <c:pt idx="11507">
                  <c:v>270</c:v>
                </c:pt>
                <c:pt idx="11508">
                  <c:v>270</c:v>
                </c:pt>
                <c:pt idx="11509">
                  <c:v>266</c:v>
                </c:pt>
                <c:pt idx="11510">
                  <c:v>266</c:v>
                </c:pt>
                <c:pt idx="11511">
                  <c:v>266</c:v>
                </c:pt>
                <c:pt idx="11512">
                  <c:v>263</c:v>
                </c:pt>
                <c:pt idx="11513">
                  <c:v>259</c:v>
                </c:pt>
                <c:pt idx="11514">
                  <c:v>259</c:v>
                </c:pt>
                <c:pt idx="11515">
                  <c:v>256</c:v>
                </c:pt>
                <c:pt idx="11516">
                  <c:v>252</c:v>
                </c:pt>
                <c:pt idx="11517">
                  <c:v>249</c:v>
                </c:pt>
                <c:pt idx="11518">
                  <c:v>249</c:v>
                </c:pt>
                <c:pt idx="11519">
                  <c:v>245</c:v>
                </c:pt>
                <c:pt idx="11520">
                  <c:v>242</c:v>
                </c:pt>
                <c:pt idx="11521">
                  <c:v>238</c:v>
                </c:pt>
                <c:pt idx="11522">
                  <c:v>235</c:v>
                </c:pt>
                <c:pt idx="11523">
                  <c:v>232</c:v>
                </c:pt>
                <c:pt idx="11524">
                  <c:v>228</c:v>
                </c:pt>
                <c:pt idx="11525">
                  <c:v>228</c:v>
                </c:pt>
                <c:pt idx="11526">
                  <c:v>225</c:v>
                </c:pt>
                <c:pt idx="11527">
                  <c:v>222</c:v>
                </c:pt>
                <c:pt idx="11528">
                  <c:v>222</c:v>
                </c:pt>
                <c:pt idx="11529">
                  <c:v>219</c:v>
                </c:pt>
                <c:pt idx="11530">
                  <c:v>216</c:v>
                </c:pt>
                <c:pt idx="11531">
                  <c:v>216</c:v>
                </c:pt>
                <c:pt idx="11532">
                  <c:v>216</c:v>
                </c:pt>
                <c:pt idx="11533">
                  <c:v>212</c:v>
                </c:pt>
                <c:pt idx="11534">
                  <c:v>212</c:v>
                </c:pt>
                <c:pt idx="11535">
                  <c:v>212</c:v>
                </c:pt>
                <c:pt idx="11536">
                  <c:v>212</c:v>
                </c:pt>
                <c:pt idx="11537">
                  <c:v>209</c:v>
                </c:pt>
                <c:pt idx="11538">
                  <c:v>209</c:v>
                </c:pt>
                <c:pt idx="11539">
                  <c:v>209</c:v>
                </c:pt>
                <c:pt idx="11540">
                  <c:v>209</c:v>
                </c:pt>
                <c:pt idx="11541">
                  <c:v>206</c:v>
                </c:pt>
                <c:pt idx="11542">
                  <c:v>206</c:v>
                </c:pt>
                <c:pt idx="11543">
                  <c:v>206</c:v>
                </c:pt>
                <c:pt idx="11544">
                  <c:v>206</c:v>
                </c:pt>
                <c:pt idx="11545">
                  <c:v>206</c:v>
                </c:pt>
                <c:pt idx="11546">
                  <c:v>206</c:v>
                </c:pt>
                <c:pt idx="11547">
                  <c:v>206</c:v>
                </c:pt>
                <c:pt idx="11548">
                  <c:v>206</c:v>
                </c:pt>
                <c:pt idx="11549">
                  <c:v>206</c:v>
                </c:pt>
                <c:pt idx="11550">
                  <c:v>206</c:v>
                </c:pt>
                <c:pt idx="11551">
                  <c:v>206</c:v>
                </c:pt>
                <c:pt idx="11552">
                  <c:v>206</c:v>
                </c:pt>
                <c:pt idx="11553">
                  <c:v>206</c:v>
                </c:pt>
                <c:pt idx="11554">
                  <c:v>206</c:v>
                </c:pt>
                <c:pt idx="11555">
                  <c:v>206</c:v>
                </c:pt>
                <c:pt idx="11556">
                  <c:v>206</c:v>
                </c:pt>
                <c:pt idx="11557">
                  <c:v>203</c:v>
                </c:pt>
                <c:pt idx="11558">
                  <c:v>203</c:v>
                </c:pt>
                <c:pt idx="11559">
                  <c:v>203</c:v>
                </c:pt>
                <c:pt idx="11560">
                  <c:v>203</c:v>
                </c:pt>
                <c:pt idx="11561">
                  <c:v>203</c:v>
                </c:pt>
                <c:pt idx="11562">
                  <c:v>203</c:v>
                </c:pt>
                <c:pt idx="11563">
                  <c:v>206</c:v>
                </c:pt>
                <c:pt idx="11564">
                  <c:v>206</c:v>
                </c:pt>
                <c:pt idx="11565">
                  <c:v>206</c:v>
                </c:pt>
                <c:pt idx="11566">
                  <c:v>206</c:v>
                </c:pt>
                <c:pt idx="11567">
                  <c:v>206</c:v>
                </c:pt>
                <c:pt idx="11568">
                  <c:v>209</c:v>
                </c:pt>
                <c:pt idx="11569">
                  <c:v>212</c:v>
                </c:pt>
                <c:pt idx="11570">
                  <c:v>219</c:v>
                </c:pt>
                <c:pt idx="11571">
                  <c:v>225</c:v>
                </c:pt>
                <c:pt idx="11572">
                  <c:v>232</c:v>
                </c:pt>
                <c:pt idx="11573">
                  <c:v>238</c:v>
                </c:pt>
                <c:pt idx="11574">
                  <c:v>245</c:v>
                </c:pt>
                <c:pt idx="11575">
                  <c:v>249</c:v>
                </c:pt>
                <c:pt idx="11576">
                  <c:v>252</c:v>
                </c:pt>
                <c:pt idx="11577">
                  <c:v>256</c:v>
                </c:pt>
                <c:pt idx="11578">
                  <c:v>256</c:v>
                </c:pt>
                <c:pt idx="11579">
                  <c:v>259</c:v>
                </c:pt>
                <c:pt idx="11580">
                  <c:v>263</c:v>
                </c:pt>
                <c:pt idx="11581">
                  <c:v>263</c:v>
                </c:pt>
                <c:pt idx="11582">
                  <c:v>263</c:v>
                </c:pt>
                <c:pt idx="11583">
                  <c:v>266</c:v>
                </c:pt>
                <c:pt idx="11584">
                  <c:v>266</c:v>
                </c:pt>
                <c:pt idx="11585">
                  <c:v>266</c:v>
                </c:pt>
                <c:pt idx="11586">
                  <c:v>266</c:v>
                </c:pt>
                <c:pt idx="11587">
                  <c:v>266</c:v>
                </c:pt>
                <c:pt idx="11588">
                  <c:v>266</c:v>
                </c:pt>
                <c:pt idx="11589">
                  <c:v>263</c:v>
                </c:pt>
                <c:pt idx="11590">
                  <c:v>263</c:v>
                </c:pt>
                <c:pt idx="11591">
                  <c:v>259</c:v>
                </c:pt>
                <c:pt idx="11592">
                  <c:v>256</c:v>
                </c:pt>
                <c:pt idx="11593">
                  <c:v>256</c:v>
                </c:pt>
                <c:pt idx="11594">
                  <c:v>252</c:v>
                </c:pt>
                <c:pt idx="11595">
                  <c:v>249</c:v>
                </c:pt>
                <c:pt idx="11596">
                  <c:v>249</c:v>
                </c:pt>
                <c:pt idx="11597">
                  <c:v>245</c:v>
                </c:pt>
                <c:pt idx="11598">
                  <c:v>242</c:v>
                </c:pt>
                <c:pt idx="11599">
                  <c:v>238</c:v>
                </c:pt>
                <c:pt idx="11600">
                  <c:v>235</c:v>
                </c:pt>
                <c:pt idx="11601">
                  <c:v>232</c:v>
                </c:pt>
                <c:pt idx="11602">
                  <c:v>228</c:v>
                </c:pt>
                <c:pt idx="11603">
                  <c:v>225</c:v>
                </c:pt>
                <c:pt idx="11604">
                  <c:v>222</c:v>
                </c:pt>
                <c:pt idx="11605">
                  <c:v>222</c:v>
                </c:pt>
                <c:pt idx="11606">
                  <c:v>219</c:v>
                </c:pt>
                <c:pt idx="11607">
                  <c:v>216</c:v>
                </c:pt>
                <c:pt idx="11608">
                  <c:v>216</c:v>
                </c:pt>
                <c:pt idx="11609">
                  <c:v>212</c:v>
                </c:pt>
                <c:pt idx="11610">
                  <c:v>209</c:v>
                </c:pt>
                <c:pt idx="11611">
                  <c:v>209</c:v>
                </c:pt>
                <c:pt idx="11612">
                  <c:v>209</c:v>
                </c:pt>
                <c:pt idx="11613">
                  <c:v>206</c:v>
                </c:pt>
                <c:pt idx="11614">
                  <c:v>206</c:v>
                </c:pt>
                <c:pt idx="11615">
                  <c:v>203</c:v>
                </c:pt>
                <c:pt idx="11616">
                  <c:v>203</c:v>
                </c:pt>
                <c:pt idx="11617">
                  <c:v>203</c:v>
                </c:pt>
                <c:pt idx="11618">
                  <c:v>203</c:v>
                </c:pt>
                <c:pt idx="11619">
                  <c:v>203</c:v>
                </c:pt>
                <c:pt idx="11620">
                  <c:v>200</c:v>
                </c:pt>
                <c:pt idx="11621">
                  <c:v>200</c:v>
                </c:pt>
                <c:pt idx="11622">
                  <c:v>200</c:v>
                </c:pt>
                <c:pt idx="11623">
                  <c:v>197</c:v>
                </c:pt>
                <c:pt idx="11624">
                  <c:v>197</c:v>
                </c:pt>
                <c:pt idx="11625">
                  <c:v>197</c:v>
                </c:pt>
                <c:pt idx="11626">
                  <c:v>197</c:v>
                </c:pt>
                <c:pt idx="11627">
                  <c:v>197</c:v>
                </c:pt>
                <c:pt idx="11628">
                  <c:v>197</c:v>
                </c:pt>
                <c:pt idx="11629">
                  <c:v>197</c:v>
                </c:pt>
                <c:pt idx="11630">
                  <c:v>197</c:v>
                </c:pt>
                <c:pt idx="11631">
                  <c:v>197</c:v>
                </c:pt>
                <c:pt idx="11632">
                  <c:v>194</c:v>
                </c:pt>
                <c:pt idx="11633">
                  <c:v>194</c:v>
                </c:pt>
                <c:pt idx="11634">
                  <c:v>194</c:v>
                </c:pt>
                <c:pt idx="11635">
                  <c:v>194</c:v>
                </c:pt>
                <c:pt idx="11636">
                  <c:v>194</c:v>
                </c:pt>
                <c:pt idx="11637">
                  <c:v>194</c:v>
                </c:pt>
                <c:pt idx="11638">
                  <c:v>197</c:v>
                </c:pt>
                <c:pt idx="11639">
                  <c:v>197</c:v>
                </c:pt>
                <c:pt idx="11640">
                  <c:v>197</c:v>
                </c:pt>
                <c:pt idx="11641">
                  <c:v>197</c:v>
                </c:pt>
                <c:pt idx="11642">
                  <c:v>197</c:v>
                </c:pt>
                <c:pt idx="11643">
                  <c:v>197</c:v>
                </c:pt>
                <c:pt idx="11644">
                  <c:v>197</c:v>
                </c:pt>
                <c:pt idx="11645">
                  <c:v>197</c:v>
                </c:pt>
                <c:pt idx="11646">
                  <c:v>197</c:v>
                </c:pt>
                <c:pt idx="11647">
                  <c:v>197</c:v>
                </c:pt>
                <c:pt idx="11648">
                  <c:v>197</c:v>
                </c:pt>
                <c:pt idx="11649">
                  <c:v>197</c:v>
                </c:pt>
                <c:pt idx="11650">
                  <c:v>194</c:v>
                </c:pt>
                <c:pt idx="11651">
                  <c:v>194</c:v>
                </c:pt>
                <c:pt idx="11652">
                  <c:v>194</c:v>
                </c:pt>
                <c:pt idx="11653">
                  <c:v>194</c:v>
                </c:pt>
                <c:pt idx="11654">
                  <c:v>194</c:v>
                </c:pt>
                <c:pt idx="11655">
                  <c:v>194</c:v>
                </c:pt>
                <c:pt idx="11656">
                  <c:v>194</c:v>
                </c:pt>
                <c:pt idx="11657">
                  <c:v>194</c:v>
                </c:pt>
                <c:pt idx="11658">
                  <c:v>194</c:v>
                </c:pt>
                <c:pt idx="11659">
                  <c:v>197</c:v>
                </c:pt>
                <c:pt idx="11660">
                  <c:v>197</c:v>
                </c:pt>
                <c:pt idx="11661">
                  <c:v>197</c:v>
                </c:pt>
                <c:pt idx="11662">
                  <c:v>197</c:v>
                </c:pt>
                <c:pt idx="11663">
                  <c:v>197</c:v>
                </c:pt>
                <c:pt idx="11664">
                  <c:v>197</c:v>
                </c:pt>
                <c:pt idx="11665">
                  <c:v>197</c:v>
                </c:pt>
                <c:pt idx="11666">
                  <c:v>200</c:v>
                </c:pt>
                <c:pt idx="11667">
                  <c:v>203</c:v>
                </c:pt>
                <c:pt idx="11668">
                  <c:v>206</c:v>
                </c:pt>
                <c:pt idx="11669">
                  <c:v>209</c:v>
                </c:pt>
                <c:pt idx="11670">
                  <c:v>212</c:v>
                </c:pt>
                <c:pt idx="11671">
                  <c:v>219</c:v>
                </c:pt>
                <c:pt idx="11672">
                  <c:v>225</c:v>
                </c:pt>
                <c:pt idx="11673">
                  <c:v>232</c:v>
                </c:pt>
                <c:pt idx="11674">
                  <c:v>235</c:v>
                </c:pt>
                <c:pt idx="11675">
                  <c:v>238</c:v>
                </c:pt>
                <c:pt idx="11676">
                  <c:v>245</c:v>
                </c:pt>
                <c:pt idx="11677">
                  <c:v>249</c:v>
                </c:pt>
                <c:pt idx="11678">
                  <c:v>252</c:v>
                </c:pt>
                <c:pt idx="11679">
                  <c:v>252</c:v>
                </c:pt>
                <c:pt idx="11680">
                  <c:v>252</c:v>
                </c:pt>
                <c:pt idx="11681">
                  <c:v>252</c:v>
                </c:pt>
                <c:pt idx="11682">
                  <c:v>256</c:v>
                </c:pt>
                <c:pt idx="11683">
                  <c:v>256</c:v>
                </c:pt>
                <c:pt idx="11684">
                  <c:v>256</c:v>
                </c:pt>
                <c:pt idx="11685">
                  <c:v>256</c:v>
                </c:pt>
                <c:pt idx="11686">
                  <c:v>256</c:v>
                </c:pt>
                <c:pt idx="11687">
                  <c:v>256</c:v>
                </c:pt>
                <c:pt idx="11688">
                  <c:v>256</c:v>
                </c:pt>
                <c:pt idx="11689">
                  <c:v>256</c:v>
                </c:pt>
                <c:pt idx="11690">
                  <c:v>256</c:v>
                </c:pt>
                <c:pt idx="11691">
                  <c:v>256</c:v>
                </c:pt>
                <c:pt idx="11692">
                  <c:v>252</c:v>
                </c:pt>
                <c:pt idx="11693">
                  <c:v>252</c:v>
                </c:pt>
                <c:pt idx="11694">
                  <c:v>249</c:v>
                </c:pt>
                <c:pt idx="11695">
                  <c:v>249</c:v>
                </c:pt>
                <c:pt idx="11696">
                  <c:v>245</c:v>
                </c:pt>
                <c:pt idx="11697">
                  <c:v>242</c:v>
                </c:pt>
                <c:pt idx="11698">
                  <c:v>238</c:v>
                </c:pt>
                <c:pt idx="11699">
                  <c:v>235</c:v>
                </c:pt>
                <c:pt idx="11700">
                  <c:v>232</c:v>
                </c:pt>
                <c:pt idx="11701">
                  <c:v>228</c:v>
                </c:pt>
                <c:pt idx="11702">
                  <c:v>225</c:v>
                </c:pt>
                <c:pt idx="11703">
                  <c:v>222</c:v>
                </c:pt>
                <c:pt idx="11704">
                  <c:v>219</c:v>
                </c:pt>
                <c:pt idx="11705">
                  <c:v>216</c:v>
                </c:pt>
                <c:pt idx="11706">
                  <c:v>216</c:v>
                </c:pt>
                <c:pt idx="11707">
                  <c:v>212</c:v>
                </c:pt>
                <c:pt idx="11708">
                  <c:v>209</c:v>
                </c:pt>
                <c:pt idx="11709">
                  <c:v>209</c:v>
                </c:pt>
                <c:pt idx="11710">
                  <c:v>206</c:v>
                </c:pt>
                <c:pt idx="11711">
                  <c:v>203</c:v>
                </c:pt>
                <c:pt idx="11712">
                  <c:v>203</c:v>
                </c:pt>
                <c:pt idx="11713">
                  <c:v>200</c:v>
                </c:pt>
                <c:pt idx="11714">
                  <c:v>200</c:v>
                </c:pt>
                <c:pt idx="11715">
                  <c:v>197</c:v>
                </c:pt>
                <c:pt idx="11716">
                  <c:v>197</c:v>
                </c:pt>
                <c:pt idx="11717">
                  <c:v>194</c:v>
                </c:pt>
                <c:pt idx="11718">
                  <c:v>194</c:v>
                </c:pt>
                <c:pt idx="11719">
                  <c:v>194</c:v>
                </c:pt>
                <c:pt idx="11720">
                  <c:v>191</c:v>
                </c:pt>
                <c:pt idx="11721">
                  <c:v>191</c:v>
                </c:pt>
                <c:pt idx="11722">
                  <c:v>191</c:v>
                </c:pt>
                <c:pt idx="11723">
                  <c:v>191</c:v>
                </c:pt>
                <c:pt idx="11724">
                  <c:v>188</c:v>
                </c:pt>
                <c:pt idx="11725">
                  <c:v>188</c:v>
                </c:pt>
                <c:pt idx="11726">
                  <c:v>188</c:v>
                </c:pt>
                <c:pt idx="11727">
                  <c:v>188</c:v>
                </c:pt>
                <c:pt idx="11728">
                  <c:v>188</c:v>
                </c:pt>
                <c:pt idx="11729">
                  <c:v>188</c:v>
                </c:pt>
                <c:pt idx="11730">
                  <c:v>188</c:v>
                </c:pt>
                <c:pt idx="11731">
                  <c:v>188</c:v>
                </c:pt>
                <c:pt idx="11732">
                  <c:v>185</c:v>
                </c:pt>
                <c:pt idx="11733">
                  <c:v>185</c:v>
                </c:pt>
                <c:pt idx="11734">
                  <c:v>185</c:v>
                </c:pt>
                <c:pt idx="11735">
                  <c:v>185</c:v>
                </c:pt>
                <c:pt idx="11736">
                  <c:v>185</c:v>
                </c:pt>
                <c:pt idx="11737">
                  <c:v>185</c:v>
                </c:pt>
                <c:pt idx="11738">
                  <c:v>185</c:v>
                </c:pt>
                <c:pt idx="11739">
                  <c:v>185</c:v>
                </c:pt>
                <c:pt idx="11740">
                  <c:v>185</c:v>
                </c:pt>
                <c:pt idx="11741">
                  <c:v>185</c:v>
                </c:pt>
                <c:pt idx="11742">
                  <c:v>188</c:v>
                </c:pt>
                <c:pt idx="11743">
                  <c:v>188</c:v>
                </c:pt>
                <c:pt idx="11744">
                  <c:v>188</c:v>
                </c:pt>
                <c:pt idx="11745">
                  <c:v>191</c:v>
                </c:pt>
                <c:pt idx="11746">
                  <c:v>191</c:v>
                </c:pt>
                <c:pt idx="11747">
                  <c:v>191</c:v>
                </c:pt>
                <c:pt idx="11748">
                  <c:v>194</c:v>
                </c:pt>
                <c:pt idx="11749">
                  <c:v>194</c:v>
                </c:pt>
                <c:pt idx="11750">
                  <c:v>194</c:v>
                </c:pt>
                <c:pt idx="11751">
                  <c:v>197</c:v>
                </c:pt>
                <c:pt idx="11752">
                  <c:v>197</c:v>
                </c:pt>
                <c:pt idx="11753">
                  <c:v>197</c:v>
                </c:pt>
                <c:pt idx="11754">
                  <c:v>197</c:v>
                </c:pt>
                <c:pt idx="11755">
                  <c:v>197</c:v>
                </c:pt>
                <c:pt idx="11756">
                  <c:v>197</c:v>
                </c:pt>
                <c:pt idx="11757">
                  <c:v>197</c:v>
                </c:pt>
                <c:pt idx="11758">
                  <c:v>197</c:v>
                </c:pt>
                <c:pt idx="11759">
                  <c:v>200</c:v>
                </c:pt>
                <c:pt idx="11760">
                  <c:v>200</c:v>
                </c:pt>
                <c:pt idx="11761">
                  <c:v>203</c:v>
                </c:pt>
                <c:pt idx="11762">
                  <c:v>209</c:v>
                </c:pt>
                <c:pt idx="11763">
                  <c:v>212</c:v>
                </c:pt>
                <c:pt idx="11764">
                  <c:v>219</c:v>
                </c:pt>
                <c:pt idx="11765">
                  <c:v>225</c:v>
                </c:pt>
                <c:pt idx="11766">
                  <c:v>232</c:v>
                </c:pt>
                <c:pt idx="11767">
                  <c:v>238</c:v>
                </c:pt>
                <c:pt idx="11768">
                  <c:v>242</c:v>
                </c:pt>
                <c:pt idx="11769">
                  <c:v>245</c:v>
                </c:pt>
                <c:pt idx="11770">
                  <c:v>249</c:v>
                </c:pt>
                <c:pt idx="11771">
                  <c:v>252</c:v>
                </c:pt>
                <c:pt idx="11772">
                  <c:v>256</c:v>
                </c:pt>
                <c:pt idx="11773">
                  <c:v>256</c:v>
                </c:pt>
                <c:pt idx="11774">
                  <c:v>256</c:v>
                </c:pt>
                <c:pt idx="11775">
                  <c:v>259</c:v>
                </c:pt>
                <c:pt idx="11776">
                  <c:v>259</c:v>
                </c:pt>
                <c:pt idx="11777">
                  <c:v>259</c:v>
                </c:pt>
                <c:pt idx="11778">
                  <c:v>259</c:v>
                </c:pt>
                <c:pt idx="11779">
                  <c:v>256</c:v>
                </c:pt>
                <c:pt idx="11780">
                  <c:v>256</c:v>
                </c:pt>
                <c:pt idx="11781">
                  <c:v>256</c:v>
                </c:pt>
                <c:pt idx="11782">
                  <c:v>256</c:v>
                </c:pt>
                <c:pt idx="11783">
                  <c:v>252</c:v>
                </c:pt>
                <c:pt idx="11784">
                  <c:v>249</c:v>
                </c:pt>
                <c:pt idx="11785">
                  <c:v>249</c:v>
                </c:pt>
                <c:pt idx="11786">
                  <c:v>245</c:v>
                </c:pt>
                <c:pt idx="11787">
                  <c:v>242</c:v>
                </c:pt>
                <c:pt idx="11788">
                  <c:v>238</c:v>
                </c:pt>
                <c:pt idx="11789">
                  <c:v>235</c:v>
                </c:pt>
                <c:pt idx="11790">
                  <c:v>232</c:v>
                </c:pt>
                <c:pt idx="11791">
                  <c:v>228</c:v>
                </c:pt>
                <c:pt idx="11792">
                  <c:v>225</c:v>
                </c:pt>
                <c:pt idx="11793">
                  <c:v>222</c:v>
                </c:pt>
                <c:pt idx="11794">
                  <c:v>216</c:v>
                </c:pt>
                <c:pt idx="11795">
                  <c:v>212</c:v>
                </c:pt>
                <c:pt idx="11796">
                  <c:v>212</c:v>
                </c:pt>
                <c:pt idx="11797">
                  <c:v>209</c:v>
                </c:pt>
                <c:pt idx="11798">
                  <c:v>206</c:v>
                </c:pt>
                <c:pt idx="11799">
                  <c:v>203</c:v>
                </c:pt>
                <c:pt idx="11800">
                  <c:v>200</c:v>
                </c:pt>
                <c:pt idx="11801">
                  <c:v>200</c:v>
                </c:pt>
                <c:pt idx="11802">
                  <c:v>197</c:v>
                </c:pt>
                <c:pt idx="11803">
                  <c:v>194</c:v>
                </c:pt>
                <c:pt idx="11804">
                  <c:v>194</c:v>
                </c:pt>
                <c:pt idx="11805">
                  <c:v>191</c:v>
                </c:pt>
                <c:pt idx="11806">
                  <c:v>191</c:v>
                </c:pt>
                <c:pt idx="11807">
                  <c:v>191</c:v>
                </c:pt>
                <c:pt idx="11808">
                  <c:v>188</c:v>
                </c:pt>
                <c:pt idx="11809">
                  <c:v>188</c:v>
                </c:pt>
                <c:pt idx="11810">
                  <c:v>185</c:v>
                </c:pt>
                <c:pt idx="11811">
                  <c:v>185</c:v>
                </c:pt>
                <c:pt idx="11812">
                  <c:v>185</c:v>
                </c:pt>
                <c:pt idx="11813">
                  <c:v>185</c:v>
                </c:pt>
                <c:pt idx="11814">
                  <c:v>185</c:v>
                </c:pt>
                <c:pt idx="11815">
                  <c:v>182</c:v>
                </c:pt>
                <c:pt idx="11816">
                  <c:v>182</c:v>
                </c:pt>
                <c:pt idx="11817">
                  <c:v>182</c:v>
                </c:pt>
                <c:pt idx="11818">
                  <c:v>182</c:v>
                </c:pt>
                <c:pt idx="11819">
                  <c:v>179</c:v>
                </c:pt>
                <c:pt idx="11820">
                  <c:v>179</c:v>
                </c:pt>
                <c:pt idx="11821">
                  <c:v>179</c:v>
                </c:pt>
                <c:pt idx="11822">
                  <c:v>179</c:v>
                </c:pt>
                <c:pt idx="11823">
                  <c:v>179</c:v>
                </c:pt>
                <c:pt idx="11824">
                  <c:v>179</c:v>
                </c:pt>
                <c:pt idx="11825">
                  <c:v>179</c:v>
                </c:pt>
                <c:pt idx="11826">
                  <c:v>179</c:v>
                </c:pt>
                <c:pt idx="11827">
                  <c:v>179</c:v>
                </c:pt>
                <c:pt idx="11828">
                  <c:v>179</c:v>
                </c:pt>
                <c:pt idx="11829">
                  <c:v>179</c:v>
                </c:pt>
                <c:pt idx="11830">
                  <c:v>179</c:v>
                </c:pt>
                <c:pt idx="11831">
                  <c:v>179</c:v>
                </c:pt>
                <c:pt idx="11832">
                  <c:v>179</c:v>
                </c:pt>
                <c:pt idx="11833">
                  <c:v>179</c:v>
                </c:pt>
                <c:pt idx="11834">
                  <c:v>176</c:v>
                </c:pt>
                <c:pt idx="11835">
                  <c:v>176</c:v>
                </c:pt>
                <c:pt idx="11836">
                  <c:v>176</c:v>
                </c:pt>
                <c:pt idx="11837">
                  <c:v>176</c:v>
                </c:pt>
                <c:pt idx="11838">
                  <c:v>176</c:v>
                </c:pt>
                <c:pt idx="11839">
                  <c:v>176</c:v>
                </c:pt>
                <c:pt idx="11840">
                  <c:v>176</c:v>
                </c:pt>
                <c:pt idx="11841">
                  <c:v>176</c:v>
                </c:pt>
                <c:pt idx="11842">
                  <c:v>176</c:v>
                </c:pt>
                <c:pt idx="11843">
                  <c:v>176</c:v>
                </c:pt>
                <c:pt idx="11844">
                  <c:v>176</c:v>
                </c:pt>
                <c:pt idx="11845">
                  <c:v>176</c:v>
                </c:pt>
                <c:pt idx="11846">
                  <c:v>176</c:v>
                </c:pt>
                <c:pt idx="11847">
                  <c:v>176</c:v>
                </c:pt>
                <c:pt idx="11848">
                  <c:v>176</c:v>
                </c:pt>
                <c:pt idx="11849">
                  <c:v>176</c:v>
                </c:pt>
                <c:pt idx="11850">
                  <c:v>176</c:v>
                </c:pt>
                <c:pt idx="11851">
                  <c:v>176</c:v>
                </c:pt>
                <c:pt idx="11852">
                  <c:v>176</c:v>
                </c:pt>
                <c:pt idx="11853">
                  <c:v>176</c:v>
                </c:pt>
                <c:pt idx="11854">
                  <c:v>176</c:v>
                </c:pt>
                <c:pt idx="11855">
                  <c:v>176</c:v>
                </c:pt>
                <c:pt idx="11856">
                  <c:v>176</c:v>
                </c:pt>
                <c:pt idx="11857">
                  <c:v>179</c:v>
                </c:pt>
                <c:pt idx="11858">
                  <c:v>182</c:v>
                </c:pt>
                <c:pt idx="11859">
                  <c:v>185</c:v>
                </c:pt>
                <c:pt idx="11860">
                  <c:v>191</c:v>
                </c:pt>
                <c:pt idx="11861">
                  <c:v>197</c:v>
                </c:pt>
                <c:pt idx="11862">
                  <c:v>203</c:v>
                </c:pt>
                <c:pt idx="11863">
                  <c:v>209</c:v>
                </c:pt>
                <c:pt idx="11864">
                  <c:v>212</c:v>
                </c:pt>
                <c:pt idx="11865">
                  <c:v>216</c:v>
                </c:pt>
                <c:pt idx="11866">
                  <c:v>222</c:v>
                </c:pt>
                <c:pt idx="11867">
                  <c:v>225</c:v>
                </c:pt>
                <c:pt idx="11868">
                  <c:v>228</c:v>
                </c:pt>
                <c:pt idx="11869">
                  <c:v>228</c:v>
                </c:pt>
                <c:pt idx="11870">
                  <c:v>232</c:v>
                </c:pt>
                <c:pt idx="11871">
                  <c:v>232</c:v>
                </c:pt>
                <c:pt idx="11872">
                  <c:v>235</c:v>
                </c:pt>
                <c:pt idx="11873">
                  <c:v>235</c:v>
                </c:pt>
                <c:pt idx="11874">
                  <c:v>235</c:v>
                </c:pt>
                <c:pt idx="11875">
                  <c:v>235</c:v>
                </c:pt>
                <c:pt idx="11876">
                  <c:v>235</c:v>
                </c:pt>
                <c:pt idx="11877">
                  <c:v>235</c:v>
                </c:pt>
                <c:pt idx="11878">
                  <c:v>235</c:v>
                </c:pt>
                <c:pt idx="11879">
                  <c:v>235</c:v>
                </c:pt>
                <c:pt idx="11880">
                  <c:v>232</c:v>
                </c:pt>
                <c:pt idx="11881">
                  <c:v>228</c:v>
                </c:pt>
                <c:pt idx="11882">
                  <c:v>228</c:v>
                </c:pt>
                <c:pt idx="11883">
                  <c:v>225</c:v>
                </c:pt>
                <c:pt idx="11884">
                  <c:v>225</c:v>
                </c:pt>
                <c:pt idx="11885">
                  <c:v>222</c:v>
                </c:pt>
                <c:pt idx="11886">
                  <c:v>219</c:v>
                </c:pt>
                <c:pt idx="11887">
                  <c:v>216</c:v>
                </c:pt>
                <c:pt idx="11888">
                  <c:v>216</c:v>
                </c:pt>
                <c:pt idx="11889">
                  <c:v>212</c:v>
                </c:pt>
                <c:pt idx="11890">
                  <c:v>209</c:v>
                </c:pt>
                <c:pt idx="11891">
                  <c:v>206</c:v>
                </c:pt>
                <c:pt idx="11892">
                  <c:v>203</c:v>
                </c:pt>
                <c:pt idx="11893">
                  <c:v>200</c:v>
                </c:pt>
                <c:pt idx="11894">
                  <c:v>197</c:v>
                </c:pt>
                <c:pt idx="11895">
                  <c:v>194</c:v>
                </c:pt>
                <c:pt idx="11896">
                  <c:v>191</c:v>
                </c:pt>
                <c:pt idx="11897">
                  <c:v>191</c:v>
                </c:pt>
                <c:pt idx="11898">
                  <c:v>188</c:v>
                </c:pt>
                <c:pt idx="11899">
                  <c:v>185</c:v>
                </c:pt>
                <c:pt idx="11900">
                  <c:v>182</c:v>
                </c:pt>
                <c:pt idx="11901">
                  <c:v>182</c:v>
                </c:pt>
                <c:pt idx="11902">
                  <c:v>179</c:v>
                </c:pt>
                <c:pt idx="11903">
                  <c:v>179</c:v>
                </c:pt>
                <c:pt idx="11904">
                  <c:v>176</c:v>
                </c:pt>
                <c:pt idx="11905">
                  <c:v>176</c:v>
                </c:pt>
                <c:pt idx="11906">
                  <c:v>174</c:v>
                </c:pt>
                <c:pt idx="11907">
                  <c:v>174</c:v>
                </c:pt>
                <c:pt idx="11908">
                  <c:v>171</c:v>
                </c:pt>
                <c:pt idx="11909">
                  <c:v>171</c:v>
                </c:pt>
                <c:pt idx="11910">
                  <c:v>171</c:v>
                </c:pt>
                <c:pt idx="11911">
                  <c:v>168</c:v>
                </c:pt>
                <c:pt idx="11912">
                  <c:v>168</c:v>
                </c:pt>
                <c:pt idx="11913">
                  <c:v>168</c:v>
                </c:pt>
                <c:pt idx="11914">
                  <c:v>168</c:v>
                </c:pt>
                <c:pt idx="11915">
                  <c:v>168</c:v>
                </c:pt>
                <c:pt idx="11916">
                  <c:v>168</c:v>
                </c:pt>
                <c:pt idx="11917">
                  <c:v>168</c:v>
                </c:pt>
                <c:pt idx="11918">
                  <c:v>168</c:v>
                </c:pt>
                <c:pt idx="11919">
                  <c:v>168</c:v>
                </c:pt>
                <c:pt idx="11920">
                  <c:v>168</c:v>
                </c:pt>
                <c:pt idx="11921">
                  <c:v>168</c:v>
                </c:pt>
                <c:pt idx="11922">
                  <c:v>168</c:v>
                </c:pt>
                <c:pt idx="11923">
                  <c:v>168</c:v>
                </c:pt>
                <c:pt idx="11924">
                  <c:v>168</c:v>
                </c:pt>
                <c:pt idx="11925">
                  <c:v>168</c:v>
                </c:pt>
                <c:pt idx="11926">
                  <c:v>168</c:v>
                </c:pt>
                <c:pt idx="11927">
                  <c:v>168</c:v>
                </c:pt>
                <c:pt idx="11928">
                  <c:v>168</c:v>
                </c:pt>
                <c:pt idx="11929">
                  <c:v>168</c:v>
                </c:pt>
                <c:pt idx="11930">
                  <c:v>168</c:v>
                </c:pt>
                <c:pt idx="11931">
                  <c:v>168</c:v>
                </c:pt>
                <c:pt idx="11932">
                  <c:v>168</c:v>
                </c:pt>
                <c:pt idx="11933">
                  <c:v>168</c:v>
                </c:pt>
                <c:pt idx="11934">
                  <c:v>168</c:v>
                </c:pt>
                <c:pt idx="11935">
                  <c:v>168</c:v>
                </c:pt>
                <c:pt idx="11936">
                  <c:v>165</c:v>
                </c:pt>
                <c:pt idx="11937">
                  <c:v>163</c:v>
                </c:pt>
                <c:pt idx="11938">
                  <c:v>160</c:v>
                </c:pt>
                <c:pt idx="11939">
                  <c:v>157</c:v>
                </c:pt>
                <c:pt idx="11940">
                  <c:v>155</c:v>
                </c:pt>
                <c:pt idx="11941">
                  <c:v>155</c:v>
                </c:pt>
                <c:pt idx="11942">
                  <c:v>157</c:v>
                </c:pt>
                <c:pt idx="11943">
                  <c:v>160</c:v>
                </c:pt>
                <c:pt idx="11944">
                  <c:v>160</c:v>
                </c:pt>
                <c:pt idx="11945">
                  <c:v>163</c:v>
                </c:pt>
                <c:pt idx="11946">
                  <c:v>165</c:v>
                </c:pt>
                <c:pt idx="11947">
                  <c:v>168</c:v>
                </c:pt>
                <c:pt idx="11948">
                  <c:v>168</c:v>
                </c:pt>
                <c:pt idx="11949">
                  <c:v>168</c:v>
                </c:pt>
                <c:pt idx="11950">
                  <c:v>163</c:v>
                </c:pt>
                <c:pt idx="11951">
                  <c:v>163</c:v>
                </c:pt>
                <c:pt idx="11952">
                  <c:v>163</c:v>
                </c:pt>
                <c:pt idx="11953">
                  <c:v>165</c:v>
                </c:pt>
                <c:pt idx="11954">
                  <c:v>165</c:v>
                </c:pt>
                <c:pt idx="11955">
                  <c:v>165</c:v>
                </c:pt>
                <c:pt idx="11956">
                  <c:v>163</c:v>
                </c:pt>
                <c:pt idx="11957">
                  <c:v>163</c:v>
                </c:pt>
                <c:pt idx="11958">
                  <c:v>165</c:v>
                </c:pt>
                <c:pt idx="11959">
                  <c:v>168</c:v>
                </c:pt>
                <c:pt idx="11960">
                  <c:v>174</c:v>
                </c:pt>
                <c:pt idx="11961">
                  <c:v>179</c:v>
                </c:pt>
                <c:pt idx="11962">
                  <c:v>182</c:v>
                </c:pt>
                <c:pt idx="11963">
                  <c:v>188</c:v>
                </c:pt>
                <c:pt idx="11964">
                  <c:v>194</c:v>
                </c:pt>
                <c:pt idx="11965">
                  <c:v>200</c:v>
                </c:pt>
                <c:pt idx="11966">
                  <c:v>203</c:v>
                </c:pt>
                <c:pt idx="11967">
                  <c:v>206</c:v>
                </c:pt>
                <c:pt idx="11968">
                  <c:v>212</c:v>
                </c:pt>
                <c:pt idx="11969">
                  <c:v>212</c:v>
                </c:pt>
                <c:pt idx="11970">
                  <c:v>216</c:v>
                </c:pt>
                <c:pt idx="11971">
                  <c:v>216</c:v>
                </c:pt>
                <c:pt idx="11972">
                  <c:v>219</c:v>
                </c:pt>
                <c:pt idx="11973">
                  <c:v>222</c:v>
                </c:pt>
                <c:pt idx="11974">
                  <c:v>222</c:v>
                </c:pt>
                <c:pt idx="11975">
                  <c:v>222</c:v>
                </c:pt>
                <c:pt idx="11976">
                  <c:v>222</c:v>
                </c:pt>
                <c:pt idx="11977">
                  <c:v>222</c:v>
                </c:pt>
                <c:pt idx="11978">
                  <c:v>222</c:v>
                </c:pt>
                <c:pt idx="11979">
                  <c:v>222</c:v>
                </c:pt>
                <c:pt idx="11980">
                  <c:v>222</c:v>
                </c:pt>
                <c:pt idx="11981">
                  <c:v>222</c:v>
                </c:pt>
                <c:pt idx="11982">
                  <c:v>219</c:v>
                </c:pt>
                <c:pt idx="11983">
                  <c:v>216</c:v>
                </c:pt>
                <c:pt idx="11984">
                  <c:v>216</c:v>
                </c:pt>
                <c:pt idx="11985">
                  <c:v>212</c:v>
                </c:pt>
                <c:pt idx="11986">
                  <c:v>209</c:v>
                </c:pt>
                <c:pt idx="11987">
                  <c:v>209</c:v>
                </c:pt>
                <c:pt idx="11988">
                  <c:v>206</c:v>
                </c:pt>
                <c:pt idx="11989">
                  <c:v>203</c:v>
                </c:pt>
                <c:pt idx="11990">
                  <c:v>200</c:v>
                </c:pt>
                <c:pt idx="11991">
                  <c:v>197</c:v>
                </c:pt>
                <c:pt idx="11992">
                  <c:v>194</c:v>
                </c:pt>
                <c:pt idx="11993">
                  <c:v>191</c:v>
                </c:pt>
                <c:pt idx="11994">
                  <c:v>188</c:v>
                </c:pt>
                <c:pt idx="11995">
                  <c:v>185</c:v>
                </c:pt>
                <c:pt idx="11996">
                  <c:v>182</c:v>
                </c:pt>
                <c:pt idx="11997">
                  <c:v>182</c:v>
                </c:pt>
                <c:pt idx="11998">
                  <c:v>179</c:v>
                </c:pt>
                <c:pt idx="11999">
                  <c:v>176</c:v>
                </c:pt>
                <c:pt idx="12000">
                  <c:v>174</c:v>
                </c:pt>
                <c:pt idx="12001">
                  <c:v>174</c:v>
                </c:pt>
                <c:pt idx="12002">
                  <c:v>171</c:v>
                </c:pt>
                <c:pt idx="12003">
                  <c:v>171</c:v>
                </c:pt>
                <c:pt idx="12004">
                  <c:v>171</c:v>
                </c:pt>
                <c:pt idx="12005">
                  <c:v>168</c:v>
                </c:pt>
                <c:pt idx="12006">
                  <c:v>168</c:v>
                </c:pt>
                <c:pt idx="12007">
                  <c:v>168</c:v>
                </c:pt>
                <c:pt idx="12008">
                  <c:v>165</c:v>
                </c:pt>
                <c:pt idx="12009">
                  <c:v>165</c:v>
                </c:pt>
                <c:pt idx="12010">
                  <c:v>165</c:v>
                </c:pt>
                <c:pt idx="12011">
                  <c:v>165</c:v>
                </c:pt>
                <c:pt idx="12012">
                  <c:v>165</c:v>
                </c:pt>
                <c:pt idx="12013">
                  <c:v>165</c:v>
                </c:pt>
                <c:pt idx="12014">
                  <c:v>165</c:v>
                </c:pt>
                <c:pt idx="12015">
                  <c:v>165</c:v>
                </c:pt>
                <c:pt idx="12016">
                  <c:v>165</c:v>
                </c:pt>
                <c:pt idx="12017">
                  <c:v>163</c:v>
                </c:pt>
                <c:pt idx="12018">
                  <c:v>163</c:v>
                </c:pt>
                <c:pt idx="12019">
                  <c:v>163</c:v>
                </c:pt>
                <c:pt idx="12020">
                  <c:v>160</c:v>
                </c:pt>
                <c:pt idx="12021">
                  <c:v>157</c:v>
                </c:pt>
                <c:pt idx="12022">
                  <c:v>155</c:v>
                </c:pt>
                <c:pt idx="12023">
                  <c:v>152</c:v>
                </c:pt>
                <c:pt idx="12024">
                  <c:v>152</c:v>
                </c:pt>
                <c:pt idx="12025">
                  <c:v>155</c:v>
                </c:pt>
                <c:pt idx="12026">
                  <c:v>157</c:v>
                </c:pt>
                <c:pt idx="12027">
                  <c:v>163</c:v>
                </c:pt>
                <c:pt idx="12028">
                  <c:v>165</c:v>
                </c:pt>
                <c:pt idx="12029">
                  <c:v>165</c:v>
                </c:pt>
                <c:pt idx="12030">
                  <c:v>163</c:v>
                </c:pt>
                <c:pt idx="12031">
                  <c:v>160</c:v>
                </c:pt>
                <c:pt idx="12032">
                  <c:v>163</c:v>
                </c:pt>
                <c:pt idx="12033">
                  <c:v>163</c:v>
                </c:pt>
                <c:pt idx="12034">
                  <c:v>165</c:v>
                </c:pt>
                <c:pt idx="12035">
                  <c:v>163</c:v>
                </c:pt>
                <c:pt idx="12036">
                  <c:v>160</c:v>
                </c:pt>
                <c:pt idx="12037">
                  <c:v>157</c:v>
                </c:pt>
                <c:pt idx="12038">
                  <c:v>157</c:v>
                </c:pt>
                <c:pt idx="12039">
                  <c:v>160</c:v>
                </c:pt>
                <c:pt idx="12040">
                  <c:v>163</c:v>
                </c:pt>
                <c:pt idx="12041">
                  <c:v>160</c:v>
                </c:pt>
                <c:pt idx="12042">
                  <c:v>157</c:v>
                </c:pt>
                <c:pt idx="12043">
                  <c:v>157</c:v>
                </c:pt>
                <c:pt idx="12044">
                  <c:v>157</c:v>
                </c:pt>
                <c:pt idx="12045">
                  <c:v>160</c:v>
                </c:pt>
                <c:pt idx="12046">
                  <c:v>160</c:v>
                </c:pt>
                <c:pt idx="12047">
                  <c:v>160</c:v>
                </c:pt>
                <c:pt idx="12048">
                  <c:v>157</c:v>
                </c:pt>
                <c:pt idx="12049">
                  <c:v>155</c:v>
                </c:pt>
                <c:pt idx="12050">
                  <c:v>152</c:v>
                </c:pt>
                <c:pt idx="12051">
                  <c:v>155</c:v>
                </c:pt>
                <c:pt idx="12052">
                  <c:v>157</c:v>
                </c:pt>
                <c:pt idx="12053">
                  <c:v>160</c:v>
                </c:pt>
                <c:pt idx="12054">
                  <c:v>160</c:v>
                </c:pt>
                <c:pt idx="12055">
                  <c:v>163</c:v>
                </c:pt>
                <c:pt idx="12056">
                  <c:v>163</c:v>
                </c:pt>
                <c:pt idx="12057">
                  <c:v>163</c:v>
                </c:pt>
                <c:pt idx="12058">
                  <c:v>163</c:v>
                </c:pt>
                <c:pt idx="12059">
                  <c:v>163</c:v>
                </c:pt>
                <c:pt idx="12060">
                  <c:v>160</c:v>
                </c:pt>
                <c:pt idx="12061">
                  <c:v>160</c:v>
                </c:pt>
                <c:pt idx="12062">
                  <c:v>160</c:v>
                </c:pt>
                <c:pt idx="12063">
                  <c:v>157</c:v>
                </c:pt>
                <c:pt idx="12064">
                  <c:v>155</c:v>
                </c:pt>
                <c:pt idx="12065">
                  <c:v>152</c:v>
                </c:pt>
                <c:pt idx="12066">
                  <c:v>155</c:v>
                </c:pt>
                <c:pt idx="12067">
                  <c:v>157</c:v>
                </c:pt>
                <c:pt idx="12068">
                  <c:v>160</c:v>
                </c:pt>
                <c:pt idx="12069">
                  <c:v>160</c:v>
                </c:pt>
                <c:pt idx="12070">
                  <c:v>157</c:v>
                </c:pt>
                <c:pt idx="12071">
                  <c:v>157</c:v>
                </c:pt>
                <c:pt idx="12072">
                  <c:v>160</c:v>
                </c:pt>
                <c:pt idx="12073">
                  <c:v>163</c:v>
                </c:pt>
                <c:pt idx="12074">
                  <c:v>163</c:v>
                </c:pt>
                <c:pt idx="12075">
                  <c:v>163</c:v>
                </c:pt>
                <c:pt idx="12076">
                  <c:v>163</c:v>
                </c:pt>
                <c:pt idx="12077">
                  <c:v>165</c:v>
                </c:pt>
                <c:pt idx="12078">
                  <c:v>171</c:v>
                </c:pt>
                <c:pt idx="12079">
                  <c:v>176</c:v>
                </c:pt>
                <c:pt idx="12080">
                  <c:v>188</c:v>
                </c:pt>
                <c:pt idx="12081">
                  <c:v>200</c:v>
                </c:pt>
                <c:pt idx="12082">
                  <c:v>216</c:v>
                </c:pt>
                <c:pt idx="12083">
                  <c:v>232</c:v>
                </c:pt>
                <c:pt idx="12084">
                  <c:v>245</c:v>
                </c:pt>
                <c:pt idx="12085">
                  <c:v>256</c:v>
                </c:pt>
                <c:pt idx="12086">
                  <c:v>263</c:v>
                </c:pt>
                <c:pt idx="12087">
                  <c:v>270</c:v>
                </c:pt>
                <c:pt idx="12088">
                  <c:v>284</c:v>
                </c:pt>
                <c:pt idx="12089">
                  <c:v>307</c:v>
                </c:pt>
                <c:pt idx="12090">
                  <c:v>315</c:v>
                </c:pt>
                <c:pt idx="12091">
                  <c:v>315</c:v>
                </c:pt>
                <c:pt idx="12092">
                  <c:v>315</c:v>
                </c:pt>
                <c:pt idx="12093">
                  <c:v>315</c:v>
                </c:pt>
                <c:pt idx="12094">
                  <c:v>315</c:v>
                </c:pt>
                <c:pt idx="12095">
                  <c:v>315</c:v>
                </c:pt>
                <c:pt idx="12096">
                  <c:v>315</c:v>
                </c:pt>
                <c:pt idx="12097">
                  <c:v>315</c:v>
                </c:pt>
                <c:pt idx="12098">
                  <c:v>311</c:v>
                </c:pt>
                <c:pt idx="12099">
                  <c:v>311</c:v>
                </c:pt>
                <c:pt idx="12100">
                  <c:v>307</c:v>
                </c:pt>
                <c:pt idx="12101">
                  <c:v>303</c:v>
                </c:pt>
                <c:pt idx="12102">
                  <c:v>303</c:v>
                </c:pt>
                <c:pt idx="12103">
                  <c:v>300</c:v>
                </c:pt>
                <c:pt idx="12104">
                  <c:v>296</c:v>
                </c:pt>
                <c:pt idx="12105">
                  <c:v>292</c:v>
                </c:pt>
                <c:pt idx="12106">
                  <c:v>288</c:v>
                </c:pt>
                <c:pt idx="12107">
                  <c:v>284</c:v>
                </c:pt>
                <c:pt idx="12108">
                  <c:v>277</c:v>
                </c:pt>
                <c:pt idx="12109">
                  <c:v>273</c:v>
                </c:pt>
                <c:pt idx="12110">
                  <c:v>270</c:v>
                </c:pt>
                <c:pt idx="12111">
                  <c:v>263</c:v>
                </c:pt>
                <c:pt idx="12112">
                  <c:v>259</c:v>
                </c:pt>
                <c:pt idx="12113">
                  <c:v>256</c:v>
                </c:pt>
                <c:pt idx="12114">
                  <c:v>252</c:v>
                </c:pt>
                <c:pt idx="12115">
                  <c:v>249</c:v>
                </c:pt>
                <c:pt idx="12116">
                  <c:v>245</c:v>
                </c:pt>
                <c:pt idx="12117">
                  <c:v>242</c:v>
                </c:pt>
                <c:pt idx="12118">
                  <c:v>238</c:v>
                </c:pt>
                <c:pt idx="12119">
                  <c:v>235</c:v>
                </c:pt>
                <c:pt idx="12120">
                  <c:v>228</c:v>
                </c:pt>
                <c:pt idx="12121">
                  <c:v>228</c:v>
                </c:pt>
                <c:pt idx="12122">
                  <c:v>222</c:v>
                </c:pt>
                <c:pt idx="12123">
                  <c:v>222</c:v>
                </c:pt>
                <c:pt idx="12124">
                  <c:v>216</c:v>
                </c:pt>
                <c:pt idx="12125">
                  <c:v>216</c:v>
                </c:pt>
                <c:pt idx="12126">
                  <c:v>212</c:v>
                </c:pt>
                <c:pt idx="12127">
                  <c:v>209</c:v>
                </c:pt>
                <c:pt idx="12128">
                  <c:v>206</c:v>
                </c:pt>
                <c:pt idx="12129">
                  <c:v>203</c:v>
                </c:pt>
                <c:pt idx="12130">
                  <c:v>203</c:v>
                </c:pt>
                <c:pt idx="12131">
                  <c:v>200</c:v>
                </c:pt>
                <c:pt idx="12132">
                  <c:v>197</c:v>
                </c:pt>
                <c:pt idx="12133">
                  <c:v>194</c:v>
                </c:pt>
                <c:pt idx="12134">
                  <c:v>194</c:v>
                </c:pt>
                <c:pt idx="12135">
                  <c:v>191</c:v>
                </c:pt>
                <c:pt idx="12136">
                  <c:v>191</c:v>
                </c:pt>
                <c:pt idx="12137">
                  <c:v>188</c:v>
                </c:pt>
                <c:pt idx="12138">
                  <c:v>185</c:v>
                </c:pt>
                <c:pt idx="12139">
                  <c:v>185</c:v>
                </c:pt>
                <c:pt idx="12140">
                  <c:v>185</c:v>
                </c:pt>
                <c:pt idx="12141">
                  <c:v>182</c:v>
                </c:pt>
                <c:pt idx="12142">
                  <c:v>182</c:v>
                </c:pt>
                <c:pt idx="12143">
                  <c:v>182</c:v>
                </c:pt>
                <c:pt idx="12144">
                  <c:v>179</c:v>
                </c:pt>
                <c:pt idx="12145">
                  <c:v>179</c:v>
                </c:pt>
                <c:pt idx="12146">
                  <c:v>176</c:v>
                </c:pt>
                <c:pt idx="12147">
                  <c:v>176</c:v>
                </c:pt>
                <c:pt idx="12148">
                  <c:v>176</c:v>
                </c:pt>
                <c:pt idx="12149">
                  <c:v>176</c:v>
                </c:pt>
                <c:pt idx="12150">
                  <c:v>174</c:v>
                </c:pt>
                <c:pt idx="12151">
                  <c:v>174</c:v>
                </c:pt>
                <c:pt idx="12152">
                  <c:v>174</c:v>
                </c:pt>
                <c:pt idx="12153">
                  <c:v>174</c:v>
                </c:pt>
                <c:pt idx="12154">
                  <c:v>174</c:v>
                </c:pt>
                <c:pt idx="12155">
                  <c:v>174</c:v>
                </c:pt>
                <c:pt idx="12156">
                  <c:v>174</c:v>
                </c:pt>
                <c:pt idx="12157">
                  <c:v>174</c:v>
                </c:pt>
                <c:pt idx="12158">
                  <c:v>179</c:v>
                </c:pt>
                <c:pt idx="12159">
                  <c:v>185</c:v>
                </c:pt>
                <c:pt idx="12160">
                  <c:v>197</c:v>
                </c:pt>
                <c:pt idx="12161">
                  <c:v>212</c:v>
                </c:pt>
                <c:pt idx="12162">
                  <c:v>228</c:v>
                </c:pt>
                <c:pt idx="12163">
                  <c:v>242</c:v>
                </c:pt>
                <c:pt idx="12164">
                  <c:v>252</c:v>
                </c:pt>
                <c:pt idx="12165">
                  <c:v>259</c:v>
                </c:pt>
                <c:pt idx="12166">
                  <c:v>277</c:v>
                </c:pt>
                <c:pt idx="12167">
                  <c:v>300</c:v>
                </c:pt>
                <c:pt idx="12168">
                  <c:v>311</c:v>
                </c:pt>
                <c:pt idx="12169">
                  <c:v>311</c:v>
                </c:pt>
                <c:pt idx="12170">
                  <c:v>311</c:v>
                </c:pt>
                <c:pt idx="12171">
                  <c:v>307</c:v>
                </c:pt>
                <c:pt idx="12172">
                  <c:v>311</c:v>
                </c:pt>
                <c:pt idx="12173">
                  <c:v>315</c:v>
                </c:pt>
                <c:pt idx="12174">
                  <c:v>315</c:v>
                </c:pt>
                <c:pt idx="12175">
                  <c:v>315</c:v>
                </c:pt>
                <c:pt idx="12176">
                  <c:v>319</c:v>
                </c:pt>
                <c:pt idx="12177">
                  <c:v>319</c:v>
                </c:pt>
                <c:pt idx="12178">
                  <c:v>319</c:v>
                </c:pt>
                <c:pt idx="12179">
                  <c:v>319</c:v>
                </c:pt>
                <c:pt idx="12180">
                  <c:v>319</c:v>
                </c:pt>
                <c:pt idx="12181">
                  <c:v>319</c:v>
                </c:pt>
                <c:pt idx="12182">
                  <c:v>323</c:v>
                </c:pt>
                <c:pt idx="12183">
                  <c:v>323</c:v>
                </c:pt>
                <c:pt idx="12184">
                  <c:v>323</c:v>
                </c:pt>
                <c:pt idx="12185">
                  <c:v>327</c:v>
                </c:pt>
                <c:pt idx="12186">
                  <c:v>327</c:v>
                </c:pt>
                <c:pt idx="12187">
                  <c:v>327</c:v>
                </c:pt>
                <c:pt idx="12188">
                  <c:v>327</c:v>
                </c:pt>
                <c:pt idx="12189">
                  <c:v>327</c:v>
                </c:pt>
                <c:pt idx="12190">
                  <c:v>327</c:v>
                </c:pt>
                <c:pt idx="12191">
                  <c:v>323</c:v>
                </c:pt>
                <c:pt idx="12192">
                  <c:v>323</c:v>
                </c:pt>
                <c:pt idx="12193">
                  <c:v>319</c:v>
                </c:pt>
                <c:pt idx="12194">
                  <c:v>315</c:v>
                </c:pt>
                <c:pt idx="12195">
                  <c:v>315</c:v>
                </c:pt>
                <c:pt idx="12196">
                  <c:v>311</c:v>
                </c:pt>
                <c:pt idx="12197">
                  <c:v>307</c:v>
                </c:pt>
                <c:pt idx="12198">
                  <c:v>300</c:v>
                </c:pt>
                <c:pt idx="12199">
                  <c:v>300</c:v>
                </c:pt>
                <c:pt idx="12200">
                  <c:v>292</c:v>
                </c:pt>
                <c:pt idx="12201">
                  <c:v>288</c:v>
                </c:pt>
                <c:pt idx="12202">
                  <c:v>284</c:v>
                </c:pt>
                <c:pt idx="12203">
                  <c:v>281</c:v>
                </c:pt>
                <c:pt idx="12204">
                  <c:v>273</c:v>
                </c:pt>
                <c:pt idx="12205">
                  <c:v>270</c:v>
                </c:pt>
                <c:pt idx="12206">
                  <c:v>266</c:v>
                </c:pt>
                <c:pt idx="12207">
                  <c:v>259</c:v>
                </c:pt>
                <c:pt idx="12208">
                  <c:v>256</c:v>
                </c:pt>
                <c:pt idx="12209">
                  <c:v>252</c:v>
                </c:pt>
                <c:pt idx="12210">
                  <c:v>249</c:v>
                </c:pt>
                <c:pt idx="12211">
                  <c:v>245</c:v>
                </c:pt>
                <c:pt idx="12212">
                  <c:v>242</c:v>
                </c:pt>
                <c:pt idx="12213">
                  <c:v>238</c:v>
                </c:pt>
                <c:pt idx="12214">
                  <c:v>232</c:v>
                </c:pt>
                <c:pt idx="12215">
                  <c:v>228</c:v>
                </c:pt>
                <c:pt idx="12216">
                  <c:v>225</c:v>
                </c:pt>
                <c:pt idx="12217">
                  <c:v>222</c:v>
                </c:pt>
                <c:pt idx="12218">
                  <c:v>219</c:v>
                </c:pt>
                <c:pt idx="12219">
                  <c:v>219</c:v>
                </c:pt>
                <c:pt idx="12220">
                  <c:v>225</c:v>
                </c:pt>
                <c:pt idx="12221">
                  <c:v>232</c:v>
                </c:pt>
                <c:pt idx="12222">
                  <c:v>228</c:v>
                </c:pt>
                <c:pt idx="12223">
                  <c:v>219</c:v>
                </c:pt>
                <c:pt idx="12224">
                  <c:v>209</c:v>
                </c:pt>
                <c:pt idx="12225">
                  <c:v>197</c:v>
                </c:pt>
                <c:pt idx="12226">
                  <c:v>191</c:v>
                </c:pt>
                <c:pt idx="12227">
                  <c:v>185</c:v>
                </c:pt>
                <c:pt idx="12228">
                  <c:v>185</c:v>
                </c:pt>
                <c:pt idx="12229">
                  <c:v>185</c:v>
                </c:pt>
                <c:pt idx="12230">
                  <c:v>185</c:v>
                </c:pt>
                <c:pt idx="12231">
                  <c:v>185</c:v>
                </c:pt>
                <c:pt idx="12232">
                  <c:v>185</c:v>
                </c:pt>
                <c:pt idx="12233">
                  <c:v>185</c:v>
                </c:pt>
                <c:pt idx="12234">
                  <c:v>182</c:v>
                </c:pt>
                <c:pt idx="12235">
                  <c:v>182</c:v>
                </c:pt>
                <c:pt idx="12236">
                  <c:v>182</c:v>
                </c:pt>
                <c:pt idx="12237">
                  <c:v>179</c:v>
                </c:pt>
                <c:pt idx="12238">
                  <c:v>179</c:v>
                </c:pt>
                <c:pt idx="12239">
                  <c:v>179</c:v>
                </c:pt>
                <c:pt idx="12240">
                  <c:v>179</c:v>
                </c:pt>
                <c:pt idx="12241">
                  <c:v>179</c:v>
                </c:pt>
                <c:pt idx="12242">
                  <c:v>176</c:v>
                </c:pt>
                <c:pt idx="12243">
                  <c:v>176</c:v>
                </c:pt>
                <c:pt idx="12244">
                  <c:v>176</c:v>
                </c:pt>
                <c:pt idx="12245">
                  <c:v>174</c:v>
                </c:pt>
                <c:pt idx="12246">
                  <c:v>174</c:v>
                </c:pt>
                <c:pt idx="12247">
                  <c:v>174</c:v>
                </c:pt>
                <c:pt idx="12248">
                  <c:v>174</c:v>
                </c:pt>
                <c:pt idx="12249">
                  <c:v>174</c:v>
                </c:pt>
                <c:pt idx="12250">
                  <c:v>171</c:v>
                </c:pt>
                <c:pt idx="12251">
                  <c:v>171</c:v>
                </c:pt>
                <c:pt idx="12252">
                  <c:v>171</c:v>
                </c:pt>
                <c:pt idx="12253">
                  <c:v>171</c:v>
                </c:pt>
                <c:pt idx="12254">
                  <c:v>171</c:v>
                </c:pt>
                <c:pt idx="12255">
                  <c:v>171</c:v>
                </c:pt>
                <c:pt idx="12256">
                  <c:v>171</c:v>
                </c:pt>
                <c:pt idx="12257">
                  <c:v>171</c:v>
                </c:pt>
                <c:pt idx="12258">
                  <c:v>171</c:v>
                </c:pt>
                <c:pt idx="12259">
                  <c:v>171</c:v>
                </c:pt>
                <c:pt idx="12260">
                  <c:v>171</c:v>
                </c:pt>
                <c:pt idx="12261">
                  <c:v>171</c:v>
                </c:pt>
                <c:pt idx="12262">
                  <c:v>174</c:v>
                </c:pt>
                <c:pt idx="12263">
                  <c:v>174</c:v>
                </c:pt>
                <c:pt idx="12264">
                  <c:v>174</c:v>
                </c:pt>
                <c:pt idx="12265">
                  <c:v>176</c:v>
                </c:pt>
                <c:pt idx="12266">
                  <c:v>179</c:v>
                </c:pt>
                <c:pt idx="12267">
                  <c:v>179</c:v>
                </c:pt>
                <c:pt idx="12268">
                  <c:v>182</c:v>
                </c:pt>
                <c:pt idx="12269">
                  <c:v>182</c:v>
                </c:pt>
                <c:pt idx="12270">
                  <c:v>185</c:v>
                </c:pt>
                <c:pt idx="12271">
                  <c:v>185</c:v>
                </c:pt>
                <c:pt idx="12272">
                  <c:v>188</c:v>
                </c:pt>
                <c:pt idx="12273">
                  <c:v>188</c:v>
                </c:pt>
                <c:pt idx="12274">
                  <c:v>191</c:v>
                </c:pt>
                <c:pt idx="12275">
                  <c:v>191</c:v>
                </c:pt>
                <c:pt idx="12276">
                  <c:v>194</c:v>
                </c:pt>
                <c:pt idx="12277">
                  <c:v>200</c:v>
                </c:pt>
                <c:pt idx="12278">
                  <c:v>209</c:v>
                </c:pt>
                <c:pt idx="12279">
                  <c:v>219</c:v>
                </c:pt>
                <c:pt idx="12280">
                  <c:v>232</c:v>
                </c:pt>
                <c:pt idx="12281">
                  <c:v>245</c:v>
                </c:pt>
                <c:pt idx="12282">
                  <c:v>252</c:v>
                </c:pt>
                <c:pt idx="12283">
                  <c:v>259</c:v>
                </c:pt>
                <c:pt idx="12284">
                  <c:v>263</c:v>
                </c:pt>
                <c:pt idx="12285">
                  <c:v>273</c:v>
                </c:pt>
                <c:pt idx="12286">
                  <c:v>296</c:v>
                </c:pt>
                <c:pt idx="12287">
                  <c:v>311</c:v>
                </c:pt>
                <c:pt idx="12288">
                  <c:v>315</c:v>
                </c:pt>
                <c:pt idx="12289">
                  <c:v>315</c:v>
                </c:pt>
                <c:pt idx="12290">
                  <c:v>315</c:v>
                </c:pt>
                <c:pt idx="12291">
                  <c:v>311</c:v>
                </c:pt>
                <c:pt idx="12292">
                  <c:v>307</c:v>
                </c:pt>
                <c:pt idx="12293">
                  <c:v>303</c:v>
                </c:pt>
                <c:pt idx="12294">
                  <c:v>300</c:v>
                </c:pt>
                <c:pt idx="12295">
                  <c:v>296</c:v>
                </c:pt>
                <c:pt idx="12296">
                  <c:v>292</c:v>
                </c:pt>
                <c:pt idx="12297">
                  <c:v>288</c:v>
                </c:pt>
                <c:pt idx="12298">
                  <c:v>284</c:v>
                </c:pt>
                <c:pt idx="12299">
                  <c:v>281</c:v>
                </c:pt>
                <c:pt idx="12300">
                  <c:v>273</c:v>
                </c:pt>
                <c:pt idx="12301">
                  <c:v>270</c:v>
                </c:pt>
                <c:pt idx="12302">
                  <c:v>266</c:v>
                </c:pt>
                <c:pt idx="12303">
                  <c:v>263</c:v>
                </c:pt>
                <c:pt idx="12304">
                  <c:v>256</c:v>
                </c:pt>
                <c:pt idx="12305">
                  <c:v>252</c:v>
                </c:pt>
                <c:pt idx="12306">
                  <c:v>249</c:v>
                </c:pt>
                <c:pt idx="12307">
                  <c:v>245</c:v>
                </c:pt>
                <c:pt idx="12308">
                  <c:v>242</c:v>
                </c:pt>
                <c:pt idx="12309">
                  <c:v>238</c:v>
                </c:pt>
                <c:pt idx="12310">
                  <c:v>235</c:v>
                </c:pt>
                <c:pt idx="12311">
                  <c:v>232</c:v>
                </c:pt>
                <c:pt idx="12312">
                  <c:v>228</c:v>
                </c:pt>
                <c:pt idx="12313">
                  <c:v>225</c:v>
                </c:pt>
                <c:pt idx="12314">
                  <c:v>222</c:v>
                </c:pt>
                <c:pt idx="12315">
                  <c:v>219</c:v>
                </c:pt>
                <c:pt idx="12316">
                  <c:v>216</c:v>
                </c:pt>
                <c:pt idx="12317">
                  <c:v>212</c:v>
                </c:pt>
                <c:pt idx="12318">
                  <c:v>209</c:v>
                </c:pt>
                <c:pt idx="12319">
                  <c:v>206</c:v>
                </c:pt>
                <c:pt idx="12320">
                  <c:v>206</c:v>
                </c:pt>
                <c:pt idx="12321">
                  <c:v>203</c:v>
                </c:pt>
                <c:pt idx="12322">
                  <c:v>200</c:v>
                </c:pt>
                <c:pt idx="12323">
                  <c:v>200</c:v>
                </c:pt>
                <c:pt idx="12324">
                  <c:v>197</c:v>
                </c:pt>
                <c:pt idx="12325">
                  <c:v>194</c:v>
                </c:pt>
                <c:pt idx="12326">
                  <c:v>191</c:v>
                </c:pt>
                <c:pt idx="12327">
                  <c:v>191</c:v>
                </c:pt>
                <c:pt idx="12328">
                  <c:v>188</c:v>
                </c:pt>
                <c:pt idx="12329">
                  <c:v>188</c:v>
                </c:pt>
                <c:pt idx="12330">
                  <c:v>185</c:v>
                </c:pt>
                <c:pt idx="12331">
                  <c:v>185</c:v>
                </c:pt>
                <c:pt idx="12332">
                  <c:v>182</c:v>
                </c:pt>
                <c:pt idx="12333">
                  <c:v>182</c:v>
                </c:pt>
                <c:pt idx="12334">
                  <c:v>182</c:v>
                </c:pt>
                <c:pt idx="12335">
                  <c:v>179</c:v>
                </c:pt>
                <c:pt idx="12336">
                  <c:v>179</c:v>
                </c:pt>
                <c:pt idx="12337">
                  <c:v>176</c:v>
                </c:pt>
                <c:pt idx="12338">
                  <c:v>176</c:v>
                </c:pt>
                <c:pt idx="12339">
                  <c:v>176</c:v>
                </c:pt>
                <c:pt idx="12340">
                  <c:v>176</c:v>
                </c:pt>
                <c:pt idx="12341">
                  <c:v>174</c:v>
                </c:pt>
                <c:pt idx="12342">
                  <c:v>174</c:v>
                </c:pt>
                <c:pt idx="12343">
                  <c:v>174</c:v>
                </c:pt>
                <c:pt idx="12344">
                  <c:v>174</c:v>
                </c:pt>
                <c:pt idx="12345">
                  <c:v>174</c:v>
                </c:pt>
                <c:pt idx="12346">
                  <c:v>174</c:v>
                </c:pt>
                <c:pt idx="12347">
                  <c:v>171</c:v>
                </c:pt>
                <c:pt idx="12348">
                  <c:v>171</c:v>
                </c:pt>
                <c:pt idx="12349">
                  <c:v>171</c:v>
                </c:pt>
                <c:pt idx="12350">
                  <c:v>171</c:v>
                </c:pt>
                <c:pt idx="12351">
                  <c:v>171</c:v>
                </c:pt>
                <c:pt idx="12352">
                  <c:v>171</c:v>
                </c:pt>
                <c:pt idx="12353">
                  <c:v>171</c:v>
                </c:pt>
                <c:pt idx="12354">
                  <c:v>171</c:v>
                </c:pt>
                <c:pt idx="12355">
                  <c:v>171</c:v>
                </c:pt>
                <c:pt idx="12356">
                  <c:v>168</c:v>
                </c:pt>
                <c:pt idx="12357">
                  <c:v>168</c:v>
                </c:pt>
                <c:pt idx="12358">
                  <c:v>168</c:v>
                </c:pt>
                <c:pt idx="12359">
                  <c:v>168</c:v>
                </c:pt>
                <c:pt idx="12360">
                  <c:v>168</c:v>
                </c:pt>
                <c:pt idx="12361">
                  <c:v>168</c:v>
                </c:pt>
                <c:pt idx="12362">
                  <c:v>168</c:v>
                </c:pt>
                <c:pt idx="12363">
                  <c:v>168</c:v>
                </c:pt>
                <c:pt idx="12364">
                  <c:v>168</c:v>
                </c:pt>
                <c:pt idx="12365">
                  <c:v>168</c:v>
                </c:pt>
                <c:pt idx="12366">
                  <c:v>168</c:v>
                </c:pt>
                <c:pt idx="12367">
                  <c:v>168</c:v>
                </c:pt>
                <c:pt idx="12368">
                  <c:v>168</c:v>
                </c:pt>
                <c:pt idx="12369">
                  <c:v>165</c:v>
                </c:pt>
                <c:pt idx="12370">
                  <c:v>165</c:v>
                </c:pt>
                <c:pt idx="12371">
                  <c:v>165</c:v>
                </c:pt>
                <c:pt idx="12372">
                  <c:v>165</c:v>
                </c:pt>
                <c:pt idx="12373">
                  <c:v>165</c:v>
                </c:pt>
                <c:pt idx="12374">
                  <c:v>165</c:v>
                </c:pt>
                <c:pt idx="12375">
                  <c:v>165</c:v>
                </c:pt>
                <c:pt idx="12376">
                  <c:v>165</c:v>
                </c:pt>
                <c:pt idx="12377">
                  <c:v>165</c:v>
                </c:pt>
                <c:pt idx="12378">
                  <c:v>165</c:v>
                </c:pt>
                <c:pt idx="12379">
                  <c:v>165</c:v>
                </c:pt>
                <c:pt idx="12380">
                  <c:v>165</c:v>
                </c:pt>
                <c:pt idx="12381">
                  <c:v>165</c:v>
                </c:pt>
                <c:pt idx="12382">
                  <c:v>165</c:v>
                </c:pt>
                <c:pt idx="12383">
                  <c:v>163</c:v>
                </c:pt>
                <c:pt idx="12384">
                  <c:v>163</c:v>
                </c:pt>
                <c:pt idx="12385">
                  <c:v>163</c:v>
                </c:pt>
                <c:pt idx="12386">
                  <c:v>163</c:v>
                </c:pt>
                <c:pt idx="12387">
                  <c:v>163</c:v>
                </c:pt>
                <c:pt idx="12388">
                  <c:v>163</c:v>
                </c:pt>
                <c:pt idx="12389">
                  <c:v>163</c:v>
                </c:pt>
                <c:pt idx="12390">
                  <c:v>163</c:v>
                </c:pt>
                <c:pt idx="12391">
                  <c:v>163</c:v>
                </c:pt>
                <c:pt idx="12392">
                  <c:v>163</c:v>
                </c:pt>
                <c:pt idx="12393">
                  <c:v>163</c:v>
                </c:pt>
                <c:pt idx="12394">
                  <c:v>163</c:v>
                </c:pt>
                <c:pt idx="12395">
                  <c:v>163</c:v>
                </c:pt>
                <c:pt idx="12396">
                  <c:v>163</c:v>
                </c:pt>
                <c:pt idx="12397">
                  <c:v>163</c:v>
                </c:pt>
                <c:pt idx="12398">
                  <c:v>163</c:v>
                </c:pt>
                <c:pt idx="12399">
                  <c:v>163</c:v>
                </c:pt>
                <c:pt idx="12400">
                  <c:v>163</c:v>
                </c:pt>
                <c:pt idx="12401">
                  <c:v>163</c:v>
                </c:pt>
                <c:pt idx="12402">
                  <c:v>163</c:v>
                </c:pt>
                <c:pt idx="12403">
                  <c:v>163</c:v>
                </c:pt>
                <c:pt idx="12404">
                  <c:v>163</c:v>
                </c:pt>
                <c:pt idx="12405">
                  <c:v>163</c:v>
                </c:pt>
                <c:pt idx="12406">
                  <c:v>163</c:v>
                </c:pt>
                <c:pt idx="12407">
                  <c:v>163</c:v>
                </c:pt>
                <c:pt idx="12408">
                  <c:v>163</c:v>
                </c:pt>
                <c:pt idx="12409">
                  <c:v>163</c:v>
                </c:pt>
                <c:pt idx="12410">
                  <c:v>163</c:v>
                </c:pt>
                <c:pt idx="12411">
                  <c:v>163</c:v>
                </c:pt>
                <c:pt idx="12412">
                  <c:v>163</c:v>
                </c:pt>
                <c:pt idx="12413">
                  <c:v>163</c:v>
                </c:pt>
                <c:pt idx="12414">
                  <c:v>163</c:v>
                </c:pt>
                <c:pt idx="12415">
                  <c:v>163</c:v>
                </c:pt>
                <c:pt idx="12416">
                  <c:v>163</c:v>
                </c:pt>
                <c:pt idx="12417">
                  <c:v>163</c:v>
                </c:pt>
                <c:pt idx="12418">
                  <c:v>163</c:v>
                </c:pt>
                <c:pt idx="12419">
                  <c:v>163</c:v>
                </c:pt>
                <c:pt idx="12420">
                  <c:v>163</c:v>
                </c:pt>
                <c:pt idx="12421">
                  <c:v>165</c:v>
                </c:pt>
                <c:pt idx="12422">
                  <c:v>168</c:v>
                </c:pt>
                <c:pt idx="12423">
                  <c:v>174</c:v>
                </c:pt>
                <c:pt idx="12424">
                  <c:v>179</c:v>
                </c:pt>
                <c:pt idx="12425">
                  <c:v>188</c:v>
                </c:pt>
                <c:pt idx="12426">
                  <c:v>194</c:v>
                </c:pt>
                <c:pt idx="12427">
                  <c:v>197</c:v>
                </c:pt>
                <c:pt idx="12428">
                  <c:v>197</c:v>
                </c:pt>
                <c:pt idx="12429">
                  <c:v>191</c:v>
                </c:pt>
                <c:pt idx="12430">
                  <c:v>188</c:v>
                </c:pt>
                <c:pt idx="12431">
                  <c:v>185</c:v>
                </c:pt>
                <c:pt idx="12432">
                  <c:v>185</c:v>
                </c:pt>
                <c:pt idx="12433">
                  <c:v>182</c:v>
                </c:pt>
                <c:pt idx="12434">
                  <c:v>185</c:v>
                </c:pt>
                <c:pt idx="12435">
                  <c:v>185</c:v>
                </c:pt>
                <c:pt idx="12436">
                  <c:v>185</c:v>
                </c:pt>
                <c:pt idx="12437">
                  <c:v>188</c:v>
                </c:pt>
                <c:pt idx="12438">
                  <c:v>191</c:v>
                </c:pt>
                <c:pt idx="12439">
                  <c:v>194</c:v>
                </c:pt>
                <c:pt idx="12440">
                  <c:v>197</c:v>
                </c:pt>
                <c:pt idx="12441">
                  <c:v>200</c:v>
                </c:pt>
                <c:pt idx="12442">
                  <c:v>200</c:v>
                </c:pt>
                <c:pt idx="12443">
                  <c:v>200</c:v>
                </c:pt>
                <c:pt idx="12444">
                  <c:v>197</c:v>
                </c:pt>
                <c:pt idx="12445">
                  <c:v>197</c:v>
                </c:pt>
                <c:pt idx="12446">
                  <c:v>197</c:v>
                </c:pt>
                <c:pt idx="12447">
                  <c:v>197</c:v>
                </c:pt>
                <c:pt idx="12448">
                  <c:v>200</c:v>
                </c:pt>
                <c:pt idx="12449">
                  <c:v>200</c:v>
                </c:pt>
                <c:pt idx="12450">
                  <c:v>203</c:v>
                </c:pt>
                <c:pt idx="12451">
                  <c:v>203</c:v>
                </c:pt>
                <c:pt idx="12452">
                  <c:v>203</c:v>
                </c:pt>
                <c:pt idx="12453">
                  <c:v>203</c:v>
                </c:pt>
                <c:pt idx="12454">
                  <c:v>203</c:v>
                </c:pt>
                <c:pt idx="12455">
                  <c:v>203</c:v>
                </c:pt>
                <c:pt idx="12456">
                  <c:v>203</c:v>
                </c:pt>
                <c:pt idx="12457">
                  <c:v>203</c:v>
                </c:pt>
                <c:pt idx="12458">
                  <c:v>203</c:v>
                </c:pt>
                <c:pt idx="12459">
                  <c:v>203</c:v>
                </c:pt>
                <c:pt idx="12460">
                  <c:v>203</c:v>
                </c:pt>
                <c:pt idx="12461">
                  <c:v>203</c:v>
                </c:pt>
                <c:pt idx="12462">
                  <c:v>203</c:v>
                </c:pt>
                <c:pt idx="12463">
                  <c:v>203</c:v>
                </c:pt>
                <c:pt idx="12464">
                  <c:v>206</c:v>
                </c:pt>
                <c:pt idx="12465">
                  <c:v>206</c:v>
                </c:pt>
                <c:pt idx="12466">
                  <c:v>206</c:v>
                </c:pt>
                <c:pt idx="12467">
                  <c:v>206</c:v>
                </c:pt>
                <c:pt idx="12468">
                  <c:v>206</c:v>
                </c:pt>
                <c:pt idx="12469">
                  <c:v>206</c:v>
                </c:pt>
                <c:pt idx="12470">
                  <c:v>209</c:v>
                </c:pt>
                <c:pt idx="12471">
                  <c:v>209</c:v>
                </c:pt>
                <c:pt idx="12472">
                  <c:v>209</c:v>
                </c:pt>
                <c:pt idx="12473">
                  <c:v>209</c:v>
                </c:pt>
                <c:pt idx="12474">
                  <c:v>209</c:v>
                </c:pt>
                <c:pt idx="12475">
                  <c:v>209</c:v>
                </c:pt>
                <c:pt idx="12476">
                  <c:v>209</c:v>
                </c:pt>
                <c:pt idx="12477">
                  <c:v>212</c:v>
                </c:pt>
                <c:pt idx="12478">
                  <c:v>212</c:v>
                </c:pt>
                <c:pt idx="12479">
                  <c:v>212</c:v>
                </c:pt>
                <c:pt idx="12480">
                  <c:v>212</c:v>
                </c:pt>
                <c:pt idx="12481">
                  <c:v>212</c:v>
                </c:pt>
                <c:pt idx="12482">
                  <c:v>212</c:v>
                </c:pt>
                <c:pt idx="12483">
                  <c:v>212</c:v>
                </c:pt>
                <c:pt idx="12484">
                  <c:v>216</c:v>
                </c:pt>
                <c:pt idx="12485">
                  <c:v>216</c:v>
                </c:pt>
                <c:pt idx="12486">
                  <c:v>216</c:v>
                </c:pt>
                <c:pt idx="12487">
                  <c:v>219</c:v>
                </c:pt>
                <c:pt idx="12488">
                  <c:v>219</c:v>
                </c:pt>
                <c:pt idx="12489">
                  <c:v>219</c:v>
                </c:pt>
                <c:pt idx="12490">
                  <c:v>216</c:v>
                </c:pt>
                <c:pt idx="12491">
                  <c:v>216</c:v>
                </c:pt>
                <c:pt idx="12492">
                  <c:v>216</c:v>
                </c:pt>
                <c:pt idx="12493">
                  <c:v>219</c:v>
                </c:pt>
                <c:pt idx="12494">
                  <c:v>219</c:v>
                </c:pt>
                <c:pt idx="12495">
                  <c:v>219</c:v>
                </c:pt>
                <c:pt idx="12496">
                  <c:v>219</c:v>
                </c:pt>
                <c:pt idx="12497">
                  <c:v>219</c:v>
                </c:pt>
                <c:pt idx="12498">
                  <c:v>222</c:v>
                </c:pt>
                <c:pt idx="12499">
                  <c:v>222</c:v>
                </c:pt>
                <c:pt idx="12500">
                  <c:v>222</c:v>
                </c:pt>
                <c:pt idx="12501">
                  <c:v>222</c:v>
                </c:pt>
                <c:pt idx="12502">
                  <c:v>222</c:v>
                </c:pt>
                <c:pt idx="12503">
                  <c:v>222</c:v>
                </c:pt>
                <c:pt idx="12504">
                  <c:v>222</c:v>
                </c:pt>
                <c:pt idx="12505">
                  <c:v>222</c:v>
                </c:pt>
                <c:pt idx="12506">
                  <c:v>225</c:v>
                </c:pt>
                <c:pt idx="12507">
                  <c:v>222</c:v>
                </c:pt>
                <c:pt idx="12508">
                  <c:v>222</c:v>
                </c:pt>
                <c:pt idx="12509">
                  <c:v>222</c:v>
                </c:pt>
                <c:pt idx="12510">
                  <c:v>222</c:v>
                </c:pt>
                <c:pt idx="12511">
                  <c:v>222</c:v>
                </c:pt>
                <c:pt idx="12512">
                  <c:v>222</c:v>
                </c:pt>
                <c:pt idx="12514">
                  <c:v>222</c:v>
                </c:pt>
                <c:pt idx="12515">
                  <c:v>222</c:v>
                </c:pt>
                <c:pt idx="12516">
                  <c:v>222</c:v>
                </c:pt>
                <c:pt idx="12517">
                  <c:v>222</c:v>
                </c:pt>
                <c:pt idx="12518">
                  <c:v>222</c:v>
                </c:pt>
                <c:pt idx="12519">
                  <c:v>222</c:v>
                </c:pt>
                <c:pt idx="12520">
                  <c:v>225</c:v>
                </c:pt>
                <c:pt idx="12521">
                  <c:v>249</c:v>
                </c:pt>
                <c:pt idx="12522">
                  <c:v>303</c:v>
                </c:pt>
                <c:pt idx="12523">
                  <c:v>369</c:v>
                </c:pt>
                <c:pt idx="12524">
                  <c:v>386</c:v>
                </c:pt>
                <c:pt idx="12525">
                  <c:v>377</c:v>
                </c:pt>
                <c:pt idx="12526">
                  <c:v>369</c:v>
                </c:pt>
                <c:pt idx="12527">
                  <c:v>377</c:v>
                </c:pt>
                <c:pt idx="12528">
                  <c:v>391</c:v>
                </c:pt>
                <c:pt idx="12529">
                  <c:v>404</c:v>
                </c:pt>
                <c:pt idx="12530">
                  <c:v>409</c:v>
                </c:pt>
                <c:pt idx="12531">
                  <c:v>413</c:v>
                </c:pt>
                <c:pt idx="12532">
                  <c:v>432</c:v>
                </c:pt>
                <c:pt idx="12533">
                  <c:v>460</c:v>
                </c:pt>
                <c:pt idx="12534">
                  <c:v>480</c:v>
                </c:pt>
                <c:pt idx="12535">
                  <c:v>495</c:v>
                </c:pt>
                <c:pt idx="12536">
                  <c:v>495</c:v>
                </c:pt>
                <c:pt idx="12537">
                  <c:v>495</c:v>
                </c:pt>
                <c:pt idx="12538">
                  <c:v>495</c:v>
                </c:pt>
                <c:pt idx="12539">
                  <c:v>495</c:v>
                </c:pt>
                <c:pt idx="12540">
                  <c:v>495</c:v>
                </c:pt>
                <c:pt idx="12541">
                  <c:v>500</c:v>
                </c:pt>
                <c:pt idx="12542">
                  <c:v>506</c:v>
                </c:pt>
                <c:pt idx="12543">
                  <c:v>526</c:v>
                </c:pt>
                <c:pt idx="12544">
                  <c:v>559</c:v>
                </c:pt>
                <c:pt idx="12545">
                  <c:v>581</c:v>
                </c:pt>
                <c:pt idx="12547">
                  <c:v>575</c:v>
                </c:pt>
                <c:pt idx="12548">
                  <c:v>575</c:v>
                </c:pt>
                <c:pt idx="12549">
                  <c:v>575</c:v>
                </c:pt>
                <c:pt idx="12550">
                  <c:v>569</c:v>
                </c:pt>
                <c:pt idx="12551">
                  <c:v>569</c:v>
                </c:pt>
                <c:pt idx="12552">
                  <c:v>569</c:v>
                </c:pt>
                <c:pt idx="12553">
                  <c:v>569</c:v>
                </c:pt>
                <c:pt idx="12554">
                  <c:v>569</c:v>
                </c:pt>
                <c:pt idx="12555">
                  <c:v>569</c:v>
                </c:pt>
                <c:pt idx="12556">
                  <c:v>575</c:v>
                </c:pt>
                <c:pt idx="12557">
                  <c:v>581</c:v>
                </c:pt>
                <c:pt idx="12558">
                  <c:v>586</c:v>
                </c:pt>
                <c:pt idx="12559">
                  <c:v>597</c:v>
                </c:pt>
                <c:pt idx="12560">
                  <c:v>614</c:v>
                </c:pt>
                <c:pt idx="12561">
                  <c:v>632</c:v>
                </c:pt>
                <c:pt idx="12562">
                  <c:v>655</c:v>
                </c:pt>
                <c:pt idx="12563">
                  <c:v>673</c:v>
                </c:pt>
                <c:pt idx="12564">
                  <c:v>704</c:v>
                </c:pt>
                <c:pt idx="12565">
                  <c:v>723</c:v>
                </c:pt>
                <c:pt idx="12566">
                  <c:v>742</c:v>
                </c:pt>
                <c:pt idx="12567">
                  <c:v>768</c:v>
                </c:pt>
                <c:pt idx="12568">
                  <c:v>801</c:v>
                </c:pt>
                <c:pt idx="12569">
                  <c:v>848</c:v>
                </c:pt>
                <c:pt idx="12570">
                  <c:v>883</c:v>
                </c:pt>
                <c:pt idx="12571">
                  <c:v>904</c:v>
                </c:pt>
                <c:pt idx="12572">
                  <c:v>919</c:v>
                </c:pt>
                <c:pt idx="12573">
                  <c:v>926</c:v>
                </c:pt>
                <c:pt idx="12574">
                  <c:v>933</c:v>
                </c:pt>
                <c:pt idx="12575">
                  <c:v>940</c:v>
                </c:pt>
                <c:pt idx="12576">
                  <c:v>933</c:v>
                </c:pt>
                <c:pt idx="12577">
                  <c:v>933</c:v>
                </c:pt>
                <c:pt idx="12578">
                  <c:v>926</c:v>
                </c:pt>
                <c:pt idx="12579">
                  <c:v>919</c:v>
                </c:pt>
                <c:pt idx="12581">
                  <c:v>904</c:v>
                </c:pt>
                <c:pt idx="12582">
                  <c:v>876</c:v>
                </c:pt>
                <c:pt idx="12583">
                  <c:v>848</c:v>
                </c:pt>
                <c:pt idx="12584">
                  <c:v>848</c:v>
                </c:pt>
                <c:pt idx="12585">
                  <c:v>855</c:v>
                </c:pt>
                <c:pt idx="12586">
                  <c:v>862</c:v>
                </c:pt>
                <c:pt idx="12587">
                  <c:v>855</c:v>
                </c:pt>
                <c:pt idx="12588">
                  <c:v>855</c:v>
                </c:pt>
                <c:pt idx="12589">
                  <c:v>848</c:v>
                </c:pt>
                <c:pt idx="12590">
                  <c:v>841</c:v>
                </c:pt>
                <c:pt idx="12591">
                  <c:v>834</c:v>
                </c:pt>
                <c:pt idx="12592">
                  <c:v>821</c:v>
                </c:pt>
                <c:pt idx="12593">
                  <c:v>841</c:v>
                </c:pt>
                <c:pt idx="12594">
                  <c:v>841</c:v>
                </c:pt>
                <c:pt idx="12595">
                  <c:v>821</c:v>
                </c:pt>
                <c:pt idx="12596">
                  <c:v>801</c:v>
                </c:pt>
                <c:pt idx="12597">
                  <c:v>787</c:v>
                </c:pt>
                <c:pt idx="12598">
                  <c:v>774</c:v>
                </c:pt>
                <c:pt idx="12599">
                  <c:v>761</c:v>
                </c:pt>
                <c:pt idx="12600">
                  <c:v>748</c:v>
                </c:pt>
                <c:pt idx="12601">
                  <c:v>729</c:v>
                </c:pt>
                <c:pt idx="12602">
                  <c:v>717</c:v>
                </c:pt>
                <c:pt idx="12603">
                  <c:v>704</c:v>
                </c:pt>
                <c:pt idx="12604">
                  <c:v>692</c:v>
                </c:pt>
                <c:pt idx="12605">
                  <c:v>679</c:v>
                </c:pt>
                <c:pt idx="12606">
                  <c:v>673</c:v>
                </c:pt>
                <c:pt idx="12607">
                  <c:v>667</c:v>
                </c:pt>
                <c:pt idx="12608">
                  <c:v>661</c:v>
                </c:pt>
                <c:pt idx="12609">
                  <c:v>655</c:v>
                </c:pt>
                <c:pt idx="12610">
                  <c:v>649</c:v>
                </c:pt>
                <c:pt idx="12611">
                  <c:v>644</c:v>
                </c:pt>
                <c:pt idx="12612">
                  <c:v>644</c:v>
                </c:pt>
                <c:pt idx="12613">
                  <c:v>638</c:v>
                </c:pt>
                <c:pt idx="12614">
                  <c:v>626</c:v>
                </c:pt>
                <c:pt idx="12615">
                  <c:v>620</c:v>
                </c:pt>
                <c:pt idx="12616">
                  <c:v>614</c:v>
                </c:pt>
                <c:pt idx="12617">
                  <c:v>609</c:v>
                </c:pt>
                <c:pt idx="12618">
                  <c:v>609</c:v>
                </c:pt>
                <c:pt idx="12619">
                  <c:v>609</c:v>
                </c:pt>
                <c:pt idx="12620">
                  <c:v>603</c:v>
                </c:pt>
                <c:pt idx="12621">
                  <c:v>597</c:v>
                </c:pt>
                <c:pt idx="12622">
                  <c:v>592</c:v>
                </c:pt>
                <c:pt idx="12623">
                  <c:v>586</c:v>
                </c:pt>
                <c:pt idx="12624">
                  <c:v>581</c:v>
                </c:pt>
                <c:pt idx="12625">
                  <c:v>575</c:v>
                </c:pt>
                <c:pt idx="12626">
                  <c:v>569</c:v>
                </c:pt>
                <c:pt idx="12627">
                  <c:v>559</c:v>
                </c:pt>
                <c:pt idx="12628">
                  <c:v>559</c:v>
                </c:pt>
                <c:pt idx="12629">
                  <c:v>553</c:v>
                </c:pt>
                <c:pt idx="12630">
                  <c:v>548</c:v>
                </c:pt>
                <c:pt idx="12631">
                  <c:v>542</c:v>
                </c:pt>
                <c:pt idx="12632">
                  <c:v>542</c:v>
                </c:pt>
                <c:pt idx="12633">
                  <c:v>537</c:v>
                </c:pt>
                <c:pt idx="12634">
                  <c:v>537</c:v>
                </c:pt>
                <c:pt idx="12635">
                  <c:v>537</c:v>
                </c:pt>
                <c:pt idx="12637">
                  <c:v>537</c:v>
                </c:pt>
                <c:pt idx="12638">
                  <c:v>532</c:v>
                </c:pt>
                <c:pt idx="12639">
                  <c:v>526</c:v>
                </c:pt>
                <c:pt idx="12640">
                  <c:v>521</c:v>
                </c:pt>
                <c:pt idx="12641">
                  <c:v>516</c:v>
                </c:pt>
                <c:pt idx="12642">
                  <c:v>516</c:v>
                </c:pt>
                <c:pt idx="12643">
                  <c:v>511</c:v>
                </c:pt>
                <c:pt idx="12644">
                  <c:v>511</c:v>
                </c:pt>
                <c:pt idx="12645">
                  <c:v>506</c:v>
                </c:pt>
                <c:pt idx="12646">
                  <c:v>506</c:v>
                </c:pt>
                <c:pt idx="12647">
                  <c:v>500</c:v>
                </c:pt>
                <c:pt idx="12648">
                  <c:v>500</c:v>
                </c:pt>
                <c:pt idx="12649">
                  <c:v>495</c:v>
                </c:pt>
                <c:pt idx="12650">
                  <c:v>495</c:v>
                </c:pt>
                <c:pt idx="12651">
                  <c:v>495</c:v>
                </c:pt>
                <c:pt idx="12652">
                  <c:v>490</c:v>
                </c:pt>
                <c:pt idx="12653">
                  <c:v>485</c:v>
                </c:pt>
                <c:pt idx="12654">
                  <c:v>480</c:v>
                </c:pt>
                <c:pt idx="12655">
                  <c:v>470</c:v>
                </c:pt>
                <c:pt idx="12656">
                  <c:v>465</c:v>
                </c:pt>
                <c:pt idx="12657">
                  <c:v>456</c:v>
                </c:pt>
                <c:pt idx="12658">
                  <c:v>451</c:v>
                </c:pt>
                <c:pt idx="12659">
                  <c:v>451</c:v>
                </c:pt>
                <c:pt idx="12660">
                  <c:v>451</c:v>
                </c:pt>
                <c:pt idx="12661">
                  <c:v>451</c:v>
                </c:pt>
                <c:pt idx="12662">
                  <c:v>451</c:v>
                </c:pt>
                <c:pt idx="12663">
                  <c:v>451</c:v>
                </c:pt>
                <c:pt idx="12664">
                  <c:v>456</c:v>
                </c:pt>
                <c:pt idx="12665">
                  <c:v>456</c:v>
                </c:pt>
                <c:pt idx="12666">
                  <c:v>456</c:v>
                </c:pt>
                <c:pt idx="12667">
                  <c:v>460</c:v>
                </c:pt>
                <c:pt idx="12668">
                  <c:v>460</c:v>
                </c:pt>
                <c:pt idx="12669">
                  <c:v>460</c:v>
                </c:pt>
                <c:pt idx="12670">
                  <c:v>460</c:v>
                </c:pt>
                <c:pt idx="12671">
                  <c:v>465</c:v>
                </c:pt>
                <c:pt idx="12672">
                  <c:v>465</c:v>
                </c:pt>
                <c:pt idx="12673">
                  <c:v>465</c:v>
                </c:pt>
                <c:pt idx="12674">
                  <c:v>465</c:v>
                </c:pt>
                <c:pt idx="12675">
                  <c:v>465</c:v>
                </c:pt>
                <c:pt idx="12676">
                  <c:v>465</c:v>
                </c:pt>
                <c:pt idx="12677">
                  <c:v>470</c:v>
                </c:pt>
                <c:pt idx="12678">
                  <c:v>470</c:v>
                </c:pt>
                <c:pt idx="12679">
                  <c:v>470</c:v>
                </c:pt>
                <c:pt idx="12680">
                  <c:v>470</c:v>
                </c:pt>
                <c:pt idx="12681">
                  <c:v>470</c:v>
                </c:pt>
                <c:pt idx="12682">
                  <c:v>470</c:v>
                </c:pt>
                <c:pt idx="12683">
                  <c:v>470</c:v>
                </c:pt>
                <c:pt idx="12684">
                  <c:v>470</c:v>
                </c:pt>
                <c:pt idx="12685">
                  <c:v>465</c:v>
                </c:pt>
                <c:pt idx="12686">
                  <c:v>465</c:v>
                </c:pt>
                <c:pt idx="12687">
                  <c:v>460</c:v>
                </c:pt>
                <c:pt idx="12688">
                  <c:v>460</c:v>
                </c:pt>
                <c:pt idx="12689">
                  <c:v>456</c:v>
                </c:pt>
                <c:pt idx="12690">
                  <c:v>451</c:v>
                </c:pt>
                <c:pt idx="12691">
                  <c:v>441</c:v>
                </c:pt>
                <c:pt idx="12692">
                  <c:v>436</c:v>
                </c:pt>
                <c:pt idx="12693">
                  <c:v>427</c:v>
                </c:pt>
                <c:pt idx="12694">
                  <c:v>422</c:v>
                </c:pt>
                <c:pt idx="12695">
                  <c:v>413</c:v>
                </c:pt>
                <c:pt idx="12696">
                  <c:v>409</c:v>
                </c:pt>
                <c:pt idx="12697">
                  <c:v>409</c:v>
                </c:pt>
                <c:pt idx="12698">
                  <c:v>404</c:v>
                </c:pt>
                <c:pt idx="12699">
                  <c:v>399</c:v>
                </c:pt>
                <c:pt idx="12700">
                  <c:v>399</c:v>
                </c:pt>
                <c:pt idx="12701">
                  <c:v>399</c:v>
                </c:pt>
                <c:pt idx="12702">
                  <c:v>399</c:v>
                </c:pt>
                <c:pt idx="12703">
                  <c:v>399</c:v>
                </c:pt>
                <c:pt idx="12704">
                  <c:v>395</c:v>
                </c:pt>
                <c:pt idx="12705">
                  <c:v>391</c:v>
                </c:pt>
                <c:pt idx="12706">
                  <c:v>391</c:v>
                </c:pt>
                <c:pt idx="12707">
                  <c:v>386</c:v>
                </c:pt>
                <c:pt idx="12708">
                  <c:v>386</c:v>
                </c:pt>
                <c:pt idx="12709">
                  <c:v>382</c:v>
                </c:pt>
                <c:pt idx="12710">
                  <c:v>382</c:v>
                </c:pt>
                <c:pt idx="12711">
                  <c:v>377</c:v>
                </c:pt>
                <c:pt idx="12712">
                  <c:v>373</c:v>
                </c:pt>
                <c:pt idx="12713">
                  <c:v>373</c:v>
                </c:pt>
                <c:pt idx="12714">
                  <c:v>369</c:v>
                </c:pt>
                <c:pt idx="12715">
                  <c:v>364</c:v>
                </c:pt>
                <c:pt idx="12716">
                  <c:v>360</c:v>
                </c:pt>
                <c:pt idx="12717">
                  <c:v>356</c:v>
                </c:pt>
                <c:pt idx="12718">
                  <c:v>352</c:v>
                </c:pt>
                <c:pt idx="12719">
                  <c:v>347</c:v>
                </c:pt>
                <c:pt idx="12720">
                  <c:v>343</c:v>
                </c:pt>
                <c:pt idx="12721">
                  <c:v>339</c:v>
                </c:pt>
                <c:pt idx="12722">
                  <c:v>335</c:v>
                </c:pt>
                <c:pt idx="12723">
                  <c:v>331</c:v>
                </c:pt>
                <c:pt idx="12724">
                  <c:v>327</c:v>
                </c:pt>
                <c:pt idx="12725">
                  <c:v>323</c:v>
                </c:pt>
                <c:pt idx="12726">
                  <c:v>319</c:v>
                </c:pt>
                <c:pt idx="12727">
                  <c:v>319</c:v>
                </c:pt>
                <c:pt idx="12728">
                  <c:v>315</c:v>
                </c:pt>
                <c:pt idx="12729">
                  <c:v>315</c:v>
                </c:pt>
                <c:pt idx="12730">
                  <c:v>315</c:v>
                </c:pt>
                <c:pt idx="12731">
                  <c:v>315</c:v>
                </c:pt>
                <c:pt idx="12732">
                  <c:v>315</c:v>
                </c:pt>
                <c:pt idx="12733">
                  <c:v>319</c:v>
                </c:pt>
                <c:pt idx="12734">
                  <c:v>323</c:v>
                </c:pt>
                <c:pt idx="12735">
                  <c:v>327</c:v>
                </c:pt>
                <c:pt idx="12736">
                  <c:v>327</c:v>
                </c:pt>
                <c:pt idx="12737">
                  <c:v>331</c:v>
                </c:pt>
                <c:pt idx="12738">
                  <c:v>331</c:v>
                </c:pt>
                <c:pt idx="12739">
                  <c:v>335</c:v>
                </c:pt>
                <c:pt idx="12740">
                  <c:v>335</c:v>
                </c:pt>
                <c:pt idx="12741">
                  <c:v>335</c:v>
                </c:pt>
                <c:pt idx="12742">
                  <c:v>339</c:v>
                </c:pt>
                <c:pt idx="12743">
                  <c:v>339</c:v>
                </c:pt>
                <c:pt idx="12744">
                  <c:v>339</c:v>
                </c:pt>
                <c:pt idx="12745">
                  <c:v>335</c:v>
                </c:pt>
                <c:pt idx="12746">
                  <c:v>335</c:v>
                </c:pt>
                <c:pt idx="12747">
                  <c:v>335</c:v>
                </c:pt>
                <c:pt idx="12748">
                  <c:v>331</c:v>
                </c:pt>
                <c:pt idx="12749">
                  <c:v>331</c:v>
                </c:pt>
                <c:pt idx="12750">
                  <c:v>327</c:v>
                </c:pt>
                <c:pt idx="12751">
                  <c:v>323</c:v>
                </c:pt>
                <c:pt idx="12752">
                  <c:v>323</c:v>
                </c:pt>
                <c:pt idx="12753">
                  <c:v>315</c:v>
                </c:pt>
                <c:pt idx="12754">
                  <c:v>315</c:v>
                </c:pt>
                <c:pt idx="12755">
                  <c:v>311</c:v>
                </c:pt>
                <c:pt idx="12756">
                  <c:v>307</c:v>
                </c:pt>
                <c:pt idx="12757">
                  <c:v>307</c:v>
                </c:pt>
                <c:pt idx="12758">
                  <c:v>303</c:v>
                </c:pt>
                <c:pt idx="12759">
                  <c:v>303</c:v>
                </c:pt>
                <c:pt idx="12760">
                  <c:v>303</c:v>
                </c:pt>
                <c:pt idx="12761">
                  <c:v>303</c:v>
                </c:pt>
                <c:pt idx="12762">
                  <c:v>307</c:v>
                </c:pt>
                <c:pt idx="12763">
                  <c:v>307</c:v>
                </c:pt>
                <c:pt idx="12764">
                  <c:v>311</c:v>
                </c:pt>
                <c:pt idx="12765">
                  <c:v>315</c:v>
                </c:pt>
                <c:pt idx="12766">
                  <c:v>319</c:v>
                </c:pt>
                <c:pt idx="12767">
                  <c:v>319</c:v>
                </c:pt>
                <c:pt idx="12768">
                  <c:v>331</c:v>
                </c:pt>
                <c:pt idx="12769">
                  <c:v>352</c:v>
                </c:pt>
                <c:pt idx="12770">
                  <c:v>360</c:v>
                </c:pt>
                <c:pt idx="12771">
                  <c:v>347</c:v>
                </c:pt>
                <c:pt idx="12772">
                  <c:v>335</c:v>
                </c:pt>
                <c:pt idx="12773">
                  <c:v>339</c:v>
                </c:pt>
                <c:pt idx="12774">
                  <c:v>347</c:v>
                </c:pt>
                <c:pt idx="12775">
                  <c:v>347</c:v>
                </c:pt>
                <c:pt idx="12776">
                  <c:v>343</c:v>
                </c:pt>
                <c:pt idx="12777">
                  <c:v>343</c:v>
                </c:pt>
                <c:pt idx="12778">
                  <c:v>352</c:v>
                </c:pt>
                <c:pt idx="12779">
                  <c:v>356</c:v>
                </c:pt>
                <c:pt idx="12780">
                  <c:v>347</c:v>
                </c:pt>
                <c:pt idx="12781">
                  <c:v>339</c:v>
                </c:pt>
                <c:pt idx="12782">
                  <c:v>339</c:v>
                </c:pt>
                <c:pt idx="12783">
                  <c:v>343</c:v>
                </c:pt>
                <c:pt idx="12784">
                  <c:v>343</c:v>
                </c:pt>
                <c:pt idx="12785">
                  <c:v>335</c:v>
                </c:pt>
                <c:pt idx="12786">
                  <c:v>331</c:v>
                </c:pt>
                <c:pt idx="12787">
                  <c:v>331</c:v>
                </c:pt>
                <c:pt idx="12788">
                  <c:v>331</c:v>
                </c:pt>
                <c:pt idx="12789">
                  <c:v>323</c:v>
                </c:pt>
                <c:pt idx="12790">
                  <c:v>315</c:v>
                </c:pt>
                <c:pt idx="12791">
                  <c:v>303</c:v>
                </c:pt>
                <c:pt idx="12792">
                  <c:v>296</c:v>
                </c:pt>
                <c:pt idx="12793">
                  <c:v>288</c:v>
                </c:pt>
                <c:pt idx="12794">
                  <c:v>281</c:v>
                </c:pt>
                <c:pt idx="12795">
                  <c:v>273</c:v>
                </c:pt>
                <c:pt idx="12796">
                  <c:v>270</c:v>
                </c:pt>
                <c:pt idx="12797">
                  <c:v>263</c:v>
                </c:pt>
                <c:pt idx="12798">
                  <c:v>263</c:v>
                </c:pt>
                <c:pt idx="12799">
                  <c:v>259</c:v>
                </c:pt>
                <c:pt idx="12800">
                  <c:v>256</c:v>
                </c:pt>
                <c:pt idx="12801">
                  <c:v>252</c:v>
                </c:pt>
                <c:pt idx="12802">
                  <c:v>252</c:v>
                </c:pt>
                <c:pt idx="12803">
                  <c:v>249</c:v>
                </c:pt>
                <c:pt idx="12804">
                  <c:v>245</c:v>
                </c:pt>
                <c:pt idx="12805">
                  <c:v>245</c:v>
                </c:pt>
                <c:pt idx="12806">
                  <c:v>242</c:v>
                </c:pt>
                <c:pt idx="12807">
                  <c:v>242</c:v>
                </c:pt>
                <c:pt idx="12808">
                  <c:v>242</c:v>
                </c:pt>
                <c:pt idx="12809">
                  <c:v>238</c:v>
                </c:pt>
                <c:pt idx="12810">
                  <c:v>238</c:v>
                </c:pt>
                <c:pt idx="12811">
                  <c:v>235</c:v>
                </c:pt>
                <c:pt idx="12812">
                  <c:v>235</c:v>
                </c:pt>
                <c:pt idx="12813">
                  <c:v>238</c:v>
                </c:pt>
                <c:pt idx="12814">
                  <c:v>245</c:v>
                </c:pt>
                <c:pt idx="12815">
                  <c:v>249</c:v>
                </c:pt>
                <c:pt idx="12816">
                  <c:v>252</c:v>
                </c:pt>
                <c:pt idx="12817">
                  <c:v>256</c:v>
                </c:pt>
                <c:pt idx="12818">
                  <c:v>256</c:v>
                </c:pt>
                <c:pt idx="12819">
                  <c:v>259</c:v>
                </c:pt>
                <c:pt idx="12820">
                  <c:v>259</c:v>
                </c:pt>
                <c:pt idx="12821">
                  <c:v>259</c:v>
                </c:pt>
                <c:pt idx="12822">
                  <c:v>263</c:v>
                </c:pt>
                <c:pt idx="12823">
                  <c:v>263</c:v>
                </c:pt>
                <c:pt idx="12824">
                  <c:v>266</c:v>
                </c:pt>
                <c:pt idx="12825">
                  <c:v>270</c:v>
                </c:pt>
                <c:pt idx="12826">
                  <c:v>270</c:v>
                </c:pt>
                <c:pt idx="12827">
                  <c:v>273</c:v>
                </c:pt>
                <c:pt idx="12828">
                  <c:v>273</c:v>
                </c:pt>
                <c:pt idx="12829">
                  <c:v>281</c:v>
                </c:pt>
                <c:pt idx="12830">
                  <c:v>284</c:v>
                </c:pt>
                <c:pt idx="12831">
                  <c:v>292</c:v>
                </c:pt>
                <c:pt idx="12832">
                  <c:v>300</c:v>
                </c:pt>
                <c:pt idx="12833">
                  <c:v>303</c:v>
                </c:pt>
                <c:pt idx="12834">
                  <c:v>307</c:v>
                </c:pt>
                <c:pt idx="12835">
                  <c:v>307</c:v>
                </c:pt>
                <c:pt idx="12836">
                  <c:v>307</c:v>
                </c:pt>
                <c:pt idx="12837">
                  <c:v>311</c:v>
                </c:pt>
                <c:pt idx="12838">
                  <c:v>311</c:v>
                </c:pt>
                <c:pt idx="12839">
                  <c:v>311</c:v>
                </c:pt>
                <c:pt idx="12840">
                  <c:v>311</c:v>
                </c:pt>
                <c:pt idx="12841">
                  <c:v>311</c:v>
                </c:pt>
                <c:pt idx="12842">
                  <c:v>311</c:v>
                </c:pt>
                <c:pt idx="12843">
                  <c:v>307</c:v>
                </c:pt>
                <c:pt idx="12844">
                  <c:v>307</c:v>
                </c:pt>
                <c:pt idx="12845">
                  <c:v>303</c:v>
                </c:pt>
                <c:pt idx="12846">
                  <c:v>300</c:v>
                </c:pt>
                <c:pt idx="12847">
                  <c:v>292</c:v>
                </c:pt>
                <c:pt idx="12848">
                  <c:v>288</c:v>
                </c:pt>
                <c:pt idx="12849">
                  <c:v>284</c:v>
                </c:pt>
                <c:pt idx="12850">
                  <c:v>281</c:v>
                </c:pt>
                <c:pt idx="12851">
                  <c:v>277</c:v>
                </c:pt>
                <c:pt idx="12852">
                  <c:v>273</c:v>
                </c:pt>
                <c:pt idx="12853">
                  <c:v>270</c:v>
                </c:pt>
                <c:pt idx="12854">
                  <c:v>270</c:v>
                </c:pt>
                <c:pt idx="12855">
                  <c:v>270</c:v>
                </c:pt>
                <c:pt idx="12856">
                  <c:v>273</c:v>
                </c:pt>
                <c:pt idx="12857">
                  <c:v>277</c:v>
                </c:pt>
                <c:pt idx="12858">
                  <c:v>281</c:v>
                </c:pt>
                <c:pt idx="12859">
                  <c:v>288</c:v>
                </c:pt>
                <c:pt idx="12860">
                  <c:v>292</c:v>
                </c:pt>
                <c:pt idx="12861">
                  <c:v>300</c:v>
                </c:pt>
                <c:pt idx="12862">
                  <c:v>303</c:v>
                </c:pt>
                <c:pt idx="12863">
                  <c:v>303</c:v>
                </c:pt>
                <c:pt idx="12864">
                  <c:v>311</c:v>
                </c:pt>
                <c:pt idx="12865">
                  <c:v>331</c:v>
                </c:pt>
                <c:pt idx="12866">
                  <c:v>343</c:v>
                </c:pt>
                <c:pt idx="12867">
                  <c:v>347</c:v>
                </c:pt>
                <c:pt idx="12868">
                  <c:v>347</c:v>
                </c:pt>
                <c:pt idx="12869">
                  <c:v>343</c:v>
                </c:pt>
                <c:pt idx="12870">
                  <c:v>339</c:v>
                </c:pt>
                <c:pt idx="12871">
                  <c:v>335</c:v>
                </c:pt>
                <c:pt idx="12872">
                  <c:v>335</c:v>
                </c:pt>
                <c:pt idx="12873">
                  <c:v>335</c:v>
                </c:pt>
                <c:pt idx="12874">
                  <c:v>331</c:v>
                </c:pt>
                <c:pt idx="12875">
                  <c:v>327</c:v>
                </c:pt>
                <c:pt idx="12876">
                  <c:v>315</c:v>
                </c:pt>
                <c:pt idx="12877">
                  <c:v>303</c:v>
                </c:pt>
                <c:pt idx="12878">
                  <c:v>307</c:v>
                </c:pt>
                <c:pt idx="12879">
                  <c:v>319</c:v>
                </c:pt>
                <c:pt idx="12880">
                  <c:v>331</c:v>
                </c:pt>
                <c:pt idx="12881">
                  <c:v>335</c:v>
                </c:pt>
                <c:pt idx="12882">
                  <c:v>335</c:v>
                </c:pt>
                <c:pt idx="12883">
                  <c:v>331</c:v>
                </c:pt>
                <c:pt idx="12884">
                  <c:v>323</c:v>
                </c:pt>
                <c:pt idx="12885">
                  <c:v>311</c:v>
                </c:pt>
                <c:pt idx="12886">
                  <c:v>303</c:v>
                </c:pt>
                <c:pt idx="12887">
                  <c:v>296</c:v>
                </c:pt>
                <c:pt idx="12888">
                  <c:v>288</c:v>
                </c:pt>
                <c:pt idx="12889">
                  <c:v>281</c:v>
                </c:pt>
                <c:pt idx="12890">
                  <c:v>273</c:v>
                </c:pt>
                <c:pt idx="12891">
                  <c:v>266</c:v>
                </c:pt>
                <c:pt idx="12892">
                  <c:v>259</c:v>
                </c:pt>
                <c:pt idx="12893">
                  <c:v>256</c:v>
                </c:pt>
                <c:pt idx="12894">
                  <c:v>252</c:v>
                </c:pt>
                <c:pt idx="12895">
                  <c:v>249</c:v>
                </c:pt>
                <c:pt idx="12896">
                  <c:v>249</c:v>
                </c:pt>
                <c:pt idx="12897">
                  <c:v>245</c:v>
                </c:pt>
                <c:pt idx="12898">
                  <c:v>242</c:v>
                </c:pt>
                <c:pt idx="12899">
                  <c:v>238</c:v>
                </c:pt>
                <c:pt idx="12900">
                  <c:v>235</c:v>
                </c:pt>
                <c:pt idx="12901">
                  <c:v>235</c:v>
                </c:pt>
                <c:pt idx="12902">
                  <c:v>232</c:v>
                </c:pt>
                <c:pt idx="12903">
                  <c:v>228</c:v>
                </c:pt>
                <c:pt idx="12904">
                  <c:v>228</c:v>
                </c:pt>
                <c:pt idx="12905">
                  <c:v>225</c:v>
                </c:pt>
                <c:pt idx="12906">
                  <c:v>222</c:v>
                </c:pt>
                <c:pt idx="12907">
                  <c:v>222</c:v>
                </c:pt>
                <c:pt idx="12908">
                  <c:v>222</c:v>
                </c:pt>
                <c:pt idx="12909">
                  <c:v>219</c:v>
                </c:pt>
                <c:pt idx="12910">
                  <c:v>219</c:v>
                </c:pt>
                <c:pt idx="12911">
                  <c:v>216</c:v>
                </c:pt>
                <c:pt idx="12912">
                  <c:v>216</c:v>
                </c:pt>
                <c:pt idx="12913">
                  <c:v>216</c:v>
                </c:pt>
                <c:pt idx="12914">
                  <c:v>216</c:v>
                </c:pt>
                <c:pt idx="12915">
                  <c:v>219</c:v>
                </c:pt>
                <c:pt idx="12916">
                  <c:v>219</c:v>
                </c:pt>
                <c:pt idx="12917">
                  <c:v>225</c:v>
                </c:pt>
                <c:pt idx="12918">
                  <c:v>228</c:v>
                </c:pt>
                <c:pt idx="12919">
                  <c:v>235</c:v>
                </c:pt>
                <c:pt idx="12920">
                  <c:v>238</c:v>
                </c:pt>
                <c:pt idx="12921">
                  <c:v>245</c:v>
                </c:pt>
                <c:pt idx="12922">
                  <c:v>249</c:v>
                </c:pt>
                <c:pt idx="12923">
                  <c:v>252</c:v>
                </c:pt>
                <c:pt idx="12924">
                  <c:v>256</c:v>
                </c:pt>
                <c:pt idx="12925">
                  <c:v>263</c:v>
                </c:pt>
                <c:pt idx="12926">
                  <c:v>270</c:v>
                </c:pt>
                <c:pt idx="12927">
                  <c:v>277</c:v>
                </c:pt>
                <c:pt idx="12928">
                  <c:v>284</c:v>
                </c:pt>
                <c:pt idx="12929">
                  <c:v>288</c:v>
                </c:pt>
                <c:pt idx="12930">
                  <c:v>292</c:v>
                </c:pt>
                <c:pt idx="12931">
                  <c:v>296</c:v>
                </c:pt>
                <c:pt idx="12932">
                  <c:v>296</c:v>
                </c:pt>
                <c:pt idx="12933">
                  <c:v>296</c:v>
                </c:pt>
                <c:pt idx="12934">
                  <c:v>296</c:v>
                </c:pt>
                <c:pt idx="12935">
                  <c:v>296</c:v>
                </c:pt>
                <c:pt idx="12936">
                  <c:v>292</c:v>
                </c:pt>
                <c:pt idx="12937">
                  <c:v>292</c:v>
                </c:pt>
                <c:pt idx="12938">
                  <c:v>284</c:v>
                </c:pt>
                <c:pt idx="12939">
                  <c:v>281</c:v>
                </c:pt>
                <c:pt idx="12940">
                  <c:v>277</c:v>
                </c:pt>
                <c:pt idx="12941">
                  <c:v>270</c:v>
                </c:pt>
                <c:pt idx="12942">
                  <c:v>266</c:v>
                </c:pt>
                <c:pt idx="12943">
                  <c:v>259</c:v>
                </c:pt>
                <c:pt idx="12944">
                  <c:v>256</c:v>
                </c:pt>
                <c:pt idx="12945">
                  <c:v>252</c:v>
                </c:pt>
                <c:pt idx="12946">
                  <c:v>249</c:v>
                </c:pt>
                <c:pt idx="12947">
                  <c:v>249</c:v>
                </c:pt>
                <c:pt idx="12948">
                  <c:v>242</c:v>
                </c:pt>
                <c:pt idx="12949">
                  <c:v>242</c:v>
                </c:pt>
                <c:pt idx="12950">
                  <c:v>235</c:v>
                </c:pt>
                <c:pt idx="12951">
                  <c:v>232</c:v>
                </c:pt>
                <c:pt idx="12952">
                  <c:v>228</c:v>
                </c:pt>
                <c:pt idx="12953">
                  <c:v>228</c:v>
                </c:pt>
                <c:pt idx="12954">
                  <c:v>225</c:v>
                </c:pt>
                <c:pt idx="12955">
                  <c:v>222</c:v>
                </c:pt>
                <c:pt idx="12956">
                  <c:v>219</c:v>
                </c:pt>
                <c:pt idx="12957">
                  <c:v>216</c:v>
                </c:pt>
                <c:pt idx="12958">
                  <c:v>216</c:v>
                </c:pt>
                <c:pt idx="12959">
                  <c:v>212</c:v>
                </c:pt>
                <c:pt idx="12960">
                  <c:v>209</c:v>
                </c:pt>
                <c:pt idx="12961">
                  <c:v>209</c:v>
                </c:pt>
                <c:pt idx="12962">
                  <c:v>206</c:v>
                </c:pt>
                <c:pt idx="12963">
                  <c:v>206</c:v>
                </c:pt>
                <c:pt idx="12964">
                  <c:v>203</c:v>
                </c:pt>
                <c:pt idx="12965">
                  <c:v>203</c:v>
                </c:pt>
                <c:pt idx="12966">
                  <c:v>203</c:v>
                </c:pt>
                <c:pt idx="12967">
                  <c:v>200</c:v>
                </c:pt>
                <c:pt idx="12968">
                  <c:v>200</c:v>
                </c:pt>
                <c:pt idx="12969">
                  <c:v>200</c:v>
                </c:pt>
                <c:pt idx="12970">
                  <c:v>197</c:v>
                </c:pt>
                <c:pt idx="12971">
                  <c:v>197</c:v>
                </c:pt>
                <c:pt idx="12972">
                  <c:v>197</c:v>
                </c:pt>
                <c:pt idx="12973">
                  <c:v>197</c:v>
                </c:pt>
                <c:pt idx="12974">
                  <c:v>197</c:v>
                </c:pt>
                <c:pt idx="12975">
                  <c:v>194</c:v>
                </c:pt>
                <c:pt idx="12976">
                  <c:v>194</c:v>
                </c:pt>
                <c:pt idx="12977">
                  <c:v>194</c:v>
                </c:pt>
                <c:pt idx="12978">
                  <c:v>194</c:v>
                </c:pt>
                <c:pt idx="12979">
                  <c:v>194</c:v>
                </c:pt>
                <c:pt idx="12980">
                  <c:v>194</c:v>
                </c:pt>
                <c:pt idx="12981">
                  <c:v>194</c:v>
                </c:pt>
                <c:pt idx="12982">
                  <c:v>194</c:v>
                </c:pt>
                <c:pt idx="12983">
                  <c:v>194</c:v>
                </c:pt>
                <c:pt idx="12984">
                  <c:v>191</c:v>
                </c:pt>
                <c:pt idx="12985">
                  <c:v>191</c:v>
                </c:pt>
                <c:pt idx="12986">
                  <c:v>191</c:v>
                </c:pt>
                <c:pt idx="12987">
                  <c:v>191</c:v>
                </c:pt>
                <c:pt idx="12988">
                  <c:v>191</c:v>
                </c:pt>
                <c:pt idx="12989">
                  <c:v>191</c:v>
                </c:pt>
                <c:pt idx="12990">
                  <c:v>191</c:v>
                </c:pt>
                <c:pt idx="12991">
                  <c:v>194</c:v>
                </c:pt>
                <c:pt idx="12992">
                  <c:v>194</c:v>
                </c:pt>
                <c:pt idx="12993">
                  <c:v>194</c:v>
                </c:pt>
                <c:pt idx="12994">
                  <c:v>194</c:v>
                </c:pt>
                <c:pt idx="12995">
                  <c:v>197</c:v>
                </c:pt>
                <c:pt idx="12996">
                  <c:v>197</c:v>
                </c:pt>
                <c:pt idx="12997">
                  <c:v>197</c:v>
                </c:pt>
                <c:pt idx="12998">
                  <c:v>197</c:v>
                </c:pt>
                <c:pt idx="12999">
                  <c:v>197</c:v>
                </c:pt>
                <c:pt idx="13000">
                  <c:v>194</c:v>
                </c:pt>
                <c:pt idx="13001">
                  <c:v>194</c:v>
                </c:pt>
                <c:pt idx="13002">
                  <c:v>194</c:v>
                </c:pt>
                <c:pt idx="13003">
                  <c:v>194</c:v>
                </c:pt>
                <c:pt idx="13004">
                  <c:v>194</c:v>
                </c:pt>
                <c:pt idx="13005">
                  <c:v>191</c:v>
                </c:pt>
                <c:pt idx="13006">
                  <c:v>194</c:v>
                </c:pt>
                <c:pt idx="13007">
                  <c:v>194</c:v>
                </c:pt>
                <c:pt idx="13008">
                  <c:v>191</c:v>
                </c:pt>
                <c:pt idx="13009">
                  <c:v>191</c:v>
                </c:pt>
                <c:pt idx="13010">
                  <c:v>191</c:v>
                </c:pt>
                <c:pt idx="13011">
                  <c:v>191</c:v>
                </c:pt>
                <c:pt idx="13012">
                  <c:v>191</c:v>
                </c:pt>
                <c:pt idx="13013">
                  <c:v>191</c:v>
                </c:pt>
                <c:pt idx="13014">
                  <c:v>194</c:v>
                </c:pt>
                <c:pt idx="13015">
                  <c:v>194</c:v>
                </c:pt>
                <c:pt idx="13016">
                  <c:v>197</c:v>
                </c:pt>
                <c:pt idx="13017">
                  <c:v>203</c:v>
                </c:pt>
                <c:pt idx="13018">
                  <c:v>206</c:v>
                </c:pt>
                <c:pt idx="13019">
                  <c:v>212</c:v>
                </c:pt>
                <c:pt idx="13020">
                  <c:v>219</c:v>
                </c:pt>
                <c:pt idx="13021">
                  <c:v>228</c:v>
                </c:pt>
                <c:pt idx="13022">
                  <c:v>238</c:v>
                </c:pt>
                <c:pt idx="13023">
                  <c:v>249</c:v>
                </c:pt>
                <c:pt idx="13024">
                  <c:v>256</c:v>
                </c:pt>
                <c:pt idx="13025">
                  <c:v>263</c:v>
                </c:pt>
                <c:pt idx="13026">
                  <c:v>263</c:v>
                </c:pt>
                <c:pt idx="13027">
                  <c:v>263</c:v>
                </c:pt>
                <c:pt idx="13028">
                  <c:v>259</c:v>
                </c:pt>
                <c:pt idx="13029">
                  <c:v>256</c:v>
                </c:pt>
                <c:pt idx="13030">
                  <c:v>256</c:v>
                </c:pt>
                <c:pt idx="13031">
                  <c:v>256</c:v>
                </c:pt>
                <c:pt idx="13032">
                  <c:v>256</c:v>
                </c:pt>
                <c:pt idx="13033">
                  <c:v>256</c:v>
                </c:pt>
                <c:pt idx="13034">
                  <c:v>252</c:v>
                </c:pt>
                <c:pt idx="13035">
                  <c:v>252</c:v>
                </c:pt>
                <c:pt idx="13036">
                  <c:v>252</c:v>
                </c:pt>
                <c:pt idx="13037">
                  <c:v>252</c:v>
                </c:pt>
                <c:pt idx="13038">
                  <c:v>252</c:v>
                </c:pt>
                <c:pt idx="13039">
                  <c:v>252</c:v>
                </c:pt>
                <c:pt idx="13040">
                  <c:v>252</c:v>
                </c:pt>
                <c:pt idx="13041">
                  <c:v>252</c:v>
                </c:pt>
                <c:pt idx="13042">
                  <c:v>249</c:v>
                </c:pt>
                <c:pt idx="13043">
                  <c:v>249</c:v>
                </c:pt>
                <c:pt idx="13044">
                  <c:v>245</c:v>
                </c:pt>
                <c:pt idx="13045">
                  <c:v>242</c:v>
                </c:pt>
                <c:pt idx="13046">
                  <c:v>238</c:v>
                </c:pt>
                <c:pt idx="13047">
                  <c:v>235</c:v>
                </c:pt>
                <c:pt idx="13048">
                  <c:v>232</c:v>
                </c:pt>
                <c:pt idx="13049">
                  <c:v>225</c:v>
                </c:pt>
                <c:pt idx="13050">
                  <c:v>222</c:v>
                </c:pt>
                <c:pt idx="13051">
                  <c:v>219</c:v>
                </c:pt>
                <c:pt idx="13052">
                  <c:v>216</c:v>
                </c:pt>
                <c:pt idx="13053">
                  <c:v>212</c:v>
                </c:pt>
                <c:pt idx="13054">
                  <c:v>209</c:v>
                </c:pt>
                <c:pt idx="13055">
                  <c:v>209</c:v>
                </c:pt>
                <c:pt idx="13056">
                  <c:v>206</c:v>
                </c:pt>
                <c:pt idx="13057">
                  <c:v>203</c:v>
                </c:pt>
                <c:pt idx="13058">
                  <c:v>203</c:v>
                </c:pt>
                <c:pt idx="13059">
                  <c:v>200</c:v>
                </c:pt>
                <c:pt idx="13060">
                  <c:v>197</c:v>
                </c:pt>
                <c:pt idx="13061">
                  <c:v>197</c:v>
                </c:pt>
                <c:pt idx="13062">
                  <c:v>194</c:v>
                </c:pt>
                <c:pt idx="13063">
                  <c:v>194</c:v>
                </c:pt>
                <c:pt idx="13064">
                  <c:v>191</c:v>
                </c:pt>
                <c:pt idx="13065">
                  <c:v>191</c:v>
                </c:pt>
                <c:pt idx="13066">
                  <c:v>191</c:v>
                </c:pt>
                <c:pt idx="13067">
                  <c:v>191</c:v>
                </c:pt>
                <c:pt idx="13068">
                  <c:v>188</c:v>
                </c:pt>
                <c:pt idx="13069">
                  <c:v>188</c:v>
                </c:pt>
                <c:pt idx="13070">
                  <c:v>188</c:v>
                </c:pt>
                <c:pt idx="13071">
                  <c:v>188</c:v>
                </c:pt>
                <c:pt idx="13072">
                  <c:v>185</c:v>
                </c:pt>
                <c:pt idx="13073">
                  <c:v>185</c:v>
                </c:pt>
                <c:pt idx="13074">
                  <c:v>185</c:v>
                </c:pt>
                <c:pt idx="13075">
                  <c:v>185</c:v>
                </c:pt>
                <c:pt idx="13076">
                  <c:v>185</c:v>
                </c:pt>
                <c:pt idx="13077">
                  <c:v>185</c:v>
                </c:pt>
                <c:pt idx="13078">
                  <c:v>185</c:v>
                </c:pt>
                <c:pt idx="13079">
                  <c:v>185</c:v>
                </c:pt>
                <c:pt idx="13080">
                  <c:v>185</c:v>
                </c:pt>
                <c:pt idx="13081">
                  <c:v>182</c:v>
                </c:pt>
                <c:pt idx="13082">
                  <c:v>182</c:v>
                </c:pt>
                <c:pt idx="13083">
                  <c:v>182</c:v>
                </c:pt>
                <c:pt idx="13084">
                  <c:v>185</c:v>
                </c:pt>
                <c:pt idx="13085">
                  <c:v>185</c:v>
                </c:pt>
                <c:pt idx="13086">
                  <c:v>182</c:v>
                </c:pt>
                <c:pt idx="13087">
                  <c:v>185</c:v>
                </c:pt>
                <c:pt idx="13088">
                  <c:v>185</c:v>
                </c:pt>
                <c:pt idx="13089">
                  <c:v>185</c:v>
                </c:pt>
                <c:pt idx="13090">
                  <c:v>185</c:v>
                </c:pt>
                <c:pt idx="13091">
                  <c:v>182</c:v>
                </c:pt>
                <c:pt idx="13092">
                  <c:v>185</c:v>
                </c:pt>
                <c:pt idx="13093">
                  <c:v>182</c:v>
                </c:pt>
                <c:pt idx="13094">
                  <c:v>185</c:v>
                </c:pt>
                <c:pt idx="13095">
                  <c:v>185</c:v>
                </c:pt>
                <c:pt idx="13096">
                  <c:v>185</c:v>
                </c:pt>
                <c:pt idx="13097">
                  <c:v>182</c:v>
                </c:pt>
                <c:pt idx="13098">
                  <c:v>185</c:v>
                </c:pt>
                <c:pt idx="13099">
                  <c:v>182</c:v>
                </c:pt>
                <c:pt idx="13100">
                  <c:v>185</c:v>
                </c:pt>
                <c:pt idx="13101">
                  <c:v>182</c:v>
                </c:pt>
                <c:pt idx="13102">
                  <c:v>182</c:v>
                </c:pt>
                <c:pt idx="13103">
                  <c:v>182</c:v>
                </c:pt>
                <c:pt idx="13104">
                  <c:v>182</c:v>
                </c:pt>
                <c:pt idx="13105">
                  <c:v>182</c:v>
                </c:pt>
                <c:pt idx="13106">
                  <c:v>182</c:v>
                </c:pt>
                <c:pt idx="13107">
                  <c:v>179</c:v>
                </c:pt>
                <c:pt idx="13108">
                  <c:v>179</c:v>
                </c:pt>
                <c:pt idx="13109">
                  <c:v>174</c:v>
                </c:pt>
                <c:pt idx="13110">
                  <c:v>171</c:v>
                </c:pt>
                <c:pt idx="13111">
                  <c:v>171</c:v>
                </c:pt>
                <c:pt idx="13112">
                  <c:v>171</c:v>
                </c:pt>
                <c:pt idx="13113">
                  <c:v>174</c:v>
                </c:pt>
                <c:pt idx="13114">
                  <c:v>174</c:v>
                </c:pt>
                <c:pt idx="13115">
                  <c:v>179</c:v>
                </c:pt>
                <c:pt idx="13116">
                  <c:v>182</c:v>
                </c:pt>
                <c:pt idx="13117">
                  <c:v>185</c:v>
                </c:pt>
                <c:pt idx="13118">
                  <c:v>194</c:v>
                </c:pt>
                <c:pt idx="13119">
                  <c:v>200</c:v>
                </c:pt>
                <c:pt idx="13120">
                  <c:v>209</c:v>
                </c:pt>
                <c:pt idx="13121">
                  <c:v>219</c:v>
                </c:pt>
                <c:pt idx="13122">
                  <c:v>228</c:v>
                </c:pt>
                <c:pt idx="13123">
                  <c:v>235</c:v>
                </c:pt>
                <c:pt idx="13124">
                  <c:v>238</c:v>
                </c:pt>
                <c:pt idx="13125">
                  <c:v>238</c:v>
                </c:pt>
                <c:pt idx="13126">
                  <c:v>238</c:v>
                </c:pt>
                <c:pt idx="13127">
                  <c:v>238</c:v>
                </c:pt>
                <c:pt idx="13128">
                  <c:v>238</c:v>
                </c:pt>
                <c:pt idx="13129">
                  <c:v>238</c:v>
                </c:pt>
                <c:pt idx="13130">
                  <c:v>238</c:v>
                </c:pt>
                <c:pt idx="13131">
                  <c:v>238</c:v>
                </c:pt>
                <c:pt idx="13132">
                  <c:v>238</c:v>
                </c:pt>
                <c:pt idx="13133">
                  <c:v>238</c:v>
                </c:pt>
                <c:pt idx="13134">
                  <c:v>242</c:v>
                </c:pt>
                <c:pt idx="13135">
                  <c:v>242</c:v>
                </c:pt>
                <c:pt idx="13136">
                  <c:v>242</c:v>
                </c:pt>
                <c:pt idx="13137">
                  <c:v>238</c:v>
                </c:pt>
                <c:pt idx="13138">
                  <c:v>238</c:v>
                </c:pt>
                <c:pt idx="13139">
                  <c:v>238</c:v>
                </c:pt>
                <c:pt idx="13140">
                  <c:v>238</c:v>
                </c:pt>
                <c:pt idx="13141">
                  <c:v>235</c:v>
                </c:pt>
                <c:pt idx="13142">
                  <c:v>232</c:v>
                </c:pt>
                <c:pt idx="13143">
                  <c:v>232</c:v>
                </c:pt>
                <c:pt idx="13144">
                  <c:v>228</c:v>
                </c:pt>
                <c:pt idx="13145">
                  <c:v>225</c:v>
                </c:pt>
                <c:pt idx="13146">
                  <c:v>222</c:v>
                </c:pt>
                <c:pt idx="13147">
                  <c:v>219</c:v>
                </c:pt>
                <c:pt idx="13148">
                  <c:v>219</c:v>
                </c:pt>
                <c:pt idx="13149">
                  <c:v>216</c:v>
                </c:pt>
                <c:pt idx="13150">
                  <c:v>212</c:v>
                </c:pt>
                <c:pt idx="13151">
                  <c:v>209</c:v>
                </c:pt>
                <c:pt idx="13152">
                  <c:v>206</c:v>
                </c:pt>
                <c:pt idx="13153">
                  <c:v>203</c:v>
                </c:pt>
                <c:pt idx="13154">
                  <c:v>203</c:v>
                </c:pt>
                <c:pt idx="13155">
                  <c:v>200</c:v>
                </c:pt>
                <c:pt idx="13156">
                  <c:v>197</c:v>
                </c:pt>
                <c:pt idx="13157">
                  <c:v>194</c:v>
                </c:pt>
                <c:pt idx="13158">
                  <c:v>194</c:v>
                </c:pt>
                <c:pt idx="13159">
                  <c:v>191</c:v>
                </c:pt>
                <c:pt idx="13160">
                  <c:v>191</c:v>
                </c:pt>
                <c:pt idx="13161">
                  <c:v>188</c:v>
                </c:pt>
                <c:pt idx="13162">
                  <c:v>185</c:v>
                </c:pt>
                <c:pt idx="13163">
                  <c:v>185</c:v>
                </c:pt>
                <c:pt idx="13164">
                  <c:v>185</c:v>
                </c:pt>
                <c:pt idx="13165">
                  <c:v>185</c:v>
                </c:pt>
                <c:pt idx="13166">
                  <c:v>182</c:v>
                </c:pt>
                <c:pt idx="13167">
                  <c:v>182</c:v>
                </c:pt>
                <c:pt idx="13168">
                  <c:v>182</c:v>
                </c:pt>
                <c:pt idx="13169">
                  <c:v>182</c:v>
                </c:pt>
                <c:pt idx="13170">
                  <c:v>182</c:v>
                </c:pt>
                <c:pt idx="13171">
                  <c:v>182</c:v>
                </c:pt>
                <c:pt idx="13172">
                  <c:v>182</c:v>
                </c:pt>
                <c:pt idx="13173">
                  <c:v>182</c:v>
                </c:pt>
                <c:pt idx="13174">
                  <c:v>182</c:v>
                </c:pt>
                <c:pt idx="13175">
                  <c:v>182</c:v>
                </c:pt>
                <c:pt idx="13176">
                  <c:v>182</c:v>
                </c:pt>
                <c:pt idx="13177">
                  <c:v>182</c:v>
                </c:pt>
                <c:pt idx="13178">
                  <c:v>182</c:v>
                </c:pt>
                <c:pt idx="13179">
                  <c:v>182</c:v>
                </c:pt>
                <c:pt idx="13180">
                  <c:v>179</c:v>
                </c:pt>
                <c:pt idx="13181">
                  <c:v>176</c:v>
                </c:pt>
                <c:pt idx="13182">
                  <c:v>174</c:v>
                </c:pt>
                <c:pt idx="13183">
                  <c:v>171</c:v>
                </c:pt>
                <c:pt idx="13184">
                  <c:v>168</c:v>
                </c:pt>
                <c:pt idx="13185">
                  <c:v>168</c:v>
                </c:pt>
                <c:pt idx="13186">
                  <c:v>171</c:v>
                </c:pt>
                <c:pt idx="13187">
                  <c:v>171</c:v>
                </c:pt>
                <c:pt idx="13188">
                  <c:v>174</c:v>
                </c:pt>
                <c:pt idx="13189">
                  <c:v>174</c:v>
                </c:pt>
                <c:pt idx="13190">
                  <c:v>176</c:v>
                </c:pt>
                <c:pt idx="13191">
                  <c:v>176</c:v>
                </c:pt>
                <c:pt idx="13192">
                  <c:v>179</c:v>
                </c:pt>
                <c:pt idx="13193">
                  <c:v>179</c:v>
                </c:pt>
                <c:pt idx="13194">
                  <c:v>179</c:v>
                </c:pt>
                <c:pt idx="13195">
                  <c:v>179</c:v>
                </c:pt>
                <c:pt idx="13196">
                  <c:v>179</c:v>
                </c:pt>
                <c:pt idx="13197">
                  <c:v>179</c:v>
                </c:pt>
                <c:pt idx="13198">
                  <c:v>179</c:v>
                </c:pt>
                <c:pt idx="13199">
                  <c:v>179</c:v>
                </c:pt>
                <c:pt idx="13200">
                  <c:v>182</c:v>
                </c:pt>
                <c:pt idx="13201">
                  <c:v>182</c:v>
                </c:pt>
                <c:pt idx="13202">
                  <c:v>182</c:v>
                </c:pt>
                <c:pt idx="13203">
                  <c:v>185</c:v>
                </c:pt>
                <c:pt idx="13204">
                  <c:v>188</c:v>
                </c:pt>
                <c:pt idx="13205">
                  <c:v>188</c:v>
                </c:pt>
                <c:pt idx="13206">
                  <c:v>191</c:v>
                </c:pt>
                <c:pt idx="13207">
                  <c:v>194</c:v>
                </c:pt>
                <c:pt idx="13208">
                  <c:v>200</c:v>
                </c:pt>
                <c:pt idx="13209">
                  <c:v>206</c:v>
                </c:pt>
                <c:pt idx="13210">
                  <c:v>212</c:v>
                </c:pt>
                <c:pt idx="13211">
                  <c:v>216</c:v>
                </c:pt>
                <c:pt idx="13212">
                  <c:v>225</c:v>
                </c:pt>
                <c:pt idx="13213">
                  <c:v>235</c:v>
                </c:pt>
                <c:pt idx="13214">
                  <c:v>245</c:v>
                </c:pt>
                <c:pt idx="13215">
                  <c:v>249</c:v>
                </c:pt>
                <c:pt idx="13216">
                  <c:v>249</c:v>
                </c:pt>
                <c:pt idx="13217">
                  <c:v>249</c:v>
                </c:pt>
                <c:pt idx="13218">
                  <c:v>249</c:v>
                </c:pt>
                <c:pt idx="13219">
                  <c:v>249</c:v>
                </c:pt>
                <c:pt idx="13220">
                  <c:v>249</c:v>
                </c:pt>
                <c:pt idx="13221">
                  <c:v>249</c:v>
                </c:pt>
                <c:pt idx="13222">
                  <c:v>249</c:v>
                </c:pt>
                <c:pt idx="13223">
                  <c:v>249</c:v>
                </c:pt>
                <c:pt idx="13224">
                  <c:v>249</c:v>
                </c:pt>
                <c:pt idx="13225">
                  <c:v>249</c:v>
                </c:pt>
                <c:pt idx="13226">
                  <c:v>249</c:v>
                </c:pt>
                <c:pt idx="13227">
                  <c:v>249</c:v>
                </c:pt>
                <c:pt idx="13228">
                  <c:v>245</c:v>
                </c:pt>
                <c:pt idx="13229">
                  <c:v>242</c:v>
                </c:pt>
                <c:pt idx="13230">
                  <c:v>242</c:v>
                </c:pt>
                <c:pt idx="13231">
                  <c:v>238</c:v>
                </c:pt>
                <c:pt idx="13232">
                  <c:v>238</c:v>
                </c:pt>
                <c:pt idx="13233">
                  <c:v>235</c:v>
                </c:pt>
                <c:pt idx="13234">
                  <c:v>232</c:v>
                </c:pt>
                <c:pt idx="13235">
                  <c:v>228</c:v>
                </c:pt>
                <c:pt idx="13236">
                  <c:v>225</c:v>
                </c:pt>
                <c:pt idx="13237">
                  <c:v>222</c:v>
                </c:pt>
                <c:pt idx="13238">
                  <c:v>219</c:v>
                </c:pt>
                <c:pt idx="13239">
                  <c:v>216</c:v>
                </c:pt>
                <c:pt idx="13240">
                  <c:v>216</c:v>
                </c:pt>
                <c:pt idx="13241">
                  <c:v>212</c:v>
                </c:pt>
                <c:pt idx="13242">
                  <c:v>209</c:v>
                </c:pt>
                <c:pt idx="13243">
                  <c:v>206</c:v>
                </c:pt>
                <c:pt idx="13244">
                  <c:v>206</c:v>
                </c:pt>
                <c:pt idx="13245">
                  <c:v>203</c:v>
                </c:pt>
                <c:pt idx="13246">
                  <c:v>203</c:v>
                </c:pt>
                <c:pt idx="13247">
                  <c:v>200</c:v>
                </c:pt>
                <c:pt idx="13248">
                  <c:v>200</c:v>
                </c:pt>
                <c:pt idx="13249">
                  <c:v>197</c:v>
                </c:pt>
                <c:pt idx="13250">
                  <c:v>197</c:v>
                </c:pt>
                <c:pt idx="13251">
                  <c:v>194</c:v>
                </c:pt>
                <c:pt idx="13252">
                  <c:v>194</c:v>
                </c:pt>
                <c:pt idx="13253">
                  <c:v>194</c:v>
                </c:pt>
                <c:pt idx="13254">
                  <c:v>191</c:v>
                </c:pt>
                <c:pt idx="13255">
                  <c:v>191</c:v>
                </c:pt>
                <c:pt idx="13256">
                  <c:v>191</c:v>
                </c:pt>
                <c:pt idx="13257">
                  <c:v>191</c:v>
                </c:pt>
                <c:pt idx="13258">
                  <c:v>191</c:v>
                </c:pt>
                <c:pt idx="13259">
                  <c:v>191</c:v>
                </c:pt>
                <c:pt idx="13260">
                  <c:v>191</c:v>
                </c:pt>
                <c:pt idx="13261">
                  <c:v>191</c:v>
                </c:pt>
                <c:pt idx="13262">
                  <c:v>191</c:v>
                </c:pt>
                <c:pt idx="13263">
                  <c:v>191</c:v>
                </c:pt>
                <c:pt idx="13264">
                  <c:v>191</c:v>
                </c:pt>
                <c:pt idx="13265">
                  <c:v>188</c:v>
                </c:pt>
                <c:pt idx="13266">
                  <c:v>188</c:v>
                </c:pt>
                <c:pt idx="13267">
                  <c:v>188</c:v>
                </c:pt>
                <c:pt idx="13268">
                  <c:v>188</c:v>
                </c:pt>
                <c:pt idx="13269">
                  <c:v>188</c:v>
                </c:pt>
                <c:pt idx="13270">
                  <c:v>188</c:v>
                </c:pt>
                <c:pt idx="13271">
                  <c:v>188</c:v>
                </c:pt>
                <c:pt idx="13272">
                  <c:v>188</c:v>
                </c:pt>
                <c:pt idx="13273">
                  <c:v>188</c:v>
                </c:pt>
                <c:pt idx="13274">
                  <c:v>188</c:v>
                </c:pt>
                <c:pt idx="13275">
                  <c:v>188</c:v>
                </c:pt>
                <c:pt idx="13276">
                  <c:v>188</c:v>
                </c:pt>
                <c:pt idx="13277">
                  <c:v>191</c:v>
                </c:pt>
                <c:pt idx="13278">
                  <c:v>191</c:v>
                </c:pt>
                <c:pt idx="13279">
                  <c:v>191</c:v>
                </c:pt>
                <c:pt idx="13280">
                  <c:v>191</c:v>
                </c:pt>
                <c:pt idx="13281">
                  <c:v>191</c:v>
                </c:pt>
                <c:pt idx="13282">
                  <c:v>191</c:v>
                </c:pt>
                <c:pt idx="13283">
                  <c:v>191</c:v>
                </c:pt>
                <c:pt idx="13284">
                  <c:v>191</c:v>
                </c:pt>
                <c:pt idx="13285">
                  <c:v>191</c:v>
                </c:pt>
                <c:pt idx="13286">
                  <c:v>191</c:v>
                </c:pt>
                <c:pt idx="13287">
                  <c:v>191</c:v>
                </c:pt>
                <c:pt idx="13288">
                  <c:v>191</c:v>
                </c:pt>
                <c:pt idx="13289">
                  <c:v>191</c:v>
                </c:pt>
                <c:pt idx="13290">
                  <c:v>191</c:v>
                </c:pt>
                <c:pt idx="13291">
                  <c:v>191</c:v>
                </c:pt>
                <c:pt idx="13292">
                  <c:v>191</c:v>
                </c:pt>
                <c:pt idx="13293">
                  <c:v>191</c:v>
                </c:pt>
                <c:pt idx="13294">
                  <c:v>191</c:v>
                </c:pt>
                <c:pt idx="13295">
                  <c:v>191</c:v>
                </c:pt>
                <c:pt idx="13296">
                  <c:v>194</c:v>
                </c:pt>
                <c:pt idx="13297">
                  <c:v>197</c:v>
                </c:pt>
                <c:pt idx="13298">
                  <c:v>200</c:v>
                </c:pt>
                <c:pt idx="13299">
                  <c:v>206</c:v>
                </c:pt>
                <c:pt idx="13300">
                  <c:v>212</c:v>
                </c:pt>
                <c:pt idx="13301">
                  <c:v>219</c:v>
                </c:pt>
                <c:pt idx="13302">
                  <c:v>228</c:v>
                </c:pt>
                <c:pt idx="13303">
                  <c:v>232</c:v>
                </c:pt>
                <c:pt idx="13304">
                  <c:v>238</c:v>
                </c:pt>
                <c:pt idx="13305">
                  <c:v>242</c:v>
                </c:pt>
                <c:pt idx="13306">
                  <c:v>245</c:v>
                </c:pt>
                <c:pt idx="13307">
                  <c:v>249</c:v>
                </c:pt>
                <c:pt idx="13308">
                  <c:v>252</c:v>
                </c:pt>
                <c:pt idx="13309">
                  <c:v>252</c:v>
                </c:pt>
                <c:pt idx="13310">
                  <c:v>252</c:v>
                </c:pt>
                <c:pt idx="13311">
                  <c:v>252</c:v>
                </c:pt>
                <c:pt idx="13312">
                  <c:v>256</c:v>
                </c:pt>
                <c:pt idx="13313">
                  <c:v>252</c:v>
                </c:pt>
                <c:pt idx="13314">
                  <c:v>252</c:v>
                </c:pt>
                <c:pt idx="13315">
                  <c:v>252</c:v>
                </c:pt>
                <c:pt idx="13316">
                  <c:v>252</c:v>
                </c:pt>
                <c:pt idx="13317">
                  <c:v>252</c:v>
                </c:pt>
                <c:pt idx="13318">
                  <c:v>252</c:v>
                </c:pt>
                <c:pt idx="13319">
                  <c:v>252</c:v>
                </c:pt>
                <c:pt idx="13320">
                  <c:v>249</c:v>
                </c:pt>
                <c:pt idx="13321">
                  <c:v>249</c:v>
                </c:pt>
                <c:pt idx="13322">
                  <c:v>249</c:v>
                </c:pt>
                <c:pt idx="13323">
                  <c:v>245</c:v>
                </c:pt>
                <c:pt idx="13324">
                  <c:v>242</c:v>
                </c:pt>
                <c:pt idx="13325">
                  <c:v>238</c:v>
                </c:pt>
                <c:pt idx="13326">
                  <c:v>235</c:v>
                </c:pt>
                <c:pt idx="13327">
                  <c:v>232</c:v>
                </c:pt>
                <c:pt idx="13328">
                  <c:v>228</c:v>
                </c:pt>
                <c:pt idx="13329">
                  <c:v>225</c:v>
                </c:pt>
                <c:pt idx="13330">
                  <c:v>222</c:v>
                </c:pt>
                <c:pt idx="13331">
                  <c:v>219</c:v>
                </c:pt>
                <c:pt idx="13332">
                  <c:v>216</c:v>
                </c:pt>
                <c:pt idx="13333">
                  <c:v>212</c:v>
                </c:pt>
                <c:pt idx="13334">
                  <c:v>212</c:v>
                </c:pt>
                <c:pt idx="13335">
                  <c:v>209</c:v>
                </c:pt>
                <c:pt idx="13336">
                  <c:v>206</c:v>
                </c:pt>
                <c:pt idx="13337">
                  <c:v>203</c:v>
                </c:pt>
                <c:pt idx="13338">
                  <c:v>203</c:v>
                </c:pt>
                <c:pt idx="13339">
                  <c:v>200</c:v>
                </c:pt>
                <c:pt idx="13340">
                  <c:v>200</c:v>
                </c:pt>
                <c:pt idx="13341">
                  <c:v>197</c:v>
                </c:pt>
                <c:pt idx="13342">
                  <c:v>197</c:v>
                </c:pt>
                <c:pt idx="13343">
                  <c:v>197</c:v>
                </c:pt>
                <c:pt idx="13344">
                  <c:v>197</c:v>
                </c:pt>
                <c:pt idx="13345">
                  <c:v>200</c:v>
                </c:pt>
                <c:pt idx="13346">
                  <c:v>206</c:v>
                </c:pt>
                <c:pt idx="13347">
                  <c:v>212</c:v>
                </c:pt>
                <c:pt idx="13348">
                  <c:v>225</c:v>
                </c:pt>
                <c:pt idx="13349">
                  <c:v>238</c:v>
                </c:pt>
                <c:pt idx="13350">
                  <c:v>252</c:v>
                </c:pt>
                <c:pt idx="13351">
                  <c:v>263</c:v>
                </c:pt>
                <c:pt idx="13352">
                  <c:v>270</c:v>
                </c:pt>
                <c:pt idx="13353">
                  <c:v>277</c:v>
                </c:pt>
                <c:pt idx="13354">
                  <c:v>281</c:v>
                </c:pt>
                <c:pt idx="13355">
                  <c:v>281</c:v>
                </c:pt>
                <c:pt idx="13356">
                  <c:v>284</c:v>
                </c:pt>
                <c:pt idx="13357">
                  <c:v>281</c:v>
                </c:pt>
                <c:pt idx="13358">
                  <c:v>281</c:v>
                </c:pt>
                <c:pt idx="13359">
                  <c:v>281</c:v>
                </c:pt>
                <c:pt idx="13360">
                  <c:v>277</c:v>
                </c:pt>
                <c:pt idx="13361">
                  <c:v>273</c:v>
                </c:pt>
                <c:pt idx="13362">
                  <c:v>270</c:v>
                </c:pt>
                <c:pt idx="13363">
                  <c:v>270</c:v>
                </c:pt>
                <c:pt idx="13364">
                  <c:v>263</c:v>
                </c:pt>
                <c:pt idx="13365">
                  <c:v>263</c:v>
                </c:pt>
                <c:pt idx="13366">
                  <c:v>256</c:v>
                </c:pt>
                <c:pt idx="13367">
                  <c:v>252</c:v>
                </c:pt>
                <c:pt idx="13368">
                  <c:v>252</c:v>
                </c:pt>
                <c:pt idx="13369">
                  <c:v>249</c:v>
                </c:pt>
                <c:pt idx="13370">
                  <c:v>245</c:v>
                </c:pt>
                <c:pt idx="13371">
                  <c:v>242</c:v>
                </c:pt>
                <c:pt idx="13372">
                  <c:v>235</c:v>
                </c:pt>
                <c:pt idx="13373">
                  <c:v>235</c:v>
                </c:pt>
                <c:pt idx="13374">
                  <c:v>232</c:v>
                </c:pt>
                <c:pt idx="13375">
                  <c:v>228</c:v>
                </c:pt>
                <c:pt idx="13376">
                  <c:v>225</c:v>
                </c:pt>
                <c:pt idx="13377">
                  <c:v>222</c:v>
                </c:pt>
                <c:pt idx="13378">
                  <c:v>219</c:v>
                </c:pt>
                <c:pt idx="13379">
                  <c:v>219</c:v>
                </c:pt>
                <c:pt idx="13380">
                  <c:v>216</c:v>
                </c:pt>
                <c:pt idx="13381">
                  <c:v>216</c:v>
                </c:pt>
                <c:pt idx="13382">
                  <c:v>212</c:v>
                </c:pt>
                <c:pt idx="13383">
                  <c:v>209</c:v>
                </c:pt>
                <c:pt idx="13384">
                  <c:v>209</c:v>
                </c:pt>
                <c:pt idx="13385">
                  <c:v>206</c:v>
                </c:pt>
                <c:pt idx="13386">
                  <c:v>206</c:v>
                </c:pt>
                <c:pt idx="13387">
                  <c:v>203</c:v>
                </c:pt>
                <c:pt idx="13388">
                  <c:v>203</c:v>
                </c:pt>
                <c:pt idx="13389">
                  <c:v>203</c:v>
                </c:pt>
                <c:pt idx="13390">
                  <c:v>206</c:v>
                </c:pt>
                <c:pt idx="13391">
                  <c:v>209</c:v>
                </c:pt>
                <c:pt idx="13392">
                  <c:v>212</c:v>
                </c:pt>
                <c:pt idx="13393">
                  <c:v>216</c:v>
                </c:pt>
                <c:pt idx="13394">
                  <c:v>222</c:v>
                </c:pt>
                <c:pt idx="13395">
                  <c:v>225</c:v>
                </c:pt>
                <c:pt idx="13396">
                  <c:v>232</c:v>
                </c:pt>
                <c:pt idx="13397">
                  <c:v>235</c:v>
                </c:pt>
                <c:pt idx="13398">
                  <c:v>238</c:v>
                </c:pt>
                <c:pt idx="13399">
                  <c:v>242</c:v>
                </c:pt>
                <c:pt idx="13400">
                  <c:v>245</c:v>
                </c:pt>
                <c:pt idx="13401">
                  <c:v>245</c:v>
                </c:pt>
                <c:pt idx="13402">
                  <c:v>249</c:v>
                </c:pt>
                <c:pt idx="13403">
                  <c:v>249</c:v>
                </c:pt>
                <c:pt idx="13404">
                  <c:v>249</c:v>
                </c:pt>
                <c:pt idx="13405">
                  <c:v>249</c:v>
                </c:pt>
                <c:pt idx="13406">
                  <c:v>249</c:v>
                </c:pt>
                <c:pt idx="13407">
                  <c:v>252</c:v>
                </c:pt>
                <c:pt idx="13408">
                  <c:v>252</c:v>
                </c:pt>
                <c:pt idx="13409">
                  <c:v>252</c:v>
                </c:pt>
                <c:pt idx="13410">
                  <c:v>249</c:v>
                </c:pt>
                <c:pt idx="13411">
                  <c:v>249</c:v>
                </c:pt>
                <c:pt idx="13412">
                  <c:v>249</c:v>
                </c:pt>
                <c:pt idx="13413">
                  <c:v>249</c:v>
                </c:pt>
                <c:pt idx="13414">
                  <c:v>249</c:v>
                </c:pt>
                <c:pt idx="13415">
                  <c:v>245</c:v>
                </c:pt>
                <c:pt idx="13416">
                  <c:v>245</c:v>
                </c:pt>
                <c:pt idx="13417">
                  <c:v>242</c:v>
                </c:pt>
                <c:pt idx="13418">
                  <c:v>238</c:v>
                </c:pt>
                <c:pt idx="13419">
                  <c:v>235</c:v>
                </c:pt>
                <c:pt idx="13420">
                  <c:v>232</c:v>
                </c:pt>
                <c:pt idx="13421">
                  <c:v>232</c:v>
                </c:pt>
                <c:pt idx="13422">
                  <c:v>228</c:v>
                </c:pt>
                <c:pt idx="13423">
                  <c:v>225</c:v>
                </c:pt>
                <c:pt idx="13424">
                  <c:v>222</c:v>
                </c:pt>
                <c:pt idx="13425">
                  <c:v>219</c:v>
                </c:pt>
                <c:pt idx="13426">
                  <c:v>216</c:v>
                </c:pt>
                <c:pt idx="13427">
                  <c:v>212</c:v>
                </c:pt>
                <c:pt idx="13428">
                  <c:v>212</c:v>
                </c:pt>
                <c:pt idx="13429">
                  <c:v>209</c:v>
                </c:pt>
                <c:pt idx="13430">
                  <c:v>206</c:v>
                </c:pt>
                <c:pt idx="13431">
                  <c:v>206</c:v>
                </c:pt>
                <c:pt idx="13432">
                  <c:v>203</c:v>
                </c:pt>
                <c:pt idx="13433">
                  <c:v>203</c:v>
                </c:pt>
                <c:pt idx="13434">
                  <c:v>203</c:v>
                </c:pt>
                <c:pt idx="13435">
                  <c:v>200</c:v>
                </c:pt>
                <c:pt idx="13436">
                  <c:v>200</c:v>
                </c:pt>
                <c:pt idx="13437">
                  <c:v>200</c:v>
                </c:pt>
                <c:pt idx="13438">
                  <c:v>197</c:v>
                </c:pt>
                <c:pt idx="13439">
                  <c:v>197</c:v>
                </c:pt>
                <c:pt idx="13440">
                  <c:v>197</c:v>
                </c:pt>
                <c:pt idx="13441">
                  <c:v>197</c:v>
                </c:pt>
                <c:pt idx="13442">
                  <c:v>194</c:v>
                </c:pt>
                <c:pt idx="13443">
                  <c:v>194</c:v>
                </c:pt>
                <c:pt idx="13444">
                  <c:v>191</c:v>
                </c:pt>
                <c:pt idx="13445">
                  <c:v>191</c:v>
                </c:pt>
                <c:pt idx="13446">
                  <c:v>191</c:v>
                </c:pt>
                <c:pt idx="13447">
                  <c:v>191</c:v>
                </c:pt>
                <c:pt idx="13448">
                  <c:v>191</c:v>
                </c:pt>
                <c:pt idx="13449">
                  <c:v>191</c:v>
                </c:pt>
                <c:pt idx="13450">
                  <c:v>188</c:v>
                </c:pt>
                <c:pt idx="13451">
                  <c:v>188</c:v>
                </c:pt>
                <c:pt idx="13452">
                  <c:v>188</c:v>
                </c:pt>
                <c:pt idx="13453">
                  <c:v>188</c:v>
                </c:pt>
                <c:pt idx="13454">
                  <c:v>188</c:v>
                </c:pt>
                <c:pt idx="13455">
                  <c:v>188</c:v>
                </c:pt>
                <c:pt idx="13456">
                  <c:v>188</c:v>
                </c:pt>
                <c:pt idx="13457">
                  <c:v>188</c:v>
                </c:pt>
                <c:pt idx="13458">
                  <c:v>188</c:v>
                </c:pt>
                <c:pt idx="13459">
                  <c:v>188</c:v>
                </c:pt>
                <c:pt idx="13460">
                  <c:v>188</c:v>
                </c:pt>
                <c:pt idx="13461">
                  <c:v>188</c:v>
                </c:pt>
                <c:pt idx="13462">
                  <c:v>188</c:v>
                </c:pt>
                <c:pt idx="13463">
                  <c:v>188</c:v>
                </c:pt>
                <c:pt idx="13464">
                  <c:v>188</c:v>
                </c:pt>
                <c:pt idx="13465">
                  <c:v>188</c:v>
                </c:pt>
                <c:pt idx="13466">
                  <c:v>188</c:v>
                </c:pt>
                <c:pt idx="13467">
                  <c:v>188</c:v>
                </c:pt>
                <c:pt idx="13468">
                  <c:v>188</c:v>
                </c:pt>
                <c:pt idx="13469">
                  <c:v>188</c:v>
                </c:pt>
                <c:pt idx="13470">
                  <c:v>188</c:v>
                </c:pt>
                <c:pt idx="13471">
                  <c:v>188</c:v>
                </c:pt>
                <c:pt idx="13472">
                  <c:v>188</c:v>
                </c:pt>
                <c:pt idx="13473">
                  <c:v>188</c:v>
                </c:pt>
                <c:pt idx="13474">
                  <c:v>188</c:v>
                </c:pt>
                <c:pt idx="13475">
                  <c:v>188</c:v>
                </c:pt>
                <c:pt idx="13476">
                  <c:v>188</c:v>
                </c:pt>
                <c:pt idx="13477">
                  <c:v>188</c:v>
                </c:pt>
                <c:pt idx="13478">
                  <c:v>188</c:v>
                </c:pt>
                <c:pt idx="13479">
                  <c:v>188</c:v>
                </c:pt>
                <c:pt idx="13480">
                  <c:v>185</c:v>
                </c:pt>
                <c:pt idx="13481">
                  <c:v>188</c:v>
                </c:pt>
                <c:pt idx="13482">
                  <c:v>188</c:v>
                </c:pt>
                <c:pt idx="13483">
                  <c:v>188</c:v>
                </c:pt>
                <c:pt idx="13484">
                  <c:v>185</c:v>
                </c:pt>
                <c:pt idx="13485">
                  <c:v>188</c:v>
                </c:pt>
                <c:pt idx="13486">
                  <c:v>188</c:v>
                </c:pt>
                <c:pt idx="13487">
                  <c:v>185</c:v>
                </c:pt>
                <c:pt idx="13488">
                  <c:v>188</c:v>
                </c:pt>
                <c:pt idx="13489">
                  <c:v>188</c:v>
                </c:pt>
                <c:pt idx="13490">
                  <c:v>191</c:v>
                </c:pt>
                <c:pt idx="13491">
                  <c:v>194</c:v>
                </c:pt>
                <c:pt idx="13492">
                  <c:v>200</c:v>
                </c:pt>
                <c:pt idx="13493">
                  <c:v>206</c:v>
                </c:pt>
                <c:pt idx="13494">
                  <c:v>212</c:v>
                </c:pt>
                <c:pt idx="13495">
                  <c:v>219</c:v>
                </c:pt>
                <c:pt idx="13496">
                  <c:v>225</c:v>
                </c:pt>
                <c:pt idx="13497">
                  <c:v>228</c:v>
                </c:pt>
                <c:pt idx="13498">
                  <c:v>235</c:v>
                </c:pt>
                <c:pt idx="13499">
                  <c:v>235</c:v>
                </c:pt>
                <c:pt idx="13500">
                  <c:v>242</c:v>
                </c:pt>
                <c:pt idx="13501">
                  <c:v>242</c:v>
                </c:pt>
                <c:pt idx="13502">
                  <c:v>245</c:v>
                </c:pt>
                <c:pt idx="13503">
                  <c:v>245</c:v>
                </c:pt>
                <c:pt idx="13504">
                  <c:v>245</c:v>
                </c:pt>
                <c:pt idx="13505">
                  <c:v>245</c:v>
                </c:pt>
                <c:pt idx="13506">
                  <c:v>249</c:v>
                </c:pt>
                <c:pt idx="13507">
                  <c:v>249</c:v>
                </c:pt>
                <c:pt idx="13508">
                  <c:v>249</c:v>
                </c:pt>
                <c:pt idx="13509">
                  <c:v>249</c:v>
                </c:pt>
                <c:pt idx="13510">
                  <c:v>249</c:v>
                </c:pt>
                <c:pt idx="13511">
                  <c:v>249</c:v>
                </c:pt>
                <c:pt idx="13512">
                  <c:v>249</c:v>
                </c:pt>
                <c:pt idx="13513">
                  <c:v>252</c:v>
                </c:pt>
                <c:pt idx="13514">
                  <c:v>259</c:v>
                </c:pt>
                <c:pt idx="13515">
                  <c:v>266</c:v>
                </c:pt>
                <c:pt idx="13516">
                  <c:v>266</c:v>
                </c:pt>
                <c:pt idx="13517">
                  <c:v>266</c:v>
                </c:pt>
                <c:pt idx="13518">
                  <c:v>263</c:v>
                </c:pt>
                <c:pt idx="13519">
                  <c:v>263</c:v>
                </c:pt>
                <c:pt idx="13520">
                  <c:v>270</c:v>
                </c:pt>
                <c:pt idx="13521">
                  <c:v>277</c:v>
                </c:pt>
                <c:pt idx="13522">
                  <c:v>284</c:v>
                </c:pt>
                <c:pt idx="13523">
                  <c:v>296</c:v>
                </c:pt>
                <c:pt idx="13524">
                  <c:v>303</c:v>
                </c:pt>
                <c:pt idx="13526">
                  <c:v>307</c:v>
                </c:pt>
                <c:pt idx="13527">
                  <c:v>307</c:v>
                </c:pt>
                <c:pt idx="13528">
                  <c:v>303</c:v>
                </c:pt>
                <c:pt idx="13529">
                  <c:v>300</c:v>
                </c:pt>
                <c:pt idx="13530">
                  <c:v>300</c:v>
                </c:pt>
                <c:pt idx="13531">
                  <c:v>307</c:v>
                </c:pt>
                <c:pt idx="13532">
                  <c:v>311</c:v>
                </c:pt>
                <c:pt idx="13533">
                  <c:v>323</c:v>
                </c:pt>
                <c:pt idx="13534">
                  <c:v>331</c:v>
                </c:pt>
                <c:pt idx="13535">
                  <c:v>339</c:v>
                </c:pt>
                <c:pt idx="13536">
                  <c:v>352</c:v>
                </c:pt>
                <c:pt idx="13537">
                  <c:v>364</c:v>
                </c:pt>
                <c:pt idx="13538">
                  <c:v>373</c:v>
                </c:pt>
                <c:pt idx="13539">
                  <c:v>382</c:v>
                </c:pt>
                <c:pt idx="13540">
                  <c:v>391</c:v>
                </c:pt>
                <c:pt idx="13541">
                  <c:v>399</c:v>
                </c:pt>
                <c:pt idx="13542">
                  <c:v>404</c:v>
                </c:pt>
                <c:pt idx="13543">
                  <c:v>409</c:v>
                </c:pt>
                <c:pt idx="13544">
                  <c:v>422</c:v>
                </c:pt>
                <c:pt idx="13545">
                  <c:v>446</c:v>
                </c:pt>
                <c:pt idx="13546">
                  <c:v>470</c:v>
                </c:pt>
                <c:pt idx="13547">
                  <c:v>475</c:v>
                </c:pt>
                <c:pt idx="13548">
                  <c:v>475</c:v>
                </c:pt>
                <c:pt idx="13549">
                  <c:v>480</c:v>
                </c:pt>
                <c:pt idx="13550">
                  <c:v>485</c:v>
                </c:pt>
                <c:pt idx="13551">
                  <c:v>490</c:v>
                </c:pt>
                <c:pt idx="13552">
                  <c:v>495</c:v>
                </c:pt>
                <c:pt idx="13553">
                  <c:v>506</c:v>
                </c:pt>
                <c:pt idx="13554">
                  <c:v>506</c:v>
                </c:pt>
                <c:pt idx="13555">
                  <c:v>511</c:v>
                </c:pt>
                <c:pt idx="13556">
                  <c:v>511</c:v>
                </c:pt>
                <c:pt idx="13557">
                  <c:v>521</c:v>
                </c:pt>
                <c:pt idx="13558">
                  <c:v>532</c:v>
                </c:pt>
                <c:pt idx="13559">
                  <c:v>542</c:v>
                </c:pt>
                <c:pt idx="13560">
                  <c:v>553</c:v>
                </c:pt>
                <c:pt idx="13561">
                  <c:v>559</c:v>
                </c:pt>
                <c:pt idx="13562">
                  <c:v>564</c:v>
                </c:pt>
                <c:pt idx="13563">
                  <c:v>569</c:v>
                </c:pt>
                <c:pt idx="13564">
                  <c:v>575</c:v>
                </c:pt>
                <c:pt idx="13565">
                  <c:v>586</c:v>
                </c:pt>
                <c:pt idx="13566">
                  <c:v>592</c:v>
                </c:pt>
                <c:pt idx="13567">
                  <c:v>597</c:v>
                </c:pt>
                <c:pt idx="13568">
                  <c:v>603</c:v>
                </c:pt>
                <c:pt idx="13569">
                  <c:v>609</c:v>
                </c:pt>
                <c:pt idx="13570">
                  <c:v>614</c:v>
                </c:pt>
                <c:pt idx="13571">
                  <c:v>614</c:v>
                </c:pt>
                <c:pt idx="13572">
                  <c:v>620</c:v>
                </c:pt>
                <c:pt idx="13573">
                  <c:v>614</c:v>
                </c:pt>
                <c:pt idx="13574">
                  <c:v>620</c:v>
                </c:pt>
                <c:pt idx="13575">
                  <c:v>620</c:v>
                </c:pt>
                <c:pt idx="13576">
                  <c:v>626</c:v>
                </c:pt>
                <c:pt idx="13577">
                  <c:v>626</c:v>
                </c:pt>
                <c:pt idx="13578">
                  <c:v>626</c:v>
                </c:pt>
                <c:pt idx="13579">
                  <c:v>632</c:v>
                </c:pt>
                <c:pt idx="13580">
                  <c:v>644</c:v>
                </c:pt>
                <c:pt idx="13581">
                  <c:v>661</c:v>
                </c:pt>
                <c:pt idx="13582">
                  <c:v>667</c:v>
                </c:pt>
                <c:pt idx="13583">
                  <c:v>673</c:v>
                </c:pt>
                <c:pt idx="13584">
                  <c:v>673</c:v>
                </c:pt>
                <c:pt idx="13585">
                  <c:v>679</c:v>
                </c:pt>
                <c:pt idx="13586">
                  <c:v>673</c:v>
                </c:pt>
                <c:pt idx="13587">
                  <c:v>667</c:v>
                </c:pt>
                <c:pt idx="13588">
                  <c:v>667</c:v>
                </c:pt>
                <c:pt idx="13589">
                  <c:v>661</c:v>
                </c:pt>
                <c:pt idx="13590">
                  <c:v>661</c:v>
                </c:pt>
                <c:pt idx="13591">
                  <c:v>655</c:v>
                </c:pt>
                <c:pt idx="13592">
                  <c:v>649</c:v>
                </c:pt>
                <c:pt idx="13593">
                  <c:v>649</c:v>
                </c:pt>
                <c:pt idx="13594">
                  <c:v>649</c:v>
                </c:pt>
                <c:pt idx="13595">
                  <c:v>649</c:v>
                </c:pt>
                <c:pt idx="13596">
                  <c:v>655</c:v>
                </c:pt>
                <c:pt idx="13597">
                  <c:v>649</c:v>
                </c:pt>
                <c:pt idx="13598">
                  <c:v>649</c:v>
                </c:pt>
                <c:pt idx="13599">
                  <c:v>649</c:v>
                </c:pt>
                <c:pt idx="13600">
                  <c:v>649</c:v>
                </c:pt>
                <c:pt idx="13601">
                  <c:v>649</c:v>
                </c:pt>
                <c:pt idx="13602">
                  <c:v>644</c:v>
                </c:pt>
                <c:pt idx="13603">
                  <c:v>632</c:v>
                </c:pt>
                <c:pt idx="13604">
                  <c:v>626</c:v>
                </c:pt>
                <c:pt idx="13605">
                  <c:v>620</c:v>
                </c:pt>
                <c:pt idx="13606">
                  <c:v>614</c:v>
                </c:pt>
                <c:pt idx="13607">
                  <c:v>614</c:v>
                </c:pt>
                <c:pt idx="13608">
                  <c:v>609</c:v>
                </c:pt>
                <c:pt idx="13609">
                  <c:v>603</c:v>
                </c:pt>
                <c:pt idx="13610">
                  <c:v>597</c:v>
                </c:pt>
                <c:pt idx="13611">
                  <c:v>592</c:v>
                </c:pt>
                <c:pt idx="13612">
                  <c:v>592</c:v>
                </c:pt>
                <c:pt idx="13613">
                  <c:v>586</c:v>
                </c:pt>
                <c:pt idx="13614">
                  <c:v>586</c:v>
                </c:pt>
                <c:pt idx="13615">
                  <c:v>581</c:v>
                </c:pt>
                <c:pt idx="13616">
                  <c:v>575</c:v>
                </c:pt>
                <c:pt idx="13617">
                  <c:v>569</c:v>
                </c:pt>
                <c:pt idx="13618">
                  <c:v>569</c:v>
                </c:pt>
                <c:pt idx="13619">
                  <c:v>564</c:v>
                </c:pt>
                <c:pt idx="13620">
                  <c:v>564</c:v>
                </c:pt>
                <c:pt idx="13621">
                  <c:v>564</c:v>
                </c:pt>
                <c:pt idx="13622">
                  <c:v>559</c:v>
                </c:pt>
                <c:pt idx="13623">
                  <c:v>559</c:v>
                </c:pt>
                <c:pt idx="13624">
                  <c:v>559</c:v>
                </c:pt>
                <c:pt idx="13625">
                  <c:v>564</c:v>
                </c:pt>
                <c:pt idx="13626">
                  <c:v>564</c:v>
                </c:pt>
                <c:pt idx="13627">
                  <c:v>559</c:v>
                </c:pt>
                <c:pt idx="13628">
                  <c:v>559</c:v>
                </c:pt>
                <c:pt idx="13629">
                  <c:v>559</c:v>
                </c:pt>
                <c:pt idx="13630">
                  <c:v>553</c:v>
                </c:pt>
                <c:pt idx="13631">
                  <c:v>553</c:v>
                </c:pt>
                <c:pt idx="13633">
                  <c:v>553</c:v>
                </c:pt>
                <c:pt idx="13634">
                  <c:v>553</c:v>
                </c:pt>
                <c:pt idx="13635">
                  <c:v>548</c:v>
                </c:pt>
                <c:pt idx="13636">
                  <c:v>548</c:v>
                </c:pt>
                <c:pt idx="13637">
                  <c:v>548</c:v>
                </c:pt>
                <c:pt idx="13638">
                  <c:v>548</c:v>
                </c:pt>
                <c:pt idx="13639">
                  <c:v>542</c:v>
                </c:pt>
                <c:pt idx="13640">
                  <c:v>537</c:v>
                </c:pt>
                <c:pt idx="13641">
                  <c:v>532</c:v>
                </c:pt>
                <c:pt idx="13642">
                  <c:v>526</c:v>
                </c:pt>
                <c:pt idx="13643">
                  <c:v>521</c:v>
                </c:pt>
                <c:pt idx="13644">
                  <c:v>516</c:v>
                </c:pt>
                <c:pt idx="13645">
                  <c:v>506</c:v>
                </c:pt>
                <c:pt idx="13646">
                  <c:v>500</c:v>
                </c:pt>
                <c:pt idx="13647">
                  <c:v>495</c:v>
                </c:pt>
                <c:pt idx="13648">
                  <c:v>490</c:v>
                </c:pt>
                <c:pt idx="13649">
                  <c:v>480</c:v>
                </c:pt>
                <c:pt idx="13650">
                  <c:v>475</c:v>
                </c:pt>
                <c:pt idx="13651">
                  <c:v>470</c:v>
                </c:pt>
                <c:pt idx="13652">
                  <c:v>460</c:v>
                </c:pt>
                <c:pt idx="13653">
                  <c:v>456</c:v>
                </c:pt>
                <c:pt idx="13654">
                  <c:v>446</c:v>
                </c:pt>
                <c:pt idx="13655">
                  <c:v>441</c:v>
                </c:pt>
                <c:pt idx="13656">
                  <c:v>436</c:v>
                </c:pt>
                <c:pt idx="13657">
                  <c:v>427</c:v>
                </c:pt>
                <c:pt idx="13658">
                  <c:v>422</c:v>
                </c:pt>
                <c:pt idx="13659">
                  <c:v>413</c:v>
                </c:pt>
                <c:pt idx="13660">
                  <c:v>409</c:v>
                </c:pt>
                <c:pt idx="13661">
                  <c:v>404</c:v>
                </c:pt>
                <c:pt idx="13662">
                  <c:v>399</c:v>
                </c:pt>
                <c:pt idx="13663">
                  <c:v>395</c:v>
                </c:pt>
                <c:pt idx="13664">
                  <c:v>391</c:v>
                </c:pt>
                <c:pt idx="13665">
                  <c:v>386</c:v>
                </c:pt>
                <c:pt idx="13666">
                  <c:v>382</c:v>
                </c:pt>
                <c:pt idx="13667">
                  <c:v>377</c:v>
                </c:pt>
                <c:pt idx="13668">
                  <c:v>373</c:v>
                </c:pt>
                <c:pt idx="13669">
                  <c:v>373</c:v>
                </c:pt>
                <c:pt idx="13670">
                  <c:v>373</c:v>
                </c:pt>
                <c:pt idx="13671">
                  <c:v>369</c:v>
                </c:pt>
                <c:pt idx="13672">
                  <c:v>369</c:v>
                </c:pt>
                <c:pt idx="13673">
                  <c:v>369</c:v>
                </c:pt>
                <c:pt idx="13674">
                  <c:v>369</c:v>
                </c:pt>
                <c:pt idx="13675">
                  <c:v>369</c:v>
                </c:pt>
                <c:pt idx="13676">
                  <c:v>373</c:v>
                </c:pt>
                <c:pt idx="13677">
                  <c:v>377</c:v>
                </c:pt>
                <c:pt idx="13678">
                  <c:v>382</c:v>
                </c:pt>
                <c:pt idx="13679">
                  <c:v>382</c:v>
                </c:pt>
                <c:pt idx="13680">
                  <c:v>386</c:v>
                </c:pt>
                <c:pt idx="13681">
                  <c:v>386</c:v>
                </c:pt>
                <c:pt idx="13682">
                  <c:v>391</c:v>
                </c:pt>
                <c:pt idx="13683">
                  <c:v>391</c:v>
                </c:pt>
                <c:pt idx="13684">
                  <c:v>391</c:v>
                </c:pt>
                <c:pt idx="13685">
                  <c:v>391</c:v>
                </c:pt>
                <c:pt idx="13686">
                  <c:v>391</c:v>
                </c:pt>
                <c:pt idx="13687">
                  <c:v>391</c:v>
                </c:pt>
                <c:pt idx="13688">
                  <c:v>391</c:v>
                </c:pt>
                <c:pt idx="13689">
                  <c:v>391</c:v>
                </c:pt>
                <c:pt idx="13690">
                  <c:v>391</c:v>
                </c:pt>
                <c:pt idx="13691">
                  <c:v>391</c:v>
                </c:pt>
                <c:pt idx="13692">
                  <c:v>391</c:v>
                </c:pt>
                <c:pt idx="13693">
                  <c:v>391</c:v>
                </c:pt>
                <c:pt idx="13694">
                  <c:v>386</c:v>
                </c:pt>
                <c:pt idx="13695">
                  <c:v>386</c:v>
                </c:pt>
                <c:pt idx="13696">
                  <c:v>386</c:v>
                </c:pt>
                <c:pt idx="13697">
                  <c:v>382</c:v>
                </c:pt>
                <c:pt idx="13698">
                  <c:v>382</c:v>
                </c:pt>
                <c:pt idx="13699">
                  <c:v>377</c:v>
                </c:pt>
                <c:pt idx="13700">
                  <c:v>373</c:v>
                </c:pt>
                <c:pt idx="13701">
                  <c:v>373</c:v>
                </c:pt>
                <c:pt idx="13702">
                  <c:v>369</c:v>
                </c:pt>
                <c:pt idx="13703">
                  <c:v>369</c:v>
                </c:pt>
                <c:pt idx="13704">
                  <c:v>369</c:v>
                </c:pt>
                <c:pt idx="13705">
                  <c:v>369</c:v>
                </c:pt>
                <c:pt idx="13706">
                  <c:v>369</c:v>
                </c:pt>
                <c:pt idx="13707">
                  <c:v>364</c:v>
                </c:pt>
                <c:pt idx="13708">
                  <c:v>364</c:v>
                </c:pt>
                <c:pt idx="13709">
                  <c:v>364</c:v>
                </c:pt>
                <c:pt idx="13710">
                  <c:v>364</c:v>
                </c:pt>
                <c:pt idx="13711">
                  <c:v>364</c:v>
                </c:pt>
                <c:pt idx="13712">
                  <c:v>364</c:v>
                </c:pt>
                <c:pt idx="13713">
                  <c:v>364</c:v>
                </c:pt>
                <c:pt idx="13714">
                  <c:v>360</c:v>
                </c:pt>
                <c:pt idx="13715">
                  <c:v>360</c:v>
                </c:pt>
                <c:pt idx="13716">
                  <c:v>352</c:v>
                </c:pt>
                <c:pt idx="13717">
                  <c:v>339</c:v>
                </c:pt>
                <c:pt idx="13718">
                  <c:v>331</c:v>
                </c:pt>
                <c:pt idx="13719">
                  <c:v>331</c:v>
                </c:pt>
                <c:pt idx="13720">
                  <c:v>339</c:v>
                </c:pt>
                <c:pt idx="13721">
                  <c:v>343</c:v>
                </c:pt>
                <c:pt idx="13722">
                  <c:v>339</c:v>
                </c:pt>
                <c:pt idx="13723">
                  <c:v>335</c:v>
                </c:pt>
                <c:pt idx="13724">
                  <c:v>331</c:v>
                </c:pt>
                <c:pt idx="13725">
                  <c:v>331</c:v>
                </c:pt>
                <c:pt idx="13726">
                  <c:v>331</c:v>
                </c:pt>
                <c:pt idx="13727">
                  <c:v>331</c:v>
                </c:pt>
                <c:pt idx="13728">
                  <c:v>339</c:v>
                </c:pt>
                <c:pt idx="13729">
                  <c:v>343</c:v>
                </c:pt>
                <c:pt idx="13730">
                  <c:v>347</c:v>
                </c:pt>
                <c:pt idx="13731">
                  <c:v>356</c:v>
                </c:pt>
                <c:pt idx="13732">
                  <c:v>360</c:v>
                </c:pt>
                <c:pt idx="13733">
                  <c:v>369</c:v>
                </c:pt>
                <c:pt idx="13734">
                  <c:v>386</c:v>
                </c:pt>
                <c:pt idx="13735">
                  <c:v>404</c:v>
                </c:pt>
                <c:pt idx="13736">
                  <c:v>409</c:v>
                </c:pt>
                <c:pt idx="13737">
                  <c:v>409</c:v>
                </c:pt>
                <c:pt idx="13738">
                  <c:v>404</c:v>
                </c:pt>
                <c:pt idx="13739">
                  <c:v>399</c:v>
                </c:pt>
                <c:pt idx="13740">
                  <c:v>395</c:v>
                </c:pt>
                <c:pt idx="13741">
                  <c:v>391</c:v>
                </c:pt>
                <c:pt idx="13742">
                  <c:v>391</c:v>
                </c:pt>
                <c:pt idx="13743">
                  <c:v>386</c:v>
                </c:pt>
                <c:pt idx="13744">
                  <c:v>382</c:v>
                </c:pt>
                <c:pt idx="13745">
                  <c:v>377</c:v>
                </c:pt>
                <c:pt idx="13746">
                  <c:v>373</c:v>
                </c:pt>
                <c:pt idx="13747">
                  <c:v>369</c:v>
                </c:pt>
                <c:pt idx="13748">
                  <c:v>364</c:v>
                </c:pt>
                <c:pt idx="13749">
                  <c:v>364</c:v>
                </c:pt>
                <c:pt idx="13750">
                  <c:v>360</c:v>
                </c:pt>
                <c:pt idx="13751">
                  <c:v>356</c:v>
                </c:pt>
                <c:pt idx="13752">
                  <c:v>352</c:v>
                </c:pt>
                <c:pt idx="13753">
                  <c:v>347</c:v>
                </c:pt>
                <c:pt idx="13754">
                  <c:v>343</c:v>
                </c:pt>
                <c:pt idx="13755">
                  <c:v>339</c:v>
                </c:pt>
                <c:pt idx="13756">
                  <c:v>335</c:v>
                </c:pt>
                <c:pt idx="13757">
                  <c:v>335</c:v>
                </c:pt>
                <c:pt idx="13758">
                  <c:v>335</c:v>
                </c:pt>
                <c:pt idx="13759">
                  <c:v>331</c:v>
                </c:pt>
                <c:pt idx="13760">
                  <c:v>331</c:v>
                </c:pt>
                <c:pt idx="13761">
                  <c:v>331</c:v>
                </c:pt>
                <c:pt idx="13762">
                  <c:v>339</c:v>
                </c:pt>
                <c:pt idx="13763">
                  <c:v>339</c:v>
                </c:pt>
                <c:pt idx="13764">
                  <c:v>343</c:v>
                </c:pt>
                <c:pt idx="13765">
                  <c:v>347</c:v>
                </c:pt>
                <c:pt idx="13766">
                  <c:v>347</c:v>
                </c:pt>
                <c:pt idx="13767">
                  <c:v>352</c:v>
                </c:pt>
                <c:pt idx="13768">
                  <c:v>352</c:v>
                </c:pt>
                <c:pt idx="13769">
                  <c:v>356</c:v>
                </c:pt>
                <c:pt idx="13770">
                  <c:v>356</c:v>
                </c:pt>
                <c:pt idx="13771">
                  <c:v>360</c:v>
                </c:pt>
                <c:pt idx="13772">
                  <c:v>356</c:v>
                </c:pt>
                <c:pt idx="13773">
                  <c:v>356</c:v>
                </c:pt>
                <c:pt idx="13774">
                  <c:v>360</c:v>
                </c:pt>
                <c:pt idx="13775">
                  <c:v>360</c:v>
                </c:pt>
                <c:pt idx="13776">
                  <c:v>360</c:v>
                </c:pt>
                <c:pt idx="13777">
                  <c:v>356</c:v>
                </c:pt>
                <c:pt idx="13778">
                  <c:v>356</c:v>
                </c:pt>
                <c:pt idx="13779">
                  <c:v>356</c:v>
                </c:pt>
                <c:pt idx="13780">
                  <c:v>356</c:v>
                </c:pt>
                <c:pt idx="13781">
                  <c:v>356</c:v>
                </c:pt>
                <c:pt idx="13782">
                  <c:v>356</c:v>
                </c:pt>
                <c:pt idx="13783">
                  <c:v>356</c:v>
                </c:pt>
                <c:pt idx="13784">
                  <c:v>356</c:v>
                </c:pt>
                <c:pt idx="13785">
                  <c:v>352</c:v>
                </c:pt>
                <c:pt idx="13786">
                  <c:v>352</c:v>
                </c:pt>
                <c:pt idx="13787">
                  <c:v>352</c:v>
                </c:pt>
                <c:pt idx="13788">
                  <c:v>352</c:v>
                </c:pt>
                <c:pt idx="13789">
                  <c:v>352</c:v>
                </c:pt>
                <c:pt idx="13790">
                  <c:v>352</c:v>
                </c:pt>
                <c:pt idx="13791">
                  <c:v>352</c:v>
                </c:pt>
                <c:pt idx="13792">
                  <c:v>352</c:v>
                </c:pt>
                <c:pt idx="13793">
                  <c:v>352</c:v>
                </c:pt>
                <c:pt idx="13794">
                  <c:v>347</c:v>
                </c:pt>
                <c:pt idx="13795">
                  <c:v>343</c:v>
                </c:pt>
                <c:pt idx="13796">
                  <c:v>343</c:v>
                </c:pt>
                <c:pt idx="13797">
                  <c:v>339</c:v>
                </c:pt>
                <c:pt idx="13798">
                  <c:v>335</c:v>
                </c:pt>
                <c:pt idx="13799">
                  <c:v>331</c:v>
                </c:pt>
                <c:pt idx="13800">
                  <c:v>331</c:v>
                </c:pt>
                <c:pt idx="13801">
                  <c:v>327</c:v>
                </c:pt>
                <c:pt idx="13802">
                  <c:v>323</c:v>
                </c:pt>
                <c:pt idx="13803">
                  <c:v>319</c:v>
                </c:pt>
                <c:pt idx="13804">
                  <c:v>315</c:v>
                </c:pt>
                <c:pt idx="13805">
                  <c:v>311</c:v>
                </c:pt>
                <c:pt idx="13806">
                  <c:v>311</c:v>
                </c:pt>
                <c:pt idx="13807">
                  <c:v>307</c:v>
                </c:pt>
                <c:pt idx="13809">
                  <c:v>303</c:v>
                </c:pt>
                <c:pt idx="13810">
                  <c:v>303</c:v>
                </c:pt>
                <c:pt idx="13811">
                  <c:v>300</c:v>
                </c:pt>
                <c:pt idx="13812">
                  <c:v>300</c:v>
                </c:pt>
                <c:pt idx="13813">
                  <c:v>296</c:v>
                </c:pt>
                <c:pt idx="13814">
                  <c:v>296</c:v>
                </c:pt>
                <c:pt idx="13815">
                  <c:v>292</c:v>
                </c:pt>
                <c:pt idx="13816">
                  <c:v>292</c:v>
                </c:pt>
                <c:pt idx="13817">
                  <c:v>288</c:v>
                </c:pt>
                <c:pt idx="13818">
                  <c:v>288</c:v>
                </c:pt>
                <c:pt idx="13819">
                  <c:v>288</c:v>
                </c:pt>
                <c:pt idx="13820">
                  <c:v>288</c:v>
                </c:pt>
                <c:pt idx="13821">
                  <c:v>288</c:v>
                </c:pt>
                <c:pt idx="13822">
                  <c:v>284</c:v>
                </c:pt>
                <c:pt idx="13823">
                  <c:v>281</c:v>
                </c:pt>
                <c:pt idx="13824">
                  <c:v>277</c:v>
                </c:pt>
                <c:pt idx="13825">
                  <c:v>270</c:v>
                </c:pt>
                <c:pt idx="13826">
                  <c:v>263</c:v>
                </c:pt>
                <c:pt idx="13827">
                  <c:v>259</c:v>
                </c:pt>
                <c:pt idx="13828">
                  <c:v>256</c:v>
                </c:pt>
                <c:pt idx="13829">
                  <c:v>252</c:v>
                </c:pt>
                <c:pt idx="13830">
                  <c:v>249</c:v>
                </c:pt>
                <c:pt idx="13831">
                  <c:v>249</c:v>
                </c:pt>
                <c:pt idx="13832">
                  <c:v>245</c:v>
                </c:pt>
                <c:pt idx="13833">
                  <c:v>245</c:v>
                </c:pt>
                <c:pt idx="13834">
                  <c:v>245</c:v>
                </c:pt>
                <c:pt idx="13835">
                  <c:v>245</c:v>
                </c:pt>
                <c:pt idx="13836">
                  <c:v>242</c:v>
                </c:pt>
                <c:pt idx="13837">
                  <c:v>242</c:v>
                </c:pt>
                <c:pt idx="13838">
                  <c:v>242</c:v>
                </c:pt>
                <c:pt idx="13839">
                  <c:v>242</c:v>
                </c:pt>
                <c:pt idx="13840">
                  <c:v>242</c:v>
                </c:pt>
                <c:pt idx="13841">
                  <c:v>249</c:v>
                </c:pt>
                <c:pt idx="13842">
                  <c:v>252</c:v>
                </c:pt>
                <c:pt idx="13843">
                  <c:v>256</c:v>
                </c:pt>
                <c:pt idx="13844">
                  <c:v>263</c:v>
                </c:pt>
                <c:pt idx="13845">
                  <c:v>266</c:v>
                </c:pt>
                <c:pt idx="13846">
                  <c:v>266</c:v>
                </c:pt>
                <c:pt idx="13847">
                  <c:v>270</c:v>
                </c:pt>
                <c:pt idx="13848">
                  <c:v>270</c:v>
                </c:pt>
                <c:pt idx="13849">
                  <c:v>270</c:v>
                </c:pt>
                <c:pt idx="13850">
                  <c:v>270</c:v>
                </c:pt>
                <c:pt idx="13851">
                  <c:v>266</c:v>
                </c:pt>
                <c:pt idx="13852">
                  <c:v>263</c:v>
                </c:pt>
                <c:pt idx="13853">
                  <c:v>259</c:v>
                </c:pt>
                <c:pt idx="13854">
                  <c:v>256</c:v>
                </c:pt>
                <c:pt idx="13855">
                  <c:v>252</c:v>
                </c:pt>
                <c:pt idx="13856">
                  <c:v>249</c:v>
                </c:pt>
                <c:pt idx="13857">
                  <c:v>245</c:v>
                </c:pt>
                <c:pt idx="13858">
                  <c:v>242</c:v>
                </c:pt>
                <c:pt idx="13859">
                  <c:v>242</c:v>
                </c:pt>
                <c:pt idx="13860">
                  <c:v>242</c:v>
                </c:pt>
                <c:pt idx="13861">
                  <c:v>242</c:v>
                </c:pt>
                <c:pt idx="13862">
                  <c:v>245</c:v>
                </c:pt>
                <c:pt idx="13863">
                  <c:v>249</c:v>
                </c:pt>
                <c:pt idx="13864">
                  <c:v>252</c:v>
                </c:pt>
                <c:pt idx="13865">
                  <c:v>256</c:v>
                </c:pt>
                <c:pt idx="13866">
                  <c:v>259</c:v>
                </c:pt>
                <c:pt idx="13867">
                  <c:v>266</c:v>
                </c:pt>
                <c:pt idx="13868">
                  <c:v>270</c:v>
                </c:pt>
                <c:pt idx="13869">
                  <c:v>273</c:v>
                </c:pt>
                <c:pt idx="13870">
                  <c:v>277</c:v>
                </c:pt>
                <c:pt idx="13871">
                  <c:v>281</c:v>
                </c:pt>
                <c:pt idx="13872">
                  <c:v>284</c:v>
                </c:pt>
                <c:pt idx="13873">
                  <c:v>292</c:v>
                </c:pt>
                <c:pt idx="13874">
                  <c:v>296</c:v>
                </c:pt>
                <c:pt idx="13875">
                  <c:v>303</c:v>
                </c:pt>
                <c:pt idx="13876">
                  <c:v>311</c:v>
                </c:pt>
                <c:pt idx="13877">
                  <c:v>315</c:v>
                </c:pt>
                <c:pt idx="13878">
                  <c:v>315</c:v>
                </c:pt>
                <c:pt idx="13879">
                  <c:v>319</c:v>
                </c:pt>
                <c:pt idx="13880">
                  <c:v>315</c:v>
                </c:pt>
                <c:pt idx="13881">
                  <c:v>315</c:v>
                </c:pt>
                <c:pt idx="13882">
                  <c:v>319</c:v>
                </c:pt>
                <c:pt idx="13883">
                  <c:v>319</c:v>
                </c:pt>
                <c:pt idx="13884">
                  <c:v>319</c:v>
                </c:pt>
                <c:pt idx="13885">
                  <c:v>319</c:v>
                </c:pt>
                <c:pt idx="13886">
                  <c:v>319</c:v>
                </c:pt>
                <c:pt idx="13887">
                  <c:v>319</c:v>
                </c:pt>
                <c:pt idx="13888">
                  <c:v>319</c:v>
                </c:pt>
                <c:pt idx="13889">
                  <c:v>319</c:v>
                </c:pt>
                <c:pt idx="13890">
                  <c:v>315</c:v>
                </c:pt>
                <c:pt idx="13891">
                  <c:v>311</c:v>
                </c:pt>
                <c:pt idx="13892">
                  <c:v>307</c:v>
                </c:pt>
                <c:pt idx="13893">
                  <c:v>303</c:v>
                </c:pt>
                <c:pt idx="13894">
                  <c:v>303</c:v>
                </c:pt>
                <c:pt idx="13895">
                  <c:v>303</c:v>
                </c:pt>
                <c:pt idx="13896">
                  <c:v>307</c:v>
                </c:pt>
                <c:pt idx="13897">
                  <c:v>311</c:v>
                </c:pt>
                <c:pt idx="13898">
                  <c:v>311</c:v>
                </c:pt>
                <c:pt idx="13899">
                  <c:v>311</c:v>
                </c:pt>
                <c:pt idx="13900">
                  <c:v>307</c:v>
                </c:pt>
                <c:pt idx="13901">
                  <c:v>307</c:v>
                </c:pt>
                <c:pt idx="13902">
                  <c:v>303</c:v>
                </c:pt>
                <c:pt idx="13903">
                  <c:v>300</c:v>
                </c:pt>
                <c:pt idx="13904">
                  <c:v>303</c:v>
                </c:pt>
                <c:pt idx="13905">
                  <c:v>303</c:v>
                </c:pt>
                <c:pt idx="13906">
                  <c:v>307</c:v>
                </c:pt>
                <c:pt idx="13907">
                  <c:v>307</c:v>
                </c:pt>
                <c:pt idx="13908">
                  <c:v>303</c:v>
                </c:pt>
                <c:pt idx="13909">
                  <c:v>300</c:v>
                </c:pt>
                <c:pt idx="13910">
                  <c:v>292</c:v>
                </c:pt>
                <c:pt idx="13911">
                  <c:v>284</c:v>
                </c:pt>
                <c:pt idx="13912">
                  <c:v>281</c:v>
                </c:pt>
                <c:pt idx="13913">
                  <c:v>273</c:v>
                </c:pt>
                <c:pt idx="13914">
                  <c:v>270</c:v>
                </c:pt>
                <c:pt idx="13915">
                  <c:v>263</c:v>
                </c:pt>
                <c:pt idx="13916">
                  <c:v>259</c:v>
                </c:pt>
                <c:pt idx="13917">
                  <c:v>256</c:v>
                </c:pt>
                <c:pt idx="13918">
                  <c:v>256</c:v>
                </c:pt>
                <c:pt idx="13919">
                  <c:v>252</c:v>
                </c:pt>
                <c:pt idx="13920">
                  <c:v>256</c:v>
                </c:pt>
                <c:pt idx="13921">
                  <c:v>259</c:v>
                </c:pt>
                <c:pt idx="13922">
                  <c:v>266</c:v>
                </c:pt>
                <c:pt idx="13923">
                  <c:v>273</c:v>
                </c:pt>
                <c:pt idx="13924">
                  <c:v>281</c:v>
                </c:pt>
                <c:pt idx="13925">
                  <c:v>292</c:v>
                </c:pt>
                <c:pt idx="13926">
                  <c:v>300</c:v>
                </c:pt>
                <c:pt idx="13927">
                  <c:v>311</c:v>
                </c:pt>
                <c:pt idx="13928">
                  <c:v>323</c:v>
                </c:pt>
                <c:pt idx="13929">
                  <c:v>335</c:v>
                </c:pt>
                <c:pt idx="13930">
                  <c:v>335</c:v>
                </c:pt>
                <c:pt idx="13931">
                  <c:v>335</c:v>
                </c:pt>
                <c:pt idx="13932">
                  <c:v>331</c:v>
                </c:pt>
                <c:pt idx="13933">
                  <c:v>327</c:v>
                </c:pt>
                <c:pt idx="13934">
                  <c:v>323</c:v>
                </c:pt>
                <c:pt idx="13935">
                  <c:v>319</c:v>
                </c:pt>
                <c:pt idx="13936">
                  <c:v>315</c:v>
                </c:pt>
                <c:pt idx="13937">
                  <c:v>311</c:v>
                </c:pt>
                <c:pt idx="13938">
                  <c:v>307</c:v>
                </c:pt>
                <c:pt idx="13939">
                  <c:v>303</c:v>
                </c:pt>
                <c:pt idx="13940">
                  <c:v>300</c:v>
                </c:pt>
                <c:pt idx="13941">
                  <c:v>296</c:v>
                </c:pt>
                <c:pt idx="13942">
                  <c:v>292</c:v>
                </c:pt>
                <c:pt idx="13943">
                  <c:v>284</c:v>
                </c:pt>
                <c:pt idx="13944">
                  <c:v>281</c:v>
                </c:pt>
                <c:pt idx="13945">
                  <c:v>277</c:v>
                </c:pt>
                <c:pt idx="13946">
                  <c:v>273</c:v>
                </c:pt>
                <c:pt idx="13947">
                  <c:v>270</c:v>
                </c:pt>
                <c:pt idx="13948">
                  <c:v>266</c:v>
                </c:pt>
                <c:pt idx="13949">
                  <c:v>263</c:v>
                </c:pt>
                <c:pt idx="13950">
                  <c:v>259</c:v>
                </c:pt>
                <c:pt idx="13951">
                  <c:v>259</c:v>
                </c:pt>
                <c:pt idx="13952">
                  <c:v>259</c:v>
                </c:pt>
                <c:pt idx="13953">
                  <c:v>259</c:v>
                </c:pt>
                <c:pt idx="13954">
                  <c:v>266</c:v>
                </c:pt>
                <c:pt idx="13955">
                  <c:v>270</c:v>
                </c:pt>
                <c:pt idx="13956">
                  <c:v>270</c:v>
                </c:pt>
                <c:pt idx="13957">
                  <c:v>270</c:v>
                </c:pt>
                <c:pt idx="13958">
                  <c:v>270</c:v>
                </c:pt>
                <c:pt idx="13959">
                  <c:v>270</c:v>
                </c:pt>
                <c:pt idx="13960">
                  <c:v>266</c:v>
                </c:pt>
                <c:pt idx="13961">
                  <c:v>266</c:v>
                </c:pt>
                <c:pt idx="13962">
                  <c:v>266</c:v>
                </c:pt>
                <c:pt idx="13963">
                  <c:v>263</c:v>
                </c:pt>
                <c:pt idx="13964">
                  <c:v>256</c:v>
                </c:pt>
                <c:pt idx="13965">
                  <c:v>249</c:v>
                </c:pt>
                <c:pt idx="13966">
                  <c:v>242</c:v>
                </c:pt>
                <c:pt idx="13967">
                  <c:v>235</c:v>
                </c:pt>
                <c:pt idx="13968">
                  <c:v>232</c:v>
                </c:pt>
                <c:pt idx="13969">
                  <c:v>232</c:v>
                </c:pt>
                <c:pt idx="13970">
                  <c:v>232</c:v>
                </c:pt>
                <c:pt idx="13971">
                  <c:v>232</c:v>
                </c:pt>
                <c:pt idx="13972">
                  <c:v>232</c:v>
                </c:pt>
                <c:pt idx="13973">
                  <c:v>228</c:v>
                </c:pt>
                <c:pt idx="13974">
                  <c:v>225</c:v>
                </c:pt>
                <c:pt idx="13975">
                  <c:v>222</c:v>
                </c:pt>
                <c:pt idx="13976">
                  <c:v>222</c:v>
                </c:pt>
                <c:pt idx="13977">
                  <c:v>219</c:v>
                </c:pt>
                <c:pt idx="13978">
                  <c:v>216</c:v>
                </c:pt>
                <c:pt idx="13979">
                  <c:v>216</c:v>
                </c:pt>
                <c:pt idx="13980">
                  <c:v>216</c:v>
                </c:pt>
                <c:pt idx="13981">
                  <c:v>216</c:v>
                </c:pt>
                <c:pt idx="13982">
                  <c:v>212</c:v>
                </c:pt>
                <c:pt idx="13983">
                  <c:v>216</c:v>
                </c:pt>
                <c:pt idx="13984">
                  <c:v>219</c:v>
                </c:pt>
                <c:pt idx="13985">
                  <c:v>235</c:v>
                </c:pt>
                <c:pt idx="13986">
                  <c:v>252</c:v>
                </c:pt>
                <c:pt idx="13987">
                  <c:v>284</c:v>
                </c:pt>
                <c:pt idx="13988">
                  <c:v>303</c:v>
                </c:pt>
                <c:pt idx="13989">
                  <c:v>315</c:v>
                </c:pt>
                <c:pt idx="13990">
                  <c:v>319</c:v>
                </c:pt>
                <c:pt idx="13991">
                  <c:v>315</c:v>
                </c:pt>
                <c:pt idx="13992">
                  <c:v>311</c:v>
                </c:pt>
                <c:pt idx="13993">
                  <c:v>307</c:v>
                </c:pt>
                <c:pt idx="13994">
                  <c:v>303</c:v>
                </c:pt>
                <c:pt idx="13995">
                  <c:v>303</c:v>
                </c:pt>
                <c:pt idx="13996">
                  <c:v>303</c:v>
                </c:pt>
                <c:pt idx="13997">
                  <c:v>300</c:v>
                </c:pt>
                <c:pt idx="13998">
                  <c:v>296</c:v>
                </c:pt>
                <c:pt idx="13999">
                  <c:v>292</c:v>
                </c:pt>
                <c:pt idx="14000">
                  <c:v>284</c:v>
                </c:pt>
                <c:pt idx="14001">
                  <c:v>281</c:v>
                </c:pt>
                <c:pt idx="14002">
                  <c:v>277</c:v>
                </c:pt>
                <c:pt idx="14003">
                  <c:v>273</c:v>
                </c:pt>
                <c:pt idx="14004">
                  <c:v>270</c:v>
                </c:pt>
                <c:pt idx="14005">
                  <c:v>263</c:v>
                </c:pt>
                <c:pt idx="14006">
                  <c:v>259</c:v>
                </c:pt>
                <c:pt idx="14007">
                  <c:v>256</c:v>
                </c:pt>
                <c:pt idx="14008">
                  <c:v>256</c:v>
                </c:pt>
                <c:pt idx="14009">
                  <c:v>252</c:v>
                </c:pt>
                <c:pt idx="14010">
                  <c:v>249</c:v>
                </c:pt>
                <c:pt idx="14011">
                  <c:v>245</c:v>
                </c:pt>
                <c:pt idx="14012">
                  <c:v>242</c:v>
                </c:pt>
                <c:pt idx="14013">
                  <c:v>238</c:v>
                </c:pt>
                <c:pt idx="14014">
                  <c:v>238</c:v>
                </c:pt>
                <c:pt idx="14015">
                  <c:v>235</c:v>
                </c:pt>
                <c:pt idx="14016">
                  <c:v>238</c:v>
                </c:pt>
                <c:pt idx="14017">
                  <c:v>242</c:v>
                </c:pt>
                <c:pt idx="14018">
                  <c:v>252</c:v>
                </c:pt>
                <c:pt idx="14019">
                  <c:v>263</c:v>
                </c:pt>
                <c:pt idx="14020">
                  <c:v>273</c:v>
                </c:pt>
                <c:pt idx="14021">
                  <c:v>288</c:v>
                </c:pt>
                <c:pt idx="14022">
                  <c:v>296</c:v>
                </c:pt>
                <c:pt idx="14023">
                  <c:v>307</c:v>
                </c:pt>
                <c:pt idx="14024">
                  <c:v>307</c:v>
                </c:pt>
                <c:pt idx="14025">
                  <c:v>311</c:v>
                </c:pt>
                <c:pt idx="14026">
                  <c:v>307</c:v>
                </c:pt>
                <c:pt idx="14027">
                  <c:v>303</c:v>
                </c:pt>
                <c:pt idx="14028">
                  <c:v>303</c:v>
                </c:pt>
                <c:pt idx="14029">
                  <c:v>315</c:v>
                </c:pt>
                <c:pt idx="14030">
                  <c:v>319</c:v>
                </c:pt>
                <c:pt idx="14031">
                  <c:v>319</c:v>
                </c:pt>
                <c:pt idx="14032">
                  <c:v>315</c:v>
                </c:pt>
                <c:pt idx="14033">
                  <c:v>315</c:v>
                </c:pt>
                <c:pt idx="14034">
                  <c:v>315</c:v>
                </c:pt>
                <c:pt idx="14035">
                  <c:v>311</c:v>
                </c:pt>
                <c:pt idx="14036">
                  <c:v>307</c:v>
                </c:pt>
                <c:pt idx="14037">
                  <c:v>303</c:v>
                </c:pt>
                <c:pt idx="14038">
                  <c:v>296</c:v>
                </c:pt>
                <c:pt idx="14039">
                  <c:v>288</c:v>
                </c:pt>
                <c:pt idx="14040">
                  <c:v>284</c:v>
                </c:pt>
                <c:pt idx="14041">
                  <c:v>277</c:v>
                </c:pt>
                <c:pt idx="14042">
                  <c:v>273</c:v>
                </c:pt>
                <c:pt idx="14043">
                  <c:v>266</c:v>
                </c:pt>
                <c:pt idx="14044">
                  <c:v>263</c:v>
                </c:pt>
                <c:pt idx="14045">
                  <c:v>259</c:v>
                </c:pt>
                <c:pt idx="14046">
                  <c:v>256</c:v>
                </c:pt>
                <c:pt idx="14047">
                  <c:v>252</c:v>
                </c:pt>
                <c:pt idx="14048">
                  <c:v>249</c:v>
                </c:pt>
                <c:pt idx="14049">
                  <c:v>245</c:v>
                </c:pt>
                <c:pt idx="14050">
                  <c:v>242</c:v>
                </c:pt>
                <c:pt idx="14051">
                  <c:v>242</c:v>
                </c:pt>
                <c:pt idx="14052">
                  <c:v>238</c:v>
                </c:pt>
                <c:pt idx="14053">
                  <c:v>235</c:v>
                </c:pt>
                <c:pt idx="14054">
                  <c:v>232</c:v>
                </c:pt>
                <c:pt idx="14055">
                  <c:v>232</c:v>
                </c:pt>
                <c:pt idx="14056">
                  <c:v>228</c:v>
                </c:pt>
                <c:pt idx="14057">
                  <c:v>225</c:v>
                </c:pt>
                <c:pt idx="14058">
                  <c:v>225</c:v>
                </c:pt>
                <c:pt idx="14059">
                  <c:v>228</c:v>
                </c:pt>
                <c:pt idx="14060">
                  <c:v>228</c:v>
                </c:pt>
                <c:pt idx="14061">
                  <c:v>228</c:v>
                </c:pt>
                <c:pt idx="14062">
                  <c:v>232</c:v>
                </c:pt>
                <c:pt idx="14063">
                  <c:v>235</c:v>
                </c:pt>
                <c:pt idx="14064">
                  <c:v>242</c:v>
                </c:pt>
                <c:pt idx="14065">
                  <c:v>252</c:v>
                </c:pt>
                <c:pt idx="14066">
                  <c:v>259</c:v>
                </c:pt>
                <c:pt idx="14067">
                  <c:v>266</c:v>
                </c:pt>
                <c:pt idx="14068">
                  <c:v>270</c:v>
                </c:pt>
                <c:pt idx="14069">
                  <c:v>273</c:v>
                </c:pt>
                <c:pt idx="14070">
                  <c:v>277</c:v>
                </c:pt>
                <c:pt idx="14071">
                  <c:v>277</c:v>
                </c:pt>
                <c:pt idx="14072">
                  <c:v>273</c:v>
                </c:pt>
                <c:pt idx="14073">
                  <c:v>273</c:v>
                </c:pt>
                <c:pt idx="14074">
                  <c:v>270</c:v>
                </c:pt>
                <c:pt idx="14075">
                  <c:v>270</c:v>
                </c:pt>
                <c:pt idx="14076">
                  <c:v>266</c:v>
                </c:pt>
                <c:pt idx="14077">
                  <c:v>266</c:v>
                </c:pt>
                <c:pt idx="14078">
                  <c:v>266</c:v>
                </c:pt>
                <c:pt idx="14079">
                  <c:v>270</c:v>
                </c:pt>
                <c:pt idx="14080">
                  <c:v>273</c:v>
                </c:pt>
                <c:pt idx="14081">
                  <c:v>277</c:v>
                </c:pt>
                <c:pt idx="14082">
                  <c:v>284</c:v>
                </c:pt>
                <c:pt idx="14083">
                  <c:v>292</c:v>
                </c:pt>
                <c:pt idx="14084">
                  <c:v>300</c:v>
                </c:pt>
                <c:pt idx="14085">
                  <c:v>307</c:v>
                </c:pt>
                <c:pt idx="14086">
                  <c:v>311</c:v>
                </c:pt>
                <c:pt idx="14087">
                  <c:v>311</c:v>
                </c:pt>
                <c:pt idx="14088">
                  <c:v>315</c:v>
                </c:pt>
                <c:pt idx="14089">
                  <c:v>315</c:v>
                </c:pt>
                <c:pt idx="14090">
                  <c:v>315</c:v>
                </c:pt>
                <c:pt idx="14091">
                  <c:v>311</c:v>
                </c:pt>
                <c:pt idx="14092">
                  <c:v>303</c:v>
                </c:pt>
                <c:pt idx="14093">
                  <c:v>300</c:v>
                </c:pt>
                <c:pt idx="14094">
                  <c:v>292</c:v>
                </c:pt>
                <c:pt idx="14095">
                  <c:v>288</c:v>
                </c:pt>
                <c:pt idx="14096">
                  <c:v>281</c:v>
                </c:pt>
                <c:pt idx="14097">
                  <c:v>273</c:v>
                </c:pt>
                <c:pt idx="14098">
                  <c:v>270</c:v>
                </c:pt>
                <c:pt idx="14099">
                  <c:v>266</c:v>
                </c:pt>
                <c:pt idx="14100">
                  <c:v>259</c:v>
                </c:pt>
                <c:pt idx="14101">
                  <c:v>256</c:v>
                </c:pt>
                <c:pt idx="14102">
                  <c:v>252</c:v>
                </c:pt>
                <c:pt idx="14103">
                  <c:v>249</c:v>
                </c:pt>
                <c:pt idx="14104">
                  <c:v>249</c:v>
                </c:pt>
                <c:pt idx="14105">
                  <c:v>245</c:v>
                </c:pt>
                <c:pt idx="14106">
                  <c:v>242</c:v>
                </c:pt>
                <c:pt idx="14107">
                  <c:v>242</c:v>
                </c:pt>
                <c:pt idx="14108">
                  <c:v>238</c:v>
                </c:pt>
                <c:pt idx="14109">
                  <c:v>235</c:v>
                </c:pt>
                <c:pt idx="14110">
                  <c:v>235</c:v>
                </c:pt>
                <c:pt idx="14111">
                  <c:v>235</c:v>
                </c:pt>
                <c:pt idx="14112">
                  <c:v>235</c:v>
                </c:pt>
                <c:pt idx="14113">
                  <c:v>238</c:v>
                </c:pt>
                <c:pt idx="14114">
                  <c:v>245</c:v>
                </c:pt>
                <c:pt idx="14115">
                  <c:v>252</c:v>
                </c:pt>
                <c:pt idx="14116">
                  <c:v>259</c:v>
                </c:pt>
                <c:pt idx="14117">
                  <c:v>270</c:v>
                </c:pt>
                <c:pt idx="14118">
                  <c:v>277</c:v>
                </c:pt>
                <c:pt idx="14119">
                  <c:v>288</c:v>
                </c:pt>
                <c:pt idx="14120">
                  <c:v>296</c:v>
                </c:pt>
                <c:pt idx="14121">
                  <c:v>303</c:v>
                </c:pt>
                <c:pt idx="14122">
                  <c:v>307</c:v>
                </c:pt>
                <c:pt idx="14123">
                  <c:v>311</c:v>
                </c:pt>
                <c:pt idx="14124">
                  <c:v>311</c:v>
                </c:pt>
                <c:pt idx="14125">
                  <c:v>311</c:v>
                </c:pt>
                <c:pt idx="14126">
                  <c:v>311</c:v>
                </c:pt>
                <c:pt idx="14127">
                  <c:v>315</c:v>
                </c:pt>
                <c:pt idx="14128">
                  <c:v>315</c:v>
                </c:pt>
                <c:pt idx="14129">
                  <c:v>319</c:v>
                </c:pt>
                <c:pt idx="14130">
                  <c:v>323</c:v>
                </c:pt>
                <c:pt idx="14131">
                  <c:v>319</c:v>
                </c:pt>
                <c:pt idx="14132">
                  <c:v>319</c:v>
                </c:pt>
                <c:pt idx="14133">
                  <c:v>311</c:v>
                </c:pt>
                <c:pt idx="14134">
                  <c:v>307</c:v>
                </c:pt>
                <c:pt idx="14135">
                  <c:v>300</c:v>
                </c:pt>
                <c:pt idx="14136">
                  <c:v>292</c:v>
                </c:pt>
                <c:pt idx="14137">
                  <c:v>288</c:v>
                </c:pt>
                <c:pt idx="14138">
                  <c:v>284</c:v>
                </c:pt>
                <c:pt idx="14139">
                  <c:v>277</c:v>
                </c:pt>
                <c:pt idx="14140">
                  <c:v>273</c:v>
                </c:pt>
                <c:pt idx="14141">
                  <c:v>270</c:v>
                </c:pt>
                <c:pt idx="14142">
                  <c:v>266</c:v>
                </c:pt>
                <c:pt idx="14143">
                  <c:v>263</c:v>
                </c:pt>
                <c:pt idx="14144">
                  <c:v>259</c:v>
                </c:pt>
                <c:pt idx="14145">
                  <c:v>256</c:v>
                </c:pt>
                <c:pt idx="14146">
                  <c:v>252</c:v>
                </c:pt>
                <c:pt idx="14147">
                  <c:v>249</c:v>
                </c:pt>
                <c:pt idx="14148">
                  <c:v>249</c:v>
                </c:pt>
                <c:pt idx="14149">
                  <c:v>245</c:v>
                </c:pt>
                <c:pt idx="14150">
                  <c:v>245</c:v>
                </c:pt>
                <c:pt idx="14151">
                  <c:v>242</c:v>
                </c:pt>
                <c:pt idx="14152">
                  <c:v>238</c:v>
                </c:pt>
                <c:pt idx="14153">
                  <c:v>238</c:v>
                </c:pt>
                <c:pt idx="14154">
                  <c:v>235</c:v>
                </c:pt>
                <c:pt idx="14155">
                  <c:v>235</c:v>
                </c:pt>
                <c:pt idx="14156">
                  <c:v>235</c:v>
                </c:pt>
                <c:pt idx="14157">
                  <c:v>238</c:v>
                </c:pt>
                <c:pt idx="14158">
                  <c:v>242</c:v>
                </c:pt>
                <c:pt idx="14159">
                  <c:v>245</c:v>
                </c:pt>
                <c:pt idx="14160">
                  <c:v>249</c:v>
                </c:pt>
                <c:pt idx="14161">
                  <c:v>252</c:v>
                </c:pt>
                <c:pt idx="14162">
                  <c:v>256</c:v>
                </c:pt>
                <c:pt idx="14163">
                  <c:v>259</c:v>
                </c:pt>
                <c:pt idx="14164">
                  <c:v>263</c:v>
                </c:pt>
                <c:pt idx="14165">
                  <c:v>266</c:v>
                </c:pt>
                <c:pt idx="14166">
                  <c:v>273</c:v>
                </c:pt>
                <c:pt idx="14167">
                  <c:v>277</c:v>
                </c:pt>
                <c:pt idx="14168">
                  <c:v>277</c:v>
                </c:pt>
                <c:pt idx="14169">
                  <c:v>281</c:v>
                </c:pt>
                <c:pt idx="14170">
                  <c:v>281</c:v>
                </c:pt>
                <c:pt idx="14171">
                  <c:v>281</c:v>
                </c:pt>
                <c:pt idx="14172">
                  <c:v>281</c:v>
                </c:pt>
                <c:pt idx="14173">
                  <c:v>284</c:v>
                </c:pt>
                <c:pt idx="14174">
                  <c:v>284</c:v>
                </c:pt>
                <c:pt idx="14175">
                  <c:v>288</c:v>
                </c:pt>
                <c:pt idx="14176">
                  <c:v>292</c:v>
                </c:pt>
                <c:pt idx="14177">
                  <c:v>296</c:v>
                </c:pt>
                <c:pt idx="14178">
                  <c:v>303</c:v>
                </c:pt>
                <c:pt idx="14179">
                  <c:v>311</c:v>
                </c:pt>
                <c:pt idx="14180">
                  <c:v>315</c:v>
                </c:pt>
                <c:pt idx="14181">
                  <c:v>315</c:v>
                </c:pt>
                <c:pt idx="14182">
                  <c:v>319</c:v>
                </c:pt>
                <c:pt idx="14183">
                  <c:v>319</c:v>
                </c:pt>
                <c:pt idx="14184">
                  <c:v>319</c:v>
                </c:pt>
                <c:pt idx="14185">
                  <c:v>319</c:v>
                </c:pt>
                <c:pt idx="14186">
                  <c:v>315</c:v>
                </c:pt>
                <c:pt idx="14187">
                  <c:v>311</c:v>
                </c:pt>
                <c:pt idx="14188">
                  <c:v>303</c:v>
                </c:pt>
                <c:pt idx="14189">
                  <c:v>300</c:v>
                </c:pt>
                <c:pt idx="14190">
                  <c:v>292</c:v>
                </c:pt>
                <c:pt idx="14191">
                  <c:v>284</c:v>
                </c:pt>
                <c:pt idx="14192">
                  <c:v>277</c:v>
                </c:pt>
                <c:pt idx="14193">
                  <c:v>270</c:v>
                </c:pt>
                <c:pt idx="14194">
                  <c:v>266</c:v>
                </c:pt>
                <c:pt idx="14195">
                  <c:v>259</c:v>
                </c:pt>
                <c:pt idx="14196">
                  <c:v>256</c:v>
                </c:pt>
                <c:pt idx="14197">
                  <c:v>252</c:v>
                </c:pt>
                <c:pt idx="14198">
                  <c:v>252</c:v>
                </c:pt>
                <c:pt idx="14199">
                  <c:v>249</c:v>
                </c:pt>
                <c:pt idx="14200">
                  <c:v>245</c:v>
                </c:pt>
                <c:pt idx="14201">
                  <c:v>242</c:v>
                </c:pt>
                <c:pt idx="14202">
                  <c:v>242</c:v>
                </c:pt>
                <c:pt idx="14203">
                  <c:v>238</c:v>
                </c:pt>
                <c:pt idx="14204">
                  <c:v>238</c:v>
                </c:pt>
                <c:pt idx="14205">
                  <c:v>235</c:v>
                </c:pt>
                <c:pt idx="14206">
                  <c:v>235</c:v>
                </c:pt>
                <c:pt idx="14207">
                  <c:v>235</c:v>
                </c:pt>
                <c:pt idx="14208">
                  <c:v>235</c:v>
                </c:pt>
                <c:pt idx="14209">
                  <c:v>238</c:v>
                </c:pt>
                <c:pt idx="14210">
                  <c:v>242</c:v>
                </c:pt>
                <c:pt idx="14211">
                  <c:v>249</c:v>
                </c:pt>
                <c:pt idx="14212">
                  <c:v>252</c:v>
                </c:pt>
                <c:pt idx="14213">
                  <c:v>256</c:v>
                </c:pt>
                <c:pt idx="14214">
                  <c:v>256</c:v>
                </c:pt>
                <c:pt idx="14215">
                  <c:v>259</c:v>
                </c:pt>
                <c:pt idx="14216">
                  <c:v>259</c:v>
                </c:pt>
                <c:pt idx="14217">
                  <c:v>263</c:v>
                </c:pt>
                <c:pt idx="14218">
                  <c:v>266</c:v>
                </c:pt>
                <c:pt idx="14219">
                  <c:v>270</c:v>
                </c:pt>
                <c:pt idx="14220">
                  <c:v>273</c:v>
                </c:pt>
                <c:pt idx="14221">
                  <c:v>281</c:v>
                </c:pt>
                <c:pt idx="14222">
                  <c:v>284</c:v>
                </c:pt>
                <c:pt idx="14223">
                  <c:v>292</c:v>
                </c:pt>
                <c:pt idx="14224">
                  <c:v>296</c:v>
                </c:pt>
                <c:pt idx="14225">
                  <c:v>303</c:v>
                </c:pt>
                <c:pt idx="14226">
                  <c:v>307</c:v>
                </c:pt>
                <c:pt idx="14227">
                  <c:v>315</c:v>
                </c:pt>
                <c:pt idx="14228">
                  <c:v>315</c:v>
                </c:pt>
                <c:pt idx="14229">
                  <c:v>311</c:v>
                </c:pt>
                <c:pt idx="14230">
                  <c:v>307</c:v>
                </c:pt>
                <c:pt idx="14231">
                  <c:v>303</c:v>
                </c:pt>
                <c:pt idx="14232">
                  <c:v>296</c:v>
                </c:pt>
                <c:pt idx="14233">
                  <c:v>292</c:v>
                </c:pt>
                <c:pt idx="14234">
                  <c:v>288</c:v>
                </c:pt>
                <c:pt idx="14235">
                  <c:v>284</c:v>
                </c:pt>
                <c:pt idx="14236">
                  <c:v>281</c:v>
                </c:pt>
                <c:pt idx="14237">
                  <c:v>277</c:v>
                </c:pt>
                <c:pt idx="14238">
                  <c:v>273</c:v>
                </c:pt>
                <c:pt idx="14239">
                  <c:v>270</c:v>
                </c:pt>
                <c:pt idx="14240">
                  <c:v>270</c:v>
                </c:pt>
                <c:pt idx="14241">
                  <c:v>270</c:v>
                </c:pt>
                <c:pt idx="14242">
                  <c:v>273</c:v>
                </c:pt>
                <c:pt idx="14243">
                  <c:v>277</c:v>
                </c:pt>
                <c:pt idx="14244">
                  <c:v>281</c:v>
                </c:pt>
                <c:pt idx="14245">
                  <c:v>281</c:v>
                </c:pt>
                <c:pt idx="14246">
                  <c:v>281</c:v>
                </c:pt>
                <c:pt idx="14247">
                  <c:v>277</c:v>
                </c:pt>
                <c:pt idx="14248">
                  <c:v>273</c:v>
                </c:pt>
                <c:pt idx="14249">
                  <c:v>266</c:v>
                </c:pt>
                <c:pt idx="14250">
                  <c:v>259</c:v>
                </c:pt>
                <c:pt idx="14251">
                  <c:v>256</c:v>
                </c:pt>
                <c:pt idx="14252">
                  <c:v>252</c:v>
                </c:pt>
                <c:pt idx="14253">
                  <c:v>249</c:v>
                </c:pt>
                <c:pt idx="14254">
                  <c:v>249</c:v>
                </c:pt>
                <c:pt idx="14255">
                  <c:v>245</c:v>
                </c:pt>
                <c:pt idx="14256">
                  <c:v>245</c:v>
                </c:pt>
                <c:pt idx="14257">
                  <c:v>249</c:v>
                </c:pt>
                <c:pt idx="14258">
                  <c:v>249</c:v>
                </c:pt>
                <c:pt idx="14259">
                  <c:v>252</c:v>
                </c:pt>
                <c:pt idx="14260">
                  <c:v>256</c:v>
                </c:pt>
                <c:pt idx="14261">
                  <c:v>259</c:v>
                </c:pt>
                <c:pt idx="14262">
                  <c:v>266</c:v>
                </c:pt>
                <c:pt idx="14263">
                  <c:v>270</c:v>
                </c:pt>
                <c:pt idx="14264">
                  <c:v>273</c:v>
                </c:pt>
                <c:pt idx="14265">
                  <c:v>277</c:v>
                </c:pt>
                <c:pt idx="14266">
                  <c:v>277</c:v>
                </c:pt>
                <c:pt idx="14267">
                  <c:v>277</c:v>
                </c:pt>
                <c:pt idx="14268">
                  <c:v>277</c:v>
                </c:pt>
                <c:pt idx="14269">
                  <c:v>277</c:v>
                </c:pt>
                <c:pt idx="14270">
                  <c:v>281</c:v>
                </c:pt>
                <c:pt idx="14271">
                  <c:v>281</c:v>
                </c:pt>
                <c:pt idx="14272">
                  <c:v>284</c:v>
                </c:pt>
                <c:pt idx="14273">
                  <c:v>292</c:v>
                </c:pt>
                <c:pt idx="14274">
                  <c:v>300</c:v>
                </c:pt>
                <c:pt idx="14275">
                  <c:v>303</c:v>
                </c:pt>
                <c:pt idx="14276">
                  <c:v>307</c:v>
                </c:pt>
                <c:pt idx="14277">
                  <c:v>311</c:v>
                </c:pt>
                <c:pt idx="14278">
                  <c:v>315</c:v>
                </c:pt>
                <c:pt idx="14279">
                  <c:v>315</c:v>
                </c:pt>
                <c:pt idx="14280">
                  <c:v>315</c:v>
                </c:pt>
                <c:pt idx="14281">
                  <c:v>315</c:v>
                </c:pt>
                <c:pt idx="14282">
                  <c:v>315</c:v>
                </c:pt>
                <c:pt idx="14283">
                  <c:v>315</c:v>
                </c:pt>
                <c:pt idx="14284">
                  <c:v>315</c:v>
                </c:pt>
                <c:pt idx="14285">
                  <c:v>315</c:v>
                </c:pt>
                <c:pt idx="14286">
                  <c:v>315</c:v>
                </c:pt>
                <c:pt idx="14287">
                  <c:v>311</c:v>
                </c:pt>
                <c:pt idx="14288">
                  <c:v>307</c:v>
                </c:pt>
                <c:pt idx="14289">
                  <c:v>303</c:v>
                </c:pt>
                <c:pt idx="14290">
                  <c:v>296</c:v>
                </c:pt>
                <c:pt idx="14291">
                  <c:v>288</c:v>
                </c:pt>
                <c:pt idx="14292">
                  <c:v>284</c:v>
                </c:pt>
                <c:pt idx="14293">
                  <c:v>277</c:v>
                </c:pt>
                <c:pt idx="14294">
                  <c:v>273</c:v>
                </c:pt>
                <c:pt idx="14295">
                  <c:v>270</c:v>
                </c:pt>
                <c:pt idx="14296">
                  <c:v>263</c:v>
                </c:pt>
                <c:pt idx="14297">
                  <c:v>259</c:v>
                </c:pt>
                <c:pt idx="14298">
                  <c:v>256</c:v>
                </c:pt>
                <c:pt idx="14299">
                  <c:v>252</c:v>
                </c:pt>
                <c:pt idx="14300">
                  <c:v>249</c:v>
                </c:pt>
                <c:pt idx="14301">
                  <c:v>249</c:v>
                </c:pt>
                <c:pt idx="14302">
                  <c:v>245</c:v>
                </c:pt>
                <c:pt idx="14303">
                  <c:v>242</c:v>
                </c:pt>
                <c:pt idx="14304">
                  <c:v>242</c:v>
                </c:pt>
                <c:pt idx="14305">
                  <c:v>242</c:v>
                </c:pt>
                <c:pt idx="14306">
                  <c:v>245</c:v>
                </c:pt>
                <c:pt idx="14307">
                  <c:v>245</c:v>
                </c:pt>
                <c:pt idx="14308">
                  <c:v>245</c:v>
                </c:pt>
                <c:pt idx="14309">
                  <c:v>245</c:v>
                </c:pt>
                <c:pt idx="14310">
                  <c:v>242</c:v>
                </c:pt>
                <c:pt idx="14311">
                  <c:v>238</c:v>
                </c:pt>
                <c:pt idx="14312">
                  <c:v>235</c:v>
                </c:pt>
                <c:pt idx="14313">
                  <c:v>228</c:v>
                </c:pt>
                <c:pt idx="14314">
                  <c:v>228</c:v>
                </c:pt>
                <c:pt idx="14315">
                  <c:v>225</c:v>
                </c:pt>
                <c:pt idx="14316">
                  <c:v>222</c:v>
                </c:pt>
                <c:pt idx="14317">
                  <c:v>222</c:v>
                </c:pt>
                <c:pt idx="14318">
                  <c:v>219</c:v>
                </c:pt>
                <c:pt idx="14319">
                  <c:v>219</c:v>
                </c:pt>
                <c:pt idx="14320">
                  <c:v>219</c:v>
                </c:pt>
                <c:pt idx="14321">
                  <c:v>222</c:v>
                </c:pt>
                <c:pt idx="14322">
                  <c:v>228</c:v>
                </c:pt>
                <c:pt idx="14323">
                  <c:v>232</c:v>
                </c:pt>
                <c:pt idx="14324">
                  <c:v>232</c:v>
                </c:pt>
                <c:pt idx="14325">
                  <c:v>232</c:v>
                </c:pt>
                <c:pt idx="14326">
                  <c:v>228</c:v>
                </c:pt>
                <c:pt idx="14327">
                  <c:v>225</c:v>
                </c:pt>
                <c:pt idx="14328">
                  <c:v>225</c:v>
                </c:pt>
                <c:pt idx="14329">
                  <c:v>222</c:v>
                </c:pt>
                <c:pt idx="14330">
                  <c:v>219</c:v>
                </c:pt>
                <c:pt idx="14331">
                  <c:v>219</c:v>
                </c:pt>
                <c:pt idx="14332">
                  <c:v>216</c:v>
                </c:pt>
                <c:pt idx="14333">
                  <c:v>216</c:v>
                </c:pt>
                <c:pt idx="14334">
                  <c:v>216</c:v>
                </c:pt>
                <c:pt idx="14335">
                  <c:v>216</c:v>
                </c:pt>
                <c:pt idx="14336">
                  <c:v>216</c:v>
                </c:pt>
                <c:pt idx="14337">
                  <c:v>219</c:v>
                </c:pt>
                <c:pt idx="14338">
                  <c:v>225</c:v>
                </c:pt>
                <c:pt idx="14339">
                  <c:v>228</c:v>
                </c:pt>
                <c:pt idx="14340">
                  <c:v>228</c:v>
                </c:pt>
                <c:pt idx="14341">
                  <c:v>228</c:v>
                </c:pt>
                <c:pt idx="14342">
                  <c:v>228</c:v>
                </c:pt>
                <c:pt idx="14343">
                  <c:v>225</c:v>
                </c:pt>
                <c:pt idx="14344">
                  <c:v>222</c:v>
                </c:pt>
                <c:pt idx="14345">
                  <c:v>219</c:v>
                </c:pt>
                <c:pt idx="14346">
                  <c:v>216</c:v>
                </c:pt>
                <c:pt idx="14347">
                  <c:v>216</c:v>
                </c:pt>
                <c:pt idx="14348">
                  <c:v>216</c:v>
                </c:pt>
                <c:pt idx="14349">
                  <c:v>212</c:v>
                </c:pt>
                <c:pt idx="14350">
                  <c:v>212</c:v>
                </c:pt>
                <c:pt idx="14351">
                  <c:v>212</c:v>
                </c:pt>
                <c:pt idx="14352">
                  <c:v>216</c:v>
                </c:pt>
                <c:pt idx="14353">
                  <c:v>219</c:v>
                </c:pt>
                <c:pt idx="14354">
                  <c:v>222</c:v>
                </c:pt>
                <c:pt idx="14355">
                  <c:v>225</c:v>
                </c:pt>
                <c:pt idx="14356">
                  <c:v>228</c:v>
                </c:pt>
                <c:pt idx="14357">
                  <c:v>232</c:v>
                </c:pt>
                <c:pt idx="14358">
                  <c:v>235</c:v>
                </c:pt>
                <c:pt idx="14359">
                  <c:v>238</c:v>
                </c:pt>
                <c:pt idx="14360">
                  <c:v>242</c:v>
                </c:pt>
                <c:pt idx="14361">
                  <c:v>245</c:v>
                </c:pt>
                <c:pt idx="14362">
                  <c:v>249</c:v>
                </c:pt>
                <c:pt idx="14363">
                  <c:v>252</c:v>
                </c:pt>
                <c:pt idx="14364">
                  <c:v>256</c:v>
                </c:pt>
                <c:pt idx="14365">
                  <c:v>263</c:v>
                </c:pt>
                <c:pt idx="14366">
                  <c:v>263</c:v>
                </c:pt>
                <c:pt idx="14367">
                  <c:v>270</c:v>
                </c:pt>
                <c:pt idx="14368">
                  <c:v>273</c:v>
                </c:pt>
                <c:pt idx="14369">
                  <c:v>277</c:v>
                </c:pt>
                <c:pt idx="14370">
                  <c:v>284</c:v>
                </c:pt>
                <c:pt idx="14371">
                  <c:v>292</c:v>
                </c:pt>
                <c:pt idx="14372">
                  <c:v>296</c:v>
                </c:pt>
                <c:pt idx="14373">
                  <c:v>300</c:v>
                </c:pt>
                <c:pt idx="14374">
                  <c:v>303</c:v>
                </c:pt>
                <c:pt idx="14375">
                  <c:v>303</c:v>
                </c:pt>
                <c:pt idx="14376">
                  <c:v>300</c:v>
                </c:pt>
                <c:pt idx="14377">
                  <c:v>296</c:v>
                </c:pt>
                <c:pt idx="14378">
                  <c:v>292</c:v>
                </c:pt>
                <c:pt idx="14379">
                  <c:v>288</c:v>
                </c:pt>
                <c:pt idx="14380">
                  <c:v>284</c:v>
                </c:pt>
                <c:pt idx="14381">
                  <c:v>281</c:v>
                </c:pt>
                <c:pt idx="14382">
                  <c:v>277</c:v>
                </c:pt>
                <c:pt idx="14383">
                  <c:v>273</c:v>
                </c:pt>
                <c:pt idx="14384">
                  <c:v>270</c:v>
                </c:pt>
                <c:pt idx="14385">
                  <c:v>270</c:v>
                </c:pt>
                <c:pt idx="14386">
                  <c:v>273</c:v>
                </c:pt>
                <c:pt idx="14387">
                  <c:v>270</c:v>
                </c:pt>
                <c:pt idx="14388">
                  <c:v>270</c:v>
                </c:pt>
                <c:pt idx="14389">
                  <c:v>266</c:v>
                </c:pt>
                <c:pt idx="14390">
                  <c:v>259</c:v>
                </c:pt>
                <c:pt idx="14391">
                  <c:v>256</c:v>
                </c:pt>
                <c:pt idx="14392">
                  <c:v>249</c:v>
                </c:pt>
                <c:pt idx="14393">
                  <c:v>245</c:v>
                </c:pt>
                <c:pt idx="14394">
                  <c:v>242</c:v>
                </c:pt>
                <c:pt idx="14395">
                  <c:v>235</c:v>
                </c:pt>
                <c:pt idx="14396">
                  <c:v>232</c:v>
                </c:pt>
                <c:pt idx="14397">
                  <c:v>228</c:v>
                </c:pt>
                <c:pt idx="14398">
                  <c:v>225</c:v>
                </c:pt>
                <c:pt idx="14399">
                  <c:v>225</c:v>
                </c:pt>
                <c:pt idx="14400">
                  <c:v>225</c:v>
                </c:pt>
                <c:pt idx="14401">
                  <c:v>225</c:v>
                </c:pt>
                <c:pt idx="14402">
                  <c:v>228</c:v>
                </c:pt>
                <c:pt idx="14403">
                  <c:v>235</c:v>
                </c:pt>
                <c:pt idx="14404">
                  <c:v>238</c:v>
                </c:pt>
                <c:pt idx="14405">
                  <c:v>242</c:v>
                </c:pt>
                <c:pt idx="14406">
                  <c:v>242</c:v>
                </c:pt>
                <c:pt idx="14407">
                  <c:v>242</c:v>
                </c:pt>
                <c:pt idx="14408">
                  <c:v>238</c:v>
                </c:pt>
                <c:pt idx="14409">
                  <c:v>232</c:v>
                </c:pt>
                <c:pt idx="14410">
                  <c:v>228</c:v>
                </c:pt>
                <c:pt idx="14411">
                  <c:v>222</c:v>
                </c:pt>
                <c:pt idx="14412">
                  <c:v>216</c:v>
                </c:pt>
                <c:pt idx="14413">
                  <c:v>216</c:v>
                </c:pt>
                <c:pt idx="14414">
                  <c:v>212</c:v>
                </c:pt>
                <c:pt idx="14415">
                  <c:v>209</c:v>
                </c:pt>
                <c:pt idx="14416">
                  <c:v>212</c:v>
                </c:pt>
                <c:pt idx="14417">
                  <c:v>212</c:v>
                </c:pt>
                <c:pt idx="14418">
                  <c:v>219</c:v>
                </c:pt>
                <c:pt idx="14419">
                  <c:v>225</c:v>
                </c:pt>
                <c:pt idx="14420">
                  <c:v>228</c:v>
                </c:pt>
                <c:pt idx="14421">
                  <c:v>232</c:v>
                </c:pt>
                <c:pt idx="14422">
                  <c:v>235</c:v>
                </c:pt>
                <c:pt idx="14423">
                  <c:v>235</c:v>
                </c:pt>
                <c:pt idx="14424">
                  <c:v>232</c:v>
                </c:pt>
                <c:pt idx="14425">
                  <c:v>228</c:v>
                </c:pt>
                <c:pt idx="14426">
                  <c:v>225</c:v>
                </c:pt>
                <c:pt idx="14427">
                  <c:v>219</c:v>
                </c:pt>
                <c:pt idx="14428">
                  <c:v>216</c:v>
                </c:pt>
                <c:pt idx="14429">
                  <c:v>212</c:v>
                </c:pt>
                <c:pt idx="14430">
                  <c:v>212</c:v>
                </c:pt>
                <c:pt idx="14431">
                  <c:v>206</c:v>
                </c:pt>
                <c:pt idx="14432">
                  <c:v>206</c:v>
                </c:pt>
                <c:pt idx="14433">
                  <c:v>206</c:v>
                </c:pt>
                <c:pt idx="14434">
                  <c:v>206</c:v>
                </c:pt>
                <c:pt idx="14435">
                  <c:v>206</c:v>
                </c:pt>
                <c:pt idx="14436">
                  <c:v>206</c:v>
                </c:pt>
                <c:pt idx="14437">
                  <c:v>206</c:v>
                </c:pt>
                <c:pt idx="14438">
                  <c:v>203</c:v>
                </c:pt>
                <c:pt idx="14439">
                  <c:v>203</c:v>
                </c:pt>
                <c:pt idx="14440">
                  <c:v>203</c:v>
                </c:pt>
                <c:pt idx="14441">
                  <c:v>203</c:v>
                </c:pt>
                <c:pt idx="14442">
                  <c:v>203</c:v>
                </c:pt>
                <c:pt idx="14443">
                  <c:v>203</c:v>
                </c:pt>
                <c:pt idx="14444">
                  <c:v>203</c:v>
                </c:pt>
                <c:pt idx="14445">
                  <c:v>203</c:v>
                </c:pt>
                <c:pt idx="14446">
                  <c:v>203</c:v>
                </c:pt>
                <c:pt idx="14447">
                  <c:v>206</c:v>
                </c:pt>
                <c:pt idx="14448">
                  <c:v>209</c:v>
                </c:pt>
                <c:pt idx="14449">
                  <c:v>219</c:v>
                </c:pt>
                <c:pt idx="14450">
                  <c:v>228</c:v>
                </c:pt>
                <c:pt idx="14451">
                  <c:v>242</c:v>
                </c:pt>
                <c:pt idx="14452">
                  <c:v>252</c:v>
                </c:pt>
                <c:pt idx="14453">
                  <c:v>266</c:v>
                </c:pt>
                <c:pt idx="14454">
                  <c:v>273</c:v>
                </c:pt>
                <c:pt idx="14455">
                  <c:v>281</c:v>
                </c:pt>
                <c:pt idx="14456">
                  <c:v>288</c:v>
                </c:pt>
                <c:pt idx="14457">
                  <c:v>288</c:v>
                </c:pt>
                <c:pt idx="14458">
                  <c:v>292</c:v>
                </c:pt>
                <c:pt idx="14459">
                  <c:v>292</c:v>
                </c:pt>
                <c:pt idx="14460">
                  <c:v>296</c:v>
                </c:pt>
                <c:pt idx="14461">
                  <c:v>300</c:v>
                </c:pt>
                <c:pt idx="14462">
                  <c:v>300</c:v>
                </c:pt>
                <c:pt idx="14463">
                  <c:v>303</c:v>
                </c:pt>
                <c:pt idx="14464">
                  <c:v>303</c:v>
                </c:pt>
                <c:pt idx="14465">
                  <c:v>303</c:v>
                </c:pt>
                <c:pt idx="14466">
                  <c:v>303</c:v>
                </c:pt>
                <c:pt idx="14467">
                  <c:v>303</c:v>
                </c:pt>
                <c:pt idx="14468">
                  <c:v>303</c:v>
                </c:pt>
                <c:pt idx="14469">
                  <c:v>300</c:v>
                </c:pt>
                <c:pt idx="14470">
                  <c:v>300</c:v>
                </c:pt>
                <c:pt idx="14471">
                  <c:v>292</c:v>
                </c:pt>
                <c:pt idx="14472">
                  <c:v>288</c:v>
                </c:pt>
                <c:pt idx="14473">
                  <c:v>281</c:v>
                </c:pt>
                <c:pt idx="14474">
                  <c:v>273</c:v>
                </c:pt>
                <c:pt idx="14475">
                  <c:v>270</c:v>
                </c:pt>
                <c:pt idx="14476">
                  <c:v>263</c:v>
                </c:pt>
                <c:pt idx="14477">
                  <c:v>256</c:v>
                </c:pt>
                <c:pt idx="14478">
                  <c:v>252</c:v>
                </c:pt>
                <c:pt idx="14479">
                  <c:v>249</c:v>
                </c:pt>
                <c:pt idx="14480">
                  <c:v>245</c:v>
                </c:pt>
                <c:pt idx="14481">
                  <c:v>249</c:v>
                </c:pt>
                <c:pt idx="14482">
                  <c:v>249</c:v>
                </c:pt>
                <c:pt idx="14483">
                  <c:v>249</c:v>
                </c:pt>
                <c:pt idx="14484">
                  <c:v>252</c:v>
                </c:pt>
                <c:pt idx="14485">
                  <c:v>252</c:v>
                </c:pt>
                <c:pt idx="14486">
                  <c:v>249</c:v>
                </c:pt>
                <c:pt idx="14487">
                  <c:v>249</c:v>
                </c:pt>
                <c:pt idx="14488">
                  <c:v>245</c:v>
                </c:pt>
                <c:pt idx="14489">
                  <c:v>238</c:v>
                </c:pt>
                <c:pt idx="14490">
                  <c:v>235</c:v>
                </c:pt>
                <c:pt idx="14491">
                  <c:v>228</c:v>
                </c:pt>
                <c:pt idx="14492">
                  <c:v>225</c:v>
                </c:pt>
                <c:pt idx="14493">
                  <c:v>219</c:v>
                </c:pt>
                <c:pt idx="14494">
                  <c:v>216</c:v>
                </c:pt>
                <c:pt idx="14495">
                  <c:v>212</c:v>
                </c:pt>
                <c:pt idx="14496">
                  <c:v>209</c:v>
                </c:pt>
                <c:pt idx="14497">
                  <c:v>206</c:v>
                </c:pt>
                <c:pt idx="14498">
                  <c:v>206</c:v>
                </c:pt>
                <c:pt idx="14499">
                  <c:v>206</c:v>
                </c:pt>
                <c:pt idx="14500">
                  <c:v>206</c:v>
                </c:pt>
                <c:pt idx="14501">
                  <c:v>203</c:v>
                </c:pt>
                <c:pt idx="14502">
                  <c:v>203</c:v>
                </c:pt>
                <c:pt idx="14503">
                  <c:v>203</c:v>
                </c:pt>
                <c:pt idx="14504">
                  <c:v>203</c:v>
                </c:pt>
                <c:pt idx="14505">
                  <c:v>203</c:v>
                </c:pt>
                <c:pt idx="14506">
                  <c:v>200</c:v>
                </c:pt>
                <c:pt idx="14507">
                  <c:v>200</c:v>
                </c:pt>
                <c:pt idx="14508">
                  <c:v>200</c:v>
                </c:pt>
                <c:pt idx="14509">
                  <c:v>200</c:v>
                </c:pt>
                <c:pt idx="14510">
                  <c:v>197</c:v>
                </c:pt>
                <c:pt idx="14511">
                  <c:v>197</c:v>
                </c:pt>
                <c:pt idx="14512">
                  <c:v>200</c:v>
                </c:pt>
                <c:pt idx="14513">
                  <c:v>203</c:v>
                </c:pt>
                <c:pt idx="14514">
                  <c:v>206</c:v>
                </c:pt>
                <c:pt idx="14515">
                  <c:v>212</c:v>
                </c:pt>
                <c:pt idx="14516">
                  <c:v>219</c:v>
                </c:pt>
                <c:pt idx="14517">
                  <c:v>225</c:v>
                </c:pt>
                <c:pt idx="14518">
                  <c:v>228</c:v>
                </c:pt>
                <c:pt idx="14519">
                  <c:v>232</c:v>
                </c:pt>
                <c:pt idx="14520">
                  <c:v>232</c:v>
                </c:pt>
                <c:pt idx="14521">
                  <c:v>228</c:v>
                </c:pt>
                <c:pt idx="14522">
                  <c:v>228</c:v>
                </c:pt>
                <c:pt idx="14523">
                  <c:v>232</c:v>
                </c:pt>
                <c:pt idx="14524">
                  <c:v>232</c:v>
                </c:pt>
                <c:pt idx="14525">
                  <c:v>232</c:v>
                </c:pt>
                <c:pt idx="14526">
                  <c:v>232</c:v>
                </c:pt>
                <c:pt idx="14527">
                  <c:v>232</c:v>
                </c:pt>
                <c:pt idx="14528">
                  <c:v>228</c:v>
                </c:pt>
                <c:pt idx="14529">
                  <c:v>222</c:v>
                </c:pt>
                <c:pt idx="14530">
                  <c:v>219</c:v>
                </c:pt>
                <c:pt idx="14531">
                  <c:v>216</c:v>
                </c:pt>
                <c:pt idx="14532">
                  <c:v>209</c:v>
                </c:pt>
                <c:pt idx="14533">
                  <c:v>206</c:v>
                </c:pt>
                <c:pt idx="14534">
                  <c:v>203</c:v>
                </c:pt>
                <c:pt idx="14535">
                  <c:v>203</c:v>
                </c:pt>
                <c:pt idx="14536">
                  <c:v>203</c:v>
                </c:pt>
                <c:pt idx="14537">
                  <c:v>206</c:v>
                </c:pt>
                <c:pt idx="14538">
                  <c:v>209</c:v>
                </c:pt>
                <c:pt idx="14539">
                  <c:v>212</c:v>
                </c:pt>
                <c:pt idx="14540">
                  <c:v>219</c:v>
                </c:pt>
                <c:pt idx="14541">
                  <c:v>228</c:v>
                </c:pt>
                <c:pt idx="14542">
                  <c:v>235</c:v>
                </c:pt>
                <c:pt idx="14543">
                  <c:v>238</c:v>
                </c:pt>
                <c:pt idx="14544">
                  <c:v>245</c:v>
                </c:pt>
                <c:pt idx="14545">
                  <c:v>252</c:v>
                </c:pt>
                <c:pt idx="14546">
                  <c:v>263</c:v>
                </c:pt>
                <c:pt idx="14547">
                  <c:v>273</c:v>
                </c:pt>
                <c:pt idx="14548">
                  <c:v>281</c:v>
                </c:pt>
                <c:pt idx="14549">
                  <c:v>284</c:v>
                </c:pt>
                <c:pt idx="14550">
                  <c:v>288</c:v>
                </c:pt>
                <c:pt idx="14551">
                  <c:v>292</c:v>
                </c:pt>
                <c:pt idx="14552">
                  <c:v>292</c:v>
                </c:pt>
                <c:pt idx="14553">
                  <c:v>292</c:v>
                </c:pt>
                <c:pt idx="14554">
                  <c:v>292</c:v>
                </c:pt>
                <c:pt idx="14555">
                  <c:v>292</c:v>
                </c:pt>
                <c:pt idx="14556">
                  <c:v>292</c:v>
                </c:pt>
                <c:pt idx="14557">
                  <c:v>292</c:v>
                </c:pt>
                <c:pt idx="14558">
                  <c:v>292</c:v>
                </c:pt>
                <c:pt idx="14559">
                  <c:v>292</c:v>
                </c:pt>
                <c:pt idx="14560">
                  <c:v>292</c:v>
                </c:pt>
                <c:pt idx="14561">
                  <c:v>288</c:v>
                </c:pt>
                <c:pt idx="14562">
                  <c:v>284</c:v>
                </c:pt>
                <c:pt idx="14563">
                  <c:v>281</c:v>
                </c:pt>
                <c:pt idx="14564">
                  <c:v>273</c:v>
                </c:pt>
                <c:pt idx="14565">
                  <c:v>266</c:v>
                </c:pt>
                <c:pt idx="14566">
                  <c:v>259</c:v>
                </c:pt>
                <c:pt idx="14567">
                  <c:v>252</c:v>
                </c:pt>
                <c:pt idx="14568">
                  <c:v>249</c:v>
                </c:pt>
                <c:pt idx="14569">
                  <c:v>242</c:v>
                </c:pt>
                <c:pt idx="14570">
                  <c:v>238</c:v>
                </c:pt>
                <c:pt idx="14571">
                  <c:v>235</c:v>
                </c:pt>
                <c:pt idx="14572">
                  <c:v>228</c:v>
                </c:pt>
                <c:pt idx="14573">
                  <c:v>225</c:v>
                </c:pt>
                <c:pt idx="14574">
                  <c:v>222</c:v>
                </c:pt>
                <c:pt idx="14575">
                  <c:v>219</c:v>
                </c:pt>
                <c:pt idx="14576">
                  <c:v>219</c:v>
                </c:pt>
                <c:pt idx="14577">
                  <c:v>219</c:v>
                </c:pt>
                <c:pt idx="14578">
                  <c:v>222</c:v>
                </c:pt>
                <c:pt idx="14579">
                  <c:v>225</c:v>
                </c:pt>
                <c:pt idx="14580">
                  <c:v>228</c:v>
                </c:pt>
                <c:pt idx="14581">
                  <c:v>232</c:v>
                </c:pt>
                <c:pt idx="14582">
                  <c:v>232</c:v>
                </c:pt>
                <c:pt idx="14583">
                  <c:v>235</c:v>
                </c:pt>
                <c:pt idx="14584">
                  <c:v>235</c:v>
                </c:pt>
                <c:pt idx="14585">
                  <c:v>232</c:v>
                </c:pt>
                <c:pt idx="14586">
                  <c:v>232</c:v>
                </c:pt>
                <c:pt idx="14587">
                  <c:v>228</c:v>
                </c:pt>
                <c:pt idx="14588">
                  <c:v>225</c:v>
                </c:pt>
                <c:pt idx="14589">
                  <c:v>219</c:v>
                </c:pt>
                <c:pt idx="14590">
                  <c:v>216</c:v>
                </c:pt>
                <c:pt idx="14591">
                  <c:v>209</c:v>
                </c:pt>
                <c:pt idx="14592">
                  <c:v>206</c:v>
                </c:pt>
                <c:pt idx="14593">
                  <c:v>203</c:v>
                </c:pt>
                <c:pt idx="14594">
                  <c:v>200</c:v>
                </c:pt>
                <c:pt idx="14595">
                  <c:v>197</c:v>
                </c:pt>
                <c:pt idx="14596">
                  <c:v>194</c:v>
                </c:pt>
                <c:pt idx="14597">
                  <c:v>194</c:v>
                </c:pt>
                <c:pt idx="14598">
                  <c:v>197</c:v>
                </c:pt>
                <c:pt idx="14599">
                  <c:v>203</c:v>
                </c:pt>
                <c:pt idx="14600">
                  <c:v>216</c:v>
                </c:pt>
                <c:pt idx="14601">
                  <c:v>225</c:v>
                </c:pt>
                <c:pt idx="14602">
                  <c:v>238</c:v>
                </c:pt>
                <c:pt idx="14603">
                  <c:v>249</c:v>
                </c:pt>
                <c:pt idx="14604">
                  <c:v>259</c:v>
                </c:pt>
                <c:pt idx="14605">
                  <c:v>266</c:v>
                </c:pt>
                <c:pt idx="14606">
                  <c:v>273</c:v>
                </c:pt>
                <c:pt idx="14607">
                  <c:v>277</c:v>
                </c:pt>
                <c:pt idx="14608">
                  <c:v>281</c:v>
                </c:pt>
                <c:pt idx="14609">
                  <c:v>284</c:v>
                </c:pt>
                <c:pt idx="14610">
                  <c:v>288</c:v>
                </c:pt>
                <c:pt idx="14611">
                  <c:v>292</c:v>
                </c:pt>
                <c:pt idx="14612">
                  <c:v>296</c:v>
                </c:pt>
                <c:pt idx="14613">
                  <c:v>296</c:v>
                </c:pt>
                <c:pt idx="14614">
                  <c:v>296</c:v>
                </c:pt>
                <c:pt idx="14615">
                  <c:v>296</c:v>
                </c:pt>
                <c:pt idx="14616">
                  <c:v>292</c:v>
                </c:pt>
                <c:pt idx="14617">
                  <c:v>288</c:v>
                </c:pt>
                <c:pt idx="14618">
                  <c:v>284</c:v>
                </c:pt>
                <c:pt idx="14619">
                  <c:v>281</c:v>
                </c:pt>
                <c:pt idx="14620">
                  <c:v>273</c:v>
                </c:pt>
                <c:pt idx="14621">
                  <c:v>266</c:v>
                </c:pt>
                <c:pt idx="14622">
                  <c:v>259</c:v>
                </c:pt>
                <c:pt idx="14623">
                  <c:v>252</c:v>
                </c:pt>
                <c:pt idx="14624">
                  <c:v>249</c:v>
                </c:pt>
                <c:pt idx="14625">
                  <c:v>242</c:v>
                </c:pt>
                <c:pt idx="14626">
                  <c:v>235</c:v>
                </c:pt>
                <c:pt idx="14627">
                  <c:v>232</c:v>
                </c:pt>
                <c:pt idx="14628">
                  <c:v>228</c:v>
                </c:pt>
                <c:pt idx="14629">
                  <c:v>222</c:v>
                </c:pt>
                <c:pt idx="14630">
                  <c:v>222</c:v>
                </c:pt>
                <c:pt idx="14631">
                  <c:v>216</c:v>
                </c:pt>
                <c:pt idx="14632">
                  <c:v>216</c:v>
                </c:pt>
                <c:pt idx="14633">
                  <c:v>212</c:v>
                </c:pt>
                <c:pt idx="14634">
                  <c:v>209</c:v>
                </c:pt>
                <c:pt idx="14635">
                  <c:v>209</c:v>
                </c:pt>
                <c:pt idx="14636">
                  <c:v>209</c:v>
                </c:pt>
                <c:pt idx="14637">
                  <c:v>209</c:v>
                </c:pt>
                <c:pt idx="14638">
                  <c:v>209</c:v>
                </c:pt>
                <c:pt idx="14639">
                  <c:v>209</c:v>
                </c:pt>
                <c:pt idx="14640">
                  <c:v>216</c:v>
                </c:pt>
                <c:pt idx="14641">
                  <c:v>222</c:v>
                </c:pt>
                <c:pt idx="14642">
                  <c:v>232</c:v>
                </c:pt>
                <c:pt idx="14643">
                  <c:v>242</c:v>
                </c:pt>
                <c:pt idx="14644">
                  <c:v>252</c:v>
                </c:pt>
                <c:pt idx="14645">
                  <c:v>259</c:v>
                </c:pt>
                <c:pt idx="14646">
                  <c:v>263</c:v>
                </c:pt>
                <c:pt idx="14647">
                  <c:v>263</c:v>
                </c:pt>
                <c:pt idx="14648">
                  <c:v>266</c:v>
                </c:pt>
                <c:pt idx="14649">
                  <c:v>263</c:v>
                </c:pt>
                <c:pt idx="14650">
                  <c:v>259</c:v>
                </c:pt>
                <c:pt idx="14651">
                  <c:v>259</c:v>
                </c:pt>
                <c:pt idx="14652">
                  <c:v>256</c:v>
                </c:pt>
                <c:pt idx="14653">
                  <c:v>256</c:v>
                </c:pt>
                <c:pt idx="14654">
                  <c:v>252</c:v>
                </c:pt>
                <c:pt idx="14655">
                  <c:v>252</c:v>
                </c:pt>
                <c:pt idx="14656">
                  <c:v>252</c:v>
                </c:pt>
                <c:pt idx="14657">
                  <c:v>256</c:v>
                </c:pt>
                <c:pt idx="14658">
                  <c:v>259</c:v>
                </c:pt>
                <c:pt idx="14659">
                  <c:v>263</c:v>
                </c:pt>
                <c:pt idx="14660">
                  <c:v>270</c:v>
                </c:pt>
                <c:pt idx="14661">
                  <c:v>270</c:v>
                </c:pt>
                <c:pt idx="14662">
                  <c:v>273</c:v>
                </c:pt>
                <c:pt idx="14663">
                  <c:v>273</c:v>
                </c:pt>
                <c:pt idx="14664">
                  <c:v>270</c:v>
                </c:pt>
                <c:pt idx="14665">
                  <c:v>266</c:v>
                </c:pt>
                <c:pt idx="14666">
                  <c:v>259</c:v>
                </c:pt>
                <c:pt idx="14667">
                  <c:v>256</c:v>
                </c:pt>
                <c:pt idx="14668">
                  <c:v>252</c:v>
                </c:pt>
                <c:pt idx="14669">
                  <c:v>249</c:v>
                </c:pt>
                <c:pt idx="14670">
                  <c:v>245</c:v>
                </c:pt>
                <c:pt idx="14671">
                  <c:v>238</c:v>
                </c:pt>
                <c:pt idx="14672">
                  <c:v>238</c:v>
                </c:pt>
                <c:pt idx="14673">
                  <c:v>238</c:v>
                </c:pt>
                <c:pt idx="14674">
                  <c:v>238</c:v>
                </c:pt>
                <c:pt idx="14675">
                  <c:v>242</c:v>
                </c:pt>
                <c:pt idx="14676">
                  <c:v>238</c:v>
                </c:pt>
                <c:pt idx="14677">
                  <c:v>235</c:v>
                </c:pt>
                <c:pt idx="14678">
                  <c:v>228</c:v>
                </c:pt>
                <c:pt idx="14679">
                  <c:v>225</c:v>
                </c:pt>
                <c:pt idx="14680">
                  <c:v>219</c:v>
                </c:pt>
                <c:pt idx="14681">
                  <c:v>216</c:v>
                </c:pt>
                <c:pt idx="14682">
                  <c:v>212</c:v>
                </c:pt>
                <c:pt idx="14683">
                  <c:v>209</c:v>
                </c:pt>
                <c:pt idx="14684">
                  <c:v>206</c:v>
                </c:pt>
                <c:pt idx="14685">
                  <c:v>200</c:v>
                </c:pt>
                <c:pt idx="14686">
                  <c:v>200</c:v>
                </c:pt>
                <c:pt idx="14687">
                  <c:v>197</c:v>
                </c:pt>
                <c:pt idx="14688">
                  <c:v>197</c:v>
                </c:pt>
                <c:pt idx="14689">
                  <c:v>200</c:v>
                </c:pt>
                <c:pt idx="14690">
                  <c:v>203</c:v>
                </c:pt>
                <c:pt idx="14691">
                  <c:v>206</c:v>
                </c:pt>
                <c:pt idx="14692">
                  <c:v>206</c:v>
                </c:pt>
                <c:pt idx="14693">
                  <c:v>209</c:v>
                </c:pt>
                <c:pt idx="14694">
                  <c:v>212</c:v>
                </c:pt>
                <c:pt idx="14695">
                  <c:v>219</c:v>
                </c:pt>
                <c:pt idx="14696">
                  <c:v>228</c:v>
                </c:pt>
                <c:pt idx="14697">
                  <c:v>235</c:v>
                </c:pt>
                <c:pt idx="14698">
                  <c:v>249</c:v>
                </c:pt>
                <c:pt idx="14699">
                  <c:v>259</c:v>
                </c:pt>
                <c:pt idx="14700">
                  <c:v>266</c:v>
                </c:pt>
                <c:pt idx="14701">
                  <c:v>270</c:v>
                </c:pt>
                <c:pt idx="14702">
                  <c:v>273</c:v>
                </c:pt>
                <c:pt idx="14703">
                  <c:v>273</c:v>
                </c:pt>
                <c:pt idx="14704">
                  <c:v>277</c:v>
                </c:pt>
                <c:pt idx="14705">
                  <c:v>281</c:v>
                </c:pt>
                <c:pt idx="14706">
                  <c:v>284</c:v>
                </c:pt>
                <c:pt idx="14707">
                  <c:v>288</c:v>
                </c:pt>
                <c:pt idx="14708">
                  <c:v>292</c:v>
                </c:pt>
                <c:pt idx="14709">
                  <c:v>292</c:v>
                </c:pt>
                <c:pt idx="14710">
                  <c:v>292</c:v>
                </c:pt>
                <c:pt idx="14711">
                  <c:v>288</c:v>
                </c:pt>
                <c:pt idx="14712">
                  <c:v>281</c:v>
                </c:pt>
                <c:pt idx="14713">
                  <c:v>273</c:v>
                </c:pt>
                <c:pt idx="14714">
                  <c:v>266</c:v>
                </c:pt>
                <c:pt idx="14715">
                  <c:v>259</c:v>
                </c:pt>
                <c:pt idx="14716">
                  <c:v>256</c:v>
                </c:pt>
                <c:pt idx="14717">
                  <c:v>249</c:v>
                </c:pt>
                <c:pt idx="14718">
                  <c:v>245</c:v>
                </c:pt>
                <c:pt idx="14719">
                  <c:v>242</c:v>
                </c:pt>
                <c:pt idx="14720">
                  <c:v>235</c:v>
                </c:pt>
                <c:pt idx="14721">
                  <c:v>232</c:v>
                </c:pt>
                <c:pt idx="14722">
                  <c:v>228</c:v>
                </c:pt>
                <c:pt idx="14723">
                  <c:v>225</c:v>
                </c:pt>
                <c:pt idx="14724">
                  <c:v>222</c:v>
                </c:pt>
                <c:pt idx="14725">
                  <c:v>219</c:v>
                </c:pt>
                <c:pt idx="14726">
                  <c:v>216</c:v>
                </c:pt>
                <c:pt idx="14727">
                  <c:v>216</c:v>
                </c:pt>
                <c:pt idx="14728">
                  <c:v>212</c:v>
                </c:pt>
                <c:pt idx="14729">
                  <c:v>209</c:v>
                </c:pt>
                <c:pt idx="14730">
                  <c:v>206</c:v>
                </c:pt>
                <c:pt idx="14731">
                  <c:v>206</c:v>
                </c:pt>
                <c:pt idx="14732">
                  <c:v>203</c:v>
                </c:pt>
                <c:pt idx="14733">
                  <c:v>203</c:v>
                </c:pt>
                <c:pt idx="14734">
                  <c:v>200</c:v>
                </c:pt>
                <c:pt idx="14735">
                  <c:v>200</c:v>
                </c:pt>
                <c:pt idx="14736">
                  <c:v>200</c:v>
                </c:pt>
                <c:pt idx="14737">
                  <c:v>203</c:v>
                </c:pt>
                <c:pt idx="14738">
                  <c:v>209</c:v>
                </c:pt>
                <c:pt idx="14739">
                  <c:v>212</c:v>
                </c:pt>
                <c:pt idx="14740">
                  <c:v>222</c:v>
                </c:pt>
                <c:pt idx="14741">
                  <c:v>228</c:v>
                </c:pt>
                <c:pt idx="14742">
                  <c:v>235</c:v>
                </c:pt>
                <c:pt idx="14743">
                  <c:v>242</c:v>
                </c:pt>
                <c:pt idx="14744">
                  <c:v>242</c:v>
                </c:pt>
                <c:pt idx="14745">
                  <c:v>242</c:v>
                </c:pt>
                <c:pt idx="14746">
                  <c:v>245</c:v>
                </c:pt>
                <c:pt idx="14747">
                  <c:v>245</c:v>
                </c:pt>
                <c:pt idx="14748">
                  <c:v>245</c:v>
                </c:pt>
                <c:pt idx="14749">
                  <c:v>245</c:v>
                </c:pt>
                <c:pt idx="14750">
                  <c:v>245</c:v>
                </c:pt>
                <c:pt idx="14751">
                  <c:v>245</c:v>
                </c:pt>
                <c:pt idx="14752">
                  <c:v>245</c:v>
                </c:pt>
                <c:pt idx="14753">
                  <c:v>249</c:v>
                </c:pt>
                <c:pt idx="14754">
                  <c:v>256</c:v>
                </c:pt>
                <c:pt idx="14755">
                  <c:v>263</c:v>
                </c:pt>
                <c:pt idx="14756">
                  <c:v>266</c:v>
                </c:pt>
                <c:pt idx="14757">
                  <c:v>270</c:v>
                </c:pt>
                <c:pt idx="14758">
                  <c:v>270</c:v>
                </c:pt>
                <c:pt idx="14759">
                  <c:v>270</c:v>
                </c:pt>
                <c:pt idx="14760">
                  <c:v>266</c:v>
                </c:pt>
                <c:pt idx="14761">
                  <c:v>259</c:v>
                </c:pt>
                <c:pt idx="14762">
                  <c:v>256</c:v>
                </c:pt>
                <c:pt idx="14763">
                  <c:v>252</c:v>
                </c:pt>
                <c:pt idx="14764">
                  <c:v>249</c:v>
                </c:pt>
                <c:pt idx="14765">
                  <c:v>245</c:v>
                </c:pt>
                <c:pt idx="14766">
                  <c:v>242</c:v>
                </c:pt>
                <c:pt idx="14767">
                  <c:v>235</c:v>
                </c:pt>
                <c:pt idx="14768">
                  <c:v>232</c:v>
                </c:pt>
                <c:pt idx="14769">
                  <c:v>228</c:v>
                </c:pt>
                <c:pt idx="14770">
                  <c:v>225</c:v>
                </c:pt>
                <c:pt idx="14771">
                  <c:v>222</c:v>
                </c:pt>
                <c:pt idx="14772">
                  <c:v>219</c:v>
                </c:pt>
                <c:pt idx="14773">
                  <c:v>216</c:v>
                </c:pt>
                <c:pt idx="14774">
                  <c:v>212</c:v>
                </c:pt>
                <c:pt idx="14775">
                  <c:v>209</c:v>
                </c:pt>
                <c:pt idx="14776">
                  <c:v>209</c:v>
                </c:pt>
                <c:pt idx="14777">
                  <c:v>206</c:v>
                </c:pt>
                <c:pt idx="14778">
                  <c:v>203</c:v>
                </c:pt>
                <c:pt idx="14779">
                  <c:v>200</c:v>
                </c:pt>
                <c:pt idx="14780">
                  <c:v>197</c:v>
                </c:pt>
                <c:pt idx="14781">
                  <c:v>194</c:v>
                </c:pt>
                <c:pt idx="14782">
                  <c:v>191</c:v>
                </c:pt>
                <c:pt idx="14783">
                  <c:v>191</c:v>
                </c:pt>
                <c:pt idx="14784">
                  <c:v>191</c:v>
                </c:pt>
                <c:pt idx="14785">
                  <c:v>191</c:v>
                </c:pt>
                <c:pt idx="14786">
                  <c:v>194</c:v>
                </c:pt>
                <c:pt idx="14787">
                  <c:v>197</c:v>
                </c:pt>
                <c:pt idx="14788">
                  <c:v>200</c:v>
                </c:pt>
                <c:pt idx="14789">
                  <c:v>197</c:v>
                </c:pt>
                <c:pt idx="14790">
                  <c:v>197</c:v>
                </c:pt>
                <c:pt idx="14791">
                  <c:v>194</c:v>
                </c:pt>
                <c:pt idx="14792">
                  <c:v>191</c:v>
                </c:pt>
                <c:pt idx="14793">
                  <c:v>188</c:v>
                </c:pt>
                <c:pt idx="14794">
                  <c:v>185</c:v>
                </c:pt>
                <c:pt idx="14795">
                  <c:v>182</c:v>
                </c:pt>
                <c:pt idx="14796">
                  <c:v>182</c:v>
                </c:pt>
                <c:pt idx="14797">
                  <c:v>179</c:v>
                </c:pt>
                <c:pt idx="14798">
                  <c:v>179</c:v>
                </c:pt>
                <c:pt idx="14799">
                  <c:v>179</c:v>
                </c:pt>
                <c:pt idx="14800">
                  <c:v>176</c:v>
                </c:pt>
                <c:pt idx="14801">
                  <c:v>176</c:v>
                </c:pt>
                <c:pt idx="14802">
                  <c:v>174</c:v>
                </c:pt>
                <c:pt idx="14803">
                  <c:v>174</c:v>
                </c:pt>
                <c:pt idx="14804">
                  <c:v>174</c:v>
                </c:pt>
                <c:pt idx="14805">
                  <c:v>174</c:v>
                </c:pt>
                <c:pt idx="14806">
                  <c:v>174</c:v>
                </c:pt>
                <c:pt idx="14807">
                  <c:v>174</c:v>
                </c:pt>
                <c:pt idx="14808">
                  <c:v>174</c:v>
                </c:pt>
                <c:pt idx="14809">
                  <c:v>174</c:v>
                </c:pt>
                <c:pt idx="14810">
                  <c:v>174</c:v>
                </c:pt>
                <c:pt idx="14812">
                  <c:v>174</c:v>
                </c:pt>
                <c:pt idx="14813">
                  <c:v>176</c:v>
                </c:pt>
                <c:pt idx="14814">
                  <c:v>176</c:v>
                </c:pt>
                <c:pt idx="14815">
                  <c:v>179</c:v>
                </c:pt>
                <c:pt idx="14816">
                  <c:v>182</c:v>
                </c:pt>
                <c:pt idx="14817">
                  <c:v>185</c:v>
                </c:pt>
                <c:pt idx="14818">
                  <c:v>191</c:v>
                </c:pt>
                <c:pt idx="14819">
                  <c:v>194</c:v>
                </c:pt>
                <c:pt idx="14820">
                  <c:v>194</c:v>
                </c:pt>
                <c:pt idx="14821">
                  <c:v>194</c:v>
                </c:pt>
                <c:pt idx="14822">
                  <c:v>194</c:v>
                </c:pt>
                <c:pt idx="14823">
                  <c:v>191</c:v>
                </c:pt>
                <c:pt idx="14824">
                  <c:v>191</c:v>
                </c:pt>
                <c:pt idx="14825">
                  <c:v>191</c:v>
                </c:pt>
                <c:pt idx="14826">
                  <c:v>191</c:v>
                </c:pt>
                <c:pt idx="14827">
                  <c:v>191</c:v>
                </c:pt>
                <c:pt idx="14828">
                  <c:v>191</c:v>
                </c:pt>
                <c:pt idx="14829">
                  <c:v>191</c:v>
                </c:pt>
                <c:pt idx="14830">
                  <c:v>191</c:v>
                </c:pt>
                <c:pt idx="14831">
                  <c:v>194</c:v>
                </c:pt>
                <c:pt idx="14832">
                  <c:v>200</c:v>
                </c:pt>
                <c:pt idx="14833">
                  <c:v>206</c:v>
                </c:pt>
                <c:pt idx="14834">
                  <c:v>212</c:v>
                </c:pt>
                <c:pt idx="14835">
                  <c:v>222</c:v>
                </c:pt>
                <c:pt idx="14836">
                  <c:v>228</c:v>
                </c:pt>
                <c:pt idx="14837">
                  <c:v>235</c:v>
                </c:pt>
                <c:pt idx="14838">
                  <c:v>245</c:v>
                </c:pt>
                <c:pt idx="14839">
                  <c:v>252</c:v>
                </c:pt>
                <c:pt idx="14840">
                  <c:v>263</c:v>
                </c:pt>
                <c:pt idx="14841">
                  <c:v>273</c:v>
                </c:pt>
                <c:pt idx="14842">
                  <c:v>281</c:v>
                </c:pt>
                <c:pt idx="14843">
                  <c:v>288</c:v>
                </c:pt>
                <c:pt idx="14844">
                  <c:v>292</c:v>
                </c:pt>
                <c:pt idx="14845">
                  <c:v>296</c:v>
                </c:pt>
                <c:pt idx="14846">
                  <c:v>296</c:v>
                </c:pt>
                <c:pt idx="14847">
                  <c:v>292</c:v>
                </c:pt>
                <c:pt idx="14848">
                  <c:v>292</c:v>
                </c:pt>
                <c:pt idx="14849">
                  <c:v>288</c:v>
                </c:pt>
                <c:pt idx="14850">
                  <c:v>284</c:v>
                </c:pt>
                <c:pt idx="14851">
                  <c:v>281</c:v>
                </c:pt>
                <c:pt idx="14852">
                  <c:v>281</c:v>
                </c:pt>
                <c:pt idx="14853">
                  <c:v>281</c:v>
                </c:pt>
                <c:pt idx="14854">
                  <c:v>284</c:v>
                </c:pt>
                <c:pt idx="14855">
                  <c:v>288</c:v>
                </c:pt>
                <c:pt idx="14856">
                  <c:v>288</c:v>
                </c:pt>
                <c:pt idx="14857">
                  <c:v>292</c:v>
                </c:pt>
                <c:pt idx="14858">
                  <c:v>292</c:v>
                </c:pt>
                <c:pt idx="14860">
                  <c:v>296</c:v>
                </c:pt>
                <c:pt idx="14861">
                  <c:v>296</c:v>
                </c:pt>
                <c:pt idx="14862">
                  <c:v>296</c:v>
                </c:pt>
                <c:pt idx="14863">
                  <c:v>296</c:v>
                </c:pt>
                <c:pt idx="14864">
                  <c:v>300</c:v>
                </c:pt>
                <c:pt idx="14865">
                  <c:v>303</c:v>
                </c:pt>
                <c:pt idx="14866">
                  <c:v>307</c:v>
                </c:pt>
                <c:pt idx="14867">
                  <c:v>311</c:v>
                </c:pt>
                <c:pt idx="14868">
                  <c:v>315</c:v>
                </c:pt>
                <c:pt idx="14869">
                  <c:v>319</c:v>
                </c:pt>
                <c:pt idx="14870">
                  <c:v>319</c:v>
                </c:pt>
                <c:pt idx="14871">
                  <c:v>319</c:v>
                </c:pt>
                <c:pt idx="14872">
                  <c:v>319</c:v>
                </c:pt>
                <c:pt idx="14873">
                  <c:v>319</c:v>
                </c:pt>
                <c:pt idx="14874">
                  <c:v>315</c:v>
                </c:pt>
                <c:pt idx="14875">
                  <c:v>319</c:v>
                </c:pt>
                <c:pt idx="14876">
                  <c:v>319</c:v>
                </c:pt>
                <c:pt idx="14877">
                  <c:v>323</c:v>
                </c:pt>
                <c:pt idx="14878">
                  <c:v>335</c:v>
                </c:pt>
                <c:pt idx="14879">
                  <c:v>360</c:v>
                </c:pt>
                <c:pt idx="14880">
                  <c:v>382</c:v>
                </c:pt>
                <c:pt idx="14881">
                  <c:v>395</c:v>
                </c:pt>
                <c:pt idx="14883">
                  <c:v>404</c:v>
                </c:pt>
                <c:pt idx="14884">
                  <c:v>409</c:v>
                </c:pt>
                <c:pt idx="14885">
                  <c:v>413</c:v>
                </c:pt>
                <c:pt idx="14886">
                  <c:v>413</c:v>
                </c:pt>
                <c:pt idx="14887">
                  <c:v>422</c:v>
                </c:pt>
                <c:pt idx="14888">
                  <c:v>427</c:v>
                </c:pt>
                <c:pt idx="14889">
                  <c:v>436</c:v>
                </c:pt>
                <c:pt idx="14890">
                  <c:v>446</c:v>
                </c:pt>
                <c:pt idx="14891">
                  <c:v>460</c:v>
                </c:pt>
                <c:pt idx="14892">
                  <c:v>485</c:v>
                </c:pt>
                <c:pt idx="14893">
                  <c:v>511</c:v>
                </c:pt>
                <c:pt idx="14894">
                  <c:v>537</c:v>
                </c:pt>
                <c:pt idx="14895">
                  <c:v>553</c:v>
                </c:pt>
                <c:pt idx="14896">
                  <c:v>569</c:v>
                </c:pt>
                <c:pt idx="14898">
                  <c:v>581</c:v>
                </c:pt>
                <c:pt idx="14899">
                  <c:v>586</c:v>
                </c:pt>
                <c:pt idx="14900">
                  <c:v>592</c:v>
                </c:pt>
                <c:pt idx="14901">
                  <c:v>597</c:v>
                </c:pt>
                <c:pt idx="14902">
                  <c:v>609</c:v>
                </c:pt>
                <c:pt idx="14903">
                  <c:v>620</c:v>
                </c:pt>
                <c:pt idx="14904">
                  <c:v>632</c:v>
                </c:pt>
                <c:pt idx="14905">
                  <c:v>638</c:v>
                </c:pt>
                <c:pt idx="14906">
                  <c:v>644</c:v>
                </c:pt>
                <c:pt idx="14907">
                  <c:v>655</c:v>
                </c:pt>
                <c:pt idx="14908">
                  <c:v>692</c:v>
                </c:pt>
                <c:pt idx="14909">
                  <c:v>735</c:v>
                </c:pt>
                <c:pt idx="14910">
                  <c:v>768</c:v>
                </c:pt>
                <c:pt idx="14911">
                  <c:v>787</c:v>
                </c:pt>
                <c:pt idx="14913">
                  <c:v>801</c:v>
                </c:pt>
                <c:pt idx="14914">
                  <c:v>814</c:v>
                </c:pt>
                <c:pt idx="14915">
                  <c:v>834</c:v>
                </c:pt>
                <c:pt idx="14916">
                  <c:v>862</c:v>
                </c:pt>
                <c:pt idx="14917">
                  <c:v>904</c:v>
                </c:pt>
                <c:pt idx="14918">
                  <c:v>940</c:v>
                </c:pt>
                <c:pt idx="14919">
                  <c:v>977</c:v>
                </c:pt>
                <c:pt idx="14920">
                  <c:v>1020</c:v>
                </c:pt>
                <c:pt idx="14921">
                  <c:v>1050</c:v>
                </c:pt>
                <c:pt idx="14922">
                  <c:v>1080</c:v>
                </c:pt>
                <c:pt idx="14923">
                  <c:v>1120</c:v>
                </c:pt>
                <c:pt idx="14924">
                  <c:v>1140</c:v>
                </c:pt>
                <c:pt idx="14925">
                  <c:v>1170</c:v>
                </c:pt>
                <c:pt idx="14926">
                  <c:v>1200</c:v>
                </c:pt>
                <c:pt idx="14927">
                  <c:v>1230</c:v>
                </c:pt>
                <c:pt idx="14928">
                  <c:v>1280</c:v>
                </c:pt>
                <c:pt idx="14929">
                  <c:v>1300</c:v>
                </c:pt>
                <c:pt idx="14930">
                  <c:v>1340</c:v>
                </c:pt>
                <c:pt idx="14931">
                  <c:v>1360</c:v>
                </c:pt>
                <c:pt idx="14932">
                  <c:v>1390</c:v>
                </c:pt>
                <c:pt idx="14933">
                  <c:v>1420</c:v>
                </c:pt>
                <c:pt idx="14934">
                  <c:v>1450</c:v>
                </c:pt>
                <c:pt idx="14935">
                  <c:v>1460</c:v>
                </c:pt>
                <c:pt idx="14936">
                  <c:v>1480</c:v>
                </c:pt>
                <c:pt idx="14937">
                  <c:v>1500</c:v>
                </c:pt>
                <c:pt idx="14938">
                  <c:v>1510</c:v>
                </c:pt>
                <c:pt idx="14939">
                  <c:v>1530</c:v>
                </c:pt>
                <c:pt idx="14940">
                  <c:v>1540</c:v>
                </c:pt>
                <c:pt idx="14941">
                  <c:v>1540</c:v>
                </c:pt>
                <c:pt idx="14942">
                  <c:v>1530</c:v>
                </c:pt>
                <c:pt idx="14943">
                  <c:v>1530</c:v>
                </c:pt>
                <c:pt idx="14944">
                  <c:v>1560</c:v>
                </c:pt>
                <c:pt idx="14945">
                  <c:v>1580</c:v>
                </c:pt>
                <c:pt idx="14946">
                  <c:v>1600</c:v>
                </c:pt>
                <c:pt idx="14947">
                  <c:v>1610</c:v>
                </c:pt>
                <c:pt idx="14949">
                  <c:v>1610</c:v>
                </c:pt>
                <c:pt idx="14950">
                  <c:v>1600</c:v>
                </c:pt>
                <c:pt idx="14951">
                  <c:v>1600</c:v>
                </c:pt>
                <c:pt idx="14952">
                  <c:v>1590</c:v>
                </c:pt>
                <c:pt idx="14953">
                  <c:v>1590</c:v>
                </c:pt>
                <c:pt idx="14954">
                  <c:v>1580</c:v>
                </c:pt>
                <c:pt idx="14955">
                  <c:v>1580</c:v>
                </c:pt>
                <c:pt idx="14956">
                  <c:v>1580</c:v>
                </c:pt>
                <c:pt idx="14957">
                  <c:v>1570</c:v>
                </c:pt>
                <c:pt idx="14958">
                  <c:v>1560</c:v>
                </c:pt>
                <c:pt idx="14959">
                  <c:v>1560</c:v>
                </c:pt>
                <c:pt idx="14960">
                  <c:v>1540</c:v>
                </c:pt>
                <c:pt idx="14961">
                  <c:v>1530</c:v>
                </c:pt>
                <c:pt idx="14962">
                  <c:v>1520</c:v>
                </c:pt>
                <c:pt idx="14963">
                  <c:v>1500</c:v>
                </c:pt>
                <c:pt idx="14964">
                  <c:v>1480</c:v>
                </c:pt>
                <c:pt idx="14965">
                  <c:v>1450</c:v>
                </c:pt>
                <c:pt idx="14966">
                  <c:v>1410</c:v>
                </c:pt>
                <c:pt idx="14967">
                  <c:v>1400</c:v>
                </c:pt>
                <c:pt idx="14968">
                  <c:v>1410</c:v>
                </c:pt>
                <c:pt idx="14969">
                  <c:v>1390</c:v>
                </c:pt>
                <c:pt idx="14970">
                  <c:v>1370</c:v>
                </c:pt>
                <c:pt idx="14971">
                  <c:v>1340</c:v>
                </c:pt>
                <c:pt idx="14972">
                  <c:v>1310</c:v>
                </c:pt>
                <c:pt idx="14973">
                  <c:v>1290</c:v>
                </c:pt>
                <c:pt idx="14974">
                  <c:v>1270</c:v>
                </c:pt>
                <c:pt idx="14976">
                  <c:v>1250</c:v>
                </c:pt>
                <c:pt idx="14977">
                  <c:v>1220</c:v>
                </c:pt>
                <c:pt idx="14978">
                  <c:v>1220</c:v>
                </c:pt>
                <c:pt idx="14979">
                  <c:v>1200</c:v>
                </c:pt>
                <c:pt idx="14980">
                  <c:v>1180</c:v>
                </c:pt>
                <c:pt idx="14981">
                  <c:v>1170</c:v>
                </c:pt>
                <c:pt idx="14982">
                  <c:v>1160</c:v>
                </c:pt>
                <c:pt idx="14983">
                  <c:v>1140</c:v>
                </c:pt>
                <c:pt idx="14984">
                  <c:v>1130</c:v>
                </c:pt>
                <c:pt idx="14985">
                  <c:v>1120</c:v>
                </c:pt>
                <c:pt idx="14986">
                  <c:v>1110</c:v>
                </c:pt>
                <c:pt idx="14987">
                  <c:v>1090</c:v>
                </c:pt>
                <c:pt idx="14988">
                  <c:v>1080</c:v>
                </c:pt>
                <c:pt idx="14989">
                  <c:v>1070</c:v>
                </c:pt>
                <c:pt idx="14990">
                  <c:v>1050</c:v>
                </c:pt>
                <c:pt idx="14991">
                  <c:v>1040</c:v>
                </c:pt>
                <c:pt idx="14992">
                  <c:v>1020</c:v>
                </c:pt>
                <c:pt idx="14993">
                  <c:v>1010</c:v>
                </c:pt>
                <c:pt idx="14994">
                  <c:v>1000</c:v>
                </c:pt>
                <c:pt idx="14995">
                  <c:v>985</c:v>
                </c:pt>
                <c:pt idx="14996">
                  <c:v>970</c:v>
                </c:pt>
                <c:pt idx="14997">
                  <c:v>962</c:v>
                </c:pt>
                <c:pt idx="14998">
                  <c:v>955</c:v>
                </c:pt>
                <c:pt idx="14999">
                  <c:v>940</c:v>
                </c:pt>
                <c:pt idx="15000">
                  <c:v>926</c:v>
                </c:pt>
                <c:pt idx="15001">
                  <c:v>911</c:v>
                </c:pt>
                <c:pt idx="15002">
                  <c:v>904</c:v>
                </c:pt>
                <c:pt idx="15003">
                  <c:v>897</c:v>
                </c:pt>
                <c:pt idx="15004">
                  <c:v>883</c:v>
                </c:pt>
                <c:pt idx="15005">
                  <c:v>869</c:v>
                </c:pt>
                <c:pt idx="15006">
                  <c:v>869</c:v>
                </c:pt>
                <c:pt idx="15007">
                  <c:v>862</c:v>
                </c:pt>
                <c:pt idx="15008">
                  <c:v>848</c:v>
                </c:pt>
                <c:pt idx="15009">
                  <c:v>841</c:v>
                </c:pt>
                <c:pt idx="15010">
                  <c:v>834</c:v>
                </c:pt>
                <c:pt idx="15011">
                  <c:v>828</c:v>
                </c:pt>
                <c:pt idx="15012">
                  <c:v>821</c:v>
                </c:pt>
                <c:pt idx="15013">
                  <c:v>814</c:v>
                </c:pt>
                <c:pt idx="15014">
                  <c:v>807</c:v>
                </c:pt>
                <c:pt idx="15015">
                  <c:v>801</c:v>
                </c:pt>
                <c:pt idx="15016">
                  <c:v>794</c:v>
                </c:pt>
                <c:pt idx="15017">
                  <c:v>787</c:v>
                </c:pt>
                <c:pt idx="15018">
                  <c:v>781</c:v>
                </c:pt>
                <c:pt idx="15019">
                  <c:v>774</c:v>
                </c:pt>
                <c:pt idx="15020">
                  <c:v>768</c:v>
                </c:pt>
                <c:pt idx="15021">
                  <c:v>761</c:v>
                </c:pt>
                <c:pt idx="15022">
                  <c:v>761</c:v>
                </c:pt>
                <c:pt idx="15023">
                  <c:v>755</c:v>
                </c:pt>
                <c:pt idx="15024">
                  <c:v>755</c:v>
                </c:pt>
                <c:pt idx="15025">
                  <c:v>755</c:v>
                </c:pt>
                <c:pt idx="15026">
                  <c:v>755</c:v>
                </c:pt>
                <c:pt idx="15027">
                  <c:v>755</c:v>
                </c:pt>
                <c:pt idx="15028">
                  <c:v>755</c:v>
                </c:pt>
                <c:pt idx="15029">
                  <c:v>755</c:v>
                </c:pt>
                <c:pt idx="15030">
                  <c:v>755</c:v>
                </c:pt>
                <c:pt idx="15031">
                  <c:v>755</c:v>
                </c:pt>
                <c:pt idx="15032">
                  <c:v>748</c:v>
                </c:pt>
                <c:pt idx="15033">
                  <c:v>748</c:v>
                </c:pt>
                <c:pt idx="15034">
                  <c:v>748</c:v>
                </c:pt>
                <c:pt idx="15035">
                  <c:v>748</c:v>
                </c:pt>
                <c:pt idx="15036">
                  <c:v>748</c:v>
                </c:pt>
                <c:pt idx="15037">
                  <c:v>742</c:v>
                </c:pt>
                <c:pt idx="15038">
                  <c:v>735</c:v>
                </c:pt>
                <c:pt idx="15039">
                  <c:v>729</c:v>
                </c:pt>
                <c:pt idx="15040">
                  <c:v>723</c:v>
                </c:pt>
                <c:pt idx="15041">
                  <c:v>723</c:v>
                </c:pt>
                <c:pt idx="15042">
                  <c:v>710</c:v>
                </c:pt>
                <c:pt idx="15043">
                  <c:v>704</c:v>
                </c:pt>
                <c:pt idx="15044">
                  <c:v>698</c:v>
                </c:pt>
                <c:pt idx="15045">
                  <c:v>692</c:v>
                </c:pt>
                <c:pt idx="15046">
                  <c:v>686</c:v>
                </c:pt>
                <c:pt idx="15047">
                  <c:v>686</c:v>
                </c:pt>
                <c:pt idx="15048">
                  <c:v>679</c:v>
                </c:pt>
                <c:pt idx="15049">
                  <c:v>673</c:v>
                </c:pt>
                <c:pt idx="15050">
                  <c:v>667</c:v>
                </c:pt>
                <c:pt idx="15051">
                  <c:v>661</c:v>
                </c:pt>
                <c:pt idx="15052">
                  <c:v>661</c:v>
                </c:pt>
                <c:pt idx="15053">
                  <c:v>661</c:v>
                </c:pt>
                <c:pt idx="15054">
                  <c:v>661</c:v>
                </c:pt>
                <c:pt idx="15055">
                  <c:v>667</c:v>
                </c:pt>
                <c:pt idx="15056">
                  <c:v>673</c:v>
                </c:pt>
                <c:pt idx="15057">
                  <c:v>679</c:v>
                </c:pt>
                <c:pt idx="15058">
                  <c:v>686</c:v>
                </c:pt>
                <c:pt idx="15059">
                  <c:v>692</c:v>
                </c:pt>
                <c:pt idx="15060">
                  <c:v>698</c:v>
                </c:pt>
                <c:pt idx="15061">
                  <c:v>710</c:v>
                </c:pt>
                <c:pt idx="15062">
                  <c:v>717</c:v>
                </c:pt>
                <c:pt idx="15063">
                  <c:v>723</c:v>
                </c:pt>
                <c:pt idx="15064">
                  <c:v>723</c:v>
                </c:pt>
                <c:pt idx="15065">
                  <c:v>723</c:v>
                </c:pt>
                <c:pt idx="15066">
                  <c:v>723</c:v>
                </c:pt>
                <c:pt idx="15067">
                  <c:v>717</c:v>
                </c:pt>
                <c:pt idx="15068">
                  <c:v>717</c:v>
                </c:pt>
                <c:pt idx="15069">
                  <c:v>710</c:v>
                </c:pt>
                <c:pt idx="15070">
                  <c:v>704</c:v>
                </c:pt>
                <c:pt idx="15071">
                  <c:v>704</c:v>
                </c:pt>
                <c:pt idx="15072">
                  <c:v>698</c:v>
                </c:pt>
                <c:pt idx="15073">
                  <c:v>692</c:v>
                </c:pt>
                <c:pt idx="15074">
                  <c:v>692</c:v>
                </c:pt>
                <c:pt idx="15075">
                  <c:v>686</c:v>
                </c:pt>
                <c:pt idx="15076">
                  <c:v>679</c:v>
                </c:pt>
                <c:pt idx="15077">
                  <c:v>679</c:v>
                </c:pt>
                <c:pt idx="15078">
                  <c:v>679</c:v>
                </c:pt>
                <c:pt idx="15079">
                  <c:v>679</c:v>
                </c:pt>
                <c:pt idx="15080">
                  <c:v>686</c:v>
                </c:pt>
                <c:pt idx="15081">
                  <c:v>686</c:v>
                </c:pt>
                <c:pt idx="15082">
                  <c:v>686</c:v>
                </c:pt>
                <c:pt idx="15083">
                  <c:v>692</c:v>
                </c:pt>
                <c:pt idx="15084">
                  <c:v>692</c:v>
                </c:pt>
                <c:pt idx="15085">
                  <c:v>698</c:v>
                </c:pt>
                <c:pt idx="15086">
                  <c:v>704</c:v>
                </c:pt>
                <c:pt idx="15087">
                  <c:v>704</c:v>
                </c:pt>
                <c:pt idx="15088">
                  <c:v>710</c:v>
                </c:pt>
                <c:pt idx="15089">
                  <c:v>710</c:v>
                </c:pt>
                <c:pt idx="15090">
                  <c:v>710</c:v>
                </c:pt>
                <c:pt idx="15091">
                  <c:v>710</c:v>
                </c:pt>
                <c:pt idx="15092">
                  <c:v>710</c:v>
                </c:pt>
                <c:pt idx="15093">
                  <c:v>710</c:v>
                </c:pt>
                <c:pt idx="15094">
                  <c:v>710</c:v>
                </c:pt>
                <c:pt idx="15095">
                  <c:v>710</c:v>
                </c:pt>
                <c:pt idx="15096">
                  <c:v>717</c:v>
                </c:pt>
                <c:pt idx="15097">
                  <c:v>710</c:v>
                </c:pt>
                <c:pt idx="15098">
                  <c:v>710</c:v>
                </c:pt>
                <c:pt idx="15099">
                  <c:v>710</c:v>
                </c:pt>
                <c:pt idx="15100">
                  <c:v>710</c:v>
                </c:pt>
                <c:pt idx="15101">
                  <c:v>710</c:v>
                </c:pt>
                <c:pt idx="15102">
                  <c:v>710</c:v>
                </c:pt>
                <c:pt idx="15103">
                  <c:v>710</c:v>
                </c:pt>
                <c:pt idx="15104">
                  <c:v>710</c:v>
                </c:pt>
                <c:pt idx="15105">
                  <c:v>710</c:v>
                </c:pt>
                <c:pt idx="15106">
                  <c:v>704</c:v>
                </c:pt>
                <c:pt idx="15107">
                  <c:v>704</c:v>
                </c:pt>
                <c:pt idx="15108">
                  <c:v>704</c:v>
                </c:pt>
                <c:pt idx="15109">
                  <c:v>704</c:v>
                </c:pt>
                <c:pt idx="15110">
                  <c:v>704</c:v>
                </c:pt>
                <c:pt idx="15111">
                  <c:v>698</c:v>
                </c:pt>
                <c:pt idx="15112">
                  <c:v>698</c:v>
                </c:pt>
                <c:pt idx="15113">
                  <c:v>698</c:v>
                </c:pt>
                <c:pt idx="15114">
                  <c:v>698</c:v>
                </c:pt>
                <c:pt idx="15115">
                  <c:v>698</c:v>
                </c:pt>
                <c:pt idx="15116">
                  <c:v>698</c:v>
                </c:pt>
                <c:pt idx="15117">
                  <c:v>698</c:v>
                </c:pt>
                <c:pt idx="15118">
                  <c:v>698</c:v>
                </c:pt>
                <c:pt idx="15119">
                  <c:v>698</c:v>
                </c:pt>
                <c:pt idx="15120">
                  <c:v>692</c:v>
                </c:pt>
                <c:pt idx="15121">
                  <c:v>692</c:v>
                </c:pt>
                <c:pt idx="15122">
                  <c:v>692</c:v>
                </c:pt>
                <c:pt idx="15123">
                  <c:v>692</c:v>
                </c:pt>
                <c:pt idx="15124">
                  <c:v>692</c:v>
                </c:pt>
                <c:pt idx="15125">
                  <c:v>692</c:v>
                </c:pt>
                <c:pt idx="15127">
                  <c:v>692</c:v>
                </c:pt>
                <c:pt idx="15128">
                  <c:v>692</c:v>
                </c:pt>
                <c:pt idx="15129">
                  <c:v>686</c:v>
                </c:pt>
                <c:pt idx="15130">
                  <c:v>692</c:v>
                </c:pt>
                <c:pt idx="15131">
                  <c:v>686</c:v>
                </c:pt>
                <c:pt idx="15132">
                  <c:v>686</c:v>
                </c:pt>
                <c:pt idx="15133">
                  <c:v>686</c:v>
                </c:pt>
                <c:pt idx="15134">
                  <c:v>686</c:v>
                </c:pt>
                <c:pt idx="15135">
                  <c:v>679</c:v>
                </c:pt>
                <c:pt idx="15136">
                  <c:v>679</c:v>
                </c:pt>
                <c:pt idx="15137">
                  <c:v>673</c:v>
                </c:pt>
                <c:pt idx="15138">
                  <c:v>667</c:v>
                </c:pt>
                <c:pt idx="15139">
                  <c:v>667</c:v>
                </c:pt>
                <c:pt idx="15140">
                  <c:v>661</c:v>
                </c:pt>
                <c:pt idx="15141">
                  <c:v>655</c:v>
                </c:pt>
                <c:pt idx="15142">
                  <c:v>649</c:v>
                </c:pt>
                <c:pt idx="15143">
                  <c:v>644</c:v>
                </c:pt>
                <c:pt idx="15144">
                  <c:v>632</c:v>
                </c:pt>
                <c:pt idx="15145">
                  <c:v>626</c:v>
                </c:pt>
                <c:pt idx="15146">
                  <c:v>620</c:v>
                </c:pt>
                <c:pt idx="15147">
                  <c:v>614</c:v>
                </c:pt>
                <c:pt idx="15148">
                  <c:v>609</c:v>
                </c:pt>
                <c:pt idx="15149">
                  <c:v>603</c:v>
                </c:pt>
                <c:pt idx="15150">
                  <c:v>597</c:v>
                </c:pt>
                <c:pt idx="15151">
                  <c:v>592</c:v>
                </c:pt>
                <c:pt idx="15152">
                  <c:v>586</c:v>
                </c:pt>
                <c:pt idx="15153">
                  <c:v>581</c:v>
                </c:pt>
                <c:pt idx="15154">
                  <c:v>575</c:v>
                </c:pt>
                <c:pt idx="15155">
                  <c:v>569</c:v>
                </c:pt>
                <c:pt idx="15156">
                  <c:v>564</c:v>
                </c:pt>
                <c:pt idx="15157">
                  <c:v>559</c:v>
                </c:pt>
                <c:pt idx="15158">
                  <c:v>553</c:v>
                </c:pt>
                <c:pt idx="15159">
                  <c:v>553</c:v>
                </c:pt>
                <c:pt idx="15160">
                  <c:v>553</c:v>
                </c:pt>
                <c:pt idx="15161">
                  <c:v>548</c:v>
                </c:pt>
                <c:pt idx="15162">
                  <c:v>542</c:v>
                </c:pt>
                <c:pt idx="15163">
                  <c:v>542</c:v>
                </c:pt>
                <c:pt idx="15164">
                  <c:v>537</c:v>
                </c:pt>
                <c:pt idx="15165">
                  <c:v>532</c:v>
                </c:pt>
                <c:pt idx="15166">
                  <c:v>526</c:v>
                </c:pt>
                <c:pt idx="15167">
                  <c:v>526</c:v>
                </c:pt>
                <c:pt idx="15168">
                  <c:v>521</c:v>
                </c:pt>
                <c:pt idx="15169">
                  <c:v>516</c:v>
                </c:pt>
                <c:pt idx="15170">
                  <c:v>516</c:v>
                </c:pt>
                <c:pt idx="15171">
                  <c:v>511</c:v>
                </c:pt>
                <c:pt idx="15172">
                  <c:v>506</c:v>
                </c:pt>
                <c:pt idx="15173">
                  <c:v>500</c:v>
                </c:pt>
                <c:pt idx="15174">
                  <c:v>495</c:v>
                </c:pt>
                <c:pt idx="15175">
                  <c:v>490</c:v>
                </c:pt>
                <c:pt idx="15176">
                  <c:v>485</c:v>
                </c:pt>
                <c:pt idx="15177">
                  <c:v>485</c:v>
                </c:pt>
                <c:pt idx="15178">
                  <c:v>480</c:v>
                </c:pt>
                <c:pt idx="15179">
                  <c:v>475</c:v>
                </c:pt>
                <c:pt idx="15180">
                  <c:v>470</c:v>
                </c:pt>
                <c:pt idx="15181">
                  <c:v>470</c:v>
                </c:pt>
                <c:pt idx="15182">
                  <c:v>465</c:v>
                </c:pt>
                <c:pt idx="15183">
                  <c:v>460</c:v>
                </c:pt>
                <c:pt idx="15184">
                  <c:v>456</c:v>
                </c:pt>
                <c:pt idx="15185">
                  <c:v>451</c:v>
                </c:pt>
                <c:pt idx="15186">
                  <c:v>446</c:v>
                </c:pt>
                <c:pt idx="15187">
                  <c:v>446</c:v>
                </c:pt>
                <c:pt idx="15188">
                  <c:v>446</c:v>
                </c:pt>
                <c:pt idx="15189">
                  <c:v>446</c:v>
                </c:pt>
                <c:pt idx="15190">
                  <c:v>446</c:v>
                </c:pt>
                <c:pt idx="15191">
                  <c:v>451</c:v>
                </c:pt>
                <c:pt idx="15192">
                  <c:v>456</c:v>
                </c:pt>
                <c:pt idx="15193">
                  <c:v>465</c:v>
                </c:pt>
                <c:pt idx="15194">
                  <c:v>475</c:v>
                </c:pt>
                <c:pt idx="15195">
                  <c:v>480</c:v>
                </c:pt>
                <c:pt idx="15196">
                  <c:v>480</c:v>
                </c:pt>
                <c:pt idx="15197">
                  <c:v>480</c:v>
                </c:pt>
                <c:pt idx="15198">
                  <c:v>480</c:v>
                </c:pt>
                <c:pt idx="15199">
                  <c:v>475</c:v>
                </c:pt>
                <c:pt idx="15200">
                  <c:v>475</c:v>
                </c:pt>
                <c:pt idx="15201">
                  <c:v>475</c:v>
                </c:pt>
                <c:pt idx="15202">
                  <c:v>470</c:v>
                </c:pt>
                <c:pt idx="15203">
                  <c:v>470</c:v>
                </c:pt>
                <c:pt idx="15204">
                  <c:v>470</c:v>
                </c:pt>
                <c:pt idx="15205">
                  <c:v>470</c:v>
                </c:pt>
                <c:pt idx="15206">
                  <c:v>475</c:v>
                </c:pt>
                <c:pt idx="15207">
                  <c:v>475</c:v>
                </c:pt>
                <c:pt idx="15208">
                  <c:v>475</c:v>
                </c:pt>
                <c:pt idx="15209">
                  <c:v>470</c:v>
                </c:pt>
                <c:pt idx="15210">
                  <c:v>465</c:v>
                </c:pt>
                <c:pt idx="15211">
                  <c:v>460</c:v>
                </c:pt>
                <c:pt idx="15212">
                  <c:v>456</c:v>
                </c:pt>
                <c:pt idx="15213">
                  <c:v>446</c:v>
                </c:pt>
                <c:pt idx="15214">
                  <c:v>446</c:v>
                </c:pt>
                <c:pt idx="15215">
                  <c:v>441</c:v>
                </c:pt>
                <c:pt idx="15216">
                  <c:v>441</c:v>
                </c:pt>
                <c:pt idx="15217">
                  <c:v>441</c:v>
                </c:pt>
                <c:pt idx="15218">
                  <c:v>436</c:v>
                </c:pt>
                <c:pt idx="15219">
                  <c:v>436</c:v>
                </c:pt>
                <c:pt idx="15220">
                  <c:v>436</c:v>
                </c:pt>
                <c:pt idx="15221">
                  <c:v>436</c:v>
                </c:pt>
                <c:pt idx="15222">
                  <c:v>432</c:v>
                </c:pt>
                <c:pt idx="15223">
                  <c:v>427</c:v>
                </c:pt>
                <c:pt idx="15224">
                  <c:v>427</c:v>
                </c:pt>
                <c:pt idx="15225">
                  <c:v>422</c:v>
                </c:pt>
                <c:pt idx="15226">
                  <c:v>418</c:v>
                </c:pt>
                <c:pt idx="15227">
                  <c:v>418</c:v>
                </c:pt>
                <c:pt idx="15228">
                  <c:v>418</c:v>
                </c:pt>
                <c:pt idx="15229">
                  <c:v>413</c:v>
                </c:pt>
                <c:pt idx="15230">
                  <c:v>413</c:v>
                </c:pt>
                <c:pt idx="15231">
                  <c:v>413</c:v>
                </c:pt>
                <c:pt idx="15232">
                  <c:v>413</c:v>
                </c:pt>
                <c:pt idx="15233">
                  <c:v>413</c:v>
                </c:pt>
                <c:pt idx="15234">
                  <c:v>409</c:v>
                </c:pt>
                <c:pt idx="15235">
                  <c:v>409</c:v>
                </c:pt>
                <c:pt idx="15236">
                  <c:v>409</c:v>
                </c:pt>
                <c:pt idx="15237">
                  <c:v>409</c:v>
                </c:pt>
                <c:pt idx="15238">
                  <c:v>409</c:v>
                </c:pt>
                <c:pt idx="15239">
                  <c:v>409</c:v>
                </c:pt>
                <c:pt idx="15240">
                  <c:v>404</c:v>
                </c:pt>
                <c:pt idx="15241">
                  <c:v>404</c:v>
                </c:pt>
                <c:pt idx="15242">
                  <c:v>404</c:v>
                </c:pt>
                <c:pt idx="15243">
                  <c:v>399</c:v>
                </c:pt>
                <c:pt idx="15244">
                  <c:v>391</c:v>
                </c:pt>
                <c:pt idx="15245">
                  <c:v>386</c:v>
                </c:pt>
                <c:pt idx="15246">
                  <c:v>377</c:v>
                </c:pt>
                <c:pt idx="15247">
                  <c:v>373</c:v>
                </c:pt>
                <c:pt idx="15248">
                  <c:v>369</c:v>
                </c:pt>
                <c:pt idx="15249">
                  <c:v>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0E-4422-ABC5-69E24269E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562040"/>
        <c:axId val="428597888"/>
      </c:scatterChart>
      <c:scatterChart>
        <c:scatterStyle val="lineMarker"/>
        <c:varyColors val="0"/>
        <c:ser>
          <c:idx val="1"/>
          <c:order val="1"/>
          <c:tx>
            <c:v>TP (mg P/L)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'2013'!$A$2:$A$15251</c:f>
              <c:numCache>
                <c:formatCode>m/d/yyyy\ h:mm</c:formatCode>
                <c:ptCount val="15250"/>
                <c:pt idx="0">
                  <c:v>41426</c:v>
                </c:pt>
                <c:pt idx="1">
                  <c:v>41426.010416666664</c:v>
                </c:pt>
                <c:pt idx="2">
                  <c:v>41426.020833333336</c:v>
                </c:pt>
                <c:pt idx="3">
                  <c:v>41426.03125</c:v>
                </c:pt>
                <c:pt idx="4">
                  <c:v>41426.041666666664</c:v>
                </c:pt>
                <c:pt idx="5">
                  <c:v>41426.052083333336</c:v>
                </c:pt>
                <c:pt idx="6">
                  <c:v>41426.0625</c:v>
                </c:pt>
                <c:pt idx="7">
                  <c:v>41426.072916666664</c:v>
                </c:pt>
                <c:pt idx="8">
                  <c:v>41426.083333333336</c:v>
                </c:pt>
                <c:pt idx="9">
                  <c:v>41426.09375</c:v>
                </c:pt>
                <c:pt idx="10">
                  <c:v>41426.104166666664</c:v>
                </c:pt>
                <c:pt idx="11">
                  <c:v>41426.114583333336</c:v>
                </c:pt>
                <c:pt idx="12">
                  <c:v>41426.125</c:v>
                </c:pt>
                <c:pt idx="13">
                  <c:v>41426.135416666664</c:v>
                </c:pt>
                <c:pt idx="14">
                  <c:v>41426.145833333336</c:v>
                </c:pt>
                <c:pt idx="15">
                  <c:v>41426.15625</c:v>
                </c:pt>
                <c:pt idx="16">
                  <c:v>41426.166666666664</c:v>
                </c:pt>
                <c:pt idx="17">
                  <c:v>41426.177083333336</c:v>
                </c:pt>
                <c:pt idx="18">
                  <c:v>41426.1875</c:v>
                </c:pt>
                <c:pt idx="19">
                  <c:v>41426.197916666664</c:v>
                </c:pt>
                <c:pt idx="20">
                  <c:v>41426.208333333336</c:v>
                </c:pt>
                <c:pt idx="21">
                  <c:v>41426.21875</c:v>
                </c:pt>
                <c:pt idx="22">
                  <c:v>41426.229166666664</c:v>
                </c:pt>
                <c:pt idx="23">
                  <c:v>41426.239583333336</c:v>
                </c:pt>
                <c:pt idx="24">
                  <c:v>41426.25</c:v>
                </c:pt>
                <c:pt idx="25">
                  <c:v>41426.260416666664</c:v>
                </c:pt>
                <c:pt idx="26">
                  <c:v>41426.270833333336</c:v>
                </c:pt>
                <c:pt idx="27">
                  <c:v>41426.28125</c:v>
                </c:pt>
                <c:pt idx="28">
                  <c:v>41426.291666666664</c:v>
                </c:pt>
                <c:pt idx="29">
                  <c:v>41426.302083333336</c:v>
                </c:pt>
                <c:pt idx="30">
                  <c:v>41426.3125</c:v>
                </c:pt>
                <c:pt idx="31">
                  <c:v>41426.322916666664</c:v>
                </c:pt>
                <c:pt idx="32">
                  <c:v>41426.333333333336</c:v>
                </c:pt>
                <c:pt idx="33">
                  <c:v>41426.34375</c:v>
                </c:pt>
                <c:pt idx="34">
                  <c:v>41426.354166666664</c:v>
                </c:pt>
                <c:pt idx="35">
                  <c:v>41426.364583333336</c:v>
                </c:pt>
                <c:pt idx="36">
                  <c:v>41426.375</c:v>
                </c:pt>
                <c:pt idx="37">
                  <c:v>41426.385416666664</c:v>
                </c:pt>
                <c:pt idx="38">
                  <c:v>41426.395833333336</c:v>
                </c:pt>
                <c:pt idx="39">
                  <c:v>41426.40625</c:v>
                </c:pt>
                <c:pt idx="40">
                  <c:v>41426.416666666664</c:v>
                </c:pt>
                <c:pt idx="41">
                  <c:v>41426.427083333336</c:v>
                </c:pt>
                <c:pt idx="42">
                  <c:v>41426.4375</c:v>
                </c:pt>
                <c:pt idx="43">
                  <c:v>41426.447916666664</c:v>
                </c:pt>
                <c:pt idx="44">
                  <c:v>41426.458333333336</c:v>
                </c:pt>
                <c:pt idx="45">
                  <c:v>41426.46875</c:v>
                </c:pt>
                <c:pt idx="46">
                  <c:v>41426.479166666664</c:v>
                </c:pt>
                <c:pt idx="47">
                  <c:v>41426.489583333336</c:v>
                </c:pt>
                <c:pt idx="48">
                  <c:v>41426.5</c:v>
                </c:pt>
                <c:pt idx="49">
                  <c:v>41426.510416666664</c:v>
                </c:pt>
                <c:pt idx="50">
                  <c:v>41426.520833333336</c:v>
                </c:pt>
                <c:pt idx="51">
                  <c:v>41426.53125</c:v>
                </c:pt>
                <c:pt idx="52">
                  <c:v>41426.541666666664</c:v>
                </c:pt>
                <c:pt idx="53">
                  <c:v>41426.552083333336</c:v>
                </c:pt>
                <c:pt idx="54">
                  <c:v>41426.5625</c:v>
                </c:pt>
                <c:pt idx="55">
                  <c:v>41426.572916666664</c:v>
                </c:pt>
                <c:pt idx="56">
                  <c:v>41426.583333333336</c:v>
                </c:pt>
                <c:pt idx="57">
                  <c:v>41426.59375</c:v>
                </c:pt>
                <c:pt idx="58">
                  <c:v>41426.604166666664</c:v>
                </c:pt>
                <c:pt idx="59">
                  <c:v>41426.614583333336</c:v>
                </c:pt>
                <c:pt idx="60">
                  <c:v>41426.625</c:v>
                </c:pt>
                <c:pt idx="61">
                  <c:v>41426.635416666664</c:v>
                </c:pt>
                <c:pt idx="62">
                  <c:v>41426.645833333336</c:v>
                </c:pt>
                <c:pt idx="63">
                  <c:v>41426.65625</c:v>
                </c:pt>
                <c:pt idx="64">
                  <c:v>41426.666666666664</c:v>
                </c:pt>
                <c:pt idx="65">
                  <c:v>41426.677083333336</c:v>
                </c:pt>
                <c:pt idx="66">
                  <c:v>41426.6875</c:v>
                </c:pt>
                <c:pt idx="67">
                  <c:v>41426.697916666664</c:v>
                </c:pt>
                <c:pt idx="68">
                  <c:v>41426.708333333336</c:v>
                </c:pt>
                <c:pt idx="69">
                  <c:v>41426.71875</c:v>
                </c:pt>
                <c:pt idx="70">
                  <c:v>41426.729166666664</c:v>
                </c:pt>
                <c:pt idx="71">
                  <c:v>41426.739583333336</c:v>
                </c:pt>
                <c:pt idx="72">
                  <c:v>41426.75</c:v>
                </c:pt>
                <c:pt idx="73">
                  <c:v>41426.760416666664</c:v>
                </c:pt>
                <c:pt idx="74">
                  <c:v>41426.770833333336</c:v>
                </c:pt>
                <c:pt idx="75">
                  <c:v>41426.78125</c:v>
                </c:pt>
                <c:pt idx="76">
                  <c:v>41426.791666666664</c:v>
                </c:pt>
                <c:pt idx="77">
                  <c:v>41426.802083333336</c:v>
                </c:pt>
                <c:pt idx="78">
                  <c:v>41426.8125</c:v>
                </c:pt>
                <c:pt idx="79">
                  <c:v>41426.822916666664</c:v>
                </c:pt>
                <c:pt idx="80">
                  <c:v>41426.833333333336</c:v>
                </c:pt>
                <c:pt idx="81">
                  <c:v>41426.84375</c:v>
                </c:pt>
                <c:pt idx="82">
                  <c:v>41426.854166666664</c:v>
                </c:pt>
                <c:pt idx="83">
                  <c:v>41426.864583333336</c:v>
                </c:pt>
                <c:pt idx="84">
                  <c:v>41426.875</c:v>
                </c:pt>
                <c:pt idx="85">
                  <c:v>41426.885416666664</c:v>
                </c:pt>
                <c:pt idx="86">
                  <c:v>41426.895833333336</c:v>
                </c:pt>
                <c:pt idx="87">
                  <c:v>41426.90625</c:v>
                </c:pt>
                <c:pt idx="88">
                  <c:v>41426.916666666664</c:v>
                </c:pt>
                <c:pt idx="89">
                  <c:v>41426.927083333336</c:v>
                </c:pt>
                <c:pt idx="90">
                  <c:v>41426.9375</c:v>
                </c:pt>
                <c:pt idx="91">
                  <c:v>41426.947916666664</c:v>
                </c:pt>
                <c:pt idx="92">
                  <c:v>41426.958333333336</c:v>
                </c:pt>
                <c:pt idx="93">
                  <c:v>41426.96875</c:v>
                </c:pt>
                <c:pt idx="94">
                  <c:v>41426.979166666664</c:v>
                </c:pt>
                <c:pt idx="95">
                  <c:v>41426.989583333336</c:v>
                </c:pt>
                <c:pt idx="96">
                  <c:v>41427</c:v>
                </c:pt>
                <c:pt idx="97">
                  <c:v>41427.010416666664</c:v>
                </c:pt>
                <c:pt idx="98">
                  <c:v>41427.020833333336</c:v>
                </c:pt>
                <c:pt idx="99">
                  <c:v>41427.03125</c:v>
                </c:pt>
                <c:pt idx="100">
                  <c:v>41427.041666666664</c:v>
                </c:pt>
                <c:pt idx="101">
                  <c:v>41427.052083333336</c:v>
                </c:pt>
                <c:pt idx="102">
                  <c:v>41427.0625</c:v>
                </c:pt>
                <c:pt idx="103">
                  <c:v>41427.072916666664</c:v>
                </c:pt>
                <c:pt idx="104">
                  <c:v>41427.083333333336</c:v>
                </c:pt>
                <c:pt idx="105">
                  <c:v>41427.09375</c:v>
                </c:pt>
                <c:pt idx="106">
                  <c:v>41427.104166666664</c:v>
                </c:pt>
                <c:pt idx="107">
                  <c:v>41427.114583333336</c:v>
                </c:pt>
                <c:pt idx="108">
                  <c:v>41427.125</c:v>
                </c:pt>
                <c:pt idx="109">
                  <c:v>41427.135416666664</c:v>
                </c:pt>
                <c:pt idx="110">
                  <c:v>41427.145833333336</c:v>
                </c:pt>
                <c:pt idx="111">
                  <c:v>41427.15625</c:v>
                </c:pt>
                <c:pt idx="112">
                  <c:v>41427.166666666664</c:v>
                </c:pt>
                <c:pt idx="113">
                  <c:v>41427.177083333336</c:v>
                </c:pt>
                <c:pt idx="114">
                  <c:v>41427.1875</c:v>
                </c:pt>
                <c:pt idx="115">
                  <c:v>41427.197916666664</c:v>
                </c:pt>
                <c:pt idx="116">
                  <c:v>41427.208333333336</c:v>
                </c:pt>
                <c:pt idx="117">
                  <c:v>41427.21875</c:v>
                </c:pt>
                <c:pt idx="118">
                  <c:v>41427.229166666664</c:v>
                </c:pt>
                <c:pt idx="119">
                  <c:v>41427.239583333336</c:v>
                </c:pt>
                <c:pt idx="120">
                  <c:v>41427.25</c:v>
                </c:pt>
                <c:pt idx="121">
                  <c:v>41427.260416666664</c:v>
                </c:pt>
                <c:pt idx="122">
                  <c:v>41427.270833333336</c:v>
                </c:pt>
                <c:pt idx="123">
                  <c:v>41427.28125</c:v>
                </c:pt>
                <c:pt idx="124">
                  <c:v>41427.291666666664</c:v>
                </c:pt>
                <c:pt idx="125">
                  <c:v>41427.302083333336</c:v>
                </c:pt>
                <c:pt idx="126">
                  <c:v>41427.3125</c:v>
                </c:pt>
                <c:pt idx="127">
                  <c:v>41427.322916666664</c:v>
                </c:pt>
                <c:pt idx="128">
                  <c:v>41427.333333333336</c:v>
                </c:pt>
                <c:pt idx="129">
                  <c:v>41427.34375</c:v>
                </c:pt>
                <c:pt idx="130">
                  <c:v>41427.354166666664</c:v>
                </c:pt>
                <c:pt idx="131">
                  <c:v>41427.364583333336</c:v>
                </c:pt>
                <c:pt idx="132">
                  <c:v>41427.375</c:v>
                </c:pt>
                <c:pt idx="133">
                  <c:v>41427.385416666664</c:v>
                </c:pt>
                <c:pt idx="134">
                  <c:v>41427.395833333336</c:v>
                </c:pt>
                <c:pt idx="135">
                  <c:v>41427.40625</c:v>
                </c:pt>
                <c:pt idx="136">
                  <c:v>41427.416666666664</c:v>
                </c:pt>
                <c:pt idx="137">
                  <c:v>41427.427083333336</c:v>
                </c:pt>
                <c:pt idx="138">
                  <c:v>41427.4375</c:v>
                </c:pt>
                <c:pt idx="139">
                  <c:v>41427.447916666664</c:v>
                </c:pt>
                <c:pt idx="140">
                  <c:v>41427.458333333336</c:v>
                </c:pt>
                <c:pt idx="141">
                  <c:v>41427.46875</c:v>
                </c:pt>
                <c:pt idx="142">
                  <c:v>41427.479166666664</c:v>
                </c:pt>
                <c:pt idx="143">
                  <c:v>41427.489583333336</c:v>
                </c:pt>
                <c:pt idx="144">
                  <c:v>41427.5</c:v>
                </c:pt>
                <c:pt idx="145">
                  <c:v>41427.510416666664</c:v>
                </c:pt>
                <c:pt idx="146">
                  <c:v>41427.520833333336</c:v>
                </c:pt>
                <c:pt idx="147">
                  <c:v>41427.53125</c:v>
                </c:pt>
                <c:pt idx="148">
                  <c:v>41427.541666666664</c:v>
                </c:pt>
                <c:pt idx="149">
                  <c:v>41427.552083333336</c:v>
                </c:pt>
                <c:pt idx="150">
                  <c:v>41427.5625</c:v>
                </c:pt>
                <c:pt idx="151">
                  <c:v>41427.572916666664</c:v>
                </c:pt>
                <c:pt idx="152">
                  <c:v>41427.583333333336</c:v>
                </c:pt>
                <c:pt idx="153">
                  <c:v>41427.59375</c:v>
                </c:pt>
                <c:pt idx="154">
                  <c:v>41427.604166666664</c:v>
                </c:pt>
                <c:pt idx="155">
                  <c:v>41427.614583333336</c:v>
                </c:pt>
                <c:pt idx="156">
                  <c:v>41427.625</c:v>
                </c:pt>
                <c:pt idx="157">
                  <c:v>41427.635416666664</c:v>
                </c:pt>
                <c:pt idx="158">
                  <c:v>41427.645833333336</c:v>
                </c:pt>
                <c:pt idx="159">
                  <c:v>41427.65625</c:v>
                </c:pt>
                <c:pt idx="160">
                  <c:v>41427.666666666664</c:v>
                </c:pt>
                <c:pt idx="161">
                  <c:v>41427.677083333336</c:v>
                </c:pt>
                <c:pt idx="162">
                  <c:v>41427.6875</c:v>
                </c:pt>
                <c:pt idx="163">
                  <c:v>41427.697916666664</c:v>
                </c:pt>
                <c:pt idx="164">
                  <c:v>41427.708333333336</c:v>
                </c:pt>
                <c:pt idx="165">
                  <c:v>41427.71875</c:v>
                </c:pt>
                <c:pt idx="166">
                  <c:v>41427.729166666664</c:v>
                </c:pt>
                <c:pt idx="167">
                  <c:v>41427.739583333336</c:v>
                </c:pt>
                <c:pt idx="168">
                  <c:v>41427.75</c:v>
                </c:pt>
                <c:pt idx="169">
                  <c:v>41427.760416666664</c:v>
                </c:pt>
                <c:pt idx="170">
                  <c:v>41427.770833333336</c:v>
                </c:pt>
                <c:pt idx="171">
                  <c:v>41427.78125</c:v>
                </c:pt>
                <c:pt idx="172">
                  <c:v>41427.791666666664</c:v>
                </c:pt>
                <c:pt idx="173">
                  <c:v>41427.802083333336</c:v>
                </c:pt>
                <c:pt idx="174">
                  <c:v>41427.8125</c:v>
                </c:pt>
                <c:pt idx="175">
                  <c:v>41427.822916666664</c:v>
                </c:pt>
                <c:pt idx="176">
                  <c:v>41427.833333333336</c:v>
                </c:pt>
                <c:pt idx="177">
                  <c:v>41427.84375</c:v>
                </c:pt>
                <c:pt idx="178">
                  <c:v>41427.854166666664</c:v>
                </c:pt>
                <c:pt idx="179">
                  <c:v>41427.864583333336</c:v>
                </c:pt>
                <c:pt idx="180">
                  <c:v>41427.875</c:v>
                </c:pt>
                <c:pt idx="181">
                  <c:v>41427.885416666664</c:v>
                </c:pt>
                <c:pt idx="182">
                  <c:v>41427.895833333336</c:v>
                </c:pt>
                <c:pt idx="183">
                  <c:v>41427.90625</c:v>
                </c:pt>
                <c:pt idx="184">
                  <c:v>41427.916666666664</c:v>
                </c:pt>
                <c:pt idx="185">
                  <c:v>41427.927083333336</c:v>
                </c:pt>
                <c:pt idx="186">
                  <c:v>41427.9375</c:v>
                </c:pt>
                <c:pt idx="187">
                  <c:v>41427.947916666664</c:v>
                </c:pt>
                <c:pt idx="188">
                  <c:v>41427.958333333336</c:v>
                </c:pt>
                <c:pt idx="189">
                  <c:v>41427.96875</c:v>
                </c:pt>
                <c:pt idx="190">
                  <c:v>41427.979166666664</c:v>
                </c:pt>
                <c:pt idx="191">
                  <c:v>41427.989583333336</c:v>
                </c:pt>
                <c:pt idx="192">
                  <c:v>41428</c:v>
                </c:pt>
                <c:pt idx="193">
                  <c:v>41428.010416666664</c:v>
                </c:pt>
                <c:pt idx="194">
                  <c:v>41428.020833333336</c:v>
                </c:pt>
                <c:pt idx="195">
                  <c:v>41428.03125</c:v>
                </c:pt>
                <c:pt idx="196">
                  <c:v>41428.041666666664</c:v>
                </c:pt>
                <c:pt idx="197">
                  <c:v>41428.052083333336</c:v>
                </c:pt>
                <c:pt idx="198">
                  <c:v>41428.0625</c:v>
                </c:pt>
                <c:pt idx="199">
                  <c:v>41428.072916666664</c:v>
                </c:pt>
                <c:pt idx="200">
                  <c:v>41428.083333333336</c:v>
                </c:pt>
                <c:pt idx="201">
                  <c:v>41428.09375</c:v>
                </c:pt>
                <c:pt idx="202">
                  <c:v>41428.104166666664</c:v>
                </c:pt>
                <c:pt idx="203">
                  <c:v>41428.114583333336</c:v>
                </c:pt>
                <c:pt idx="204">
                  <c:v>41428.125</c:v>
                </c:pt>
                <c:pt idx="205">
                  <c:v>41428.135416666664</c:v>
                </c:pt>
                <c:pt idx="206">
                  <c:v>41428.145833333336</c:v>
                </c:pt>
                <c:pt idx="207">
                  <c:v>41428.15625</c:v>
                </c:pt>
                <c:pt idx="208">
                  <c:v>41428.166666666664</c:v>
                </c:pt>
                <c:pt idx="209">
                  <c:v>41428.177083333336</c:v>
                </c:pt>
                <c:pt idx="210">
                  <c:v>41428.1875</c:v>
                </c:pt>
                <c:pt idx="211">
                  <c:v>41428.197916666664</c:v>
                </c:pt>
                <c:pt idx="212">
                  <c:v>41428.208333333336</c:v>
                </c:pt>
                <c:pt idx="213">
                  <c:v>41428.21875</c:v>
                </c:pt>
                <c:pt idx="214">
                  <c:v>41428.229166666664</c:v>
                </c:pt>
                <c:pt idx="215">
                  <c:v>41428.239583333336</c:v>
                </c:pt>
                <c:pt idx="216">
                  <c:v>41428.25</c:v>
                </c:pt>
                <c:pt idx="217">
                  <c:v>41428.260416666664</c:v>
                </c:pt>
                <c:pt idx="218">
                  <c:v>41428.270833333336</c:v>
                </c:pt>
                <c:pt idx="219">
                  <c:v>41428.28125</c:v>
                </c:pt>
                <c:pt idx="220">
                  <c:v>41428.291666666664</c:v>
                </c:pt>
                <c:pt idx="221">
                  <c:v>41428.302083333336</c:v>
                </c:pt>
                <c:pt idx="222">
                  <c:v>41428.3125</c:v>
                </c:pt>
                <c:pt idx="223">
                  <c:v>41428.322916666664</c:v>
                </c:pt>
                <c:pt idx="224">
                  <c:v>41428.333333333336</c:v>
                </c:pt>
                <c:pt idx="225">
                  <c:v>41428.34375</c:v>
                </c:pt>
                <c:pt idx="226">
                  <c:v>41428.354166666664</c:v>
                </c:pt>
                <c:pt idx="227">
                  <c:v>41428.364583333336</c:v>
                </c:pt>
                <c:pt idx="228">
                  <c:v>41428.375</c:v>
                </c:pt>
                <c:pt idx="229">
                  <c:v>41428.385416666664</c:v>
                </c:pt>
                <c:pt idx="230">
                  <c:v>41428.395833333336</c:v>
                </c:pt>
                <c:pt idx="231">
                  <c:v>41428.40625</c:v>
                </c:pt>
                <c:pt idx="232">
                  <c:v>41428.416666666664</c:v>
                </c:pt>
                <c:pt idx="233">
                  <c:v>41428.427083333336</c:v>
                </c:pt>
                <c:pt idx="234">
                  <c:v>41428.4375</c:v>
                </c:pt>
                <c:pt idx="235">
                  <c:v>41428.447916666664</c:v>
                </c:pt>
                <c:pt idx="236">
                  <c:v>41428.458333333336</c:v>
                </c:pt>
                <c:pt idx="237">
                  <c:v>41428.46875</c:v>
                </c:pt>
                <c:pt idx="238">
                  <c:v>41428.479166666664</c:v>
                </c:pt>
                <c:pt idx="239">
                  <c:v>41428.489583333336</c:v>
                </c:pt>
                <c:pt idx="240">
                  <c:v>41428.5</c:v>
                </c:pt>
                <c:pt idx="241">
                  <c:v>41428.510416666664</c:v>
                </c:pt>
                <c:pt idx="242">
                  <c:v>41428.520833333336</c:v>
                </c:pt>
                <c:pt idx="243">
                  <c:v>41428.53125</c:v>
                </c:pt>
                <c:pt idx="244">
                  <c:v>41428.541666666664</c:v>
                </c:pt>
                <c:pt idx="245">
                  <c:v>41428.552083333336</c:v>
                </c:pt>
                <c:pt idx="246">
                  <c:v>41428.5625</c:v>
                </c:pt>
                <c:pt idx="247">
                  <c:v>41428.572916666664</c:v>
                </c:pt>
                <c:pt idx="248">
                  <c:v>41428.583333333336</c:v>
                </c:pt>
                <c:pt idx="249">
                  <c:v>41428.59375</c:v>
                </c:pt>
                <c:pt idx="250">
                  <c:v>41428.604166666664</c:v>
                </c:pt>
                <c:pt idx="251">
                  <c:v>41428.614583333336</c:v>
                </c:pt>
                <c:pt idx="252">
                  <c:v>41428.625</c:v>
                </c:pt>
                <c:pt idx="253">
                  <c:v>41428.635416666664</c:v>
                </c:pt>
                <c:pt idx="254">
                  <c:v>41428.645833333336</c:v>
                </c:pt>
                <c:pt idx="255">
                  <c:v>41428.65625</c:v>
                </c:pt>
                <c:pt idx="256">
                  <c:v>41428.666666666664</c:v>
                </c:pt>
                <c:pt idx="257">
                  <c:v>41428.677083333336</c:v>
                </c:pt>
                <c:pt idx="258">
                  <c:v>41428.6875</c:v>
                </c:pt>
                <c:pt idx="259">
                  <c:v>41428.697916666664</c:v>
                </c:pt>
                <c:pt idx="260">
                  <c:v>41428.708333333336</c:v>
                </c:pt>
                <c:pt idx="261">
                  <c:v>41428.71875</c:v>
                </c:pt>
                <c:pt idx="262">
                  <c:v>41428.729166666664</c:v>
                </c:pt>
                <c:pt idx="263">
                  <c:v>41428.739583333336</c:v>
                </c:pt>
                <c:pt idx="264">
                  <c:v>41428.75</c:v>
                </c:pt>
                <c:pt idx="265">
                  <c:v>41428.760416666664</c:v>
                </c:pt>
                <c:pt idx="266">
                  <c:v>41428.770833333336</c:v>
                </c:pt>
                <c:pt idx="267">
                  <c:v>41428.78125</c:v>
                </c:pt>
                <c:pt idx="268">
                  <c:v>41428.791666666664</c:v>
                </c:pt>
                <c:pt idx="269">
                  <c:v>41428.802083333336</c:v>
                </c:pt>
                <c:pt idx="270">
                  <c:v>41428.8125</c:v>
                </c:pt>
                <c:pt idx="271">
                  <c:v>41428.822916666664</c:v>
                </c:pt>
                <c:pt idx="272">
                  <c:v>41428.833333333336</c:v>
                </c:pt>
                <c:pt idx="273">
                  <c:v>41428.84375</c:v>
                </c:pt>
                <c:pt idx="274">
                  <c:v>41428.854166666664</c:v>
                </c:pt>
                <c:pt idx="275">
                  <c:v>41428.864583333336</c:v>
                </c:pt>
                <c:pt idx="276">
                  <c:v>41428.875</c:v>
                </c:pt>
                <c:pt idx="277">
                  <c:v>41428.885416666664</c:v>
                </c:pt>
                <c:pt idx="278">
                  <c:v>41428.895833333336</c:v>
                </c:pt>
                <c:pt idx="279">
                  <c:v>41428.90625</c:v>
                </c:pt>
                <c:pt idx="280">
                  <c:v>41428.916666666664</c:v>
                </c:pt>
                <c:pt idx="281">
                  <c:v>41428.927083333336</c:v>
                </c:pt>
                <c:pt idx="282">
                  <c:v>41428.9375</c:v>
                </c:pt>
                <c:pt idx="283">
                  <c:v>41428.947916666664</c:v>
                </c:pt>
                <c:pt idx="284">
                  <c:v>41428.958333333336</c:v>
                </c:pt>
                <c:pt idx="285">
                  <c:v>41428.96875</c:v>
                </c:pt>
                <c:pt idx="286">
                  <c:v>41428.979166666664</c:v>
                </c:pt>
                <c:pt idx="287">
                  <c:v>41428.989583333336</c:v>
                </c:pt>
                <c:pt idx="288">
                  <c:v>41429</c:v>
                </c:pt>
                <c:pt idx="289">
                  <c:v>41429.010416666664</c:v>
                </c:pt>
                <c:pt idx="290">
                  <c:v>41429.020833333336</c:v>
                </c:pt>
                <c:pt idx="291">
                  <c:v>41429.03125</c:v>
                </c:pt>
                <c:pt idx="292">
                  <c:v>41429.041666666664</c:v>
                </c:pt>
                <c:pt idx="293">
                  <c:v>41429.052083333336</c:v>
                </c:pt>
                <c:pt idx="294">
                  <c:v>41429.0625</c:v>
                </c:pt>
                <c:pt idx="295">
                  <c:v>41429.072916666664</c:v>
                </c:pt>
                <c:pt idx="296">
                  <c:v>41429.083333333336</c:v>
                </c:pt>
                <c:pt idx="297">
                  <c:v>41429.09375</c:v>
                </c:pt>
                <c:pt idx="298">
                  <c:v>41429.104166666664</c:v>
                </c:pt>
                <c:pt idx="299">
                  <c:v>41429.114583333336</c:v>
                </c:pt>
                <c:pt idx="300">
                  <c:v>41429.125</c:v>
                </c:pt>
                <c:pt idx="301">
                  <c:v>41429.135416666664</c:v>
                </c:pt>
                <c:pt idx="302">
                  <c:v>41429.145833333336</c:v>
                </c:pt>
                <c:pt idx="303">
                  <c:v>41429.15625</c:v>
                </c:pt>
                <c:pt idx="304">
                  <c:v>41429.166666666664</c:v>
                </c:pt>
                <c:pt idx="305">
                  <c:v>41429.177083333336</c:v>
                </c:pt>
                <c:pt idx="306">
                  <c:v>41429.1875</c:v>
                </c:pt>
                <c:pt idx="307">
                  <c:v>41429.197916666664</c:v>
                </c:pt>
                <c:pt idx="308">
                  <c:v>41429.208333333336</c:v>
                </c:pt>
                <c:pt idx="309">
                  <c:v>41429.21875</c:v>
                </c:pt>
                <c:pt idx="310">
                  <c:v>41429.229166666664</c:v>
                </c:pt>
                <c:pt idx="311">
                  <c:v>41429.239583333336</c:v>
                </c:pt>
                <c:pt idx="312">
                  <c:v>41429.25</c:v>
                </c:pt>
                <c:pt idx="313">
                  <c:v>41429.260416666664</c:v>
                </c:pt>
                <c:pt idx="314">
                  <c:v>41429.270833333336</c:v>
                </c:pt>
                <c:pt idx="315">
                  <c:v>41429.28125</c:v>
                </c:pt>
                <c:pt idx="316">
                  <c:v>41429.291666666664</c:v>
                </c:pt>
                <c:pt idx="317">
                  <c:v>41429.302083333336</c:v>
                </c:pt>
                <c:pt idx="318">
                  <c:v>41429.3125</c:v>
                </c:pt>
                <c:pt idx="319">
                  <c:v>41429.322916666664</c:v>
                </c:pt>
                <c:pt idx="320">
                  <c:v>41429.333333333336</c:v>
                </c:pt>
                <c:pt idx="321">
                  <c:v>41429.34375</c:v>
                </c:pt>
                <c:pt idx="322">
                  <c:v>41429.354166666664</c:v>
                </c:pt>
                <c:pt idx="323">
                  <c:v>41429.364583333336</c:v>
                </c:pt>
                <c:pt idx="324">
                  <c:v>41429.375</c:v>
                </c:pt>
                <c:pt idx="325">
                  <c:v>41429.385416666664</c:v>
                </c:pt>
                <c:pt idx="326">
                  <c:v>41429.395833333336</c:v>
                </c:pt>
                <c:pt idx="327">
                  <c:v>41429.40625</c:v>
                </c:pt>
                <c:pt idx="328">
                  <c:v>41429.416666666664</c:v>
                </c:pt>
                <c:pt idx="329">
                  <c:v>41429.427083333336</c:v>
                </c:pt>
                <c:pt idx="330">
                  <c:v>41429.4375</c:v>
                </c:pt>
                <c:pt idx="331">
                  <c:v>41429.447916666664</c:v>
                </c:pt>
                <c:pt idx="332">
                  <c:v>41429.458333333336</c:v>
                </c:pt>
                <c:pt idx="333">
                  <c:v>41429.46875</c:v>
                </c:pt>
                <c:pt idx="334">
                  <c:v>41429.479166666664</c:v>
                </c:pt>
                <c:pt idx="335">
                  <c:v>41429.489583333336</c:v>
                </c:pt>
                <c:pt idx="336">
                  <c:v>41429.5</c:v>
                </c:pt>
                <c:pt idx="337">
                  <c:v>41429.510416666664</c:v>
                </c:pt>
                <c:pt idx="338">
                  <c:v>41429.520833333336</c:v>
                </c:pt>
                <c:pt idx="339">
                  <c:v>41429.53125</c:v>
                </c:pt>
                <c:pt idx="340">
                  <c:v>41429.541666666664</c:v>
                </c:pt>
                <c:pt idx="341">
                  <c:v>41429.552083333336</c:v>
                </c:pt>
                <c:pt idx="342">
                  <c:v>41429.5625</c:v>
                </c:pt>
                <c:pt idx="343">
                  <c:v>41429.572916666664</c:v>
                </c:pt>
                <c:pt idx="344">
                  <c:v>41429.583333333336</c:v>
                </c:pt>
                <c:pt idx="345">
                  <c:v>41429.59375</c:v>
                </c:pt>
                <c:pt idx="346">
                  <c:v>41429.604166666664</c:v>
                </c:pt>
                <c:pt idx="347">
                  <c:v>41429.614583333336</c:v>
                </c:pt>
                <c:pt idx="348">
                  <c:v>41429.625</c:v>
                </c:pt>
                <c:pt idx="349">
                  <c:v>41429.635416666664</c:v>
                </c:pt>
                <c:pt idx="350">
                  <c:v>41429.645833333336</c:v>
                </c:pt>
                <c:pt idx="351">
                  <c:v>41429.65625</c:v>
                </c:pt>
                <c:pt idx="352">
                  <c:v>41429.666666666664</c:v>
                </c:pt>
                <c:pt idx="353">
                  <c:v>41429.677083333336</c:v>
                </c:pt>
                <c:pt idx="354">
                  <c:v>41429.6875</c:v>
                </c:pt>
                <c:pt idx="355">
                  <c:v>41429.697916666664</c:v>
                </c:pt>
                <c:pt idx="356">
                  <c:v>41429.708333333336</c:v>
                </c:pt>
                <c:pt idx="357">
                  <c:v>41429.71875</c:v>
                </c:pt>
                <c:pt idx="358">
                  <c:v>41429.729166666664</c:v>
                </c:pt>
                <c:pt idx="359">
                  <c:v>41429.739583333336</c:v>
                </c:pt>
                <c:pt idx="360">
                  <c:v>41429.75</c:v>
                </c:pt>
                <c:pt idx="361">
                  <c:v>41429.760416666664</c:v>
                </c:pt>
                <c:pt idx="362">
                  <c:v>41429.770833333336</c:v>
                </c:pt>
                <c:pt idx="363">
                  <c:v>41429.78125</c:v>
                </c:pt>
                <c:pt idx="364">
                  <c:v>41429.791666666664</c:v>
                </c:pt>
                <c:pt idx="365">
                  <c:v>41429.802083333336</c:v>
                </c:pt>
                <c:pt idx="366">
                  <c:v>41429.8125</c:v>
                </c:pt>
                <c:pt idx="367">
                  <c:v>41429.822916666664</c:v>
                </c:pt>
                <c:pt idx="368">
                  <c:v>41429.833333333336</c:v>
                </c:pt>
                <c:pt idx="369">
                  <c:v>41429.84375</c:v>
                </c:pt>
                <c:pt idx="370">
                  <c:v>41429.854166666664</c:v>
                </c:pt>
                <c:pt idx="371">
                  <c:v>41429.864583333336</c:v>
                </c:pt>
                <c:pt idx="372">
                  <c:v>41429.875</c:v>
                </c:pt>
                <c:pt idx="373">
                  <c:v>41429.885416666664</c:v>
                </c:pt>
                <c:pt idx="374">
                  <c:v>41429.895833333336</c:v>
                </c:pt>
                <c:pt idx="375">
                  <c:v>41429.90625</c:v>
                </c:pt>
                <c:pt idx="376">
                  <c:v>41429.916666666664</c:v>
                </c:pt>
                <c:pt idx="377">
                  <c:v>41429.927083333336</c:v>
                </c:pt>
                <c:pt idx="378">
                  <c:v>41429.9375</c:v>
                </c:pt>
                <c:pt idx="379">
                  <c:v>41429.947916666664</c:v>
                </c:pt>
                <c:pt idx="380">
                  <c:v>41429.958333333336</c:v>
                </c:pt>
                <c:pt idx="381">
                  <c:v>41429.96875</c:v>
                </c:pt>
                <c:pt idx="382">
                  <c:v>41429.979166666664</c:v>
                </c:pt>
                <c:pt idx="383">
                  <c:v>41429.989583333336</c:v>
                </c:pt>
                <c:pt idx="384">
                  <c:v>41430</c:v>
                </c:pt>
                <c:pt idx="385">
                  <c:v>41430.010416666664</c:v>
                </c:pt>
                <c:pt idx="386">
                  <c:v>41430.020833333336</c:v>
                </c:pt>
                <c:pt idx="387">
                  <c:v>41430.03125</c:v>
                </c:pt>
                <c:pt idx="388">
                  <c:v>41430.041666666664</c:v>
                </c:pt>
                <c:pt idx="389">
                  <c:v>41430.052083333336</c:v>
                </c:pt>
                <c:pt idx="390">
                  <c:v>41430.0625</c:v>
                </c:pt>
                <c:pt idx="391">
                  <c:v>41430.072916666664</c:v>
                </c:pt>
                <c:pt idx="392">
                  <c:v>41430.083333333336</c:v>
                </c:pt>
                <c:pt idx="393">
                  <c:v>41430.09375</c:v>
                </c:pt>
                <c:pt idx="394">
                  <c:v>41430.104166666664</c:v>
                </c:pt>
                <c:pt idx="395">
                  <c:v>41430.114583333336</c:v>
                </c:pt>
                <c:pt idx="396">
                  <c:v>41430.125</c:v>
                </c:pt>
                <c:pt idx="397">
                  <c:v>41430.135416666664</c:v>
                </c:pt>
                <c:pt idx="398">
                  <c:v>41430.145833333336</c:v>
                </c:pt>
                <c:pt idx="399">
                  <c:v>41430.15625</c:v>
                </c:pt>
                <c:pt idx="400">
                  <c:v>41430.166666666664</c:v>
                </c:pt>
                <c:pt idx="401">
                  <c:v>41430.177083333336</c:v>
                </c:pt>
                <c:pt idx="402">
                  <c:v>41430.1875</c:v>
                </c:pt>
                <c:pt idx="403">
                  <c:v>41430.197916666664</c:v>
                </c:pt>
                <c:pt idx="404">
                  <c:v>41430.208333333336</c:v>
                </c:pt>
                <c:pt idx="405">
                  <c:v>41430.21875</c:v>
                </c:pt>
                <c:pt idx="406">
                  <c:v>41430.229166666664</c:v>
                </c:pt>
                <c:pt idx="407">
                  <c:v>41430.239583333336</c:v>
                </c:pt>
                <c:pt idx="408">
                  <c:v>41430.25</c:v>
                </c:pt>
                <c:pt idx="409">
                  <c:v>41430.260416666664</c:v>
                </c:pt>
                <c:pt idx="410">
                  <c:v>41430.270833333336</c:v>
                </c:pt>
                <c:pt idx="411">
                  <c:v>41430.28125</c:v>
                </c:pt>
                <c:pt idx="412">
                  <c:v>41430.291666666664</c:v>
                </c:pt>
                <c:pt idx="413">
                  <c:v>41430.302083333336</c:v>
                </c:pt>
                <c:pt idx="414">
                  <c:v>41430.3125</c:v>
                </c:pt>
                <c:pt idx="415">
                  <c:v>41430.322916666664</c:v>
                </c:pt>
                <c:pt idx="416">
                  <c:v>41430.333333333336</c:v>
                </c:pt>
                <c:pt idx="417">
                  <c:v>41430.34375</c:v>
                </c:pt>
                <c:pt idx="418">
                  <c:v>41430.354166666664</c:v>
                </c:pt>
                <c:pt idx="419">
                  <c:v>41430.364583333336</c:v>
                </c:pt>
                <c:pt idx="420">
                  <c:v>41430.375</c:v>
                </c:pt>
                <c:pt idx="421">
                  <c:v>41430.385416666664</c:v>
                </c:pt>
                <c:pt idx="422">
                  <c:v>41430.395833333336</c:v>
                </c:pt>
                <c:pt idx="423">
                  <c:v>41430.40625</c:v>
                </c:pt>
                <c:pt idx="424">
                  <c:v>41430.416666666664</c:v>
                </c:pt>
                <c:pt idx="425">
                  <c:v>41430.427083333336</c:v>
                </c:pt>
                <c:pt idx="426">
                  <c:v>41430.4375</c:v>
                </c:pt>
                <c:pt idx="427">
                  <c:v>41430.447916666664</c:v>
                </c:pt>
                <c:pt idx="428">
                  <c:v>41430.458333333336</c:v>
                </c:pt>
                <c:pt idx="429">
                  <c:v>41430.46875</c:v>
                </c:pt>
                <c:pt idx="430">
                  <c:v>41430.479166666664</c:v>
                </c:pt>
                <c:pt idx="431">
                  <c:v>41430.489583333336</c:v>
                </c:pt>
                <c:pt idx="432">
                  <c:v>41430.5</c:v>
                </c:pt>
                <c:pt idx="433">
                  <c:v>41430.510416666664</c:v>
                </c:pt>
                <c:pt idx="434">
                  <c:v>41430.520833333336</c:v>
                </c:pt>
                <c:pt idx="435">
                  <c:v>41430.53125</c:v>
                </c:pt>
                <c:pt idx="436">
                  <c:v>41430.541666666664</c:v>
                </c:pt>
                <c:pt idx="437">
                  <c:v>41430.552083333336</c:v>
                </c:pt>
                <c:pt idx="438">
                  <c:v>41430.5625</c:v>
                </c:pt>
                <c:pt idx="439">
                  <c:v>41430.572916666664</c:v>
                </c:pt>
                <c:pt idx="440">
                  <c:v>41430.583333333336</c:v>
                </c:pt>
                <c:pt idx="441">
                  <c:v>41430.59375</c:v>
                </c:pt>
                <c:pt idx="442">
                  <c:v>41430.604166666664</c:v>
                </c:pt>
                <c:pt idx="443">
                  <c:v>41430.614583333336</c:v>
                </c:pt>
                <c:pt idx="444">
                  <c:v>41430.625</c:v>
                </c:pt>
                <c:pt idx="445">
                  <c:v>41430.635416666664</c:v>
                </c:pt>
                <c:pt idx="446">
                  <c:v>41430.645833333336</c:v>
                </c:pt>
                <c:pt idx="447">
                  <c:v>41430.65625</c:v>
                </c:pt>
                <c:pt idx="448">
                  <c:v>41430.666666666664</c:v>
                </c:pt>
                <c:pt idx="449">
                  <c:v>41430.677083333336</c:v>
                </c:pt>
                <c:pt idx="450">
                  <c:v>41430.6875</c:v>
                </c:pt>
                <c:pt idx="451">
                  <c:v>41430.697916666664</c:v>
                </c:pt>
                <c:pt idx="452">
                  <c:v>41430.708333333336</c:v>
                </c:pt>
                <c:pt idx="453">
                  <c:v>41430.71875</c:v>
                </c:pt>
                <c:pt idx="454">
                  <c:v>41430.729166666664</c:v>
                </c:pt>
                <c:pt idx="455">
                  <c:v>41430.739583333336</c:v>
                </c:pt>
                <c:pt idx="456">
                  <c:v>41430.75</c:v>
                </c:pt>
                <c:pt idx="457">
                  <c:v>41430.760416666664</c:v>
                </c:pt>
                <c:pt idx="458">
                  <c:v>41430.770833333336</c:v>
                </c:pt>
                <c:pt idx="459">
                  <c:v>41430.78125</c:v>
                </c:pt>
                <c:pt idx="460">
                  <c:v>41430.791666666664</c:v>
                </c:pt>
                <c:pt idx="461">
                  <c:v>41430.802083333336</c:v>
                </c:pt>
                <c:pt idx="462">
                  <c:v>41430.8125</c:v>
                </c:pt>
                <c:pt idx="463">
                  <c:v>41430.822916666664</c:v>
                </c:pt>
                <c:pt idx="464">
                  <c:v>41430.833333333336</c:v>
                </c:pt>
                <c:pt idx="465">
                  <c:v>41430.84375</c:v>
                </c:pt>
                <c:pt idx="466">
                  <c:v>41430.854166666664</c:v>
                </c:pt>
                <c:pt idx="467">
                  <c:v>41430.864583333336</c:v>
                </c:pt>
                <c:pt idx="468">
                  <c:v>41430.875</c:v>
                </c:pt>
                <c:pt idx="469">
                  <c:v>41430.885416666664</c:v>
                </c:pt>
                <c:pt idx="470">
                  <c:v>41430.895833333336</c:v>
                </c:pt>
                <c:pt idx="471">
                  <c:v>41430.90625</c:v>
                </c:pt>
                <c:pt idx="472">
                  <c:v>41430.916666666664</c:v>
                </c:pt>
                <c:pt idx="473">
                  <c:v>41430.927083333336</c:v>
                </c:pt>
                <c:pt idx="474">
                  <c:v>41430.9375</c:v>
                </c:pt>
                <c:pt idx="475">
                  <c:v>41430.947916666664</c:v>
                </c:pt>
                <c:pt idx="476">
                  <c:v>41430.958333333336</c:v>
                </c:pt>
                <c:pt idx="477">
                  <c:v>41430.96875</c:v>
                </c:pt>
                <c:pt idx="478">
                  <c:v>41430.979166666664</c:v>
                </c:pt>
                <c:pt idx="479">
                  <c:v>41430.989583333336</c:v>
                </c:pt>
                <c:pt idx="480">
                  <c:v>41431</c:v>
                </c:pt>
                <c:pt idx="481">
                  <c:v>41431.010416666664</c:v>
                </c:pt>
                <c:pt idx="482">
                  <c:v>41431.020833333336</c:v>
                </c:pt>
                <c:pt idx="483">
                  <c:v>41431.03125</c:v>
                </c:pt>
                <c:pt idx="484">
                  <c:v>41431.041666666664</c:v>
                </c:pt>
                <c:pt idx="485">
                  <c:v>41431.052083333336</c:v>
                </c:pt>
                <c:pt idx="486">
                  <c:v>41431.0625</c:v>
                </c:pt>
                <c:pt idx="487">
                  <c:v>41431.072916666664</c:v>
                </c:pt>
                <c:pt idx="488">
                  <c:v>41431.083333333336</c:v>
                </c:pt>
                <c:pt idx="489">
                  <c:v>41431.09375</c:v>
                </c:pt>
                <c:pt idx="490">
                  <c:v>41431.104166666664</c:v>
                </c:pt>
                <c:pt idx="491">
                  <c:v>41431.114583333336</c:v>
                </c:pt>
                <c:pt idx="492">
                  <c:v>41431.125</c:v>
                </c:pt>
                <c:pt idx="493">
                  <c:v>41431.135416666664</c:v>
                </c:pt>
                <c:pt idx="494">
                  <c:v>41431.145833333336</c:v>
                </c:pt>
                <c:pt idx="495">
                  <c:v>41431.15625</c:v>
                </c:pt>
                <c:pt idx="496">
                  <c:v>41431.166666666664</c:v>
                </c:pt>
                <c:pt idx="497">
                  <c:v>41431.177083333336</c:v>
                </c:pt>
                <c:pt idx="498">
                  <c:v>41431.1875</c:v>
                </c:pt>
                <c:pt idx="499">
                  <c:v>41431.197916666664</c:v>
                </c:pt>
                <c:pt idx="500">
                  <c:v>41431.208333333336</c:v>
                </c:pt>
                <c:pt idx="501">
                  <c:v>41431.21875</c:v>
                </c:pt>
                <c:pt idx="502">
                  <c:v>41431.229166666664</c:v>
                </c:pt>
                <c:pt idx="503">
                  <c:v>41431.239583333336</c:v>
                </c:pt>
                <c:pt idx="504">
                  <c:v>41431.25</c:v>
                </c:pt>
                <c:pt idx="505">
                  <c:v>41431.260416666664</c:v>
                </c:pt>
                <c:pt idx="506">
                  <c:v>41431.270833333336</c:v>
                </c:pt>
                <c:pt idx="507">
                  <c:v>41431.28125</c:v>
                </c:pt>
                <c:pt idx="508">
                  <c:v>41431.291666666664</c:v>
                </c:pt>
                <c:pt idx="509">
                  <c:v>41431.302083333336</c:v>
                </c:pt>
                <c:pt idx="510">
                  <c:v>41431.3125</c:v>
                </c:pt>
                <c:pt idx="511">
                  <c:v>41431.322916666664</c:v>
                </c:pt>
                <c:pt idx="512">
                  <c:v>41431.333333333336</c:v>
                </c:pt>
                <c:pt idx="513">
                  <c:v>41431.34375</c:v>
                </c:pt>
                <c:pt idx="514">
                  <c:v>41431.354166666664</c:v>
                </c:pt>
                <c:pt idx="515">
                  <c:v>41431.364583333336</c:v>
                </c:pt>
                <c:pt idx="516">
                  <c:v>41431.375</c:v>
                </c:pt>
                <c:pt idx="517">
                  <c:v>41431.385416666664</c:v>
                </c:pt>
                <c:pt idx="518">
                  <c:v>41431.395833333336</c:v>
                </c:pt>
                <c:pt idx="519">
                  <c:v>41431.40625</c:v>
                </c:pt>
                <c:pt idx="520">
                  <c:v>41431.416666666664</c:v>
                </c:pt>
                <c:pt idx="521">
                  <c:v>41431.427083333336</c:v>
                </c:pt>
                <c:pt idx="522">
                  <c:v>41431.4375</c:v>
                </c:pt>
                <c:pt idx="523">
                  <c:v>41431.447916666664</c:v>
                </c:pt>
                <c:pt idx="524">
                  <c:v>41431.458333333336</c:v>
                </c:pt>
                <c:pt idx="525">
                  <c:v>41431.46875</c:v>
                </c:pt>
                <c:pt idx="526">
                  <c:v>41431.479166666664</c:v>
                </c:pt>
                <c:pt idx="527">
                  <c:v>41431.489583333336</c:v>
                </c:pt>
                <c:pt idx="528">
                  <c:v>41431.5</c:v>
                </c:pt>
                <c:pt idx="529">
                  <c:v>41431.510416666664</c:v>
                </c:pt>
                <c:pt idx="530">
                  <c:v>41431.520833333336</c:v>
                </c:pt>
                <c:pt idx="531">
                  <c:v>41431.53125</c:v>
                </c:pt>
                <c:pt idx="532">
                  <c:v>41431.541666666664</c:v>
                </c:pt>
                <c:pt idx="533">
                  <c:v>41431.552083333336</c:v>
                </c:pt>
                <c:pt idx="534">
                  <c:v>41431.5625</c:v>
                </c:pt>
                <c:pt idx="535">
                  <c:v>41431.572916666664</c:v>
                </c:pt>
                <c:pt idx="536">
                  <c:v>41431.583333333336</c:v>
                </c:pt>
                <c:pt idx="537">
                  <c:v>41431.59375</c:v>
                </c:pt>
                <c:pt idx="538">
                  <c:v>41431.604166666664</c:v>
                </c:pt>
                <c:pt idx="539">
                  <c:v>41431.614583333336</c:v>
                </c:pt>
                <c:pt idx="540">
                  <c:v>41431.625</c:v>
                </c:pt>
                <c:pt idx="541">
                  <c:v>41431.635416666664</c:v>
                </c:pt>
                <c:pt idx="542">
                  <c:v>41431.645833333336</c:v>
                </c:pt>
                <c:pt idx="543">
                  <c:v>41431.65625</c:v>
                </c:pt>
                <c:pt idx="544">
                  <c:v>41431.666666666664</c:v>
                </c:pt>
                <c:pt idx="545">
                  <c:v>41431.677083333336</c:v>
                </c:pt>
                <c:pt idx="546">
                  <c:v>41431.6875</c:v>
                </c:pt>
                <c:pt idx="547">
                  <c:v>41431.697916666664</c:v>
                </c:pt>
                <c:pt idx="548">
                  <c:v>41431.708333333336</c:v>
                </c:pt>
                <c:pt idx="549">
                  <c:v>41431.71875</c:v>
                </c:pt>
                <c:pt idx="550">
                  <c:v>41431.729166666664</c:v>
                </c:pt>
                <c:pt idx="551">
                  <c:v>41431.739583333336</c:v>
                </c:pt>
                <c:pt idx="552">
                  <c:v>41431.75</c:v>
                </c:pt>
                <c:pt idx="553">
                  <c:v>41431.760416666664</c:v>
                </c:pt>
                <c:pt idx="554">
                  <c:v>41431.770833333336</c:v>
                </c:pt>
                <c:pt idx="555">
                  <c:v>41431.78125</c:v>
                </c:pt>
                <c:pt idx="556">
                  <c:v>41431.791666666664</c:v>
                </c:pt>
                <c:pt idx="557">
                  <c:v>41431.802083333336</c:v>
                </c:pt>
                <c:pt idx="558">
                  <c:v>41431.8125</c:v>
                </c:pt>
                <c:pt idx="559">
                  <c:v>41431.822916666664</c:v>
                </c:pt>
                <c:pt idx="560">
                  <c:v>41431.833333333336</c:v>
                </c:pt>
                <c:pt idx="561">
                  <c:v>41431.84375</c:v>
                </c:pt>
                <c:pt idx="562">
                  <c:v>41431.854166666664</c:v>
                </c:pt>
                <c:pt idx="563">
                  <c:v>41431.864583333336</c:v>
                </c:pt>
                <c:pt idx="564">
                  <c:v>41431.875</c:v>
                </c:pt>
                <c:pt idx="565">
                  <c:v>41431.885416666664</c:v>
                </c:pt>
                <c:pt idx="566">
                  <c:v>41431.895833333336</c:v>
                </c:pt>
                <c:pt idx="567">
                  <c:v>41431.90625</c:v>
                </c:pt>
                <c:pt idx="568">
                  <c:v>41431.916666666664</c:v>
                </c:pt>
                <c:pt idx="569">
                  <c:v>41431.927083333336</c:v>
                </c:pt>
                <c:pt idx="570">
                  <c:v>41431.9375</c:v>
                </c:pt>
                <c:pt idx="571">
                  <c:v>41431.947916666664</c:v>
                </c:pt>
                <c:pt idx="572">
                  <c:v>41431.958333333336</c:v>
                </c:pt>
                <c:pt idx="573">
                  <c:v>41431.96875</c:v>
                </c:pt>
                <c:pt idx="574">
                  <c:v>41431.979166666664</c:v>
                </c:pt>
                <c:pt idx="575">
                  <c:v>41431.989583333336</c:v>
                </c:pt>
                <c:pt idx="576">
                  <c:v>41432</c:v>
                </c:pt>
                <c:pt idx="577">
                  <c:v>41432.010416666664</c:v>
                </c:pt>
                <c:pt idx="578">
                  <c:v>41432.020833333336</c:v>
                </c:pt>
                <c:pt idx="579">
                  <c:v>41432.03125</c:v>
                </c:pt>
                <c:pt idx="580">
                  <c:v>41432.041666666664</c:v>
                </c:pt>
                <c:pt idx="581">
                  <c:v>41432.052083333336</c:v>
                </c:pt>
                <c:pt idx="582">
                  <c:v>41432.0625</c:v>
                </c:pt>
                <c:pt idx="583">
                  <c:v>41432.072916666664</c:v>
                </c:pt>
                <c:pt idx="584">
                  <c:v>41432.083333333336</c:v>
                </c:pt>
                <c:pt idx="585">
                  <c:v>41432.09375</c:v>
                </c:pt>
                <c:pt idx="586">
                  <c:v>41432.104166666664</c:v>
                </c:pt>
                <c:pt idx="587">
                  <c:v>41432.114583333336</c:v>
                </c:pt>
                <c:pt idx="588">
                  <c:v>41432.125</c:v>
                </c:pt>
                <c:pt idx="589">
                  <c:v>41432.135416666664</c:v>
                </c:pt>
                <c:pt idx="590">
                  <c:v>41432.145833333336</c:v>
                </c:pt>
                <c:pt idx="591">
                  <c:v>41432.15625</c:v>
                </c:pt>
                <c:pt idx="592">
                  <c:v>41432.166666666664</c:v>
                </c:pt>
                <c:pt idx="593">
                  <c:v>41432.177083333336</c:v>
                </c:pt>
                <c:pt idx="594">
                  <c:v>41432.1875</c:v>
                </c:pt>
                <c:pt idx="595">
                  <c:v>41432.197916666664</c:v>
                </c:pt>
                <c:pt idx="596">
                  <c:v>41432.208333333336</c:v>
                </c:pt>
                <c:pt idx="597">
                  <c:v>41432.21875</c:v>
                </c:pt>
                <c:pt idx="598">
                  <c:v>41432.229166666664</c:v>
                </c:pt>
                <c:pt idx="599">
                  <c:v>41432.239583333336</c:v>
                </c:pt>
                <c:pt idx="600">
                  <c:v>41432.25</c:v>
                </c:pt>
                <c:pt idx="601">
                  <c:v>41432.260416666664</c:v>
                </c:pt>
                <c:pt idx="602">
                  <c:v>41432.270833333336</c:v>
                </c:pt>
                <c:pt idx="603">
                  <c:v>41432.28125</c:v>
                </c:pt>
                <c:pt idx="604">
                  <c:v>41432.291666666664</c:v>
                </c:pt>
                <c:pt idx="605">
                  <c:v>41432.302083333336</c:v>
                </c:pt>
                <c:pt idx="606">
                  <c:v>41432.3125</c:v>
                </c:pt>
                <c:pt idx="607">
                  <c:v>41432.322916666664</c:v>
                </c:pt>
                <c:pt idx="608">
                  <c:v>41432.333333333336</c:v>
                </c:pt>
                <c:pt idx="609">
                  <c:v>41432.34375</c:v>
                </c:pt>
                <c:pt idx="610">
                  <c:v>41432.354166666664</c:v>
                </c:pt>
                <c:pt idx="611">
                  <c:v>41432.364583333336</c:v>
                </c:pt>
                <c:pt idx="612">
                  <c:v>41432.375</c:v>
                </c:pt>
                <c:pt idx="613">
                  <c:v>41432.385416666664</c:v>
                </c:pt>
                <c:pt idx="614">
                  <c:v>41432.395833333336</c:v>
                </c:pt>
                <c:pt idx="615">
                  <c:v>41432.40625</c:v>
                </c:pt>
                <c:pt idx="616">
                  <c:v>41432.416666666664</c:v>
                </c:pt>
                <c:pt idx="617">
                  <c:v>41432.427083333336</c:v>
                </c:pt>
                <c:pt idx="618">
                  <c:v>41432.4375</c:v>
                </c:pt>
                <c:pt idx="619">
                  <c:v>41432.447916666664</c:v>
                </c:pt>
                <c:pt idx="620">
                  <c:v>41432.458333333336</c:v>
                </c:pt>
                <c:pt idx="621">
                  <c:v>41432.46875</c:v>
                </c:pt>
                <c:pt idx="622">
                  <c:v>41432.479166666664</c:v>
                </c:pt>
                <c:pt idx="623">
                  <c:v>41432.489583333336</c:v>
                </c:pt>
                <c:pt idx="624">
                  <c:v>41432.5</c:v>
                </c:pt>
                <c:pt idx="625">
                  <c:v>41432.510416666664</c:v>
                </c:pt>
                <c:pt idx="626">
                  <c:v>41432.520833333336</c:v>
                </c:pt>
                <c:pt idx="627">
                  <c:v>41432.53125</c:v>
                </c:pt>
                <c:pt idx="628">
                  <c:v>41432.541666666664</c:v>
                </c:pt>
                <c:pt idx="629">
                  <c:v>41432.552083333336</c:v>
                </c:pt>
                <c:pt idx="630">
                  <c:v>41432.5625</c:v>
                </c:pt>
                <c:pt idx="631">
                  <c:v>41432.572916666664</c:v>
                </c:pt>
                <c:pt idx="632">
                  <c:v>41432.583333333336</c:v>
                </c:pt>
                <c:pt idx="633">
                  <c:v>41432.59375</c:v>
                </c:pt>
                <c:pt idx="634">
                  <c:v>41432.604166666664</c:v>
                </c:pt>
                <c:pt idx="635">
                  <c:v>41432.614583333336</c:v>
                </c:pt>
                <c:pt idx="636">
                  <c:v>41432.625</c:v>
                </c:pt>
                <c:pt idx="637">
                  <c:v>41432.635416666664</c:v>
                </c:pt>
                <c:pt idx="638">
                  <c:v>41432.645833333336</c:v>
                </c:pt>
                <c:pt idx="639">
                  <c:v>41432.65625</c:v>
                </c:pt>
                <c:pt idx="640">
                  <c:v>41432.666666666664</c:v>
                </c:pt>
                <c:pt idx="641">
                  <c:v>41432.677083333336</c:v>
                </c:pt>
                <c:pt idx="642">
                  <c:v>41432.6875</c:v>
                </c:pt>
                <c:pt idx="643">
                  <c:v>41432.697916666664</c:v>
                </c:pt>
                <c:pt idx="644">
                  <c:v>41432.708333333336</c:v>
                </c:pt>
                <c:pt idx="645">
                  <c:v>41432.71875</c:v>
                </c:pt>
                <c:pt idx="646">
                  <c:v>41432.729166666664</c:v>
                </c:pt>
                <c:pt idx="647">
                  <c:v>41432.739583333336</c:v>
                </c:pt>
                <c:pt idx="648">
                  <c:v>41432.75</c:v>
                </c:pt>
                <c:pt idx="649">
                  <c:v>41432.760416666664</c:v>
                </c:pt>
                <c:pt idx="650">
                  <c:v>41432.770833333336</c:v>
                </c:pt>
                <c:pt idx="651">
                  <c:v>41432.78125</c:v>
                </c:pt>
                <c:pt idx="652">
                  <c:v>41432.791666666664</c:v>
                </c:pt>
                <c:pt idx="653">
                  <c:v>41432.802083333336</c:v>
                </c:pt>
                <c:pt idx="654">
                  <c:v>41432.8125</c:v>
                </c:pt>
                <c:pt idx="655">
                  <c:v>41432.822916666664</c:v>
                </c:pt>
                <c:pt idx="656">
                  <c:v>41432.833333333336</c:v>
                </c:pt>
                <c:pt idx="657">
                  <c:v>41432.84375</c:v>
                </c:pt>
                <c:pt idx="658">
                  <c:v>41432.854166666664</c:v>
                </c:pt>
                <c:pt idx="659">
                  <c:v>41432.864583333336</c:v>
                </c:pt>
                <c:pt idx="660">
                  <c:v>41432.875</c:v>
                </c:pt>
                <c:pt idx="661">
                  <c:v>41432.885416666664</c:v>
                </c:pt>
                <c:pt idx="662">
                  <c:v>41432.895833333336</c:v>
                </c:pt>
                <c:pt idx="663">
                  <c:v>41432.90625</c:v>
                </c:pt>
                <c:pt idx="664">
                  <c:v>41432.916666666664</c:v>
                </c:pt>
                <c:pt idx="665">
                  <c:v>41432.927083333336</c:v>
                </c:pt>
                <c:pt idx="666">
                  <c:v>41432.9375</c:v>
                </c:pt>
                <c:pt idx="667">
                  <c:v>41432.947916666664</c:v>
                </c:pt>
                <c:pt idx="668">
                  <c:v>41432.958333333336</c:v>
                </c:pt>
                <c:pt idx="669">
                  <c:v>41432.96875</c:v>
                </c:pt>
                <c:pt idx="670">
                  <c:v>41432.979166666664</c:v>
                </c:pt>
                <c:pt idx="671">
                  <c:v>41432.989583333336</c:v>
                </c:pt>
                <c:pt idx="672">
                  <c:v>41433</c:v>
                </c:pt>
                <c:pt idx="673">
                  <c:v>41433.010416666664</c:v>
                </c:pt>
                <c:pt idx="674">
                  <c:v>41433.020833333336</c:v>
                </c:pt>
                <c:pt idx="675">
                  <c:v>41433.03125</c:v>
                </c:pt>
                <c:pt idx="676">
                  <c:v>41433.041666666664</c:v>
                </c:pt>
                <c:pt idx="677">
                  <c:v>41433.052083333336</c:v>
                </c:pt>
                <c:pt idx="678">
                  <c:v>41433.0625</c:v>
                </c:pt>
                <c:pt idx="679">
                  <c:v>41433.072916666664</c:v>
                </c:pt>
                <c:pt idx="680">
                  <c:v>41433.083333333336</c:v>
                </c:pt>
                <c:pt idx="681">
                  <c:v>41433.09375</c:v>
                </c:pt>
                <c:pt idx="682">
                  <c:v>41433.104166666664</c:v>
                </c:pt>
                <c:pt idx="683">
                  <c:v>41433.114583333336</c:v>
                </c:pt>
                <c:pt idx="684">
                  <c:v>41433.125</c:v>
                </c:pt>
                <c:pt idx="685">
                  <c:v>41433.135416666664</c:v>
                </c:pt>
                <c:pt idx="686">
                  <c:v>41433.145833333336</c:v>
                </c:pt>
                <c:pt idx="687">
                  <c:v>41433.15625</c:v>
                </c:pt>
                <c:pt idx="688">
                  <c:v>41433.166666666664</c:v>
                </c:pt>
                <c:pt idx="689">
                  <c:v>41433.177083333336</c:v>
                </c:pt>
                <c:pt idx="690">
                  <c:v>41433.1875</c:v>
                </c:pt>
                <c:pt idx="691">
                  <c:v>41433.197916666664</c:v>
                </c:pt>
                <c:pt idx="692">
                  <c:v>41433.208333333336</c:v>
                </c:pt>
                <c:pt idx="693">
                  <c:v>41433.21875</c:v>
                </c:pt>
                <c:pt idx="694">
                  <c:v>41433.229166666664</c:v>
                </c:pt>
                <c:pt idx="695">
                  <c:v>41433.239583333336</c:v>
                </c:pt>
                <c:pt idx="696">
                  <c:v>41433.25</c:v>
                </c:pt>
                <c:pt idx="697">
                  <c:v>41433.260416666664</c:v>
                </c:pt>
                <c:pt idx="698">
                  <c:v>41433.270833333336</c:v>
                </c:pt>
                <c:pt idx="699">
                  <c:v>41433.28125</c:v>
                </c:pt>
                <c:pt idx="700">
                  <c:v>41433.291666666664</c:v>
                </c:pt>
                <c:pt idx="701">
                  <c:v>41433.302083333336</c:v>
                </c:pt>
                <c:pt idx="702">
                  <c:v>41433.3125</c:v>
                </c:pt>
                <c:pt idx="703">
                  <c:v>41433.322916666664</c:v>
                </c:pt>
                <c:pt idx="704">
                  <c:v>41433.333333333336</c:v>
                </c:pt>
                <c:pt idx="705">
                  <c:v>41433.34375</c:v>
                </c:pt>
                <c:pt idx="706">
                  <c:v>41433.354166666664</c:v>
                </c:pt>
                <c:pt idx="707">
                  <c:v>41433.364583333336</c:v>
                </c:pt>
                <c:pt idx="708">
                  <c:v>41433.375</c:v>
                </c:pt>
                <c:pt idx="709">
                  <c:v>41433.385416666664</c:v>
                </c:pt>
                <c:pt idx="710">
                  <c:v>41433.395833333336</c:v>
                </c:pt>
                <c:pt idx="711">
                  <c:v>41433.40625</c:v>
                </c:pt>
                <c:pt idx="712">
                  <c:v>41433.416666666664</c:v>
                </c:pt>
                <c:pt idx="713">
                  <c:v>41433.427083333336</c:v>
                </c:pt>
                <c:pt idx="714">
                  <c:v>41433.4375</c:v>
                </c:pt>
                <c:pt idx="715">
                  <c:v>41433.447916666664</c:v>
                </c:pt>
                <c:pt idx="716">
                  <c:v>41433.458333333336</c:v>
                </c:pt>
                <c:pt idx="717">
                  <c:v>41433.46875</c:v>
                </c:pt>
                <c:pt idx="718">
                  <c:v>41433.479166666664</c:v>
                </c:pt>
                <c:pt idx="719">
                  <c:v>41433.489583333336</c:v>
                </c:pt>
                <c:pt idx="720">
                  <c:v>41433.5</c:v>
                </c:pt>
                <c:pt idx="721">
                  <c:v>41433.510416666664</c:v>
                </c:pt>
                <c:pt idx="722">
                  <c:v>41433.520833333336</c:v>
                </c:pt>
                <c:pt idx="723">
                  <c:v>41433.53125</c:v>
                </c:pt>
                <c:pt idx="724">
                  <c:v>41433.541666666664</c:v>
                </c:pt>
                <c:pt idx="725">
                  <c:v>41433.552083333336</c:v>
                </c:pt>
                <c:pt idx="726">
                  <c:v>41433.5625</c:v>
                </c:pt>
                <c:pt idx="727">
                  <c:v>41433.572916666664</c:v>
                </c:pt>
                <c:pt idx="728">
                  <c:v>41433.583333333336</c:v>
                </c:pt>
                <c:pt idx="729">
                  <c:v>41433.59375</c:v>
                </c:pt>
                <c:pt idx="730">
                  <c:v>41433.604166666664</c:v>
                </c:pt>
                <c:pt idx="731">
                  <c:v>41433.614583333336</c:v>
                </c:pt>
                <c:pt idx="732">
                  <c:v>41433.625</c:v>
                </c:pt>
                <c:pt idx="733">
                  <c:v>41433.635416666664</c:v>
                </c:pt>
                <c:pt idx="734">
                  <c:v>41433.645833333336</c:v>
                </c:pt>
                <c:pt idx="735">
                  <c:v>41433.65625</c:v>
                </c:pt>
                <c:pt idx="736">
                  <c:v>41433.666666666664</c:v>
                </c:pt>
                <c:pt idx="737">
                  <c:v>41433.677083333336</c:v>
                </c:pt>
                <c:pt idx="738">
                  <c:v>41433.6875</c:v>
                </c:pt>
                <c:pt idx="739">
                  <c:v>41433.697916666664</c:v>
                </c:pt>
                <c:pt idx="740">
                  <c:v>41433.708333333336</c:v>
                </c:pt>
                <c:pt idx="741">
                  <c:v>41433.71875</c:v>
                </c:pt>
                <c:pt idx="742">
                  <c:v>41433.729166666664</c:v>
                </c:pt>
                <c:pt idx="743">
                  <c:v>41433.739583333336</c:v>
                </c:pt>
                <c:pt idx="744">
                  <c:v>41433.75</c:v>
                </c:pt>
                <c:pt idx="745">
                  <c:v>41433.760416666664</c:v>
                </c:pt>
                <c:pt idx="746">
                  <c:v>41433.770833333336</c:v>
                </c:pt>
                <c:pt idx="747">
                  <c:v>41433.78125</c:v>
                </c:pt>
                <c:pt idx="748">
                  <c:v>41433.791666666664</c:v>
                </c:pt>
                <c:pt idx="749">
                  <c:v>41433.802083333336</c:v>
                </c:pt>
                <c:pt idx="750">
                  <c:v>41433.8125</c:v>
                </c:pt>
                <c:pt idx="751">
                  <c:v>41433.822916666664</c:v>
                </c:pt>
                <c:pt idx="752">
                  <c:v>41433.833333333336</c:v>
                </c:pt>
                <c:pt idx="753">
                  <c:v>41433.84375</c:v>
                </c:pt>
                <c:pt idx="754">
                  <c:v>41433.854166666664</c:v>
                </c:pt>
                <c:pt idx="755">
                  <c:v>41433.864583333336</c:v>
                </c:pt>
                <c:pt idx="756">
                  <c:v>41433.875</c:v>
                </c:pt>
                <c:pt idx="757">
                  <c:v>41433.885416666664</c:v>
                </c:pt>
                <c:pt idx="758">
                  <c:v>41433.895833333336</c:v>
                </c:pt>
                <c:pt idx="759">
                  <c:v>41433.90625</c:v>
                </c:pt>
                <c:pt idx="760">
                  <c:v>41433.916666666664</c:v>
                </c:pt>
                <c:pt idx="761">
                  <c:v>41433.927083333336</c:v>
                </c:pt>
                <c:pt idx="762">
                  <c:v>41433.9375</c:v>
                </c:pt>
                <c:pt idx="763">
                  <c:v>41433.947916666664</c:v>
                </c:pt>
                <c:pt idx="764">
                  <c:v>41433.958333333336</c:v>
                </c:pt>
                <c:pt idx="765">
                  <c:v>41433.96875</c:v>
                </c:pt>
                <c:pt idx="766">
                  <c:v>41433.979166666664</c:v>
                </c:pt>
                <c:pt idx="767">
                  <c:v>41433.989583333336</c:v>
                </c:pt>
                <c:pt idx="768">
                  <c:v>41434</c:v>
                </c:pt>
                <c:pt idx="769">
                  <c:v>41434.010416666664</c:v>
                </c:pt>
                <c:pt idx="770">
                  <c:v>41434.020833333336</c:v>
                </c:pt>
                <c:pt idx="771">
                  <c:v>41434.03125</c:v>
                </c:pt>
                <c:pt idx="772">
                  <c:v>41434.041666666664</c:v>
                </c:pt>
                <c:pt idx="773">
                  <c:v>41434.052083333336</c:v>
                </c:pt>
                <c:pt idx="774">
                  <c:v>41434.0625</c:v>
                </c:pt>
                <c:pt idx="775">
                  <c:v>41434.072916666664</c:v>
                </c:pt>
                <c:pt idx="776">
                  <c:v>41434.083333333336</c:v>
                </c:pt>
                <c:pt idx="777">
                  <c:v>41434.09375</c:v>
                </c:pt>
                <c:pt idx="778">
                  <c:v>41434.104166666664</c:v>
                </c:pt>
                <c:pt idx="779">
                  <c:v>41434.114583333336</c:v>
                </c:pt>
                <c:pt idx="780">
                  <c:v>41434.125</c:v>
                </c:pt>
                <c:pt idx="781">
                  <c:v>41434.135416666664</c:v>
                </c:pt>
                <c:pt idx="782">
                  <c:v>41434.145833333336</c:v>
                </c:pt>
                <c:pt idx="783">
                  <c:v>41434.15625</c:v>
                </c:pt>
                <c:pt idx="784">
                  <c:v>41434.166666666664</c:v>
                </c:pt>
                <c:pt idx="785">
                  <c:v>41434.177083333336</c:v>
                </c:pt>
                <c:pt idx="786">
                  <c:v>41434.1875</c:v>
                </c:pt>
                <c:pt idx="787">
                  <c:v>41434.197916666664</c:v>
                </c:pt>
                <c:pt idx="788">
                  <c:v>41434.208333333336</c:v>
                </c:pt>
                <c:pt idx="789">
                  <c:v>41434.21875</c:v>
                </c:pt>
                <c:pt idx="790">
                  <c:v>41434.229166666664</c:v>
                </c:pt>
                <c:pt idx="791">
                  <c:v>41434.239583333336</c:v>
                </c:pt>
                <c:pt idx="792">
                  <c:v>41434.25</c:v>
                </c:pt>
                <c:pt idx="793">
                  <c:v>41434.260416666664</c:v>
                </c:pt>
                <c:pt idx="794">
                  <c:v>41434.270833333336</c:v>
                </c:pt>
                <c:pt idx="795">
                  <c:v>41434.28125</c:v>
                </c:pt>
                <c:pt idx="796">
                  <c:v>41434.291666666664</c:v>
                </c:pt>
                <c:pt idx="797">
                  <c:v>41434.302083333336</c:v>
                </c:pt>
                <c:pt idx="798">
                  <c:v>41434.3125</c:v>
                </c:pt>
                <c:pt idx="799">
                  <c:v>41434.322916666664</c:v>
                </c:pt>
                <c:pt idx="800">
                  <c:v>41434.333333333336</c:v>
                </c:pt>
                <c:pt idx="801">
                  <c:v>41434.34375</c:v>
                </c:pt>
                <c:pt idx="802">
                  <c:v>41434.354166666664</c:v>
                </c:pt>
                <c:pt idx="803">
                  <c:v>41434.364583333336</c:v>
                </c:pt>
                <c:pt idx="804">
                  <c:v>41434.375</c:v>
                </c:pt>
                <c:pt idx="805">
                  <c:v>41434.385416666664</c:v>
                </c:pt>
                <c:pt idx="806">
                  <c:v>41434.395833333336</c:v>
                </c:pt>
                <c:pt idx="807">
                  <c:v>41434.40625</c:v>
                </c:pt>
                <c:pt idx="808">
                  <c:v>41434.416666666664</c:v>
                </c:pt>
                <c:pt idx="809">
                  <c:v>41434.427083333336</c:v>
                </c:pt>
                <c:pt idx="810">
                  <c:v>41434.4375</c:v>
                </c:pt>
                <c:pt idx="811">
                  <c:v>41434.447916666664</c:v>
                </c:pt>
                <c:pt idx="812">
                  <c:v>41434.458333333336</c:v>
                </c:pt>
                <c:pt idx="813">
                  <c:v>41434.46875</c:v>
                </c:pt>
                <c:pt idx="814">
                  <c:v>41434.479166666664</c:v>
                </c:pt>
                <c:pt idx="815">
                  <c:v>41434.489583333336</c:v>
                </c:pt>
                <c:pt idx="816">
                  <c:v>41434.5</c:v>
                </c:pt>
                <c:pt idx="817">
                  <c:v>41434.510416666664</c:v>
                </c:pt>
                <c:pt idx="818">
                  <c:v>41434.520833333336</c:v>
                </c:pt>
                <c:pt idx="819">
                  <c:v>41434.53125</c:v>
                </c:pt>
                <c:pt idx="820">
                  <c:v>41434.541666666664</c:v>
                </c:pt>
                <c:pt idx="821">
                  <c:v>41434.552083333336</c:v>
                </c:pt>
                <c:pt idx="822">
                  <c:v>41434.5625</c:v>
                </c:pt>
                <c:pt idx="823">
                  <c:v>41434.572916666664</c:v>
                </c:pt>
                <c:pt idx="824">
                  <c:v>41434.583333333336</c:v>
                </c:pt>
                <c:pt idx="825">
                  <c:v>41434.59375</c:v>
                </c:pt>
                <c:pt idx="826">
                  <c:v>41434.604166666664</c:v>
                </c:pt>
                <c:pt idx="827">
                  <c:v>41434.614583333336</c:v>
                </c:pt>
                <c:pt idx="828">
                  <c:v>41434.625</c:v>
                </c:pt>
                <c:pt idx="829">
                  <c:v>41434.635416666664</c:v>
                </c:pt>
                <c:pt idx="830">
                  <c:v>41434.645833333336</c:v>
                </c:pt>
                <c:pt idx="831">
                  <c:v>41434.65625</c:v>
                </c:pt>
                <c:pt idx="832">
                  <c:v>41434.666666666664</c:v>
                </c:pt>
                <c:pt idx="833">
                  <c:v>41434.677083333336</c:v>
                </c:pt>
                <c:pt idx="834">
                  <c:v>41434.6875</c:v>
                </c:pt>
                <c:pt idx="835">
                  <c:v>41434.697916666664</c:v>
                </c:pt>
                <c:pt idx="836">
                  <c:v>41434.708333333336</c:v>
                </c:pt>
                <c:pt idx="837">
                  <c:v>41434.71875</c:v>
                </c:pt>
                <c:pt idx="838">
                  <c:v>41434.729166666664</c:v>
                </c:pt>
                <c:pt idx="839">
                  <c:v>41434.739583333336</c:v>
                </c:pt>
                <c:pt idx="840">
                  <c:v>41434.75</c:v>
                </c:pt>
                <c:pt idx="841">
                  <c:v>41434.760416666664</c:v>
                </c:pt>
                <c:pt idx="842">
                  <c:v>41434.770833333336</c:v>
                </c:pt>
                <c:pt idx="843">
                  <c:v>41434.78125</c:v>
                </c:pt>
                <c:pt idx="844">
                  <c:v>41434.791666666664</c:v>
                </c:pt>
                <c:pt idx="845">
                  <c:v>41434.802083333336</c:v>
                </c:pt>
                <c:pt idx="846">
                  <c:v>41434.8125</c:v>
                </c:pt>
                <c:pt idx="847">
                  <c:v>41434.822916666664</c:v>
                </c:pt>
                <c:pt idx="848">
                  <c:v>41434.833333333336</c:v>
                </c:pt>
                <c:pt idx="849">
                  <c:v>41434.84375</c:v>
                </c:pt>
                <c:pt idx="850">
                  <c:v>41434.854166666664</c:v>
                </c:pt>
                <c:pt idx="851">
                  <c:v>41434.864583333336</c:v>
                </c:pt>
                <c:pt idx="852">
                  <c:v>41434.875</c:v>
                </c:pt>
                <c:pt idx="853">
                  <c:v>41434.885416666664</c:v>
                </c:pt>
                <c:pt idx="854">
                  <c:v>41434.895833333336</c:v>
                </c:pt>
                <c:pt idx="855">
                  <c:v>41434.90625</c:v>
                </c:pt>
                <c:pt idx="856">
                  <c:v>41434.916666666664</c:v>
                </c:pt>
                <c:pt idx="857">
                  <c:v>41434.927083333336</c:v>
                </c:pt>
                <c:pt idx="858">
                  <c:v>41434.9375</c:v>
                </c:pt>
                <c:pt idx="859">
                  <c:v>41434.947916666664</c:v>
                </c:pt>
                <c:pt idx="860">
                  <c:v>41434.958333333336</c:v>
                </c:pt>
                <c:pt idx="861">
                  <c:v>41434.96875</c:v>
                </c:pt>
                <c:pt idx="862">
                  <c:v>41434.979166666664</c:v>
                </c:pt>
                <c:pt idx="863">
                  <c:v>41434.989583333336</c:v>
                </c:pt>
                <c:pt idx="864">
                  <c:v>41435</c:v>
                </c:pt>
                <c:pt idx="865">
                  <c:v>41435.010416666664</c:v>
                </c:pt>
                <c:pt idx="866">
                  <c:v>41435.020833333336</c:v>
                </c:pt>
                <c:pt idx="867">
                  <c:v>41435.03125</c:v>
                </c:pt>
                <c:pt idx="868">
                  <c:v>41435.041666666664</c:v>
                </c:pt>
                <c:pt idx="869">
                  <c:v>41435.052083333336</c:v>
                </c:pt>
                <c:pt idx="870">
                  <c:v>41435.0625</c:v>
                </c:pt>
                <c:pt idx="871">
                  <c:v>41435.072916666664</c:v>
                </c:pt>
                <c:pt idx="872">
                  <c:v>41435.083333333336</c:v>
                </c:pt>
                <c:pt idx="873">
                  <c:v>41435.09375</c:v>
                </c:pt>
                <c:pt idx="874">
                  <c:v>41435.104166666664</c:v>
                </c:pt>
                <c:pt idx="875">
                  <c:v>41435.114583333336</c:v>
                </c:pt>
                <c:pt idx="876">
                  <c:v>41435.125</c:v>
                </c:pt>
                <c:pt idx="877">
                  <c:v>41435.135416666664</c:v>
                </c:pt>
                <c:pt idx="878">
                  <c:v>41435.145833333336</c:v>
                </c:pt>
                <c:pt idx="879">
                  <c:v>41435.15625</c:v>
                </c:pt>
                <c:pt idx="880">
                  <c:v>41435.166666666664</c:v>
                </c:pt>
                <c:pt idx="881">
                  <c:v>41435.177083333336</c:v>
                </c:pt>
                <c:pt idx="882">
                  <c:v>41435.1875</c:v>
                </c:pt>
                <c:pt idx="883">
                  <c:v>41435.197916666664</c:v>
                </c:pt>
                <c:pt idx="884">
                  <c:v>41435.208333333336</c:v>
                </c:pt>
                <c:pt idx="885">
                  <c:v>41435.21875</c:v>
                </c:pt>
                <c:pt idx="886">
                  <c:v>41435.229166666664</c:v>
                </c:pt>
                <c:pt idx="887">
                  <c:v>41435.239583333336</c:v>
                </c:pt>
                <c:pt idx="888">
                  <c:v>41435.25</c:v>
                </c:pt>
                <c:pt idx="889">
                  <c:v>41435.260416666664</c:v>
                </c:pt>
                <c:pt idx="890">
                  <c:v>41435.270833333336</c:v>
                </c:pt>
                <c:pt idx="891">
                  <c:v>41435.28125</c:v>
                </c:pt>
                <c:pt idx="892">
                  <c:v>41435.291666666664</c:v>
                </c:pt>
                <c:pt idx="893">
                  <c:v>41435.302083333336</c:v>
                </c:pt>
                <c:pt idx="894">
                  <c:v>41435.3125</c:v>
                </c:pt>
                <c:pt idx="895">
                  <c:v>41435.322916666664</c:v>
                </c:pt>
                <c:pt idx="896">
                  <c:v>41435.333333333336</c:v>
                </c:pt>
                <c:pt idx="897">
                  <c:v>41435.34375</c:v>
                </c:pt>
                <c:pt idx="898">
                  <c:v>41435.354166666664</c:v>
                </c:pt>
                <c:pt idx="899">
                  <c:v>41435.364583333336</c:v>
                </c:pt>
                <c:pt idx="900">
                  <c:v>41435.375</c:v>
                </c:pt>
                <c:pt idx="901">
                  <c:v>41435.385416666664</c:v>
                </c:pt>
                <c:pt idx="902">
                  <c:v>41435.395833333336</c:v>
                </c:pt>
                <c:pt idx="903">
                  <c:v>41435.40625</c:v>
                </c:pt>
                <c:pt idx="904">
                  <c:v>41435.416666666664</c:v>
                </c:pt>
                <c:pt idx="905">
                  <c:v>41435.427083333336</c:v>
                </c:pt>
                <c:pt idx="906">
                  <c:v>41435.4375</c:v>
                </c:pt>
                <c:pt idx="907">
                  <c:v>41435.447916666664</c:v>
                </c:pt>
                <c:pt idx="908">
                  <c:v>41435.458333333336</c:v>
                </c:pt>
                <c:pt idx="909">
                  <c:v>41435.46875</c:v>
                </c:pt>
                <c:pt idx="910">
                  <c:v>41435.479166666664</c:v>
                </c:pt>
                <c:pt idx="911">
                  <c:v>41435.489583333336</c:v>
                </c:pt>
                <c:pt idx="912">
                  <c:v>41435.5</c:v>
                </c:pt>
                <c:pt idx="913">
                  <c:v>41435.510416666664</c:v>
                </c:pt>
                <c:pt idx="914">
                  <c:v>41435.520833333336</c:v>
                </c:pt>
                <c:pt idx="915">
                  <c:v>41435.53125</c:v>
                </c:pt>
                <c:pt idx="916">
                  <c:v>41435.541666666664</c:v>
                </c:pt>
                <c:pt idx="917">
                  <c:v>41435.552083333336</c:v>
                </c:pt>
                <c:pt idx="918">
                  <c:v>41435.5625</c:v>
                </c:pt>
                <c:pt idx="919">
                  <c:v>41435.572916666664</c:v>
                </c:pt>
                <c:pt idx="920">
                  <c:v>41435.583333333336</c:v>
                </c:pt>
                <c:pt idx="921">
                  <c:v>41435.59375</c:v>
                </c:pt>
                <c:pt idx="922">
                  <c:v>41435.604166666664</c:v>
                </c:pt>
                <c:pt idx="923">
                  <c:v>41435.614583333336</c:v>
                </c:pt>
                <c:pt idx="924">
                  <c:v>41435.625</c:v>
                </c:pt>
                <c:pt idx="925">
                  <c:v>41435.635416666664</c:v>
                </c:pt>
                <c:pt idx="926">
                  <c:v>41435.645833333336</c:v>
                </c:pt>
                <c:pt idx="927">
                  <c:v>41435.65625</c:v>
                </c:pt>
                <c:pt idx="928">
                  <c:v>41435.666666666664</c:v>
                </c:pt>
                <c:pt idx="929">
                  <c:v>41435.677083333336</c:v>
                </c:pt>
                <c:pt idx="930">
                  <c:v>41435.6875</c:v>
                </c:pt>
                <c:pt idx="931">
                  <c:v>41435.697916666664</c:v>
                </c:pt>
                <c:pt idx="932">
                  <c:v>41435.708333333336</c:v>
                </c:pt>
                <c:pt idx="933">
                  <c:v>41435.71875</c:v>
                </c:pt>
                <c:pt idx="934">
                  <c:v>41435.729166666664</c:v>
                </c:pt>
                <c:pt idx="935">
                  <c:v>41435.739583333336</c:v>
                </c:pt>
                <c:pt idx="936">
                  <c:v>41435.75</c:v>
                </c:pt>
                <c:pt idx="937">
                  <c:v>41435.760416666664</c:v>
                </c:pt>
                <c:pt idx="938">
                  <c:v>41435.770833333336</c:v>
                </c:pt>
                <c:pt idx="939">
                  <c:v>41435.78125</c:v>
                </c:pt>
                <c:pt idx="940">
                  <c:v>41435.791666666664</c:v>
                </c:pt>
                <c:pt idx="941">
                  <c:v>41435.802083333336</c:v>
                </c:pt>
                <c:pt idx="942">
                  <c:v>41435.8125</c:v>
                </c:pt>
                <c:pt idx="943">
                  <c:v>41435.822916666664</c:v>
                </c:pt>
                <c:pt idx="944">
                  <c:v>41435.833333333336</c:v>
                </c:pt>
                <c:pt idx="945">
                  <c:v>41435.84375</c:v>
                </c:pt>
                <c:pt idx="946">
                  <c:v>41435.854166666664</c:v>
                </c:pt>
                <c:pt idx="947">
                  <c:v>41435.864583333336</c:v>
                </c:pt>
                <c:pt idx="948">
                  <c:v>41435.875</c:v>
                </c:pt>
                <c:pt idx="949">
                  <c:v>41435.885416666664</c:v>
                </c:pt>
                <c:pt idx="950">
                  <c:v>41435.895833333336</c:v>
                </c:pt>
                <c:pt idx="951">
                  <c:v>41435.90625</c:v>
                </c:pt>
                <c:pt idx="952">
                  <c:v>41435.916666666664</c:v>
                </c:pt>
                <c:pt idx="953">
                  <c:v>41435.927083333336</c:v>
                </c:pt>
                <c:pt idx="954">
                  <c:v>41435.9375</c:v>
                </c:pt>
                <c:pt idx="955">
                  <c:v>41435.947916666664</c:v>
                </c:pt>
                <c:pt idx="956">
                  <c:v>41435.958333333336</c:v>
                </c:pt>
                <c:pt idx="957">
                  <c:v>41435.96875</c:v>
                </c:pt>
                <c:pt idx="958">
                  <c:v>41435.979166666664</c:v>
                </c:pt>
                <c:pt idx="959">
                  <c:v>41435.989583333336</c:v>
                </c:pt>
                <c:pt idx="960">
                  <c:v>41436</c:v>
                </c:pt>
                <c:pt idx="961">
                  <c:v>41436.010416666664</c:v>
                </c:pt>
                <c:pt idx="962">
                  <c:v>41436.020833333336</c:v>
                </c:pt>
                <c:pt idx="963">
                  <c:v>41436.03125</c:v>
                </c:pt>
                <c:pt idx="964">
                  <c:v>41436.041666666664</c:v>
                </c:pt>
                <c:pt idx="965">
                  <c:v>41436.052083333336</c:v>
                </c:pt>
                <c:pt idx="966">
                  <c:v>41436.0625</c:v>
                </c:pt>
                <c:pt idx="967">
                  <c:v>41436.072916666664</c:v>
                </c:pt>
                <c:pt idx="968">
                  <c:v>41436.083333333336</c:v>
                </c:pt>
                <c:pt idx="969">
                  <c:v>41436.09375</c:v>
                </c:pt>
                <c:pt idx="970">
                  <c:v>41436.104166666664</c:v>
                </c:pt>
                <c:pt idx="971">
                  <c:v>41436.114583333336</c:v>
                </c:pt>
                <c:pt idx="972">
                  <c:v>41436.125</c:v>
                </c:pt>
                <c:pt idx="973">
                  <c:v>41436.135416666664</c:v>
                </c:pt>
                <c:pt idx="974">
                  <c:v>41436.145833333336</c:v>
                </c:pt>
                <c:pt idx="975">
                  <c:v>41436.15625</c:v>
                </c:pt>
                <c:pt idx="976">
                  <c:v>41436.166666666664</c:v>
                </c:pt>
                <c:pt idx="977">
                  <c:v>41436.177083333336</c:v>
                </c:pt>
                <c:pt idx="978">
                  <c:v>41436.1875</c:v>
                </c:pt>
                <c:pt idx="979">
                  <c:v>41436.197916666664</c:v>
                </c:pt>
                <c:pt idx="980">
                  <c:v>41436.208333333336</c:v>
                </c:pt>
                <c:pt idx="981">
                  <c:v>41436.21875</c:v>
                </c:pt>
                <c:pt idx="982">
                  <c:v>41436.229166666664</c:v>
                </c:pt>
                <c:pt idx="983">
                  <c:v>41436.239583333336</c:v>
                </c:pt>
                <c:pt idx="984">
                  <c:v>41436.25</c:v>
                </c:pt>
                <c:pt idx="985">
                  <c:v>41436.260416666664</c:v>
                </c:pt>
                <c:pt idx="986">
                  <c:v>41436.270833333336</c:v>
                </c:pt>
                <c:pt idx="987">
                  <c:v>41436.28125</c:v>
                </c:pt>
                <c:pt idx="988">
                  <c:v>41436.291666666664</c:v>
                </c:pt>
                <c:pt idx="989">
                  <c:v>41436.302083333336</c:v>
                </c:pt>
                <c:pt idx="990">
                  <c:v>41436.3125</c:v>
                </c:pt>
                <c:pt idx="991">
                  <c:v>41436.322916666664</c:v>
                </c:pt>
                <c:pt idx="992">
                  <c:v>41436.333333333336</c:v>
                </c:pt>
                <c:pt idx="993">
                  <c:v>41436.34375</c:v>
                </c:pt>
                <c:pt idx="994">
                  <c:v>41436.354166666664</c:v>
                </c:pt>
                <c:pt idx="995">
                  <c:v>41436.364583333336</c:v>
                </c:pt>
                <c:pt idx="996">
                  <c:v>41436.375</c:v>
                </c:pt>
                <c:pt idx="997">
                  <c:v>41436.385416666664</c:v>
                </c:pt>
                <c:pt idx="998">
                  <c:v>41436.395833333336</c:v>
                </c:pt>
                <c:pt idx="999">
                  <c:v>41436.40625</c:v>
                </c:pt>
                <c:pt idx="1000">
                  <c:v>41436.416666666664</c:v>
                </c:pt>
                <c:pt idx="1001">
                  <c:v>41436.427083333336</c:v>
                </c:pt>
                <c:pt idx="1002">
                  <c:v>41436.4375</c:v>
                </c:pt>
                <c:pt idx="1003">
                  <c:v>41436.447916666664</c:v>
                </c:pt>
                <c:pt idx="1004">
                  <c:v>41436.458333333336</c:v>
                </c:pt>
                <c:pt idx="1005">
                  <c:v>41436.46875</c:v>
                </c:pt>
                <c:pt idx="1006">
                  <c:v>41436.479166666664</c:v>
                </c:pt>
                <c:pt idx="1007">
                  <c:v>41436.489583333336</c:v>
                </c:pt>
                <c:pt idx="1008">
                  <c:v>41436.5</c:v>
                </c:pt>
                <c:pt idx="1009">
                  <c:v>41436.510416666664</c:v>
                </c:pt>
                <c:pt idx="1010">
                  <c:v>41436.520833333336</c:v>
                </c:pt>
                <c:pt idx="1011">
                  <c:v>41436.53125</c:v>
                </c:pt>
                <c:pt idx="1012">
                  <c:v>41436.541666666664</c:v>
                </c:pt>
                <c:pt idx="1013">
                  <c:v>41436.552083333336</c:v>
                </c:pt>
                <c:pt idx="1014">
                  <c:v>41436.5625</c:v>
                </c:pt>
                <c:pt idx="1015">
                  <c:v>41436.572916666664</c:v>
                </c:pt>
                <c:pt idx="1016">
                  <c:v>41436.583333333336</c:v>
                </c:pt>
                <c:pt idx="1017">
                  <c:v>41436.59375</c:v>
                </c:pt>
                <c:pt idx="1018">
                  <c:v>41436.604166666664</c:v>
                </c:pt>
                <c:pt idx="1019">
                  <c:v>41436.614583333336</c:v>
                </c:pt>
                <c:pt idx="1020">
                  <c:v>41436.625</c:v>
                </c:pt>
                <c:pt idx="1021">
                  <c:v>41436.635416666664</c:v>
                </c:pt>
                <c:pt idx="1022">
                  <c:v>41436.645833333336</c:v>
                </c:pt>
                <c:pt idx="1023">
                  <c:v>41436.65625</c:v>
                </c:pt>
                <c:pt idx="1024">
                  <c:v>41436.666666666664</c:v>
                </c:pt>
                <c:pt idx="1025">
                  <c:v>41436.677083333336</c:v>
                </c:pt>
                <c:pt idx="1026">
                  <c:v>41436.6875</c:v>
                </c:pt>
                <c:pt idx="1027">
                  <c:v>41436.697916666664</c:v>
                </c:pt>
                <c:pt idx="1028">
                  <c:v>41436.708333333336</c:v>
                </c:pt>
                <c:pt idx="1029">
                  <c:v>41436.71875</c:v>
                </c:pt>
                <c:pt idx="1030">
                  <c:v>41436.729166666664</c:v>
                </c:pt>
                <c:pt idx="1031">
                  <c:v>41436.739583333336</c:v>
                </c:pt>
                <c:pt idx="1032">
                  <c:v>41436.75</c:v>
                </c:pt>
                <c:pt idx="1033">
                  <c:v>41436.760416666664</c:v>
                </c:pt>
                <c:pt idx="1034">
                  <c:v>41436.770833333336</c:v>
                </c:pt>
                <c:pt idx="1035">
                  <c:v>41436.78125</c:v>
                </c:pt>
                <c:pt idx="1036">
                  <c:v>41436.791666666664</c:v>
                </c:pt>
                <c:pt idx="1037">
                  <c:v>41436.802083333336</c:v>
                </c:pt>
                <c:pt idx="1038">
                  <c:v>41436.8125</c:v>
                </c:pt>
                <c:pt idx="1039">
                  <c:v>41436.822916666664</c:v>
                </c:pt>
                <c:pt idx="1040">
                  <c:v>41436.833333333336</c:v>
                </c:pt>
                <c:pt idx="1041">
                  <c:v>41436.84375</c:v>
                </c:pt>
                <c:pt idx="1042">
                  <c:v>41436.854166666664</c:v>
                </c:pt>
                <c:pt idx="1043">
                  <c:v>41436.864583333336</c:v>
                </c:pt>
                <c:pt idx="1044">
                  <c:v>41436.875</c:v>
                </c:pt>
                <c:pt idx="1045">
                  <c:v>41436.885416666664</c:v>
                </c:pt>
                <c:pt idx="1046">
                  <c:v>41436.895833333336</c:v>
                </c:pt>
                <c:pt idx="1047">
                  <c:v>41436.90625</c:v>
                </c:pt>
                <c:pt idx="1048">
                  <c:v>41436.916666666664</c:v>
                </c:pt>
                <c:pt idx="1049">
                  <c:v>41436.927083333336</c:v>
                </c:pt>
                <c:pt idx="1050">
                  <c:v>41436.9375</c:v>
                </c:pt>
                <c:pt idx="1051">
                  <c:v>41436.947916666664</c:v>
                </c:pt>
                <c:pt idx="1052">
                  <c:v>41436.958333333336</c:v>
                </c:pt>
                <c:pt idx="1053">
                  <c:v>41436.96875</c:v>
                </c:pt>
                <c:pt idx="1054">
                  <c:v>41436.979166666664</c:v>
                </c:pt>
                <c:pt idx="1055">
                  <c:v>41436.989583333336</c:v>
                </c:pt>
                <c:pt idx="1056">
                  <c:v>41437</c:v>
                </c:pt>
                <c:pt idx="1057">
                  <c:v>41437.010416666664</c:v>
                </c:pt>
                <c:pt idx="1058">
                  <c:v>41437.020833333336</c:v>
                </c:pt>
                <c:pt idx="1059">
                  <c:v>41437.03125</c:v>
                </c:pt>
                <c:pt idx="1060">
                  <c:v>41437.041666666664</c:v>
                </c:pt>
                <c:pt idx="1061">
                  <c:v>41437.052083333336</c:v>
                </c:pt>
                <c:pt idx="1062">
                  <c:v>41437.0625</c:v>
                </c:pt>
                <c:pt idx="1063">
                  <c:v>41437.072916666664</c:v>
                </c:pt>
                <c:pt idx="1064">
                  <c:v>41437.083333333336</c:v>
                </c:pt>
                <c:pt idx="1065">
                  <c:v>41437.09375</c:v>
                </c:pt>
                <c:pt idx="1066">
                  <c:v>41437.104166666664</c:v>
                </c:pt>
                <c:pt idx="1067">
                  <c:v>41437.114583333336</c:v>
                </c:pt>
                <c:pt idx="1068">
                  <c:v>41437.125</c:v>
                </c:pt>
                <c:pt idx="1069">
                  <c:v>41437.135416666664</c:v>
                </c:pt>
                <c:pt idx="1070">
                  <c:v>41437.145833333336</c:v>
                </c:pt>
                <c:pt idx="1071">
                  <c:v>41437.15625</c:v>
                </c:pt>
                <c:pt idx="1072">
                  <c:v>41437.166666666664</c:v>
                </c:pt>
                <c:pt idx="1073">
                  <c:v>41437.177083333336</c:v>
                </c:pt>
                <c:pt idx="1074">
                  <c:v>41437.1875</c:v>
                </c:pt>
                <c:pt idx="1075">
                  <c:v>41437.197916666664</c:v>
                </c:pt>
                <c:pt idx="1076">
                  <c:v>41437.208333333336</c:v>
                </c:pt>
                <c:pt idx="1077">
                  <c:v>41437.21875</c:v>
                </c:pt>
                <c:pt idx="1078">
                  <c:v>41437.229166666664</c:v>
                </c:pt>
                <c:pt idx="1079">
                  <c:v>41437.239583333336</c:v>
                </c:pt>
                <c:pt idx="1080">
                  <c:v>41437.25</c:v>
                </c:pt>
                <c:pt idx="1081">
                  <c:v>41437.260416666664</c:v>
                </c:pt>
                <c:pt idx="1082">
                  <c:v>41437.270833333336</c:v>
                </c:pt>
                <c:pt idx="1083">
                  <c:v>41437.28125</c:v>
                </c:pt>
                <c:pt idx="1084">
                  <c:v>41437.291666666664</c:v>
                </c:pt>
                <c:pt idx="1085">
                  <c:v>41437.302083333336</c:v>
                </c:pt>
                <c:pt idx="1086">
                  <c:v>41437.3125</c:v>
                </c:pt>
                <c:pt idx="1087">
                  <c:v>41437.322916666664</c:v>
                </c:pt>
                <c:pt idx="1088">
                  <c:v>41437.333333333336</c:v>
                </c:pt>
                <c:pt idx="1089">
                  <c:v>41437.34375</c:v>
                </c:pt>
                <c:pt idx="1090">
                  <c:v>41437.354166666664</c:v>
                </c:pt>
                <c:pt idx="1091">
                  <c:v>41437.364583333336</c:v>
                </c:pt>
                <c:pt idx="1092">
                  <c:v>41437.375</c:v>
                </c:pt>
                <c:pt idx="1093">
                  <c:v>41437.385416666664</c:v>
                </c:pt>
                <c:pt idx="1094">
                  <c:v>41437.395833333336</c:v>
                </c:pt>
                <c:pt idx="1095">
                  <c:v>41437.40625</c:v>
                </c:pt>
                <c:pt idx="1096">
                  <c:v>41437.416666666664</c:v>
                </c:pt>
                <c:pt idx="1097">
                  <c:v>41437.427083333336</c:v>
                </c:pt>
                <c:pt idx="1098">
                  <c:v>41437.4375</c:v>
                </c:pt>
                <c:pt idx="1099">
                  <c:v>41437.447916666664</c:v>
                </c:pt>
                <c:pt idx="1100">
                  <c:v>41437.458333333336</c:v>
                </c:pt>
                <c:pt idx="1101">
                  <c:v>41437.46875</c:v>
                </c:pt>
                <c:pt idx="1102">
                  <c:v>41437.479166666664</c:v>
                </c:pt>
                <c:pt idx="1103">
                  <c:v>41437.489583333336</c:v>
                </c:pt>
                <c:pt idx="1104">
                  <c:v>41437.5</c:v>
                </c:pt>
                <c:pt idx="1105">
                  <c:v>41437.510416666664</c:v>
                </c:pt>
                <c:pt idx="1106">
                  <c:v>41437.520833333336</c:v>
                </c:pt>
                <c:pt idx="1107">
                  <c:v>41437.53125</c:v>
                </c:pt>
                <c:pt idx="1108">
                  <c:v>41437.541666666664</c:v>
                </c:pt>
                <c:pt idx="1109">
                  <c:v>41437.552083333336</c:v>
                </c:pt>
                <c:pt idx="1110">
                  <c:v>41437.5625</c:v>
                </c:pt>
                <c:pt idx="1111">
                  <c:v>41437.572916666664</c:v>
                </c:pt>
                <c:pt idx="1112">
                  <c:v>41437.583333333336</c:v>
                </c:pt>
                <c:pt idx="1113">
                  <c:v>41437.59375</c:v>
                </c:pt>
                <c:pt idx="1114">
                  <c:v>41437.604166666664</c:v>
                </c:pt>
                <c:pt idx="1115">
                  <c:v>41437.614583333336</c:v>
                </c:pt>
                <c:pt idx="1116">
                  <c:v>41437.625</c:v>
                </c:pt>
                <c:pt idx="1117">
                  <c:v>41437.635416666664</c:v>
                </c:pt>
                <c:pt idx="1118">
                  <c:v>41437.645833333336</c:v>
                </c:pt>
                <c:pt idx="1119">
                  <c:v>41437.65625</c:v>
                </c:pt>
                <c:pt idx="1120">
                  <c:v>41437.666666666664</c:v>
                </c:pt>
                <c:pt idx="1121">
                  <c:v>41437.677083333336</c:v>
                </c:pt>
                <c:pt idx="1122">
                  <c:v>41437.6875</c:v>
                </c:pt>
                <c:pt idx="1123">
                  <c:v>41437.697916666664</c:v>
                </c:pt>
                <c:pt idx="1124">
                  <c:v>41437.708333333336</c:v>
                </c:pt>
                <c:pt idx="1125">
                  <c:v>41437.71875</c:v>
                </c:pt>
                <c:pt idx="1126">
                  <c:v>41437.729166666664</c:v>
                </c:pt>
                <c:pt idx="1127">
                  <c:v>41437.739583333336</c:v>
                </c:pt>
                <c:pt idx="1128">
                  <c:v>41437.75</c:v>
                </c:pt>
                <c:pt idx="1129">
                  <c:v>41437.760416666664</c:v>
                </c:pt>
                <c:pt idx="1130">
                  <c:v>41437.770833333336</c:v>
                </c:pt>
                <c:pt idx="1131">
                  <c:v>41437.78125</c:v>
                </c:pt>
                <c:pt idx="1132">
                  <c:v>41437.791666666664</c:v>
                </c:pt>
                <c:pt idx="1133">
                  <c:v>41437.802083333336</c:v>
                </c:pt>
                <c:pt idx="1134">
                  <c:v>41437.8125</c:v>
                </c:pt>
                <c:pt idx="1135">
                  <c:v>41437.822916666664</c:v>
                </c:pt>
                <c:pt idx="1136">
                  <c:v>41437.833333333336</c:v>
                </c:pt>
                <c:pt idx="1137">
                  <c:v>41437.84375</c:v>
                </c:pt>
                <c:pt idx="1138">
                  <c:v>41437.854166666664</c:v>
                </c:pt>
                <c:pt idx="1139">
                  <c:v>41437.864583333336</c:v>
                </c:pt>
                <c:pt idx="1140">
                  <c:v>41437.875</c:v>
                </c:pt>
                <c:pt idx="1141">
                  <c:v>41437.885416666664</c:v>
                </c:pt>
                <c:pt idx="1142">
                  <c:v>41437.895833333336</c:v>
                </c:pt>
                <c:pt idx="1143">
                  <c:v>41437.90625</c:v>
                </c:pt>
                <c:pt idx="1144">
                  <c:v>41437.916666666664</c:v>
                </c:pt>
                <c:pt idx="1145">
                  <c:v>41437.927083333336</c:v>
                </c:pt>
                <c:pt idx="1146">
                  <c:v>41437.9375</c:v>
                </c:pt>
                <c:pt idx="1147">
                  <c:v>41437.947916666664</c:v>
                </c:pt>
                <c:pt idx="1148">
                  <c:v>41437.958333333336</c:v>
                </c:pt>
                <c:pt idx="1149">
                  <c:v>41437.96875</c:v>
                </c:pt>
                <c:pt idx="1150">
                  <c:v>41437.979166666664</c:v>
                </c:pt>
                <c:pt idx="1151">
                  <c:v>41437.989583333336</c:v>
                </c:pt>
                <c:pt idx="1152">
                  <c:v>41438</c:v>
                </c:pt>
                <c:pt idx="1153">
                  <c:v>41438.010416666664</c:v>
                </c:pt>
                <c:pt idx="1154">
                  <c:v>41438.020833333336</c:v>
                </c:pt>
                <c:pt idx="1155">
                  <c:v>41438.03125</c:v>
                </c:pt>
                <c:pt idx="1156">
                  <c:v>41438.041666666664</c:v>
                </c:pt>
                <c:pt idx="1157">
                  <c:v>41438.052083333336</c:v>
                </c:pt>
                <c:pt idx="1158">
                  <c:v>41438.0625</c:v>
                </c:pt>
                <c:pt idx="1159">
                  <c:v>41438.072916666664</c:v>
                </c:pt>
                <c:pt idx="1160">
                  <c:v>41438.083333333336</c:v>
                </c:pt>
                <c:pt idx="1161">
                  <c:v>41438.09375</c:v>
                </c:pt>
                <c:pt idx="1162">
                  <c:v>41438.104166666664</c:v>
                </c:pt>
                <c:pt idx="1163">
                  <c:v>41438.114583333336</c:v>
                </c:pt>
                <c:pt idx="1164">
                  <c:v>41438.125</c:v>
                </c:pt>
                <c:pt idx="1165">
                  <c:v>41438.135416666664</c:v>
                </c:pt>
                <c:pt idx="1166">
                  <c:v>41438.145833333336</c:v>
                </c:pt>
                <c:pt idx="1167">
                  <c:v>41438.15625</c:v>
                </c:pt>
                <c:pt idx="1168">
                  <c:v>41438.166666666664</c:v>
                </c:pt>
                <c:pt idx="1169">
                  <c:v>41438.177083333336</c:v>
                </c:pt>
                <c:pt idx="1170">
                  <c:v>41438.1875</c:v>
                </c:pt>
                <c:pt idx="1171">
                  <c:v>41438.197916666664</c:v>
                </c:pt>
                <c:pt idx="1172">
                  <c:v>41438.208333333336</c:v>
                </c:pt>
                <c:pt idx="1173">
                  <c:v>41438.21875</c:v>
                </c:pt>
                <c:pt idx="1174">
                  <c:v>41438.229166666664</c:v>
                </c:pt>
                <c:pt idx="1175">
                  <c:v>41438.239583333336</c:v>
                </c:pt>
                <c:pt idx="1176">
                  <c:v>41438.25</c:v>
                </c:pt>
                <c:pt idx="1177">
                  <c:v>41438.260416666664</c:v>
                </c:pt>
                <c:pt idx="1178">
                  <c:v>41438.270833333336</c:v>
                </c:pt>
                <c:pt idx="1179">
                  <c:v>41438.28125</c:v>
                </c:pt>
                <c:pt idx="1180">
                  <c:v>41438.291666666664</c:v>
                </c:pt>
                <c:pt idx="1181">
                  <c:v>41438.302083333336</c:v>
                </c:pt>
                <c:pt idx="1182">
                  <c:v>41438.3125</c:v>
                </c:pt>
                <c:pt idx="1183">
                  <c:v>41438.322916666664</c:v>
                </c:pt>
                <c:pt idx="1184">
                  <c:v>41438.333333333336</c:v>
                </c:pt>
                <c:pt idx="1185">
                  <c:v>41438.34375</c:v>
                </c:pt>
                <c:pt idx="1186">
                  <c:v>41438.354166666664</c:v>
                </c:pt>
                <c:pt idx="1187">
                  <c:v>41438.364583333336</c:v>
                </c:pt>
                <c:pt idx="1188">
                  <c:v>41438.375</c:v>
                </c:pt>
                <c:pt idx="1189">
                  <c:v>41438.385416666664</c:v>
                </c:pt>
                <c:pt idx="1190">
                  <c:v>41438.395833333336</c:v>
                </c:pt>
                <c:pt idx="1191">
                  <c:v>41438.40625</c:v>
                </c:pt>
                <c:pt idx="1192">
                  <c:v>41438.416666666664</c:v>
                </c:pt>
                <c:pt idx="1193">
                  <c:v>41438.427083333336</c:v>
                </c:pt>
                <c:pt idx="1194">
                  <c:v>41438.4375</c:v>
                </c:pt>
                <c:pt idx="1195">
                  <c:v>41438.447916666664</c:v>
                </c:pt>
                <c:pt idx="1196">
                  <c:v>41438.458333333336</c:v>
                </c:pt>
                <c:pt idx="1197">
                  <c:v>41438.46875</c:v>
                </c:pt>
                <c:pt idx="1198">
                  <c:v>41438.479166666664</c:v>
                </c:pt>
                <c:pt idx="1199">
                  <c:v>41438.489583333336</c:v>
                </c:pt>
                <c:pt idx="1200">
                  <c:v>41438.5</c:v>
                </c:pt>
                <c:pt idx="1201">
                  <c:v>41438.510416666664</c:v>
                </c:pt>
                <c:pt idx="1202">
                  <c:v>41438.520833333336</c:v>
                </c:pt>
                <c:pt idx="1203">
                  <c:v>41438.53125</c:v>
                </c:pt>
                <c:pt idx="1204">
                  <c:v>41438.541666666664</c:v>
                </c:pt>
                <c:pt idx="1205">
                  <c:v>41438.552083333336</c:v>
                </c:pt>
                <c:pt idx="1206">
                  <c:v>41438.5625</c:v>
                </c:pt>
                <c:pt idx="1207">
                  <c:v>41438.572916666664</c:v>
                </c:pt>
                <c:pt idx="1208">
                  <c:v>41438.583333333336</c:v>
                </c:pt>
                <c:pt idx="1209">
                  <c:v>41438.59375</c:v>
                </c:pt>
                <c:pt idx="1210">
                  <c:v>41438.604166666664</c:v>
                </c:pt>
                <c:pt idx="1211">
                  <c:v>41438.614583333336</c:v>
                </c:pt>
                <c:pt idx="1212">
                  <c:v>41438.625</c:v>
                </c:pt>
                <c:pt idx="1213">
                  <c:v>41438.635416666664</c:v>
                </c:pt>
                <c:pt idx="1214">
                  <c:v>41438.645833333336</c:v>
                </c:pt>
                <c:pt idx="1215">
                  <c:v>41438.65625</c:v>
                </c:pt>
                <c:pt idx="1216">
                  <c:v>41438.666666666664</c:v>
                </c:pt>
                <c:pt idx="1217">
                  <c:v>41438.677083333336</c:v>
                </c:pt>
                <c:pt idx="1218">
                  <c:v>41438.6875</c:v>
                </c:pt>
                <c:pt idx="1219">
                  <c:v>41438.697916666664</c:v>
                </c:pt>
                <c:pt idx="1220">
                  <c:v>41438.708333333336</c:v>
                </c:pt>
                <c:pt idx="1221">
                  <c:v>41438.71875</c:v>
                </c:pt>
                <c:pt idx="1222">
                  <c:v>41438.729166666664</c:v>
                </c:pt>
                <c:pt idx="1223">
                  <c:v>41438.739583333336</c:v>
                </c:pt>
                <c:pt idx="1224">
                  <c:v>41438.75</c:v>
                </c:pt>
                <c:pt idx="1225">
                  <c:v>41438.760416666664</c:v>
                </c:pt>
                <c:pt idx="1226">
                  <c:v>41438.770833333336</c:v>
                </c:pt>
                <c:pt idx="1227">
                  <c:v>41438.78125</c:v>
                </c:pt>
                <c:pt idx="1228">
                  <c:v>41438.791666666664</c:v>
                </c:pt>
                <c:pt idx="1229">
                  <c:v>41438.802083333336</c:v>
                </c:pt>
                <c:pt idx="1230">
                  <c:v>41438.8125</c:v>
                </c:pt>
                <c:pt idx="1231">
                  <c:v>41438.822916666664</c:v>
                </c:pt>
                <c:pt idx="1232">
                  <c:v>41438.833333333336</c:v>
                </c:pt>
                <c:pt idx="1233">
                  <c:v>41438.84375</c:v>
                </c:pt>
                <c:pt idx="1234">
                  <c:v>41438.854166666664</c:v>
                </c:pt>
                <c:pt idx="1235">
                  <c:v>41438.864583333336</c:v>
                </c:pt>
                <c:pt idx="1236">
                  <c:v>41438.875</c:v>
                </c:pt>
                <c:pt idx="1237">
                  <c:v>41438.885416666664</c:v>
                </c:pt>
                <c:pt idx="1238">
                  <c:v>41438.895833333336</c:v>
                </c:pt>
                <c:pt idx="1239">
                  <c:v>41438.90625</c:v>
                </c:pt>
                <c:pt idx="1240">
                  <c:v>41438.916666666664</c:v>
                </c:pt>
                <c:pt idx="1241">
                  <c:v>41438.927083333336</c:v>
                </c:pt>
                <c:pt idx="1242">
                  <c:v>41438.9375</c:v>
                </c:pt>
                <c:pt idx="1243">
                  <c:v>41438.947916666664</c:v>
                </c:pt>
                <c:pt idx="1244">
                  <c:v>41438.958333333336</c:v>
                </c:pt>
                <c:pt idx="1245">
                  <c:v>41438.96875</c:v>
                </c:pt>
                <c:pt idx="1246">
                  <c:v>41438.979166666664</c:v>
                </c:pt>
                <c:pt idx="1247">
                  <c:v>41438.989583333336</c:v>
                </c:pt>
                <c:pt idx="1248">
                  <c:v>41439</c:v>
                </c:pt>
                <c:pt idx="1249">
                  <c:v>41439.010416666664</c:v>
                </c:pt>
                <c:pt idx="1250">
                  <c:v>41439.020833333336</c:v>
                </c:pt>
                <c:pt idx="1251">
                  <c:v>41439.03125</c:v>
                </c:pt>
                <c:pt idx="1252">
                  <c:v>41439.041666666664</c:v>
                </c:pt>
                <c:pt idx="1253">
                  <c:v>41439.052083333336</c:v>
                </c:pt>
                <c:pt idx="1254">
                  <c:v>41439.0625</c:v>
                </c:pt>
                <c:pt idx="1255">
                  <c:v>41439.072916666664</c:v>
                </c:pt>
                <c:pt idx="1256">
                  <c:v>41439.083333333336</c:v>
                </c:pt>
                <c:pt idx="1257">
                  <c:v>41439.09375</c:v>
                </c:pt>
                <c:pt idx="1258">
                  <c:v>41439.104166666664</c:v>
                </c:pt>
                <c:pt idx="1259">
                  <c:v>41439.114583333336</c:v>
                </c:pt>
                <c:pt idx="1260">
                  <c:v>41439.125</c:v>
                </c:pt>
                <c:pt idx="1261">
                  <c:v>41439.135416666664</c:v>
                </c:pt>
                <c:pt idx="1262">
                  <c:v>41439.145833333336</c:v>
                </c:pt>
                <c:pt idx="1263">
                  <c:v>41439.15625</c:v>
                </c:pt>
                <c:pt idx="1264">
                  <c:v>41439.166666666664</c:v>
                </c:pt>
                <c:pt idx="1265">
                  <c:v>41439.177083333336</c:v>
                </c:pt>
                <c:pt idx="1266">
                  <c:v>41439.1875</c:v>
                </c:pt>
                <c:pt idx="1267">
                  <c:v>41439.197916666664</c:v>
                </c:pt>
                <c:pt idx="1268">
                  <c:v>41439.208333333336</c:v>
                </c:pt>
                <c:pt idx="1269">
                  <c:v>41439.21875</c:v>
                </c:pt>
                <c:pt idx="1270">
                  <c:v>41439.229166666664</c:v>
                </c:pt>
                <c:pt idx="1271">
                  <c:v>41439.239583333336</c:v>
                </c:pt>
                <c:pt idx="1272">
                  <c:v>41439.25</c:v>
                </c:pt>
                <c:pt idx="1273">
                  <c:v>41439.260416666664</c:v>
                </c:pt>
                <c:pt idx="1274">
                  <c:v>41439.270833333336</c:v>
                </c:pt>
                <c:pt idx="1275">
                  <c:v>41439.28125</c:v>
                </c:pt>
                <c:pt idx="1276">
                  <c:v>41439.291666666664</c:v>
                </c:pt>
                <c:pt idx="1277">
                  <c:v>41439.302083333336</c:v>
                </c:pt>
                <c:pt idx="1278">
                  <c:v>41439.3125</c:v>
                </c:pt>
                <c:pt idx="1279">
                  <c:v>41439.322916666664</c:v>
                </c:pt>
                <c:pt idx="1280">
                  <c:v>41439.333333333336</c:v>
                </c:pt>
                <c:pt idx="1281">
                  <c:v>41439.34375</c:v>
                </c:pt>
                <c:pt idx="1282">
                  <c:v>41439.354166666664</c:v>
                </c:pt>
                <c:pt idx="1283">
                  <c:v>41439.364583333336</c:v>
                </c:pt>
                <c:pt idx="1284">
                  <c:v>41439.375</c:v>
                </c:pt>
                <c:pt idx="1285">
                  <c:v>41439.385416666664</c:v>
                </c:pt>
                <c:pt idx="1286">
                  <c:v>41439.395833333336</c:v>
                </c:pt>
                <c:pt idx="1287">
                  <c:v>41439.40625</c:v>
                </c:pt>
                <c:pt idx="1288">
                  <c:v>41439.416666666664</c:v>
                </c:pt>
                <c:pt idx="1289">
                  <c:v>41439.427083333336</c:v>
                </c:pt>
                <c:pt idx="1290">
                  <c:v>41439.4375</c:v>
                </c:pt>
                <c:pt idx="1291">
                  <c:v>41439.447916666664</c:v>
                </c:pt>
                <c:pt idx="1292">
                  <c:v>41439.458333333336</c:v>
                </c:pt>
                <c:pt idx="1293">
                  <c:v>41439.46875</c:v>
                </c:pt>
                <c:pt idx="1294">
                  <c:v>41439.479166666664</c:v>
                </c:pt>
                <c:pt idx="1295">
                  <c:v>41439.489583333336</c:v>
                </c:pt>
                <c:pt idx="1296">
                  <c:v>41439.5</c:v>
                </c:pt>
                <c:pt idx="1297">
                  <c:v>41439.510416666664</c:v>
                </c:pt>
                <c:pt idx="1298">
                  <c:v>41439.520833333336</c:v>
                </c:pt>
                <c:pt idx="1299">
                  <c:v>41439.53125</c:v>
                </c:pt>
                <c:pt idx="1300">
                  <c:v>41439.541666666664</c:v>
                </c:pt>
                <c:pt idx="1301">
                  <c:v>41439.552083333336</c:v>
                </c:pt>
                <c:pt idx="1302">
                  <c:v>41439.5625</c:v>
                </c:pt>
                <c:pt idx="1303">
                  <c:v>41439.572916666664</c:v>
                </c:pt>
                <c:pt idx="1304">
                  <c:v>41439.583333333336</c:v>
                </c:pt>
                <c:pt idx="1305">
                  <c:v>41439.59375</c:v>
                </c:pt>
                <c:pt idx="1306">
                  <c:v>41439.604166666664</c:v>
                </c:pt>
                <c:pt idx="1307">
                  <c:v>41439.614583333336</c:v>
                </c:pt>
                <c:pt idx="1308">
                  <c:v>41439.625</c:v>
                </c:pt>
                <c:pt idx="1309">
                  <c:v>41439.635416666664</c:v>
                </c:pt>
                <c:pt idx="1310">
                  <c:v>41439.645833333336</c:v>
                </c:pt>
                <c:pt idx="1311">
                  <c:v>41439.65625</c:v>
                </c:pt>
                <c:pt idx="1312">
                  <c:v>41439.666666666664</c:v>
                </c:pt>
                <c:pt idx="1313">
                  <c:v>41439.677083333336</c:v>
                </c:pt>
                <c:pt idx="1314">
                  <c:v>41439.6875</c:v>
                </c:pt>
                <c:pt idx="1315">
                  <c:v>41439.697916666664</c:v>
                </c:pt>
                <c:pt idx="1316">
                  <c:v>41439.708333333336</c:v>
                </c:pt>
                <c:pt idx="1317">
                  <c:v>41439.71875</c:v>
                </c:pt>
                <c:pt idx="1318">
                  <c:v>41439.729166666664</c:v>
                </c:pt>
                <c:pt idx="1319">
                  <c:v>41439.739583333336</c:v>
                </c:pt>
                <c:pt idx="1320">
                  <c:v>41439.75</c:v>
                </c:pt>
                <c:pt idx="1321">
                  <c:v>41439.760416666664</c:v>
                </c:pt>
                <c:pt idx="1322">
                  <c:v>41439.770833333336</c:v>
                </c:pt>
                <c:pt idx="1323">
                  <c:v>41439.78125</c:v>
                </c:pt>
                <c:pt idx="1324">
                  <c:v>41439.791666666664</c:v>
                </c:pt>
                <c:pt idx="1325">
                  <c:v>41439.802083333336</c:v>
                </c:pt>
                <c:pt idx="1326">
                  <c:v>41439.8125</c:v>
                </c:pt>
                <c:pt idx="1327">
                  <c:v>41439.822916666664</c:v>
                </c:pt>
                <c:pt idx="1328">
                  <c:v>41439.833333333336</c:v>
                </c:pt>
                <c:pt idx="1329">
                  <c:v>41439.84375</c:v>
                </c:pt>
                <c:pt idx="1330">
                  <c:v>41439.854166666664</c:v>
                </c:pt>
                <c:pt idx="1331">
                  <c:v>41439.864583333336</c:v>
                </c:pt>
                <c:pt idx="1332">
                  <c:v>41439.875</c:v>
                </c:pt>
                <c:pt idx="1333">
                  <c:v>41439.885416666664</c:v>
                </c:pt>
                <c:pt idx="1334">
                  <c:v>41439.895833333336</c:v>
                </c:pt>
                <c:pt idx="1335">
                  <c:v>41439.90625</c:v>
                </c:pt>
                <c:pt idx="1336">
                  <c:v>41439.916666666664</c:v>
                </c:pt>
                <c:pt idx="1337">
                  <c:v>41439.927083333336</c:v>
                </c:pt>
                <c:pt idx="1338">
                  <c:v>41439.9375</c:v>
                </c:pt>
                <c:pt idx="1339">
                  <c:v>41439.947916666664</c:v>
                </c:pt>
                <c:pt idx="1340">
                  <c:v>41439.958333333336</c:v>
                </c:pt>
                <c:pt idx="1341">
                  <c:v>41439.96875</c:v>
                </c:pt>
                <c:pt idx="1342">
                  <c:v>41439.979166666664</c:v>
                </c:pt>
                <c:pt idx="1343">
                  <c:v>41439.989583333336</c:v>
                </c:pt>
                <c:pt idx="1344">
                  <c:v>41440</c:v>
                </c:pt>
                <c:pt idx="1345">
                  <c:v>41440.010416666664</c:v>
                </c:pt>
                <c:pt idx="1346">
                  <c:v>41440.020833333336</c:v>
                </c:pt>
                <c:pt idx="1347">
                  <c:v>41440.03125</c:v>
                </c:pt>
                <c:pt idx="1348">
                  <c:v>41440.041666666664</c:v>
                </c:pt>
                <c:pt idx="1349">
                  <c:v>41440.052083333336</c:v>
                </c:pt>
                <c:pt idx="1350">
                  <c:v>41440.0625</c:v>
                </c:pt>
                <c:pt idx="1351">
                  <c:v>41440.072916666664</c:v>
                </c:pt>
                <c:pt idx="1352">
                  <c:v>41440.083333333336</c:v>
                </c:pt>
                <c:pt idx="1353">
                  <c:v>41440.09375</c:v>
                </c:pt>
                <c:pt idx="1354">
                  <c:v>41440.104166666664</c:v>
                </c:pt>
                <c:pt idx="1355">
                  <c:v>41440.114583333336</c:v>
                </c:pt>
                <c:pt idx="1356">
                  <c:v>41440.125</c:v>
                </c:pt>
                <c:pt idx="1357">
                  <c:v>41440.135416666664</c:v>
                </c:pt>
                <c:pt idx="1358">
                  <c:v>41440.145833333336</c:v>
                </c:pt>
                <c:pt idx="1359">
                  <c:v>41440.15625</c:v>
                </c:pt>
                <c:pt idx="1360">
                  <c:v>41440.166666666664</c:v>
                </c:pt>
                <c:pt idx="1361">
                  <c:v>41440.177083333336</c:v>
                </c:pt>
                <c:pt idx="1362">
                  <c:v>41440.1875</c:v>
                </c:pt>
                <c:pt idx="1363">
                  <c:v>41440.197916666664</c:v>
                </c:pt>
                <c:pt idx="1364">
                  <c:v>41440.208333333336</c:v>
                </c:pt>
                <c:pt idx="1365">
                  <c:v>41440.21875</c:v>
                </c:pt>
                <c:pt idx="1366">
                  <c:v>41440.229166666664</c:v>
                </c:pt>
                <c:pt idx="1367">
                  <c:v>41440.239583333336</c:v>
                </c:pt>
                <c:pt idx="1368">
                  <c:v>41440.25</c:v>
                </c:pt>
                <c:pt idx="1369">
                  <c:v>41440.260416666664</c:v>
                </c:pt>
                <c:pt idx="1370">
                  <c:v>41440.270833333336</c:v>
                </c:pt>
                <c:pt idx="1371">
                  <c:v>41440.28125</c:v>
                </c:pt>
                <c:pt idx="1372">
                  <c:v>41440.291666666664</c:v>
                </c:pt>
                <c:pt idx="1373">
                  <c:v>41440.302083333336</c:v>
                </c:pt>
                <c:pt idx="1374">
                  <c:v>41440.3125</c:v>
                </c:pt>
                <c:pt idx="1375">
                  <c:v>41440.322916666664</c:v>
                </c:pt>
                <c:pt idx="1376">
                  <c:v>41440.333333333336</c:v>
                </c:pt>
                <c:pt idx="1377">
                  <c:v>41440.34375</c:v>
                </c:pt>
                <c:pt idx="1378">
                  <c:v>41440.354166666664</c:v>
                </c:pt>
                <c:pt idx="1379">
                  <c:v>41440.364583333336</c:v>
                </c:pt>
                <c:pt idx="1380">
                  <c:v>41440.375</c:v>
                </c:pt>
                <c:pt idx="1381">
                  <c:v>41440.385416666664</c:v>
                </c:pt>
                <c:pt idx="1382">
                  <c:v>41440.395833333336</c:v>
                </c:pt>
                <c:pt idx="1383">
                  <c:v>41440.40625</c:v>
                </c:pt>
                <c:pt idx="1384">
                  <c:v>41440.416666666664</c:v>
                </c:pt>
                <c:pt idx="1385">
                  <c:v>41440.427083333336</c:v>
                </c:pt>
                <c:pt idx="1386">
                  <c:v>41440.4375</c:v>
                </c:pt>
                <c:pt idx="1387">
                  <c:v>41440.447916666664</c:v>
                </c:pt>
                <c:pt idx="1388">
                  <c:v>41440.458333333336</c:v>
                </c:pt>
                <c:pt idx="1389">
                  <c:v>41440.46875</c:v>
                </c:pt>
                <c:pt idx="1390">
                  <c:v>41440.479166666664</c:v>
                </c:pt>
                <c:pt idx="1391">
                  <c:v>41440.489583333336</c:v>
                </c:pt>
                <c:pt idx="1392">
                  <c:v>41440.5</c:v>
                </c:pt>
                <c:pt idx="1393">
                  <c:v>41440.510416666664</c:v>
                </c:pt>
                <c:pt idx="1394">
                  <c:v>41440.520833333336</c:v>
                </c:pt>
                <c:pt idx="1395">
                  <c:v>41440.53125</c:v>
                </c:pt>
                <c:pt idx="1396">
                  <c:v>41440.541666666664</c:v>
                </c:pt>
                <c:pt idx="1397">
                  <c:v>41440.552083333336</c:v>
                </c:pt>
                <c:pt idx="1398">
                  <c:v>41440.5625</c:v>
                </c:pt>
                <c:pt idx="1399">
                  <c:v>41440.572916666664</c:v>
                </c:pt>
                <c:pt idx="1400">
                  <c:v>41440.583333333336</c:v>
                </c:pt>
                <c:pt idx="1401">
                  <c:v>41440.59375</c:v>
                </c:pt>
                <c:pt idx="1402">
                  <c:v>41440.604166666664</c:v>
                </c:pt>
                <c:pt idx="1403">
                  <c:v>41440.614583333336</c:v>
                </c:pt>
                <c:pt idx="1404">
                  <c:v>41440.625</c:v>
                </c:pt>
                <c:pt idx="1405">
                  <c:v>41440.635416666664</c:v>
                </c:pt>
                <c:pt idx="1406">
                  <c:v>41440.645833333336</c:v>
                </c:pt>
                <c:pt idx="1407">
                  <c:v>41440.65625</c:v>
                </c:pt>
                <c:pt idx="1408">
                  <c:v>41440.666666666664</c:v>
                </c:pt>
                <c:pt idx="1409">
                  <c:v>41440.677083333336</c:v>
                </c:pt>
                <c:pt idx="1410">
                  <c:v>41440.6875</c:v>
                </c:pt>
                <c:pt idx="1411">
                  <c:v>41440.697916666664</c:v>
                </c:pt>
                <c:pt idx="1412">
                  <c:v>41440.708333333336</c:v>
                </c:pt>
                <c:pt idx="1413">
                  <c:v>41440.71875</c:v>
                </c:pt>
                <c:pt idx="1414">
                  <c:v>41440.729166666664</c:v>
                </c:pt>
                <c:pt idx="1415">
                  <c:v>41440.739583333336</c:v>
                </c:pt>
                <c:pt idx="1416">
                  <c:v>41440.75</c:v>
                </c:pt>
                <c:pt idx="1417">
                  <c:v>41440.760416666664</c:v>
                </c:pt>
                <c:pt idx="1418">
                  <c:v>41440.770833333336</c:v>
                </c:pt>
                <c:pt idx="1419">
                  <c:v>41440.78125</c:v>
                </c:pt>
                <c:pt idx="1420">
                  <c:v>41440.791666666664</c:v>
                </c:pt>
                <c:pt idx="1421">
                  <c:v>41440.802083333336</c:v>
                </c:pt>
                <c:pt idx="1422">
                  <c:v>41440.8125</c:v>
                </c:pt>
                <c:pt idx="1423">
                  <c:v>41440.822916666664</c:v>
                </c:pt>
                <c:pt idx="1424">
                  <c:v>41440.833333333336</c:v>
                </c:pt>
                <c:pt idx="1425">
                  <c:v>41440.84375</c:v>
                </c:pt>
                <c:pt idx="1426">
                  <c:v>41440.854166666664</c:v>
                </c:pt>
                <c:pt idx="1427">
                  <c:v>41440.864583333336</c:v>
                </c:pt>
                <c:pt idx="1428">
                  <c:v>41440.875</c:v>
                </c:pt>
                <c:pt idx="1429">
                  <c:v>41440.885416666664</c:v>
                </c:pt>
                <c:pt idx="1430">
                  <c:v>41440.895833333336</c:v>
                </c:pt>
                <c:pt idx="1431">
                  <c:v>41440.90625</c:v>
                </c:pt>
                <c:pt idx="1432">
                  <c:v>41440.916666666664</c:v>
                </c:pt>
                <c:pt idx="1433">
                  <c:v>41440.927083333336</c:v>
                </c:pt>
                <c:pt idx="1434">
                  <c:v>41440.9375</c:v>
                </c:pt>
                <c:pt idx="1435">
                  <c:v>41440.947916666664</c:v>
                </c:pt>
                <c:pt idx="1436">
                  <c:v>41440.958333333336</c:v>
                </c:pt>
                <c:pt idx="1437">
                  <c:v>41440.96875</c:v>
                </c:pt>
                <c:pt idx="1438">
                  <c:v>41440.979166666664</c:v>
                </c:pt>
                <c:pt idx="1439">
                  <c:v>41440.989583333336</c:v>
                </c:pt>
                <c:pt idx="1440">
                  <c:v>41441</c:v>
                </c:pt>
                <c:pt idx="1441">
                  <c:v>41441.010416666664</c:v>
                </c:pt>
                <c:pt idx="1442">
                  <c:v>41441.020833333336</c:v>
                </c:pt>
                <c:pt idx="1443">
                  <c:v>41441.03125</c:v>
                </c:pt>
                <c:pt idx="1444">
                  <c:v>41441.041666666664</c:v>
                </c:pt>
                <c:pt idx="1445">
                  <c:v>41441.052083333336</c:v>
                </c:pt>
                <c:pt idx="1446">
                  <c:v>41441.0625</c:v>
                </c:pt>
                <c:pt idx="1447">
                  <c:v>41441.072916666664</c:v>
                </c:pt>
                <c:pt idx="1448">
                  <c:v>41441.083333333336</c:v>
                </c:pt>
                <c:pt idx="1449">
                  <c:v>41441.09375</c:v>
                </c:pt>
                <c:pt idx="1450">
                  <c:v>41441.104166666664</c:v>
                </c:pt>
                <c:pt idx="1451">
                  <c:v>41441.114583333336</c:v>
                </c:pt>
                <c:pt idx="1452">
                  <c:v>41441.125</c:v>
                </c:pt>
                <c:pt idx="1453">
                  <c:v>41441.135416666664</c:v>
                </c:pt>
                <c:pt idx="1454">
                  <c:v>41441.145833333336</c:v>
                </c:pt>
                <c:pt idx="1455">
                  <c:v>41441.15625</c:v>
                </c:pt>
                <c:pt idx="1456">
                  <c:v>41441.166666666664</c:v>
                </c:pt>
                <c:pt idx="1457">
                  <c:v>41441.177083333336</c:v>
                </c:pt>
                <c:pt idx="1458">
                  <c:v>41441.1875</c:v>
                </c:pt>
                <c:pt idx="1459">
                  <c:v>41441.197916666664</c:v>
                </c:pt>
                <c:pt idx="1460">
                  <c:v>41441.208333333336</c:v>
                </c:pt>
                <c:pt idx="1461">
                  <c:v>41441.21875</c:v>
                </c:pt>
                <c:pt idx="1462">
                  <c:v>41441.229166666664</c:v>
                </c:pt>
                <c:pt idx="1463">
                  <c:v>41441.239583333336</c:v>
                </c:pt>
                <c:pt idx="1464">
                  <c:v>41441.25</c:v>
                </c:pt>
                <c:pt idx="1465">
                  <c:v>41441.260416666664</c:v>
                </c:pt>
                <c:pt idx="1466">
                  <c:v>41441.270833333336</c:v>
                </c:pt>
                <c:pt idx="1467">
                  <c:v>41441.28125</c:v>
                </c:pt>
                <c:pt idx="1468">
                  <c:v>41441.291666666664</c:v>
                </c:pt>
                <c:pt idx="1469">
                  <c:v>41441.302083333336</c:v>
                </c:pt>
                <c:pt idx="1470">
                  <c:v>41441.3125</c:v>
                </c:pt>
                <c:pt idx="1471">
                  <c:v>41441.322916666664</c:v>
                </c:pt>
                <c:pt idx="1472">
                  <c:v>41441.333333333336</c:v>
                </c:pt>
                <c:pt idx="1473">
                  <c:v>41441.34375</c:v>
                </c:pt>
                <c:pt idx="1474">
                  <c:v>41441.354166666664</c:v>
                </c:pt>
                <c:pt idx="1475">
                  <c:v>41441.364583333336</c:v>
                </c:pt>
                <c:pt idx="1476">
                  <c:v>41441.375</c:v>
                </c:pt>
                <c:pt idx="1477">
                  <c:v>41441.385416666664</c:v>
                </c:pt>
                <c:pt idx="1478">
                  <c:v>41441.395833333336</c:v>
                </c:pt>
                <c:pt idx="1479">
                  <c:v>41441.40625</c:v>
                </c:pt>
                <c:pt idx="1480">
                  <c:v>41441.416666666664</c:v>
                </c:pt>
                <c:pt idx="1481">
                  <c:v>41441.427083333336</c:v>
                </c:pt>
                <c:pt idx="1482">
                  <c:v>41441.4375</c:v>
                </c:pt>
                <c:pt idx="1483">
                  <c:v>41441.447916666664</c:v>
                </c:pt>
                <c:pt idx="1484">
                  <c:v>41441.458333333336</c:v>
                </c:pt>
                <c:pt idx="1485">
                  <c:v>41441.46875</c:v>
                </c:pt>
                <c:pt idx="1486">
                  <c:v>41441.479166666664</c:v>
                </c:pt>
                <c:pt idx="1487">
                  <c:v>41441.489583333336</c:v>
                </c:pt>
                <c:pt idx="1488">
                  <c:v>41441.5</c:v>
                </c:pt>
                <c:pt idx="1489">
                  <c:v>41441.510416666664</c:v>
                </c:pt>
                <c:pt idx="1490">
                  <c:v>41441.520833333336</c:v>
                </c:pt>
                <c:pt idx="1491">
                  <c:v>41441.53125</c:v>
                </c:pt>
                <c:pt idx="1492">
                  <c:v>41441.541666666664</c:v>
                </c:pt>
                <c:pt idx="1493">
                  <c:v>41441.552083333336</c:v>
                </c:pt>
                <c:pt idx="1494">
                  <c:v>41441.5625</c:v>
                </c:pt>
                <c:pt idx="1495">
                  <c:v>41441.572916666664</c:v>
                </c:pt>
                <c:pt idx="1496">
                  <c:v>41441.583333333336</c:v>
                </c:pt>
                <c:pt idx="1497">
                  <c:v>41441.59375</c:v>
                </c:pt>
                <c:pt idx="1498">
                  <c:v>41441.604166666664</c:v>
                </c:pt>
                <c:pt idx="1499">
                  <c:v>41441.614583333336</c:v>
                </c:pt>
                <c:pt idx="1500">
                  <c:v>41441.625</c:v>
                </c:pt>
                <c:pt idx="1501">
                  <c:v>41441.635416666664</c:v>
                </c:pt>
                <c:pt idx="1502">
                  <c:v>41441.645833333336</c:v>
                </c:pt>
                <c:pt idx="1503">
                  <c:v>41441.65625</c:v>
                </c:pt>
                <c:pt idx="1504">
                  <c:v>41441.666666666664</c:v>
                </c:pt>
                <c:pt idx="1505">
                  <c:v>41441.677083333336</c:v>
                </c:pt>
                <c:pt idx="1506">
                  <c:v>41441.6875</c:v>
                </c:pt>
                <c:pt idx="1507">
                  <c:v>41441.697916666664</c:v>
                </c:pt>
                <c:pt idx="1508">
                  <c:v>41441.708333333336</c:v>
                </c:pt>
                <c:pt idx="1509">
                  <c:v>41441.71875</c:v>
                </c:pt>
                <c:pt idx="1510">
                  <c:v>41441.729166666664</c:v>
                </c:pt>
                <c:pt idx="1511">
                  <c:v>41441.739583333336</c:v>
                </c:pt>
                <c:pt idx="1512">
                  <c:v>41441.75</c:v>
                </c:pt>
                <c:pt idx="1513">
                  <c:v>41441.760416666664</c:v>
                </c:pt>
                <c:pt idx="1514">
                  <c:v>41441.770833333336</c:v>
                </c:pt>
                <c:pt idx="1515">
                  <c:v>41441.78125</c:v>
                </c:pt>
                <c:pt idx="1516">
                  <c:v>41441.791666666664</c:v>
                </c:pt>
                <c:pt idx="1517">
                  <c:v>41441.802083333336</c:v>
                </c:pt>
                <c:pt idx="1518">
                  <c:v>41441.8125</c:v>
                </c:pt>
                <c:pt idx="1519">
                  <c:v>41441.822916666664</c:v>
                </c:pt>
                <c:pt idx="1520">
                  <c:v>41441.833333333336</c:v>
                </c:pt>
                <c:pt idx="1521">
                  <c:v>41441.84375</c:v>
                </c:pt>
                <c:pt idx="1522">
                  <c:v>41441.854166666664</c:v>
                </c:pt>
                <c:pt idx="1523">
                  <c:v>41441.864583333336</c:v>
                </c:pt>
                <c:pt idx="1524">
                  <c:v>41441.875</c:v>
                </c:pt>
                <c:pt idx="1525">
                  <c:v>41441.885416666664</c:v>
                </c:pt>
                <c:pt idx="1526">
                  <c:v>41441.895833333336</c:v>
                </c:pt>
                <c:pt idx="1527">
                  <c:v>41441.90625</c:v>
                </c:pt>
                <c:pt idx="1528">
                  <c:v>41441.916666666664</c:v>
                </c:pt>
                <c:pt idx="1529">
                  <c:v>41441.927083333336</c:v>
                </c:pt>
                <c:pt idx="1530">
                  <c:v>41441.9375</c:v>
                </c:pt>
                <c:pt idx="1531">
                  <c:v>41441.947916666664</c:v>
                </c:pt>
                <c:pt idx="1532">
                  <c:v>41441.958333333336</c:v>
                </c:pt>
                <c:pt idx="1533">
                  <c:v>41441.96875</c:v>
                </c:pt>
                <c:pt idx="1534">
                  <c:v>41441.979166666664</c:v>
                </c:pt>
                <c:pt idx="1535">
                  <c:v>41441.989583333336</c:v>
                </c:pt>
                <c:pt idx="1536">
                  <c:v>41442</c:v>
                </c:pt>
                <c:pt idx="1537">
                  <c:v>41442.010416666664</c:v>
                </c:pt>
                <c:pt idx="1538">
                  <c:v>41442.020833333336</c:v>
                </c:pt>
                <c:pt idx="1539">
                  <c:v>41442.03125</c:v>
                </c:pt>
                <c:pt idx="1540">
                  <c:v>41442.041666666664</c:v>
                </c:pt>
                <c:pt idx="1541">
                  <c:v>41442.052083333336</c:v>
                </c:pt>
                <c:pt idx="1542">
                  <c:v>41442.0625</c:v>
                </c:pt>
                <c:pt idx="1543">
                  <c:v>41442.072916666664</c:v>
                </c:pt>
                <c:pt idx="1544">
                  <c:v>41442.083333333336</c:v>
                </c:pt>
                <c:pt idx="1545">
                  <c:v>41442.09375</c:v>
                </c:pt>
                <c:pt idx="1546">
                  <c:v>41442.104166666664</c:v>
                </c:pt>
                <c:pt idx="1547">
                  <c:v>41442.114583333336</c:v>
                </c:pt>
                <c:pt idx="1548">
                  <c:v>41442.125</c:v>
                </c:pt>
                <c:pt idx="1549">
                  <c:v>41442.135416666664</c:v>
                </c:pt>
                <c:pt idx="1550">
                  <c:v>41442.145833333336</c:v>
                </c:pt>
                <c:pt idx="1551">
                  <c:v>41442.15625</c:v>
                </c:pt>
                <c:pt idx="1552">
                  <c:v>41442.166666666664</c:v>
                </c:pt>
                <c:pt idx="1553">
                  <c:v>41442.177083333336</c:v>
                </c:pt>
                <c:pt idx="1554">
                  <c:v>41442.1875</c:v>
                </c:pt>
                <c:pt idx="1555">
                  <c:v>41442.197916666664</c:v>
                </c:pt>
                <c:pt idx="1556">
                  <c:v>41442.208333333336</c:v>
                </c:pt>
                <c:pt idx="1557">
                  <c:v>41442.21875</c:v>
                </c:pt>
                <c:pt idx="1558">
                  <c:v>41442.229166666664</c:v>
                </c:pt>
                <c:pt idx="1559">
                  <c:v>41442.239583333336</c:v>
                </c:pt>
                <c:pt idx="1560">
                  <c:v>41442.25</c:v>
                </c:pt>
                <c:pt idx="1561">
                  <c:v>41442.260416666664</c:v>
                </c:pt>
                <c:pt idx="1562">
                  <c:v>41442.270833333336</c:v>
                </c:pt>
                <c:pt idx="1563">
                  <c:v>41442.28125</c:v>
                </c:pt>
                <c:pt idx="1564">
                  <c:v>41442.291666666664</c:v>
                </c:pt>
                <c:pt idx="1565">
                  <c:v>41442.302083333336</c:v>
                </c:pt>
                <c:pt idx="1566">
                  <c:v>41442.3125</c:v>
                </c:pt>
                <c:pt idx="1567">
                  <c:v>41442.322916666664</c:v>
                </c:pt>
                <c:pt idx="1568">
                  <c:v>41442.333333333336</c:v>
                </c:pt>
                <c:pt idx="1569">
                  <c:v>41442.34375</c:v>
                </c:pt>
                <c:pt idx="1570">
                  <c:v>41442.354166666664</c:v>
                </c:pt>
                <c:pt idx="1571">
                  <c:v>41442.364583333336</c:v>
                </c:pt>
                <c:pt idx="1572">
                  <c:v>41442.375</c:v>
                </c:pt>
                <c:pt idx="1573">
                  <c:v>41442.385416666664</c:v>
                </c:pt>
                <c:pt idx="1574">
                  <c:v>41442.395833333336</c:v>
                </c:pt>
                <c:pt idx="1575">
                  <c:v>41442.40625</c:v>
                </c:pt>
                <c:pt idx="1576">
                  <c:v>41442.416666666664</c:v>
                </c:pt>
                <c:pt idx="1577">
                  <c:v>41442.427083333336</c:v>
                </c:pt>
                <c:pt idx="1578">
                  <c:v>41442.4375</c:v>
                </c:pt>
                <c:pt idx="1579">
                  <c:v>41442.447916666664</c:v>
                </c:pt>
                <c:pt idx="1580">
                  <c:v>41442.458333333336</c:v>
                </c:pt>
                <c:pt idx="1581">
                  <c:v>41442.46875</c:v>
                </c:pt>
                <c:pt idx="1582">
                  <c:v>41442.479166666664</c:v>
                </c:pt>
                <c:pt idx="1583">
                  <c:v>41442.489583333336</c:v>
                </c:pt>
                <c:pt idx="1584">
                  <c:v>41442.5</c:v>
                </c:pt>
                <c:pt idx="1585">
                  <c:v>41442.510416666664</c:v>
                </c:pt>
                <c:pt idx="1586">
                  <c:v>41442.520833333336</c:v>
                </c:pt>
                <c:pt idx="1587">
                  <c:v>41442.53125</c:v>
                </c:pt>
                <c:pt idx="1588">
                  <c:v>41442.541666666664</c:v>
                </c:pt>
                <c:pt idx="1589">
                  <c:v>41442.552083333336</c:v>
                </c:pt>
                <c:pt idx="1590">
                  <c:v>41442.5625</c:v>
                </c:pt>
                <c:pt idx="1591">
                  <c:v>41442.572916666664</c:v>
                </c:pt>
                <c:pt idx="1592">
                  <c:v>41442.583333333336</c:v>
                </c:pt>
                <c:pt idx="1593">
                  <c:v>41442.59375</c:v>
                </c:pt>
                <c:pt idx="1594">
                  <c:v>41442.604166666664</c:v>
                </c:pt>
                <c:pt idx="1595">
                  <c:v>41442.614583333336</c:v>
                </c:pt>
                <c:pt idx="1596">
                  <c:v>41442.625</c:v>
                </c:pt>
                <c:pt idx="1597">
                  <c:v>41442.635416666664</c:v>
                </c:pt>
                <c:pt idx="1598">
                  <c:v>41442.645833333336</c:v>
                </c:pt>
                <c:pt idx="1599">
                  <c:v>41442.65625</c:v>
                </c:pt>
                <c:pt idx="1600">
                  <c:v>41442.666666666664</c:v>
                </c:pt>
                <c:pt idx="1601">
                  <c:v>41442.677083333336</c:v>
                </c:pt>
                <c:pt idx="1602">
                  <c:v>41442.6875</c:v>
                </c:pt>
                <c:pt idx="1603">
                  <c:v>41442.697916666664</c:v>
                </c:pt>
                <c:pt idx="1604">
                  <c:v>41442.708333333336</c:v>
                </c:pt>
                <c:pt idx="1605">
                  <c:v>41442.71875</c:v>
                </c:pt>
                <c:pt idx="1606">
                  <c:v>41442.729166666664</c:v>
                </c:pt>
                <c:pt idx="1607">
                  <c:v>41442.739583333336</c:v>
                </c:pt>
                <c:pt idx="1608">
                  <c:v>41442.75</c:v>
                </c:pt>
                <c:pt idx="1609">
                  <c:v>41442.760416666664</c:v>
                </c:pt>
                <c:pt idx="1610">
                  <c:v>41442.770833333336</c:v>
                </c:pt>
                <c:pt idx="1611">
                  <c:v>41442.78125</c:v>
                </c:pt>
                <c:pt idx="1612">
                  <c:v>41442.791666666664</c:v>
                </c:pt>
                <c:pt idx="1613">
                  <c:v>41442.802083333336</c:v>
                </c:pt>
                <c:pt idx="1614">
                  <c:v>41442.8125</c:v>
                </c:pt>
                <c:pt idx="1615">
                  <c:v>41442.822916666664</c:v>
                </c:pt>
                <c:pt idx="1616">
                  <c:v>41442.833333333336</c:v>
                </c:pt>
                <c:pt idx="1617">
                  <c:v>41442.84375</c:v>
                </c:pt>
                <c:pt idx="1618">
                  <c:v>41442.854166666664</c:v>
                </c:pt>
                <c:pt idx="1619">
                  <c:v>41442.864583333336</c:v>
                </c:pt>
                <c:pt idx="1620">
                  <c:v>41442.875</c:v>
                </c:pt>
                <c:pt idx="1621">
                  <c:v>41442.885416666664</c:v>
                </c:pt>
                <c:pt idx="1622">
                  <c:v>41442.895833333336</c:v>
                </c:pt>
                <c:pt idx="1623">
                  <c:v>41442.90625</c:v>
                </c:pt>
                <c:pt idx="1624">
                  <c:v>41442.916666666664</c:v>
                </c:pt>
                <c:pt idx="1625">
                  <c:v>41442.927083333336</c:v>
                </c:pt>
                <c:pt idx="1626">
                  <c:v>41442.9375</c:v>
                </c:pt>
                <c:pt idx="1627">
                  <c:v>41442.947916666664</c:v>
                </c:pt>
                <c:pt idx="1628">
                  <c:v>41442.958333333336</c:v>
                </c:pt>
                <c:pt idx="1629">
                  <c:v>41442.96875</c:v>
                </c:pt>
                <c:pt idx="1630">
                  <c:v>41442.979166666664</c:v>
                </c:pt>
                <c:pt idx="1631">
                  <c:v>41442.989583333336</c:v>
                </c:pt>
                <c:pt idx="1632">
                  <c:v>41443</c:v>
                </c:pt>
                <c:pt idx="1633">
                  <c:v>41443.010416666664</c:v>
                </c:pt>
                <c:pt idx="1634">
                  <c:v>41443.020833333336</c:v>
                </c:pt>
                <c:pt idx="1635">
                  <c:v>41443.03125</c:v>
                </c:pt>
                <c:pt idx="1636">
                  <c:v>41443.041666666664</c:v>
                </c:pt>
                <c:pt idx="1637">
                  <c:v>41443.052083333336</c:v>
                </c:pt>
                <c:pt idx="1638">
                  <c:v>41443.0625</c:v>
                </c:pt>
                <c:pt idx="1639">
                  <c:v>41443.072916666664</c:v>
                </c:pt>
                <c:pt idx="1640">
                  <c:v>41443.083333333336</c:v>
                </c:pt>
                <c:pt idx="1641">
                  <c:v>41443.09375</c:v>
                </c:pt>
                <c:pt idx="1642">
                  <c:v>41443.104166666664</c:v>
                </c:pt>
                <c:pt idx="1643">
                  <c:v>41443.114583333336</c:v>
                </c:pt>
                <c:pt idx="1644">
                  <c:v>41443.125</c:v>
                </c:pt>
                <c:pt idx="1645">
                  <c:v>41443.135416666664</c:v>
                </c:pt>
                <c:pt idx="1646">
                  <c:v>41443.145833333336</c:v>
                </c:pt>
                <c:pt idx="1647">
                  <c:v>41443.15625</c:v>
                </c:pt>
                <c:pt idx="1648">
                  <c:v>41443.166666666664</c:v>
                </c:pt>
                <c:pt idx="1649">
                  <c:v>41443.177083333336</c:v>
                </c:pt>
                <c:pt idx="1650">
                  <c:v>41443.1875</c:v>
                </c:pt>
                <c:pt idx="1651">
                  <c:v>41443.197916666664</c:v>
                </c:pt>
                <c:pt idx="1652">
                  <c:v>41443.208333333336</c:v>
                </c:pt>
                <c:pt idx="1653">
                  <c:v>41443.21875</c:v>
                </c:pt>
                <c:pt idx="1654">
                  <c:v>41443.229166666664</c:v>
                </c:pt>
                <c:pt idx="1655">
                  <c:v>41443.239583333336</c:v>
                </c:pt>
                <c:pt idx="1656">
                  <c:v>41443.25</c:v>
                </c:pt>
                <c:pt idx="1657">
                  <c:v>41443.260416666664</c:v>
                </c:pt>
                <c:pt idx="1658">
                  <c:v>41443.270833333336</c:v>
                </c:pt>
                <c:pt idx="1659">
                  <c:v>41443.28125</c:v>
                </c:pt>
                <c:pt idx="1660">
                  <c:v>41443.291666666664</c:v>
                </c:pt>
                <c:pt idx="1661">
                  <c:v>41443.302083333336</c:v>
                </c:pt>
                <c:pt idx="1662">
                  <c:v>41443.3125</c:v>
                </c:pt>
                <c:pt idx="1663">
                  <c:v>41443.322916666664</c:v>
                </c:pt>
                <c:pt idx="1664">
                  <c:v>41443.333333333336</c:v>
                </c:pt>
                <c:pt idx="1665">
                  <c:v>41443.34375</c:v>
                </c:pt>
                <c:pt idx="1666">
                  <c:v>41443.354166666664</c:v>
                </c:pt>
                <c:pt idx="1667">
                  <c:v>41443.364583333336</c:v>
                </c:pt>
                <c:pt idx="1668">
                  <c:v>41443.375</c:v>
                </c:pt>
                <c:pt idx="1669">
                  <c:v>41443.385416666664</c:v>
                </c:pt>
                <c:pt idx="1670">
                  <c:v>41443.395833333336</c:v>
                </c:pt>
                <c:pt idx="1671">
                  <c:v>41443.40625</c:v>
                </c:pt>
                <c:pt idx="1672">
                  <c:v>41443.416666666664</c:v>
                </c:pt>
                <c:pt idx="1673">
                  <c:v>41443.427083333336</c:v>
                </c:pt>
                <c:pt idx="1674">
                  <c:v>41443.4375</c:v>
                </c:pt>
                <c:pt idx="1675">
                  <c:v>41443.447916666664</c:v>
                </c:pt>
                <c:pt idx="1676">
                  <c:v>41443.458333333336</c:v>
                </c:pt>
                <c:pt idx="1677">
                  <c:v>41443.46875</c:v>
                </c:pt>
                <c:pt idx="1678">
                  <c:v>41443.479166666664</c:v>
                </c:pt>
                <c:pt idx="1679">
                  <c:v>41443.489583333336</c:v>
                </c:pt>
                <c:pt idx="1680">
                  <c:v>41443.5</c:v>
                </c:pt>
                <c:pt idx="1681">
                  <c:v>41443.510416666664</c:v>
                </c:pt>
                <c:pt idx="1682">
                  <c:v>41443.520833333336</c:v>
                </c:pt>
                <c:pt idx="1683">
                  <c:v>41443.53125</c:v>
                </c:pt>
                <c:pt idx="1684">
                  <c:v>41443.541666666664</c:v>
                </c:pt>
                <c:pt idx="1685">
                  <c:v>41443.552083333336</c:v>
                </c:pt>
                <c:pt idx="1686">
                  <c:v>41443.5625</c:v>
                </c:pt>
                <c:pt idx="1687">
                  <c:v>41443.572916666664</c:v>
                </c:pt>
                <c:pt idx="1688">
                  <c:v>41443.583333333336</c:v>
                </c:pt>
                <c:pt idx="1689">
                  <c:v>41443.59375</c:v>
                </c:pt>
                <c:pt idx="1690">
                  <c:v>41443.604166666664</c:v>
                </c:pt>
                <c:pt idx="1691">
                  <c:v>41443.614583333336</c:v>
                </c:pt>
                <c:pt idx="1692">
                  <c:v>41443.625</c:v>
                </c:pt>
                <c:pt idx="1693">
                  <c:v>41443.635416666664</c:v>
                </c:pt>
                <c:pt idx="1694">
                  <c:v>41443.645833333336</c:v>
                </c:pt>
                <c:pt idx="1695">
                  <c:v>41443.65625</c:v>
                </c:pt>
                <c:pt idx="1696">
                  <c:v>41443.666666666664</c:v>
                </c:pt>
                <c:pt idx="1697">
                  <c:v>41443.677083333336</c:v>
                </c:pt>
                <c:pt idx="1698">
                  <c:v>41443.6875</c:v>
                </c:pt>
                <c:pt idx="1699">
                  <c:v>41443.697916666664</c:v>
                </c:pt>
                <c:pt idx="1700">
                  <c:v>41443.708333333336</c:v>
                </c:pt>
                <c:pt idx="1701">
                  <c:v>41443.71875</c:v>
                </c:pt>
                <c:pt idx="1702">
                  <c:v>41443.729166666664</c:v>
                </c:pt>
                <c:pt idx="1703">
                  <c:v>41443.739583333336</c:v>
                </c:pt>
                <c:pt idx="1704">
                  <c:v>41443.75</c:v>
                </c:pt>
                <c:pt idx="1705">
                  <c:v>41443.760416666664</c:v>
                </c:pt>
                <c:pt idx="1706">
                  <c:v>41443.770833333336</c:v>
                </c:pt>
                <c:pt idx="1707">
                  <c:v>41443.78125</c:v>
                </c:pt>
                <c:pt idx="1708">
                  <c:v>41443.791666666664</c:v>
                </c:pt>
                <c:pt idx="1709">
                  <c:v>41443.802083333336</c:v>
                </c:pt>
                <c:pt idx="1710">
                  <c:v>41443.8125</c:v>
                </c:pt>
                <c:pt idx="1711">
                  <c:v>41443.822916666664</c:v>
                </c:pt>
                <c:pt idx="1712">
                  <c:v>41443.833333333336</c:v>
                </c:pt>
                <c:pt idx="1713">
                  <c:v>41443.84375</c:v>
                </c:pt>
                <c:pt idx="1714">
                  <c:v>41443.854166666664</c:v>
                </c:pt>
                <c:pt idx="1715">
                  <c:v>41443.864583333336</c:v>
                </c:pt>
                <c:pt idx="1716">
                  <c:v>41443.875</c:v>
                </c:pt>
                <c:pt idx="1717">
                  <c:v>41443.885416666664</c:v>
                </c:pt>
                <c:pt idx="1718">
                  <c:v>41443.895833333336</c:v>
                </c:pt>
                <c:pt idx="1719">
                  <c:v>41443.90625</c:v>
                </c:pt>
                <c:pt idx="1720">
                  <c:v>41443.916666666664</c:v>
                </c:pt>
                <c:pt idx="1721">
                  <c:v>41443.927083333336</c:v>
                </c:pt>
                <c:pt idx="1722">
                  <c:v>41443.9375</c:v>
                </c:pt>
                <c:pt idx="1723">
                  <c:v>41443.947916666664</c:v>
                </c:pt>
                <c:pt idx="1724">
                  <c:v>41443.958333333336</c:v>
                </c:pt>
                <c:pt idx="1725">
                  <c:v>41443.96875</c:v>
                </c:pt>
                <c:pt idx="1726">
                  <c:v>41443.979166666664</c:v>
                </c:pt>
                <c:pt idx="1727">
                  <c:v>41443.989583333336</c:v>
                </c:pt>
                <c:pt idx="1728">
                  <c:v>41444</c:v>
                </c:pt>
                <c:pt idx="1729">
                  <c:v>41444.010416666664</c:v>
                </c:pt>
                <c:pt idx="1730">
                  <c:v>41444.020833333336</c:v>
                </c:pt>
                <c:pt idx="1731">
                  <c:v>41444.03125</c:v>
                </c:pt>
                <c:pt idx="1732">
                  <c:v>41444.041666666664</c:v>
                </c:pt>
                <c:pt idx="1733">
                  <c:v>41444.052083333336</c:v>
                </c:pt>
                <c:pt idx="1734">
                  <c:v>41444.0625</c:v>
                </c:pt>
                <c:pt idx="1735">
                  <c:v>41444.072916666664</c:v>
                </c:pt>
                <c:pt idx="1736">
                  <c:v>41444.083333333336</c:v>
                </c:pt>
                <c:pt idx="1737">
                  <c:v>41444.09375</c:v>
                </c:pt>
                <c:pt idx="1738">
                  <c:v>41444.104166666664</c:v>
                </c:pt>
                <c:pt idx="1739">
                  <c:v>41444.114583333336</c:v>
                </c:pt>
                <c:pt idx="1740">
                  <c:v>41444.125</c:v>
                </c:pt>
                <c:pt idx="1741">
                  <c:v>41444.135416666664</c:v>
                </c:pt>
                <c:pt idx="1742">
                  <c:v>41444.145833333336</c:v>
                </c:pt>
                <c:pt idx="1743">
                  <c:v>41444.15625</c:v>
                </c:pt>
                <c:pt idx="1744">
                  <c:v>41444.166666666664</c:v>
                </c:pt>
                <c:pt idx="1745">
                  <c:v>41444.177083333336</c:v>
                </c:pt>
                <c:pt idx="1746">
                  <c:v>41444.1875</c:v>
                </c:pt>
                <c:pt idx="1747">
                  <c:v>41444.197916666664</c:v>
                </c:pt>
                <c:pt idx="1748">
                  <c:v>41444.208333333336</c:v>
                </c:pt>
                <c:pt idx="1749">
                  <c:v>41444.21875</c:v>
                </c:pt>
                <c:pt idx="1750">
                  <c:v>41444.229166666664</c:v>
                </c:pt>
                <c:pt idx="1751">
                  <c:v>41444.239583333336</c:v>
                </c:pt>
                <c:pt idx="1752">
                  <c:v>41444.25</c:v>
                </c:pt>
                <c:pt idx="1753">
                  <c:v>41444.260416666664</c:v>
                </c:pt>
                <c:pt idx="1754">
                  <c:v>41444.270833333336</c:v>
                </c:pt>
                <c:pt idx="1755">
                  <c:v>41444.28125</c:v>
                </c:pt>
                <c:pt idx="1756">
                  <c:v>41444.291666666664</c:v>
                </c:pt>
                <c:pt idx="1757">
                  <c:v>41444.302083333336</c:v>
                </c:pt>
                <c:pt idx="1758">
                  <c:v>41444.3125</c:v>
                </c:pt>
                <c:pt idx="1759">
                  <c:v>41444.322916666664</c:v>
                </c:pt>
                <c:pt idx="1760">
                  <c:v>41444.333333333336</c:v>
                </c:pt>
                <c:pt idx="1761">
                  <c:v>41444.34375</c:v>
                </c:pt>
                <c:pt idx="1762">
                  <c:v>41444.354166666664</c:v>
                </c:pt>
                <c:pt idx="1763">
                  <c:v>41444.364583333336</c:v>
                </c:pt>
                <c:pt idx="1764">
                  <c:v>41444.375</c:v>
                </c:pt>
                <c:pt idx="1765">
                  <c:v>41444.385416666664</c:v>
                </c:pt>
                <c:pt idx="1766">
                  <c:v>41444.395833333336</c:v>
                </c:pt>
                <c:pt idx="1767">
                  <c:v>41444.40625</c:v>
                </c:pt>
                <c:pt idx="1768">
                  <c:v>41444.416666666664</c:v>
                </c:pt>
                <c:pt idx="1769">
                  <c:v>41444.427083333336</c:v>
                </c:pt>
                <c:pt idx="1770">
                  <c:v>41444.4375</c:v>
                </c:pt>
                <c:pt idx="1771">
                  <c:v>41444.447916666664</c:v>
                </c:pt>
                <c:pt idx="1772">
                  <c:v>41444.458333333336</c:v>
                </c:pt>
                <c:pt idx="1773">
                  <c:v>41444.46875</c:v>
                </c:pt>
                <c:pt idx="1774">
                  <c:v>41444.479166666664</c:v>
                </c:pt>
                <c:pt idx="1775">
                  <c:v>41444.489583333336</c:v>
                </c:pt>
                <c:pt idx="1776">
                  <c:v>41444.5</c:v>
                </c:pt>
                <c:pt idx="1777">
                  <c:v>41444.510416666664</c:v>
                </c:pt>
                <c:pt idx="1778">
                  <c:v>41444.520833333336</c:v>
                </c:pt>
                <c:pt idx="1779">
                  <c:v>41444.53125</c:v>
                </c:pt>
                <c:pt idx="1780">
                  <c:v>41444.541666666664</c:v>
                </c:pt>
                <c:pt idx="1781">
                  <c:v>41444.552083333336</c:v>
                </c:pt>
                <c:pt idx="1782">
                  <c:v>41444.5625</c:v>
                </c:pt>
                <c:pt idx="1783">
                  <c:v>41444.572916666664</c:v>
                </c:pt>
                <c:pt idx="1784">
                  <c:v>41444.583333333336</c:v>
                </c:pt>
                <c:pt idx="1785">
                  <c:v>41444.59375</c:v>
                </c:pt>
                <c:pt idx="1786">
                  <c:v>41444.604166666664</c:v>
                </c:pt>
                <c:pt idx="1787">
                  <c:v>41444.614583333336</c:v>
                </c:pt>
                <c:pt idx="1788">
                  <c:v>41444.625</c:v>
                </c:pt>
                <c:pt idx="1789">
                  <c:v>41444.635416666664</c:v>
                </c:pt>
                <c:pt idx="1790">
                  <c:v>41444.645833333336</c:v>
                </c:pt>
                <c:pt idx="1791">
                  <c:v>41444.65625</c:v>
                </c:pt>
                <c:pt idx="1792">
                  <c:v>41444.666666666664</c:v>
                </c:pt>
                <c:pt idx="1793">
                  <c:v>41444.677083333336</c:v>
                </c:pt>
                <c:pt idx="1794">
                  <c:v>41444.6875</c:v>
                </c:pt>
                <c:pt idx="1795">
                  <c:v>41444.697916666664</c:v>
                </c:pt>
                <c:pt idx="1796">
                  <c:v>41444.708333333336</c:v>
                </c:pt>
                <c:pt idx="1797">
                  <c:v>41444.71875</c:v>
                </c:pt>
                <c:pt idx="1798">
                  <c:v>41444.729166666664</c:v>
                </c:pt>
                <c:pt idx="1799">
                  <c:v>41444.739583333336</c:v>
                </c:pt>
                <c:pt idx="1800">
                  <c:v>41444.75</c:v>
                </c:pt>
                <c:pt idx="1801">
                  <c:v>41444.760416666664</c:v>
                </c:pt>
                <c:pt idx="1802">
                  <c:v>41444.770833333336</c:v>
                </c:pt>
                <c:pt idx="1803">
                  <c:v>41444.78125</c:v>
                </c:pt>
                <c:pt idx="1804">
                  <c:v>41444.791666666664</c:v>
                </c:pt>
                <c:pt idx="1805">
                  <c:v>41444.802083333336</c:v>
                </c:pt>
                <c:pt idx="1806">
                  <c:v>41444.8125</c:v>
                </c:pt>
                <c:pt idx="1807">
                  <c:v>41444.822916666664</c:v>
                </c:pt>
                <c:pt idx="1808">
                  <c:v>41444.833333333336</c:v>
                </c:pt>
                <c:pt idx="1809">
                  <c:v>41444.84375</c:v>
                </c:pt>
                <c:pt idx="1810">
                  <c:v>41444.854166666664</c:v>
                </c:pt>
                <c:pt idx="1811">
                  <c:v>41444.864583333336</c:v>
                </c:pt>
                <c:pt idx="1812">
                  <c:v>41444.875</c:v>
                </c:pt>
                <c:pt idx="1813">
                  <c:v>41444.885416666664</c:v>
                </c:pt>
                <c:pt idx="1814">
                  <c:v>41444.895833333336</c:v>
                </c:pt>
                <c:pt idx="1815">
                  <c:v>41444.90625</c:v>
                </c:pt>
                <c:pt idx="1816">
                  <c:v>41444.916666666664</c:v>
                </c:pt>
                <c:pt idx="1817">
                  <c:v>41444.927083333336</c:v>
                </c:pt>
                <c:pt idx="1818">
                  <c:v>41444.9375</c:v>
                </c:pt>
                <c:pt idx="1819">
                  <c:v>41444.947916666664</c:v>
                </c:pt>
                <c:pt idx="1820">
                  <c:v>41444.958333333336</c:v>
                </c:pt>
                <c:pt idx="1821">
                  <c:v>41444.96875</c:v>
                </c:pt>
                <c:pt idx="1822">
                  <c:v>41444.979166666664</c:v>
                </c:pt>
                <c:pt idx="1823">
                  <c:v>41444.989583333336</c:v>
                </c:pt>
                <c:pt idx="1824">
                  <c:v>41445</c:v>
                </c:pt>
                <c:pt idx="1825">
                  <c:v>41445.010416666664</c:v>
                </c:pt>
                <c:pt idx="1826">
                  <c:v>41445.020833333336</c:v>
                </c:pt>
                <c:pt idx="1827">
                  <c:v>41445.03125</c:v>
                </c:pt>
                <c:pt idx="1828">
                  <c:v>41445.041666666664</c:v>
                </c:pt>
                <c:pt idx="1829">
                  <c:v>41445.052083333336</c:v>
                </c:pt>
                <c:pt idx="1830">
                  <c:v>41445.0625</c:v>
                </c:pt>
                <c:pt idx="1831">
                  <c:v>41445.072916666664</c:v>
                </c:pt>
                <c:pt idx="1832">
                  <c:v>41445.083333333336</c:v>
                </c:pt>
                <c:pt idx="1833">
                  <c:v>41445.09375</c:v>
                </c:pt>
                <c:pt idx="1834">
                  <c:v>41445.104166666664</c:v>
                </c:pt>
                <c:pt idx="1835">
                  <c:v>41445.114583333336</c:v>
                </c:pt>
                <c:pt idx="1836">
                  <c:v>41445.125</c:v>
                </c:pt>
                <c:pt idx="1837">
                  <c:v>41445.135416666664</c:v>
                </c:pt>
                <c:pt idx="1838">
                  <c:v>41445.145833333336</c:v>
                </c:pt>
                <c:pt idx="1839">
                  <c:v>41445.15625</c:v>
                </c:pt>
                <c:pt idx="1840">
                  <c:v>41445.166666666664</c:v>
                </c:pt>
                <c:pt idx="1841">
                  <c:v>41445.177083333336</c:v>
                </c:pt>
                <c:pt idx="1842">
                  <c:v>41445.1875</c:v>
                </c:pt>
                <c:pt idx="1843">
                  <c:v>41445.197916666664</c:v>
                </c:pt>
                <c:pt idx="1844">
                  <c:v>41445.208333333336</c:v>
                </c:pt>
                <c:pt idx="1845">
                  <c:v>41445.21875</c:v>
                </c:pt>
                <c:pt idx="1846">
                  <c:v>41445.229166666664</c:v>
                </c:pt>
                <c:pt idx="1847">
                  <c:v>41445.239583333336</c:v>
                </c:pt>
                <c:pt idx="1848">
                  <c:v>41445.25</c:v>
                </c:pt>
                <c:pt idx="1849">
                  <c:v>41445.260416666664</c:v>
                </c:pt>
                <c:pt idx="1850">
                  <c:v>41445.270833333336</c:v>
                </c:pt>
                <c:pt idx="1851">
                  <c:v>41445.28125</c:v>
                </c:pt>
                <c:pt idx="1852">
                  <c:v>41445.291666666664</c:v>
                </c:pt>
                <c:pt idx="1853">
                  <c:v>41445.302083333336</c:v>
                </c:pt>
                <c:pt idx="1854">
                  <c:v>41445.3125</c:v>
                </c:pt>
                <c:pt idx="1855">
                  <c:v>41445.322916666664</c:v>
                </c:pt>
                <c:pt idx="1856">
                  <c:v>41445.333333333336</c:v>
                </c:pt>
                <c:pt idx="1857">
                  <c:v>41445.34375</c:v>
                </c:pt>
                <c:pt idx="1858">
                  <c:v>41445.354166666664</c:v>
                </c:pt>
                <c:pt idx="1859">
                  <c:v>41445.364583333336</c:v>
                </c:pt>
                <c:pt idx="1860">
                  <c:v>41445.375</c:v>
                </c:pt>
                <c:pt idx="1861">
                  <c:v>41445.385416666664</c:v>
                </c:pt>
                <c:pt idx="1862">
                  <c:v>41445.395833333336</c:v>
                </c:pt>
                <c:pt idx="1863">
                  <c:v>41445.40625</c:v>
                </c:pt>
                <c:pt idx="1864">
                  <c:v>41445.416666666664</c:v>
                </c:pt>
                <c:pt idx="1865">
                  <c:v>41445.427083333336</c:v>
                </c:pt>
                <c:pt idx="1866">
                  <c:v>41445.4375</c:v>
                </c:pt>
                <c:pt idx="1867">
                  <c:v>41445.447916666664</c:v>
                </c:pt>
                <c:pt idx="1868">
                  <c:v>41445.458333333336</c:v>
                </c:pt>
                <c:pt idx="1869">
                  <c:v>41445.46875</c:v>
                </c:pt>
                <c:pt idx="1870">
                  <c:v>41445.479166666664</c:v>
                </c:pt>
                <c:pt idx="1871">
                  <c:v>41445.489583333336</c:v>
                </c:pt>
                <c:pt idx="1872">
                  <c:v>41445.5</c:v>
                </c:pt>
                <c:pt idx="1873">
                  <c:v>41445.510416666664</c:v>
                </c:pt>
                <c:pt idx="1874">
                  <c:v>41445.520833333336</c:v>
                </c:pt>
                <c:pt idx="1875">
                  <c:v>41445.53125</c:v>
                </c:pt>
                <c:pt idx="1876">
                  <c:v>41445.541666666664</c:v>
                </c:pt>
                <c:pt idx="1877">
                  <c:v>41445.552083333336</c:v>
                </c:pt>
                <c:pt idx="1878">
                  <c:v>41445.5625</c:v>
                </c:pt>
                <c:pt idx="1879">
                  <c:v>41445.572916666664</c:v>
                </c:pt>
                <c:pt idx="1880">
                  <c:v>41445.583333333336</c:v>
                </c:pt>
                <c:pt idx="1881">
                  <c:v>41445.59375</c:v>
                </c:pt>
                <c:pt idx="1882">
                  <c:v>41445.604166666664</c:v>
                </c:pt>
                <c:pt idx="1883">
                  <c:v>41445.614583333336</c:v>
                </c:pt>
                <c:pt idx="1884">
                  <c:v>41445.625</c:v>
                </c:pt>
                <c:pt idx="1885">
                  <c:v>41445.635416666664</c:v>
                </c:pt>
                <c:pt idx="1886">
                  <c:v>41445.645833333336</c:v>
                </c:pt>
                <c:pt idx="1887">
                  <c:v>41445.65625</c:v>
                </c:pt>
                <c:pt idx="1888">
                  <c:v>41445.666666666664</c:v>
                </c:pt>
                <c:pt idx="1889">
                  <c:v>41445.677083333336</c:v>
                </c:pt>
                <c:pt idx="1890">
                  <c:v>41445.6875</c:v>
                </c:pt>
                <c:pt idx="1891">
                  <c:v>41445.697916666664</c:v>
                </c:pt>
                <c:pt idx="1892">
                  <c:v>41445.708333333336</c:v>
                </c:pt>
                <c:pt idx="1893">
                  <c:v>41445.71875</c:v>
                </c:pt>
                <c:pt idx="1894">
                  <c:v>41445.729166666664</c:v>
                </c:pt>
                <c:pt idx="1895">
                  <c:v>41445.739583333336</c:v>
                </c:pt>
                <c:pt idx="1896">
                  <c:v>41445.75</c:v>
                </c:pt>
                <c:pt idx="1897">
                  <c:v>41445.760416666664</c:v>
                </c:pt>
                <c:pt idx="1898">
                  <c:v>41445.770833333336</c:v>
                </c:pt>
                <c:pt idx="1899">
                  <c:v>41445.78125</c:v>
                </c:pt>
                <c:pt idx="1900">
                  <c:v>41445.791666666664</c:v>
                </c:pt>
                <c:pt idx="1901">
                  <c:v>41445.802083333336</c:v>
                </c:pt>
                <c:pt idx="1902">
                  <c:v>41445.8125</c:v>
                </c:pt>
                <c:pt idx="1903">
                  <c:v>41445.822916666664</c:v>
                </c:pt>
                <c:pt idx="1904">
                  <c:v>41445.833333333336</c:v>
                </c:pt>
                <c:pt idx="1905">
                  <c:v>41445.84375</c:v>
                </c:pt>
                <c:pt idx="1906">
                  <c:v>41445.854166666664</c:v>
                </c:pt>
                <c:pt idx="1907">
                  <c:v>41445.864583333336</c:v>
                </c:pt>
                <c:pt idx="1908">
                  <c:v>41445.875</c:v>
                </c:pt>
                <c:pt idx="1909">
                  <c:v>41445.885416666664</c:v>
                </c:pt>
                <c:pt idx="1910">
                  <c:v>41445.895833333336</c:v>
                </c:pt>
                <c:pt idx="1911">
                  <c:v>41445.90625</c:v>
                </c:pt>
                <c:pt idx="1912">
                  <c:v>41445.916666666664</c:v>
                </c:pt>
                <c:pt idx="1913">
                  <c:v>41445.927083333336</c:v>
                </c:pt>
                <c:pt idx="1914">
                  <c:v>41445.9375</c:v>
                </c:pt>
                <c:pt idx="1915">
                  <c:v>41445.947916666664</c:v>
                </c:pt>
                <c:pt idx="1916">
                  <c:v>41445.958333333336</c:v>
                </c:pt>
                <c:pt idx="1917">
                  <c:v>41445.96875</c:v>
                </c:pt>
                <c:pt idx="1918">
                  <c:v>41445.979166666664</c:v>
                </c:pt>
                <c:pt idx="1919">
                  <c:v>41445.989583333336</c:v>
                </c:pt>
                <c:pt idx="1920">
                  <c:v>41446</c:v>
                </c:pt>
                <c:pt idx="1921">
                  <c:v>41446.010416666664</c:v>
                </c:pt>
                <c:pt idx="1922">
                  <c:v>41446.020833333336</c:v>
                </c:pt>
                <c:pt idx="1923">
                  <c:v>41446.03125</c:v>
                </c:pt>
                <c:pt idx="1924">
                  <c:v>41446.041666666664</c:v>
                </c:pt>
                <c:pt idx="1925">
                  <c:v>41446.052083333336</c:v>
                </c:pt>
                <c:pt idx="1926">
                  <c:v>41446.0625</c:v>
                </c:pt>
                <c:pt idx="1927">
                  <c:v>41446.072916666664</c:v>
                </c:pt>
                <c:pt idx="1928">
                  <c:v>41446.083333333336</c:v>
                </c:pt>
                <c:pt idx="1929">
                  <c:v>41446.09375</c:v>
                </c:pt>
                <c:pt idx="1930">
                  <c:v>41446.104166666664</c:v>
                </c:pt>
                <c:pt idx="1931">
                  <c:v>41446.114583333336</c:v>
                </c:pt>
                <c:pt idx="1932">
                  <c:v>41446.125</c:v>
                </c:pt>
                <c:pt idx="1933">
                  <c:v>41446.135416666664</c:v>
                </c:pt>
                <c:pt idx="1934">
                  <c:v>41446.145833333336</c:v>
                </c:pt>
                <c:pt idx="1935">
                  <c:v>41446.15625</c:v>
                </c:pt>
                <c:pt idx="1936">
                  <c:v>41446.166666666664</c:v>
                </c:pt>
                <c:pt idx="1937">
                  <c:v>41446.177083333336</c:v>
                </c:pt>
                <c:pt idx="1938">
                  <c:v>41446.1875</c:v>
                </c:pt>
                <c:pt idx="1939">
                  <c:v>41446.197916666664</c:v>
                </c:pt>
                <c:pt idx="1940">
                  <c:v>41446.208333333336</c:v>
                </c:pt>
                <c:pt idx="1941">
                  <c:v>41446.21875</c:v>
                </c:pt>
                <c:pt idx="1942">
                  <c:v>41446.229166666664</c:v>
                </c:pt>
                <c:pt idx="1943">
                  <c:v>41446.239583333336</c:v>
                </c:pt>
                <c:pt idx="1944">
                  <c:v>41446.25</c:v>
                </c:pt>
                <c:pt idx="1945">
                  <c:v>41446.260416666664</c:v>
                </c:pt>
                <c:pt idx="1946">
                  <c:v>41446.270833333336</c:v>
                </c:pt>
                <c:pt idx="1947">
                  <c:v>41446.28125</c:v>
                </c:pt>
                <c:pt idx="1948">
                  <c:v>41446.291666666664</c:v>
                </c:pt>
                <c:pt idx="1949">
                  <c:v>41446.302083333336</c:v>
                </c:pt>
                <c:pt idx="1950">
                  <c:v>41446.3125</c:v>
                </c:pt>
                <c:pt idx="1951">
                  <c:v>41446.322916666664</c:v>
                </c:pt>
                <c:pt idx="1952">
                  <c:v>41446.333333333336</c:v>
                </c:pt>
                <c:pt idx="1953">
                  <c:v>41446.34375</c:v>
                </c:pt>
                <c:pt idx="1954">
                  <c:v>41446.354166666664</c:v>
                </c:pt>
                <c:pt idx="1955">
                  <c:v>41446.364583333336</c:v>
                </c:pt>
                <c:pt idx="1956">
                  <c:v>41446.375</c:v>
                </c:pt>
                <c:pt idx="1957">
                  <c:v>41446.385416666664</c:v>
                </c:pt>
                <c:pt idx="1958">
                  <c:v>41446.395833333336</c:v>
                </c:pt>
                <c:pt idx="1959">
                  <c:v>41446.40625</c:v>
                </c:pt>
                <c:pt idx="1960">
                  <c:v>41446.416666666664</c:v>
                </c:pt>
                <c:pt idx="1961">
                  <c:v>41446.427083333336</c:v>
                </c:pt>
                <c:pt idx="1962">
                  <c:v>41446.4375</c:v>
                </c:pt>
                <c:pt idx="1963">
                  <c:v>41446.447916666664</c:v>
                </c:pt>
                <c:pt idx="1964">
                  <c:v>41446.458333333336</c:v>
                </c:pt>
                <c:pt idx="1965">
                  <c:v>41446.46875</c:v>
                </c:pt>
                <c:pt idx="1966">
                  <c:v>41446.479166666664</c:v>
                </c:pt>
                <c:pt idx="1967">
                  <c:v>41446.489583333336</c:v>
                </c:pt>
                <c:pt idx="1968">
                  <c:v>41446.5</c:v>
                </c:pt>
                <c:pt idx="1969">
                  <c:v>41446.510416666664</c:v>
                </c:pt>
                <c:pt idx="1970">
                  <c:v>41446.520833333336</c:v>
                </c:pt>
                <c:pt idx="1971">
                  <c:v>41446.53125</c:v>
                </c:pt>
                <c:pt idx="1972">
                  <c:v>41446.541666666664</c:v>
                </c:pt>
                <c:pt idx="1973">
                  <c:v>41446.552083333336</c:v>
                </c:pt>
                <c:pt idx="1974">
                  <c:v>41446.5625</c:v>
                </c:pt>
                <c:pt idx="1975">
                  <c:v>41446.572916666664</c:v>
                </c:pt>
                <c:pt idx="1976">
                  <c:v>41446.583333333336</c:v>
                </c:pt>
                <c:pt idx="1977">
                  <c:v>41446.59375</c:v>
                </c:pt>
                <c:pt idx="1978">
                  <c:v>41446.604166666664</c:v>
                </c:pt>
                <c:pt idx="1979">
                  <c:v>41446.614583333336</c:v>
                </c:pt>
                <c:pt idx="1980">
                  <c:v>41446.625</c:v>
                </c:pt>
                <c:pt idx="1981">
                  <c:v>41446.635416666664</c:v>
                </c:pt>
                <c:pt idx="1982">
                  <c:v>41446.645833333336</c:v>
                </c:pt>
                <c:pt idx="1983">
                  <c:v>41446.65625</c:v>
                </c:pt>
                <c:pt idx="1984">
                  <c:v>41446.666666666664</c:v>
                </c:pt>
                <c:pt idx="1985">
                  <c:v>41446.677083333336</c:v>
                </c:pt>
                <c:pt idx="1986">
                  <c:v>41446.6875</c:v>
                </c:pt>
                <c:pt idx="1987">
                  <c:v>41446.697916666664</c:v>
                </c:pt>
                <c:pt idx="1988">
                  <c:v>41446.708333333336</c:v>
                </c:pt>
                <c:pt idx="1989">
                  <c:v>41446.71875</c:v>
                </c:pt>
                <c:pt idx="1990">
                  <c:v>41446.729166666664</c:v>
                </c:pt>
                <c:pt idx="1991">
                  <c:v>41446.739583333336</c:v>
                </c:pt>
                <c:pt idx="1992">
                  <c:v>41446.75</c:v>
                </c:pt>
                <c:pt idx="1993">
                  <c:v>41446.760416666664</c:v>
                </c:pt>
                <c:pt idx="1994">
                  <c:v>41446.770833333336</c:v>
                </c:pt>
                <c:pt idx="1995">
                  <c:v>41446.78125</c:v>
                </c:pt>
                <c:pt idx="1996">
                  <c:v>41446.791666666664</c:v>
                </c:pt>
                <c:pt idx="1997">
                  <c:v>41446.802083333336</c:v>
                </c:pt>
                <c:pt idx="1998">
                  <c:v>41446.8125</c:v>
                </c:pt>
                <c:pt idx="1999">
                  <c:v>41446.822916666664</c:v>
                </c:pt>
                <c:pt idx="2000">
                  <c:v>41446.833333333336</c:v>
                </c:pt>
                <c:pt idx="2001">
                  <c:v>41446.84375</c:v>
                </c:pt>
                <c:pt idx="2002">
                  <c:v>41446.854166666664</c:v>
                </c:pt>
                <c:pt idx="2003">
                  <c:v>41446.864583333336</c:v>
                </c:pt>
                <c:pt idx="2004">
                  <c:v>41446.875</c:v>
                </c:pt>
                <c:pt idx="2005">
                  <c:v>41446.885416666664</c:v>
                </c:pt>
                <c:pt idx="2006">
                  <c:v>41446.895833333336</c:v>
                </c:pt>
                <c:pt idx="2007">
                  <c:v>41446.90625</c:v>
                </c:pt>
                <c:pt idx="2008">
                  <c:v>41446.916666666664</c:v>
                </c:pt>
                <c:pt idx="2009">
                  <c:v>41446.927083333336</c:v>
                </c:pt>
                <c:pt idx="2010">
                  <c:v>41446.9375</c:v>
                </c:pt>
                <c:pt idx="2011">
                  <c:v>41446.947916666664</c:v>
                </c:pt>
                <c:pt idx="2012">
                  <c:v>41446.958333333336</c:v>
                </c:pt>
                <c:pt idx="2013">
                  <c:v>41446.96875</c:v>
                </c:pt>
                <c:pt idx="2014">
                  <c:v>41446.979166666664</c:v>
                </c:pt>
                <c:pt idx="2015">
                  <c:v>41446.989583333336</c:v>
                </c:pt>
                <c:pt idx="2016">
                  <c:v>41447</c:v>
                </c:pt>
                <c:pt idx="2017">
                  <c:v>41447.010416666664</c:v>
                </c:pt>
                <c:pt idx="2018">
                  <c:v>41447.020833333336</c:v>
                </c:pt>
                <c:pt idx="2019">
                  <c:v>41447.03125</c:v>
                </c:pt>
                <c:pt idx="2020">
                  <c:v>41447.041666666664</c:v>
                </c:pt>
                <c:pt idx="2021">
                  <c:v>41447.052083333336</c:v>
                </c:pt>
                <c:pt idx="2022">
                  <c:v>41447.0625</c:v>
                </c:pt>
                <c:pt idx="2023">
                  <c:v>41447.072916666664</c:v>
                </c:pt>
                <c:pt idx="2024">
                  <c:v>41447.083333333336</c:v>
                </c:pt>
                <c:pt idx="2025">
                  <c:v>41447.09375</c:v>
                </c:pt>
                <c:pt idx="2026">
                  <c:v>41447.104166666664</c:v>
                </c:pt>
                <c:pt idx="2027">
                  <c:v>41447.114583333336</c:v>
                </c:pt>
                <c:pt idx="2028">
                  <c:v>41447.125</c:v>
                </c:pt>
                <c:pt idx="2029">
                  <c:v>41447.135416666664</c:v>
                </c:pt>
                <c:pt idx="2030">
                  <c:v>41447.145833333336</c:v>
                </c:pt>
                <c:pt idx="2031">
                  <c:v>41447.15625</c:v>
                </c:pt>
                <c:pt idx="2032">
                  <c:v>41447.166666666664</c:v>
                </c:pt>
                <c:pt idx="2033">
                  <c:v>41447.177083333336</c:v>
                </c:pt>
                <c:pt idx="2034">
                  <c:v>41447.1875</c:v>
                </c:pt>
                <c:pt idx="2035">
                  <c:v>41447.197916666664</c:v>
                </c:pt>
                <c:pt idx="2036">
                  <c:v>41447.208333333336</c:v>
                </c:pt>
                <c:pt idx="2037">
                  <c:v>41447.21875</c:v>
                </c:pt>
                <c:pt idx="2038">
                  <c:v>41447.229166666664</c:v>
                </c:pt>
                <c:pt idx="2039">
                  <c:v>41447.239583333336</c:v>
                </c:pt>
                <c:pt idx="2040">
                  <c:v>41447.25</c:v>
                </c:pt>
                <c:pt idx="2041">
                  <c:v>41447.260416666664</c:v>
                </c:pt>
                <c:pt idx="2042">
                  <c:v>41447.270833333336</c:v>
                </c:pt>
                <c:pt idx="2043">
                  <c:v>41447.28125</c:v>
                </c:pt>
                <c:pt idx="2044">
                  <c:v>41447.291666666664</c:v>
                </c:pt>
                <c:pt idx="2045">
                  <c:v>41447.302083333336</c:v>
                </c:pt>
                <c:pt idx="2046">
                  <c:v>41447.3125</c:v>
                </c:pt>
                <c:pt idx="2047">
                  <c:v>41447.322916666664</c:v>
                </c:pt>
                <c:pt idx="2048">
                  <c:v>41447.333333333336</c:v>
                </c:pt>
                <c:pt idx="2049">
                  <c:v>41447.34375</c:v>
                </c:pt>
                <c:pt idx="2050">
                  <c:v>41447.354166666664</c:v>
                </c:pt>
                <c:pt idx="2051">
                  <c:v>41447.364583333336</c:v>
                </c:pt>
                <c:pt idx="2052">
                  <c:v>41447.375</c:v>
                </c:pt>
                <c:pt idx="2053">
                  <c:v>41447.385416666664</c:v>
                </c:pt>
                <c:pt idx="2054">
                  <c:v>41447.395833333336</c:v>
                </c:pt>
                <c:pt idx="2055">
                  <c:v>41447.40625</c:v>
                </c:pt>
                <c:pt idx="2056">
                  <c:v>41447.416666666664</c:v>
                </c:pt>
                <c:pt idx="2057">
                  <c:v>41447.427083333336</c:v>
                </c:pt>
                <c:pt idx="2058">
                  <c:v>41447.4375</c:v>
                </c:pt>
                <c:pt idx="2059">
                  <c:v>41447.447916666664</c:v>
                </c:pt>
                <c:pt idx="2060">
                  <c:v>41447.458333333336</c:v>
                </c:pt>
                <c:pt idx="2061">
                  <c:v>41447.46875</c:v>
                </c:pt>
                <c:pt idx="2062">
                  <c:v>41447.479166666664</c:v>
                </c:pt>
                <c:pt idx="2063">
                  <c:v>41447.489583333336</c:v>
                </c:pt>
                <c:pt idx="2064">
                  <c:v>41447.5</c:v>
                </c:pt>
                <c:pt idx="2065">
                  <c:v>41447.510416666664</c:v>
                </c:pt>
                <c:pt idx="2066">
                  <c:v>41447.520833333336</c:v>
                </c:pt>
                <c:pt idx="2067">
                  <c:v>41447.53125</c:v>
                </c:pt>
                <c:pt idx="2068">
                  <c:v>41447.541666666664</c:v>
                </c:pt>
                <c:pt idx="2069">
                  <c:v>41447.552083333336</c:v>
                </c:pt>
                <c:pt idx="2070">
                  <c:v>41447.5625</c:v>
                </c:pt>
                <c:pt idx="2071">
                  <c:v>41447.572916666664</c:v>
                </c:pt>
                <c:pt idx="2072">
                  <c:v>41447.583333333336</c:v>
                </c:pt>
                <c:pt idx="2073">
                  <c:v>41447.59375</c:v>
                </c:pt>
                <c:pt idx="2074">
                  <c:v>41447.604166666664</c:v>
                </c:pt>
                <c:pt idx="2075">
                  <c:v>41447.614583333336</c:v>
                </c:pt>
                <c:pt idx="2076">
                  <c:v>41447.625</c:v>
                </c:pt>
                <c:pt idx="2077">
                  <c:v>41447.635416666664</c:v>
                </c:pt>
                <c:pt idx="2078">
                  <c:v>41447.645833333336</c:v>
                </c:pt>
                <c:pt idx="2079">
                  <c:v>41447.65625</c:v>
                </c:pt>
                <c:pt idx="2080">
                  <c:v>41447.666666666664</c:v>
                </c:pt>
                <c:pt idx="2081">
                  <c:v>41447.677083333336</c:v>
                </c:pt>
                <c:pt idx="2082">
                  <c:v>41447.6875</c:v>
                </c:pt>
                <c:pt idx="2083">
                  <c:v>41447.697916666664</c:v>
                </c:pt>
                <c:pt idx="2084">
                  <c:v>41447.708333333336</c:v>
                </c:pt>
                <c:pt idx="2085">
                  <c:v>41447.71875</c:v>
                </c:pt>
                <c:pt idx="2086">
                  <c:v>41447.729166666664</c:v>
                </c:pt>
                <c:pt idx="2087">
                  <c:v>41447.739583333336</c:v>
                </c:pt>
                <c:pt idx="2088">
                  <c:v>41447.75</c:v>
                </c:pt>
                <c:pt idx="2089">
                  <c:v>41447.760416666664</c:v>
                </c:pt>
                <c:pt idx="2090">
                  <c:v>41447.770833333336</c:v>
                </c:pt>
                <c:pt idx="2091">
                  <c:v>41447.78125</c:v>
                </c:pt>
                <c:pt idx="2092">
                  <c:v>41447.791666666664</c:v>
                </c:pt>
                <c:pt idx="2093">
                  <c:v>41447.802083333336</c:v>
                </c:pt>
                <c:pt idx="2094">
                  <c:v>41447.8125</c:v>
                </c:pt>
                <c:pt idx="2095">
                  <c:v>41447.822916666664</c:v>
                </c:pt>
                <c:pt idx="2096">
                  <c:v>41447.833333333336</c:v>
                </c:pt>
                <c:pt idx="2097">
                  <c:v>41447.84375</c:v>
                </c:pt>
                <c:pt idx="2098">
                  <c:v>41447.854166666664</c:v>
                </c:pt>
                <c:pt idx="2099">
                  <c:v>41447.864583333336</c:v>
                </c:pt>
                <c:pt idx="2100">
                  <c:v>41447.875</c:v>
                </c:pt>
                <c:pt idx="2101">
                  <c:v>41447.885416666664</c:v>
                </c:pt>
                <c:pt idx="2102">
                  <c:v>41447.895833333336</c:v>
                </c:pt>
                <c:pt idx="2103">
                  <c:v>41447.90625</c:v>
                </c:pt>
                <c:pt idx="2104">
                  <c:v>41447.916666666664</c:v>
                </c:pt>
                <c:pt idx="2105">
                  <c:v>41447.927083333336</c:v>
                </c:pt>
                <c:pt idx="2106">
                  <c:v>41447.9375</c:v>
                </c:pt>
                <c:pt idx="2107">
                  <c:v>41447.947916666664</c:v>
                </c:pt>
                <c:pt idx="2108">
                  <c:v>41447.958333333336</c:v>
                </c:pt>
                <c:pt idx="2109">
                  <c:v>41447.96875</c:v>
                </c:pt>
                <c:pt idx="2110">
                  <c:v>41447.979166666664</c:v>
                </c:pt>
                <c:pt idx="2111">
                  <c:v>41447.989583333336</c:v>
                </c:pt>
                <c:pt idx="2112">
                  <c:v>41448</c:v>
                </c:pt>
                <c:pt idx="2113">
                  <c:v>41448.010416666664</c:v>
                </c:pt>
                <c:pt idx="2114">
                  <c:v>41448.020833333336</c:v>
                </c:pt>
                <c:pt idx="2115">
                  <c:v>41448.03125</c:v>
                </c:pt>
                <c:pt idx="2116">
                  <c:v>41448.041666666664</c:v>
                </c:pt>
                <c:pt idx="2117">
                  <c:v>41448.052083333336</c:v>
                </c:pt>
                <c:pt idx="2118">
                  <c:v>41448.0625</c:v>
                </c:pt>
                <c:pt idx="2119">
                  <c:v>41448.072916666664</c:v>
                </c:pt>
                <c:pt idx="2120">
                  <c:v>41448.083333333336</c:v>
                </c:pt>
                <c:pt idx="2121">
                  <c:v>41448.09375</c:v>
                </c:pt>
                <c:pt idx="2122">
                  <c:v>41448.104166666664</c:v>
                </c:pt>
                <c:pt idx="2123">
                  <c:v>41448.114583333336</c:v>
                </c:pt>
                <c:pt idx="2124">
                  <c:v>41448.125</c:v>
                </c:pt>
                <c:pt idx="2125">
                  <c:v>41448.135416666664</c:v>
                </c:pt>
                <c:pt idx="2126">
                  <c:v>41448.145833333336</c:v>
                </c:pt>
                <c:pt idx="2127">
                  <c:v>41448.15625</c:v>
                </c:pt>
                <c:pt idx="2128">
                  <c:v>41448.166666666664</c:v>
                </c:pt>
                <c:pt idx="2129">
                  <c:v>41448.177083333336</c:v>
                </c:pt>
                <c:pt idx="2130">
                  <c:v>41448.1875</c:v>
                </c:pt>
                <c:pt idx="2131">
                  <c:v>41448.197916666664</c:v>
                </c:pt>
                <c:pt idx="2132">
                  <c:v>41448.208333333336</c:v>
                </c:pt>
                <c:pt idx="2133">
                  <c:v>41448.21875</c:v>
                </c:pt>
                <c:pt idx="2134">
                  <c:v>41448.229166666664</c:v>
                </c:pt>
                <c:pt idx="2135">
                  <c:v>41448.239583333336</c:v>
                </c:pt>
                <c:pt idx="2136">
                  <c:v>41448.25</c:v>
                </c:pt>
                <c:pt idx="2137">
                  <c:v>41448.260416666664</c:v>
                </c:pt>
                <c:pt idx="2138">
                  <c:v>41448.270833333336</c:v>
                </c:pt>
                <c:pt idx="2139">
                  <c:v>41448.28125</c:v>
                </c:pt>
                <c:pt idx="2140">
                  <c:v>41448.291666666664</c:v>
                </c:pt>
                <c:pt idx="2141">
                  <c:v>41448.302083333336</c:v>
                </c:pt>
                <c:pt idx="2142">
                  <c:v>41448.3125</c:v>
                </c:pt>
                <c:pt idx="2143">
                  <c:v>41448.322916666664</c:v>
                </c:pt>
                <c:pt idx="2144">
                  <c:v>41448.333333333336</c:v>
                </c:pt>
                <c:pt idx="2145">
                  <c:v>41448.34375</c:v>
                </c:pt>
                <c:pt idx="2146">
                  <c:v>41448.354166666664</c:v>
                </c:pt>
                <c:pt idx="2147">
                  <c:v>41448.364583333336</c:v>
                </c:pt>
                <c:pt idx="2148">
                  <c:v>41448.375</c:v>
                </c:pt>
                <c:pt idx="2149">
                  <c:v>41448.385416666664</c:v>
                </c:pt>
                <c:pt idx="2150">
                  <c:v>41448.395833333336</c:v>
                </c:pt>
                <c:pt idx="2151">
                  <c:v>41448.40625</c:v>
                </c:pt>
                <c:pt idx="2152">
                  <c:v>41448.416666666664</c:v>
                </c:pt>
                <c:pt idx="2153">
                  <c:v>41448.427083333336</c:v>
                </c:pt>
                <c:pt idx="2154">
                  <c:v>41448.4375</c:v>
                </c:pt>
                <c:pt idx="2155">
                  <c:v>41448.447916666664</c:v>
                </c:pt>
                <c:pt idx="2156">
                  <c:v>41448.458333333336</c:v>
                </c:pt>
                <c:pt idx="2157">
                  <c:v>41448.46875</c:v>
                </c:pt>
                <c:pt idx="2158">
                  <c:v>41448.479166666664</c:v>
                </c:pt>
                <c:pt idx="2159">
                  <c:v>41448.489583333336</c:v>
                </c:pt>
                <c:pt idx="2160">
                  <c:v>41448.5</c:v>
                </c:pt>
                <c:pt idx="2161">
                  <c:v>41448.510416666664</c:v>
                </c:pt>
                <c:pt idx="2162">
                  <c:v>41448.520833333336</c:v>
                </c:pt>
                <c:pt idx="2163">
                  <c:v>41448.53125</c:v>
                </c:pt>
                <c:pt idx="2164">
                  <c:v>41448.541666666664</c:v>
                </c:pt>
                <c:pt idx="2165">
                  <c:v>41448.552083333336</c:v>
                </c:pt>
                <c:pt idx="2166">
                  <c:v>41448.5625</c:v>
                </c:pt>
                <c:pt idx="2167">
                  <c:v>41448.572916666664</c:v>
                </c:pt>
                <c:pt idx="2168">
                  <c:v>41448.583333333336</c:v>
                </c:pt>
                <c:pt idx="2169">
                  <c:v>41448.59375</c:v>
                </c:pt>
                <c:pt idx="2170">
                  <c:v>41448.604166666664</c:v>
                </c:pt>
                <c:pt idx="2171">
                  <c:v>41448.614583333336</c:v>
                </c:pt>
                <c:pt idx="2172">
                  <c:v>41448.625</c:v>
                </c:pt>
                <c:pt idx="2173">
                  <c:v>41448.635416666664</c:v>
                </c:pt>
                <c:pt idx="2174">
                  <c:v>41448.645833333336</c:v>
                </c:pt>
                <c:pt idx="2175">
                  <c:v>41448.65625</c:v>
                </c:pt>
                <c:pt idx="2176">
                  <c:v>41448.656944444447</c:v>
                </c:pt>
                <c:pt idx="2177">
                  <c:v>41448.666666666664</c:v>
                </c:pt>
                <c:pt idx="2178">
                  <c:v>41448.677083333336</c:v>
                </c:pt>
                <c:pt idx="2179">
                  <c:v>41448.6875</c:v>
                </c:pt>
                <c:pt idx="2180">
                  <c:v>41448.697916666664</c:v>
                </c:pt>
                <c:pt idx="2181">
                  <c:v>41448.708333333336</c:v>
                </c:pt>
                <c:pt idx="2182">
                  <c:v>41448.71875</c:v>
                </c:pt>
                <c:pt idx="2183">
                  <c:v>41448.729166666664</c:v>
                </c:pt>
                <c:pt idx="2184">
                  <c:v>41448.739583333336</c:v>
                </c:pt>
                <c:pt idx="2185">
                  <c:v>41448.75</c:v>
                </c:pt>
                <c:pt idx="2186">
                  <c:v>41448.760416666664</c:v>
                </c:pt>
                <c:pt idx="2187">
                  <c:v>41448.770833333336</c:v>
                </c:pt>
                <c:pt idx="2188">
                  <c:v>41448.78125</c:v>
                </c:pt>
                <c:pt idx="2189">
                  <c:v>41448.791666666664</c:v>
                </c:pt>
                <c:pt idx="2190">
                  <c:v>41448.802083333336</c:v>
                </c:pt>
                <c:pt idx="2191">
                  <c:v>41448.8125</c:v>
                </c:pt>
                <c:pt idx="2192">
                  <c:v>41448.822916666664</c:v>
                </c:pt>
                <c:pt idx="2193">
                  <c:v>41448.833333333336</c:v>
                </c:pt>
                <c:pt idx="2194">
                  <c:v>41448.84375</c:v>
                </c:pt>
                <c:pt idx="2195">
                  <c:v>41448.854166666664</c:v>
                </c:pt>
                <c:pt idx="2196">
                  <c:v>41448.864583333336</c:v>
                </c:pt>
                <c:pt idx="2197">
                  <c:v>41448.865277777775</c:v>
                </c:pt>
                <c:pt idx="2198">
                  <c:v>41448.875</c:v>
                </c:pt>
                <c:pt idx="2199">
                  <c:v>41448.885416666664</c:v>
                </c:pt>
                <c:pt idx="2200">
                  <c:v>41448.895833333336</c:v>
                </c:pt>
                <c:pt idx="2201">
                  <c:v>41448.90625</c:v>
                </c:pt>
                <c:pt idx="2202">
                  <c:v>41448.916666666664</c:v>
                </c:pt>
                <c:pt idx="2203">
                  <c:v>41448.927083333336</c:v>
                </c:pt>
                <c:pt idx="2204">
                  <c:v>41448.9375</c:v>
                </c:pt>
                <c:pt idx="2205">
                  <c:v>41448.947916666664</c:v>
                </c:pt>
                <c:pt idx="2206">
                  <c:v>41448.958333333336</c:v>
                </c:pt>
                <c:pt idx="2207">
                  <c:v>41448.96875</c:v>
                </c:pt>
                <c:pt idx="2208">
                  <c:v>41448.979166666664</c:v>
                </c:pt>
                <c:pt idx="2209">
                  <c:v>41448.989583333336</c:v>
                </c:pt>
                <c:pt idx="2210">
                  <c:v>41449</c:v>
                </c:pt>
                <c:pt idx="2211">
                  <c:v>41449.010416666664</c:v>
                </c:pt>
                <c:pt idx="2212">
                  <c:v>41449.020833333336</c:v>
                </c:pt>
                <c:pt idx="2213">
                  <c:v>41449.03125</c:v>
                </c:pt>
                <c:pt idx="2214">
                  <c:v>41449.041666666664</c:v>
                </c:pt>
                <c:pt idx="2215">
                  <c:v>41449.052083333336</c:v>
                </c:pt>
                <c:pt idx="2216">
                  <c:v>41449.052777777775</c:v>
                </c:pt>
                <c:pt idx="2217">
                  <c:v>41449.0625</c:v>
                </c:pt>
                <c:pt idx="2218">
                  <c:v>41449.072916666664</c:v>
                </c:pt>
                <c:pt idx="2219">
                  <c:v>41449.083333333336</c:v>
                </c:pt>
                <c:pt idx="2220">
                  <c:v>41449.09375</c:v>
                </c:pt>
                <c:pt idx="2221">
                  <c:v>41449.104166666664</c:v>
                </c:pt>
                <c:pt idx="2222">
                  <c:v>41449.114583333336</c:v>
                </c:pt>
                <c:pt idx="2223">
                  <c:v>41449.125</c:v>
                </c:pt>
                <c:pt idx="2224">
                  <c:v>41449.135416666664</c:v>
                </c:pt>
                <c:pt idx="2225">
                  <c:v>41449.145833333336</c:v>
                </c:pt>
                <c:pt idx="2226">
                  <c:v>41449.15625</c:v>
                </c:pt>
                <c:pt idx="2227">
                  <c:v>41449.166666666664</c:v>
                </c:pt>
                <c:pt idx="2228">
                  <c:v>41449.177083333336</c:v>
                </c:pt>
                <c:pt idx="2229">
                  <c:v>41449.1875</c:v>
                </c:pt>
                <c:pt idx="2230">
                  <c:v>41449.197916666664</c:v>
                </c:pt>
                <c:pt idx="2231">
                  <c:v>41449.208333333336</c:v>
                </c:pt>
                <c:pt idx="2232">
                  <c:v>41449.21875</c:v>
                </c:pt>
                <c:pt idx="2233">
                  <c:v>41449.229166666664</c:v>
                </c:pt>
                <c:pt idx="2234">
                  <c:v>41449.239583333336</c:v>
                </c:pt>
                <c:pt idx="2235">
                  <c:v>41449.25</c:v>
                </c:pt>
                <c:pt idx="2236">
                  <c:v>41449.260416666664</c:v>
                </c:pt>
                <c:pt idx="2237">
                  <c:v>41449.270833333336</c:v>
                </c:pt>
                <c:pt idx="2238">
                  <c:v>41449.28125</c:v>
                </c:pt>
                <c:pt idx="2239">
                  <c:v>41449.291666666664</c:v>
                </c:pt>
                <c:pt idx="2240">
                  <c:v>41449.302083333336</c:v>
                </c:pt>
                <c:pt idx="2241">
                  <c:v>41449.3125</c:v>
                </c:pt>
                <c:pt idx="2242">
                  <c:v>41449.322916666664</c:v>
                </c:pt>
                <c:pt idx="2243">
                  <c:v>41449.333333333336</c:v>
                </c:pt>
                <c:pt idx="2244">
                  <c:v>41449.34375</c:v>
                </c:pt>
                <c:pt idx="2245">
                  <c:v>41449.354166666664</c:v>
                </c:pt>
                <c:pt idx="2246">
                  <c:v>41449.364583333336</c:v>
                </c:pt>
                <c:pt idx="2247">
                  <c:v>41449.375</c:v>
                </c:pt>
                <c:pt idx="2248">
                  <c:v>41449.385416666664</c:v>
                </c:pt>
                <c:pt idx="2249">
                  <c:v>41449.395833333336</c:v>
                </c:pt>
                <c:pt idx="2250">
                  <c:v>41449.40625</c:v>
                </c:pt>
                <c:pt idx="2251">
                  <c:v>41449.416666666664</c:v>
                </c:pt>
                <c:pt idx="2252">
                  <c:v>41449.427083333336</c:v>
                </c:pt>
                <c:pt idx="2253">
                  <c:v>41449.4375</c:v>
                </c:pt>
                <c:pt idx="2254">
                  <c:v>41449.447916666664</c:v>
                </c:pt>
                <c:pt idx="2255">
                  <c:v>41449.458333333336</c:v>
                </c:pt>
                <c:pt idx="2256">
                  <c:v>41449.46875</c:v>
                </c:pt>
                <c:pt idx="2257">
                  <c:v>41449.479166666664</c:v>
                </c:pt>
                <c:pt idx="2258">
                  <c:v>41449.489583333336</c:v>
                </c:pt>
                <c:pt idx="2259">
                  <c:v>41449.5</c:v>
                </c:pt>
                <c:pt idx="2260">
                  <c:v>41449.510416666664</c:v>
                </c:pt>
                <c:pt idx="2261">
                  <c:v>41449.520833333336</c:v>
                </c:pt>
                <c:pt idx="2262">
                  <c:v>41449.53125</c:v>
                </c:pt>
                <c:pt idx="2263">
                  <c:v>41449.541666666664</c:v>
                </c:pt>
                <c:pt idx="2264">
                  <c:v>41449.552083333336</c:v>
                </c:pt>
                <c:pt idx="2265">
                  <c:v>41449.5625</c:v>
                </c:pt>
                <c:pt idx="2266">
                  <c:v>41449.572916666664</c:v>
                </c:pt>
                <c:pt idx="2267">
                  <c:v>41449.583333333336</c:v>
                </c:pt>
                <c:pt idx="2268">
                  <c:v>41449.59375</c:v>
                </c:pt>
                <c:pt idx="2269">
                  <c:v>41449.604166666664</c:v>
                </c:pt>
                <c:pt idx="2270">
                  <c:v>41449.614583333336</c:v>
                </c:pt>
                <c:pt idx="2271">
                  <c:v>41449.625</c:v>
                </c:pt>
                <c:pt idx="2272">
                  <c:v>41449.635416666664</c:v>
                </c:pt>
                <c:pt idx="2273">
                  <c:v>41449.645833333336</c:v>
                </c:pt>
                <c:pt idx="2274">
                  <c:v>41449.65625</c:v>
                </c:pt>
                <c:pt idx="2275">
                  <c:v>41449.666666666664</c:v>
                </c:pt>
                <c:pt idx="2276">
                  <c:v>41449.677083333336</c:v>
                </c:pt>
                <c:pt idx="2277">
                  <c:v>41449.6875</c:v>
                </c:pt>
                <c:pt idx="2278">
                  <c:v>41449.697916666664</c:v>
                </c:pt>
                <c:pt idx="2279">
                  <c:v>41449.708333333336</c:v>
                </c:pt>
                <c:pt idx="2280">
                  <c:v>41449.71875</c:v>
                </c:pt>
                <c:pt idx="2281">
                  <c:v>41449.729166666664</c:v>
                </c:pt>
                <c:pt idx="2282">
                  <c:v>41449.739583333336</c:v>
                </c:pt>
                <c:pt idx="2283">
                  <c:v>41449.75</c:v>
                </c:pt>
                <c:pt idx="2284">
                  <c:v>41449.760416666664</c:v>
                </c:pt>
                <c:pt idx="2285">
                  <c:v>41449.770833333336</c:v>
                </c:pt>
                <c:pt idx="2286">
                  <c:v>41449.78125</c:v>
                </c:pt>
                <c:pt idx="2287">
                  <c:v>41449.791666666664</c:v>
                </c:pt>
                <c:pt idx="2288">
                  <c:v>41449.802083333336</c:v>
                </c:pt>
                <c:pt idx="2289">
                  <c:v>41449.8125</c:v>
                </c:pt>
                <c:pt idx="2290">
                  <c:v>41449.822916666664</c:v>
                </c:pt>
                <c:pt idx="2291">
                  <c:v>41449.833333333336</c:v>
                </c:pt>
                <c:pt idx="2292">
                  <c:v>41449.84375</c:v>
                </c:pt>
                <c:pt idx="2293">
                  <c:v>41449.854166666664</c:v>
                </c:pt>
                <c:pt idx="2294">
                  <c:v>41449.864583333336</c:v>
                </c:pt>
                <c:pt idx="2295">
                  <c:v>41449.875</c:v>
                </c:pt>
                <c:pt idx="2296">
                  <c:v>41449.885416666664</c:v>
                </c:pt>
                <c:pt idx="2297">
                  <c:v>41449.895833333336</c:v>
                </c:pt>
                <c:pt idx="2298">
                  <c:v>41449.90625</c:v>
                </c:pt>
                <c:pt idx="2299">
                  <c:v>41449.916666666664</c:v>
                </c:pt>
                <c:pt idx="2300">
                  <c:v>41449.927083333336</c:v>
                </c:pt>
                <c:pt idx="2301">
                  <c:v>41449.9375</c:v>
                </c:pt>
                <c:pt idx="2302">
                  <c:v>41449.947916666664</c:v>
                </c:pt>
                <c:pt idx="2303">
                  <c:v>41449.958333333336</c:v>
                </c:pt>
                <c:pt idx="2304">
                  <c:v>41449.96875</c:v>
                </c:pt>
                <c:pt idx="2305">
                  <c:v>41449.979166666664</c:v>
                </c:pt>
                <c:pt idx="2306">
                  <c:v>41449.989583333336</c:v>
                </c:pt>
                <c:pt idx="2307">
                  <c:v>41449.21875</c:v>
                </c:pt>
                <c:pt idx="2308">
                  <c:v>41449.229166666664</c:v>
                </c:pt>
                <c:pt idx="2309">
                  <c:v>41449.239583333336</c:v>
                </c:pt>
                <c:pt idx="2310">
                  <c:v>41449.25</c:v>
                </c:pt>
                <c:pt idx="2311">
                  <c:v>41449.260416666664</c:v>
                </c:pt>
                <c:pt idx="2312">
                  <c:v>41449.270833333336</c:v>
                </c:pt>
                <c:pt idx="2313">
                  <c:v>41449.28125</c:v>
                </c:pt>
                <c:pt idx="2314">
                  <c:v>41449.291666666664</c:v>
                </c:pt>
                <c:pt idx="2315">
                  <c:v>41449.302083333336</c:v>
                </c:pt>
                <c:pt idx="2316">
                  <c:v>41449.3125</c:v>
                </c:pt>
                <c:pt idx="2317">
                  <c:v>41449.322916666664</c:v>
                </c:pt>
                <c:pt idx="2318">
                  <c:v>41449.333333333336</c:v>
                </c:pt>
                <c:pt idx="2319">
                  <c:v>41449.34375</c:v>
                </c:pt>
                <c:pt idx="2320">
                  <c:v>41449.354166666664</c:v>
                </c:pt>
                <c:pt idx="2321">
                  <c:v>41449.364583333336</c:v>
                </c:pt>
                <c:pt idx="2322">
                  <c:v>41449.375</c:v>
                </c:pt>
                <c:pt idx="2323">
                  <c:v>41449.385416666664</c:v>
                </c:pt>
                <c:pt idx="2324">
                  <c:v>41449.395833333336</c:v>
                </c:pt>
                <c:pt idx="2325">
                  <c:v>41449.40625</c:v>
                </c:pt>
                <c:pt idx="2326">
                  <c:v>41449.416666666664</c:v>
                </c:pt>
                <c:pt idx="2327">
                  <c:v>41449.427083333336</c:v>
                </c:pt>
                <c:pt idx="2328">
                  <c:v>41449.4375</c:v>
                </c:pt>
                <c:pt idx="2329">
                  <c:v>41449.447916666664</c:v>
                </c:pt>
                <c:pt idx="2330">
                  <c:v>41449.458333333336</c:v>
                </c:pt>
                <c:pt idx="2331">
                  <c:v>41449.46875</c:v>
                </c:pt>
                <c:pt idx="2332">
                  <c:v>41449.479166666664</c:v>
                </c:pt>
                <c:pt idx="2333">
                  <c:v>41449.489583333336</c:v>
                </c:pt>
                <c:pt idx="2334">
                  <c:v>41449.5</c:v>
                </c:pt>
                <c:pt idx="2335">
                  <c:v>41449.510416666664</c:v>
                </c:pt>
                <c:pt idx="2336">
                  <c:v>41449.520833333336</c:v>
                </c:pt>
                <c:pt idx="2337">
                  <c:v>41449.53125</c:v>
                </c:pt>
                <c:pt idx="2338">
                  <c:v>41449.541666666664</c:v>
                </c:pt>
                <c:pt idx="2339">
                  <c:v>41449.552083333336</c:v>
                </c:pt>
                <c:pt idx="2340">
                  <c:v>41449.552777777775</c:v>
                </c:pt>
                <c:pt idx="2341">
                  <c:v>41449.5625</c:v>
                </c:pt>
                <c:pt idx="2342">
                  <c:v>41449.572916666664</c:v>
                </c:pt>
                <c:pt idx="2343">
                  <c:v>41449.583333333336</c:v>
                </c:pt>
                <c:pt idx="2344">
                  <c:v>41449.59375</c:v>
                </c:pt>
                <c:pt idx="2345">
                  <c:v>41449.604166666664</c:v>
                </c:pt>
                <c:pt idx="2346">
                  <c:v>41449.614583333336</c:v>
                </c:pt>
                <c:pt idx="2347">
                  <c:v>41449.625</c:v>
                </c:pt>
                <c:pt idx="2348">
                  <c:v>41449.635416666664</c:v>
                </c:pt>
                <c:pt idx="2349">
                  <c:v>41449.645833333336</c:v>
                </c:pt>
                <c:pt idx="2350">
                  <c:v>41449.65625</c:v>
                </c:pt>
                <c:pt idx="2351">
                  <c:v>41449.666666666664</c:v>
                </c:pt>
                <c:pt idx="2352">
                  <c:v>41449.677083333336</c:v>
                </c:pt>
                <c:pt idx="2353">
                  <c:v>41449.6875</c:v>
                </c:pt>
                <c:pt idx="2354">
                  <c:v>41449.697916666664</c:v>
                </c:pt>
                <c:pt idx="2355">
                  <c:v>41449.708333333336</c:v>
                </c:pt>
                <c:pt idx="2356">
                  <c:v>41449.71875</c:v>
                </c:pt>
                <c:pt idx="2357">
                  <c:v>41449.729166666664</c:v>
                </c:pt>
                <c:pt idx="2358">
                  <c:v>41449.739583333336</c:v>
                </c:pt>
                <c:pt idx="2359">
                  <c:v>41449.75</c:v>
                </c:pt>
                <c:pt idx="2360">
                  <c:v>41449.760416666664</c:v>
                </c:pt>
                <c:pt idx="2361">
                  <c:v>41449.770833333336</c:v>
                </c:pt>
                <c:pt idx="2362">
                  <c:v>41449.78125</c:v>
                </c:pt>
                <c:pt idx="2363">
                  <c:v>41449.791666666664</c:v>
                </c:pt>
                <c:pt idx="2364">
                  <c:v>41449.802083333336</c:v>
                </c:pt>
                <c:pt idx="2365">
                  <c:v>41449.8125</c:v>
                </c:pt>
                <c:pt idx="2366">
                  <c:v>41449.822916666664</c:v>
                </c:pt>
                <c:pt idx="2367">
                  <c:v>41449.833333333336</c:v>
                </c:pt>
                <c:pt idx="2368">
                  <c:v>41449.84375</c:v>
                </c:pt>
                <c:pt idx="2369">
                  <c:v>41449.854166666664</c:v>
                </c:pt>
                <c:pt idx="2370">
                  <c:v>41449.864583333336</c:v>
                </c:pt>
                <c:pt idx="2371">
                  <c:v>41449.875</c:v>
                </c:pt>
                <c:pt idx="2372">
                  <c:v>41449.885416666664</c:v>
                </c:pt>
                <c:pt idx="2373">
                  <c:v>41449.895833333336</c:v>
                </c:pt>
                <c:pt idx="2374">
                  <c:v>41449.90625</c:v>
                </c:pt>
                <c:pt idx="2375">
                  <c:v>41449.916666666664</c:v>
                </c:pt>
                <c:pt idx="2376">
                  <c:v>41449.927083333336</c:v>
                </c:pt>
                <c:pt idx="2377">
                  <c:v>41449.9375</c:v>
                </c:pt>
                <c:pt idx="2378">
                  <c:v>41449.947916666664</c:v>
                </c:pt>
                <c:pt idx="2379">
                  <c:v>41449.958333333336</c:v>
                </c:pt>
                <c:pt idx="2380">
                  <c:v>41449.96875</c:v>
                </c:pt>
                <c:pt idx="2381">
                  <c:v>41449.979166666664</c:v>
                </c:pt>
                <c:pt idx="2382">
                  <c:v>41449.989583333336</c:v>
                </c:pt>
                <c:pt idx="2383">
                  <c:v>41450</c:v>
                </c:pt>
                <c:pt idx="2384">
                  <c:v>41450.010416666664</c:v>
                </c:pt>
                <c:pt idx="2385">
                  <c:v>41450.020833333336</c:v>
                </c:pt>
                <c:pt idx="2386">
                  <c:v>41450.03125</c:v>
                </c:pt>
                <c:pt idx="2387">
                  <c:v>41450.041666666664</c:v>
                </c:pt>
                <c:pt idx="2388">
                  <c:v>41450.052083333336</c:v>
                </c:pt>
                <c:pt idx="2389">
                  <c:v>41450.0625</c:v>
                </c:pt>
                <c:pt idx="2390">
                  <c:v>41450.072916666664</c:v>
                </c:pt>
                <c:pt idx="2391">
                  <c:v>41450.083333333336</c:v>
                </c:pt>
                <c:pt idx="2392">
                  <c:v>41450.09375</c:v>
                </c:pt>
                <c:pt idx="2393">
                  <c:v>41450.104166666664</c:v>
                </c:pt>
                <c:pt idx="2394">
                  <c:v>41450.114583333336</c:v>
                </c:pt>
                <c:pt idx="2395">
                  <c:v>41450.125</c:v>
                </c:pt>
                <c:pt idx="2396">
                  <c:v>41450.135416666664</c:v>
                </c:pt>
                <c:pt idx="2397">
                  <c:v>41450.145833333336</c:v>
                </c:pt>
                <c:pt idx="2398">
                  <c:v>41450.15625</c:v>
                </c:pt>
                <c:pt idx="2399">
                  <c:v>41450.166666666664</c:v>
                </c:pt>
                <c:pt idx="2400">
                  <c:v>41450.177083333336</c:v>
                </c:pt>
                <c:pt idx="2401">
                  <c:v>41450.1875</c:v>
                </c:pt>
                <c:pt idx="2402">
                  <c:v>41450.197916666664</c:v>
                </c:pt>
                <c:pt idx="2403">
                  <c:v>41450.208333333336</c:v>
                </c:pt>
                <c:pt idx="2404">
                  <c:v>41450.21875</c:v>
                </c:pt>
                <c:pt idx="2405">
                  <c:v>41450.229166666664</c:v>
                </c:pt>
                <c:pt idx="2406">
                  <c:v>41450.239583333336</c:v>
                </c:pt>
                <c:pt idx="2407">
                  <c:v>41450.25</c:v>
                </c:pt>
                <c:pt idx="2408">
                  <c:v>41450.260416666664</c:v>
                </c:pt>
                <c:pt idx="2409">
                  <c:v>41450.270833333336</c:v>
                </c:pt>
                <c:pt idx="2410">
                  <c:v>41450.28125</c:v>
                </c:pt>
                <c:pt idx="2411">
                  <c:v>41450.291666666664</c:v>
                </c:pt>
                <c:pt idx="2412">
                  <c:v>41450.302083333336</c:v>
                </c:pt>
                <c:pt idx="2413">
                  <c:v>41450.3125</c:v>
                </c:pt>
                <c:pt idx="2414">
                  <c:v>41450.322916666664</c:v>
                </c:pt>
                <c:pt idx="2415">
                  <c:v>41450.333333333336</c:v>
                </c:pt>
                <c:pt idx="2416">
                  <c:v>41450.34375</c:v>
                </c:pt>
                <c:pt idx="2417">
                  <c:v>41450.354166666664</c:v>
                </c:pt>
                <c:pt idx="2418">
                  <c:v>41450.364583333336</c:v>
                </c:pt>
                <c:pt idx="2419">
                  <c:v>41450.375</c:v>
                </c:pt>
                <c:pt idx="2420">
                  <c:v>41450.385416666664</c:v>
                </c:pt>
                <c:pt idx="2421">
                  <c:v>41450.395833333336</c:v>
                </c:pt>
                <c:pt idx="2422">
                  <c:v>41450.40625</c:v>
                </c:pt>
                <c:pt idx="2423">
                  <c:v>41450.416666666664</c:v>
                </c:pt>
                <c:pt idx="2424">
                  <c:v>41450.427083333336</c:v>
                </c:pt>
                <c:pt idx="2425">
                  <c:v>41450.4375</c:v>
                </c:pt>
                <c:pt idx="2426">
                  <c:v>41450.447916666664</c:v>
                </c:pt>
                <c:pt idx="2427">
                  <c:v>41450.458333333336</c:v>
                </c:pt>
                <c:pt idx="2428">
                  <c:v>41450.46875</c:v>
                </c:pt>
                <c:pt idx="2429">
                  <c:v>41450.479166666664</c:v>
                </c:pt>
                <c:pt idx="2430">
                  <c:v>41450.489583333336</c:v>
                </c:pt>
                <c:pt idx="2431">
                  <c:v>41450.5</c:v>
                </c:pt>
                <c:pt idx="2432">
                  <c:v>41450.510416666664</c:v>
                </c:pt>
                <c:pt idx="2433">
                  <c:v>41450.520833333336</c:v>
                </c:pt>
                <c:pt idx="2434">
                  <c:v>41450.53125</c:v>
                </c:pt>
                <c:pt idx="2435">
                  <c:v>41450.541666666664</c:v>
                </c:pt>
                <c:pt idx="2436">
                  <c:v>41450.552083333336</c:v>
                </c:pt>
                <c:pt idx="2437">
                  <c:v>41450.5625</c:v>
                </c:pt>
                <c:pt idx="2438">
                  <c:v>41450.572916666664</c:v>
                </c:pt>
                <c:pt idx="2439">
                  <c:v>41450.583333333336</c:v>
                </c:pt>
                <c:pt idx="2440">
                  <c:v>41450.59375</c:v>
                </c:pt>
                <c:pt idx="2441">
                  <c:v>41450.604166666664</c:v>
                </c:pt>
                <c:pt idx="2442">
                  <c:v>41450.614583333336</c:v>
                </c:pt>
                <c:pt idx="2443">
                  <c:v>41450.625</c:v>
                </c:pt>
                <c:pt idx="2444">
                  <c:v>41450.635416666664</c:v>
                </c:pt>
                <c:pt idx="2445">
                  <c:v>41450.645833333336</c:v>
                </c:pt>
                <c:pt idx="2446">
                  <c:v>41450.65625</c:v>
                </c:pt>
                <c:pt idx="2447">
                  <c:v>41450.666666666664</c:v>
                </c:pt>
                <c:pt idx="2448">
                  <c:v>41450.677083333336</c:v>
                </c:pt>
                <c:pt idx="2449">
                  <c:v>41450.6875</c:v>
                </c:pt>
                <c:pt idx="2450">
                  <c:v>41450.697916666664</c:v>
                </c:pt>
                <c:pt idx="2451">
                  <c:v>41450.708333333336</c:v>
                </c:pt>
                <c:pt idx="2452">
                  <c:v>41450.71875</c:v>
                </c:pt>
                <c:pt idx="2453">
                  <c:v>41450.729166666664</c:v>
                </c:pt>
                <c:pt idx="2454">
                  <c:v>41450.739583333336</c:v>
                </c:pt>
                <c:pt idx="2455">
                  <c:v>41450.75</c:v>
                </c:pt>
                <c:pt idx="2456">
                  <c:v>41450.760416666664</c:v>
                </c:pt>
                <c:pt idx="2457">
                  <c:v>41450.770833333336</c:v>
                </c:pt>
                <c:pt idx="2458">
                  <c:v>41450.78125</c:v>
                </c:pt>
                <c:pt idx="2459">
                  <c:v>41450.791666666664</c:v>
                </c:pt>
                <c:pt idx="2460">
                  <c:v>41450.802083333336</c:v>
                </c:pt>
                <c:pt idx="2461">
                  <c:v>41450.8125</c:v>
                </c:pt>
                <c:pt idx="2462">
                  <c:v>41450.822916666664</c:v>
                </c:pt>
                <c:pt idx="2463">
                  <c:v>41450.823611111111</c:v>
                </c:pt>
                <c:pt idx="2464">
                  <c:v>41450.833333333336</c:v>
                </c:pt>
                <c:pt idx="2465">
                  <c:v>41450.84375</c:v>
                </c:pt>
                <c:pt idx="2466">
                  <c:v>41450.854166666664</c:v>
                </c:pt>
                <c:pt idx="2467">
                  <c:v>41450.864583333336</c:v>
                </c:pt>
                <c:pt idx="2468">
                  <c:v>41450.875</c:v>
                </c:pt>
                <c:pt idx="2469">
                  <c:v>41450.875694444447</c:v>
                </c:pt>
                <c:pt idx="2470">
                  <c:v>41450.885416666664</c:v>
                </c:pt>
                <c:pt idx="2471">
                  <c:v>41450.895833333336</c:v>
                </c:pt>
                <c:pt idx="2472">
                  <c:v>41450.90625</c:v>
                </c:pt>
                <c:pt idx="2473">
                  <c:v>41450.916666666664</c:v>
                </c:pt>
                <c:pt idx="2474">
                  <c:v>41450.927083333336</c:v>
                </c:pt>
                <c:pt idx="2475">
                  <c:v>41450.9375</c:v>
                </c:pt>
                <c:pt idx="2476">
                  <c:v>41450.947916666664</c:v>
                </c:pt>
                <c:pt idx="2477">
                  <c:v>41450.958333333336</c:v>
                </c:pt>
                <c:pt idx="2478">
                  <c:v>41450.96875</c:v>
                </c:pt>
                <c:pt idx="2479">
                  <c:v>41450.979166666664</c:v>
                </c:pt>
                <c:pt idx="2480">
                  <c:v>41450.989583333336</c:v>
                </c:pt>
                <c:pt idx="2481">
                  <c:v>41451</c:v>
                </c:pt>
                <c:pt idx="2482">
                  <c:v>41451.010416666664</c:v>
                </c:pt>
                <c:pt idx="2483">
                  <c:v>41451.020833333336</c:v>
                </c:pt>
                <c:pt idx="2484">
                  <c:v>41451.03125</c:v>
                </c:pt>
                <c:pt idx="2485">
                  <c:v>41451.041666666664</c:v>
                </c:pt>
                <c:pt idx="2486">
                  <c:v>41451.052083333336</c:v>
                </c:pt>
                <c:pt idx="2487">
                  <c:v>41451.0625</c:v>
                </c:pt>
                <c:pt idx="2488">
                  <c:v>41451.072916666664</c:v>
                </c:pt>
                <c:pt idx="2489">
                  <c:v>41451.083333333336</c:v>
                </c:pt>
                <c:pt idx="2490">
                  <c:v>41451.09375</c:v>
                </c:pt>
                <c:pt idx="2491">
                  <c:v>41451.104166666664</c:v>
                </c:pt>
                <c:pt idx="2492">
                  <c:v>41451.114583333336</c:v>
                </c:pt>
                <c:pt idx="2493">
                  <c:v>41451.125</c:v>
                </c:pt>
                <c:pt idx="2494">
                  <c:v>41451.135416666664</c:v>
                </c:pt>
                <c:pt idx="2495">
                  <c:v>41451.145833333336</c:v>
                </c:pt>
                <c:pt idx="2496">
                  <c:v>41451.15625</c:v>
                </c:pt>
                <c:pt idx="2497">
                  <c:v>41451.166666666664</c:v>
                </c:pt>
                <c:pt idx="2498">
                  <c:v>41451.177083333336</c:v>
                </c:pt>
                <c:pt idx="2499">
                  <c:v>41451.1875</c:v>
                </c:pt>
                <c:pt idx="2500">
                  <c:v>41451.197916666664</c:v>
                </c:pt>
                <c:pt idx="2501">
                  <c:v>41451.208333333336</c:v>
                </c:pt>
                <c:pt idx="2502">
                  <c:v>41451.21875</c:v>
                </c:pt>
                <c:pt idx="2503">
                  <c:v>41451.229166666664</c:v>
                </c:pt>
                <c:pt idx="2504">
                  <c:v>41451.239583333336</c:v>
                </c:pt>
                <c:pt idx="2505">
                  <c:v>41451.25</c:v>
                </c:pt>
                <c:pt idx="2506">
                  <c:v>41451.260416666664</c:v>
                </c:pt>
                <c:pt idx="2507">
                  <c:v>41451.270833333336</c:v>
                </c:pt>
                <c:pt idx="2508">
                  <c:v>41451.28125</c:v>
                </c:pt>
                <c:pt idx="2509">
                  <c:v>41451.291666666664</c:v>
                </c:pt>
                <c:pt idx="2510">
                  <c:v>41451.302083333336</c:v>
                </c:pt>
                <c:pt idx="2511">
                  <c:v>41451.3125</c:v>
                </c:pt>
                <c:pt idx="2512">
                  <c:v>41451.322916666664</c:v>
                </c:pt>
                <c:pt idx="2513">
                  <c:v>41451.323611111111</c:v>
                </c:pt>
                <c:pt idx="2514">
                  <c:v>41451.333333333336</c:v>
                </c:pt>
                <c:pt idx="2515">
                  <c:v>41451.34375</c:v>
                </c:pt>
                <c:pt idx="2516">
                  <c:v>41451.354166666664</c:v>
                </c:pt>
                <c:pt idx="2517">
                  <c:v>41451.364583333336</c:v>
                </c:pt>
                <c:pt idx="2518">
                  <c:v>41451.375</c:v>
                </c:pt>
                <c:pt idx="2519">
                  <c:v>41451.385416666664</c:v>
                </c:pt>
                <c:pt idx="2520">
                  <c:v>41451.395833333336</c:v>
                </c:pt>
                <c:pt idx="2521">
                  <c:v>41451.40625</c:v>
                </c:pt>
                <c:pt idx="2522">
                  <c:v>41451.416666666664</c:v>
                </c:pt>
                <c:pt idx="2523">
                  <c:v>41451.427083333336</c:v>
                </c:pt>
                <c:pt idx="2524">
                  <c:v>41451.4375</c:v>
                </c:pt>
                <c:pt idx="2525">
                  <c:v>41451.447916666664</c:v>
                </c:pt>
                <c:pt idx="2526">
                  <c:v>41451.458333333336</c:v>
                </c:pt>
                <c:pt idx="2527">
                  <c:v>41451.46875</c:v>
                </c:pt>
                <c:pt idx="2528">
                  <c:v>41451.479166666664</c:v>
                </c:pt>
                <c:pt idx="2529">
                  <c:v>41451.489583333336</c:v>
                </c:pt>
                <c:pt idx="2530">
                  <c:v>41451.5</c:v>
                </c:pt>
                <c:pt idx="2531">
                  <c:v>41451.510416666664</c:v>
                </c:pt>
                <c:pt idx="2532">
                  <c:v>41451.520833333336</c:v>
                </c:pt>
                <c:pt idx="2533">
                  <c:v>41451.53125</c:v>
                </c:pt>
                <c:pt idx="2534">
                  <c:v>41451.541666666664</c:v>
                </c:pt>
                <c:pt idx="2535">
                  <c:v>41451.552083333336</c:v>
                </c:pt>
                <c:pt idx="2536">
                  <c:v>41451.5625</c:v>
                </c:pt>
                <c:pt idx="2537">
                  <c:v>41451.572916666664</c:v>
                </c:pt>
                <c:pt idx="2538">
                  <c:v>41451.583333333336</c:v>
                </c:pt>
                <c:pt idx="2539">
                  <c:v>41451.59375</c:v>
                </c:pt>
                <c:pt idx="2540">
                  <c:v>41451.604166666664</c:v>
                </c:pt>
                <c:pt idx="2541">
                  <c:v>41451.614583333336</c:v>
                </c:pt>
                <c:pt idx="2542">
                  <c:v>41451.625</c:v>
                </c:pt>
                <c:pt idx="2543">
                  <c:v>41451.635416666664</c:v>
                </c:pt>
                <c:pt idx="2544">
                  <c:v>41451.645833333336</c:v>
                </c:pt>
                <c:pt idx="2545">
                  <c:v>41451.65625</c:v>
                </c:pt>
                <c:pt idx="2546">
                  <c:v>41451.666666666664</c:v>
                </c:pt>
                <c:pt idx="2547">
                  <c:v>41451.677083333336</c:v>
                </c:pt>
                <c:pt idx="2548">
                  <c:v>41451.6875</c:v>
                </c:pt>
                <c:pt idx="2549">
                  <c:v>41451.697916666664</c:v>
                </c:pt>
                <c:pt idx="2550">
                  <c:v>41451.708333333336</c:v>
                </c:pt>
                <c:pt idx="2551">
                  <c:v>41451.71875</c:v>
                </c:pt>
                <c:pt idx="2552">
                  <c:v>41451.729166666664</c:v>
                </c:pt>
                <c:pt idx="2553">
                  <c:v>41451.739583333336</c:v>
                </c:pt>
                <c:pt idx="2554">
                  <c:v>41451.75</c:v>
                </c:pt>
                <c:pt idx="2555">
                  <c:v>41451.760416666664</c:v>
                </c:pt>
                <c:pt idx="2556">
                  <c:v>41451.770833333336</c:v>
                </c:pt>
                <c:pt idx="2557">
                  <c:v>41451.78125</c:v>
                </c:pt>
                <c:pt idx="2558">
                  <c:v>41451.791666666664</c:v>
                </c:pt>
                <c:pt idx="2559">
                  <c:v>41451.802083333336</c:v>
                </c:pt>
                <c:pt idx="2560">
                  <c:v>41451.8125</c:v>
                </c:pt>
                <c:pt idx="2561">
                  <c:v>41451.822916666664</c:v>
                </c:pt>
                <c:pt idx="2562">
                  <c:v>41451.833333333336</c:v>
                </c:pt>
                <c:pt idx="2563">
                  <c:v>41451.84375</c:v>
                </c:pt>
                <c:pt idx="2564">
                  <c:v>41451.854166666664</c:v>
                </c:pt>
                <c:pt idx="2565">
                  <c:v>41451.864583333336</c:v>
                </c:pt>
                <c:pt idx="2566">
                  <c:v>41451.875</c:v>
                </c:pt>
                <c:pt idx="2567">
                  <c:v>41451.885416666664</c:v>
                </c:pt>
                <c:pt idx="2568">
                  <c:v>41451.895833333336</c:v>
                </c:pt>
                <c:pt idx="2569">
                  <c:v>41451.90625</c:v>
                </c:pt>
                <c:pt idx="2570">
                  <c:v>41451.916666666664</c:v>
                </c:pt>
                <c:pt idx="2571">
                  <c:v>41451.927083333336</c:v>
                </c:pt>
                <c:pt idx="2572">
                  <c:v>41451.9375</c:v>
                </c:pt>
                <c:pt idx="2573">
                  <c:v>41451.947916666664</c:v>
                </c:pt>
                <c:pt idx="2574">
                  <c:v>41451.958333333336</c:v>
                </c:pt>
                <c:pt idx="2575">
                  <c:v>41451.96875</c:v>
                </c:pt>
                <c:pt idx="2576">
                  <c:v>41451.979166666664</c:v>
                </c:pt>
                <c:pt idx="2577">
                  <c:v>41451.989583333336</c:v>
                </c:pt>
                <c:pt idx="2578">
                  <c:v>41452</c:v>
                </c:pt>
                <c:pt idx="2579">
                  <c:v>41452.010416666664</c:v>
                </c:pt>
                <c:pt idx="2580">
                  <c:v>41452.020833333336</c:v>
                </c:pt>
                <c:pt idx="2581">
                  <c:v>41452.03125</c:v>
                </c:pt>
                <c:pt idx="2582">
                  <c:v>41452.041666666664</c:v>
                </c:pt>
                <c:pt idx="2583">
                  <c:v>41452.052083333336</c:v>
                </c:pt>
                <c:pt idx="2584">
                  <c:v>41452.0625</c:v>
                </c:pt>
                <c:pt idx="2585">
                  <c:v>41452.072916666664</c:v>
                </c:pt>
                <c:pt idx="2586">
                  <c:v>41452.083333333336</c:v>
                </c:pt>
                <c:pt idx="2587">
                  <c:v>41452.09375</c:v>
                </c:pt>
                <c:pt idx="2588">
                  <c:v>41452.104166666664</c:v>
                </c:pt>
                <c:pt idx="2589">
                  <c:v>41452.114583333336</c:v>
                </c:pt>
                <c:pt idx="2590">
                  <c:v>41452.125</c:v>
                </c:pt>
                <c:pt idx="2591">
                  <c:v>41452.135416666664</c:v>
                </c:pt>
                <c:pt idx="2592">
                  <c:v>41452.145833333336</c:v>
                </c:pt>
                <c:pt idx="2593">
                  <c:v>41452.15625</c:v>
                </c:pt>
                <c:pt idx="2594">
                  <c:v>41452.166666666664</c:v>
                </c:pt>
                <c:pt idx="2595">
                  <c:v>41452.177083333336</c:v>
                </c:pt>
                <c:pt idx="2596">
                  <c:v>41452.1875</c:v>
                </c:pt>
                <c:pt idx="2597">
                  <c:v>41452.197916666664</c:v>
                </c:pt>
                <c:pt idx="2598">
                  <c:v>41452.208333333336</c:v>
                </c:pt>
                <c:pt idx="2599">
                  <c:v>41452.21875</c:v>
                </c:pt>
                <c:pt idx="2600">
                  <c:v>41452.229166666664</c:v>
                </c:pt>
                <c:pt idx="2601">
                  <c:v>41452.239583333336</c:v>
                </c:pt>
                <c:pt idx="2602">
                  <c:v>41452.25</c:v>
                </c:pt>
                <c:pt idx="2603">
                  <c:v>41452.260416666664</c:v>
                </c:pt>
                <c:pt idx="2604">
                  <c:v>41452.270833333336</c:v>
                </c:pt>
                <c:pt idx="2605">
                  <c:v>41452.28125</c:v>
                </c:pt>
                <c:pt idx="2606">
                  <c:v>41452.291666666664</c:v>
                </c:pt>
                <c:pt idx="2607">
                  <c:v>41452.302083333336</c:v>
                </c:pt>
                <c:pt idx="2608">
                  <c:v>41452.3125</c:v>
                </c:pt>
                <c:pt idx="2609">
                  <c:v>41452.322916666664</c:v>
                </c:pt>
                <c:pt idx="2610">
                  <c:v>41452.333333333336</c:v>
                </c:pt>
                <c:pt idx="2611">
                  <c:v>41452.34375</c:v>
                </c:pt>
                <c:pt idx="2612">
                  <c:v>41452.354166666664</c:v>
                </c:pt>
                <c:pt idx="2613">
                  <c:v>41452.364583333336</c:v>
                </c:pt>
                <c:pt idx="2614">
                  <c:v>41452.375</c:v>
                </c:pt>
                <c:pt idx="2615">
                  <c:v>41452.385416666664</c:v>
                </c:pt>
                <c:pt idx="2616">
                  <c:v>41452.395833333336</c:v>
                </c:pt>
                <c:pt idx="2617">
                  <c:v>41452.40625</c:v>
                </c:pt>
                <c:pt idx="2618">
                  <c:v>41452.416666666664</c:v>
                </c:pt>
                <c:pt idx="2619">
                  <c:v>41452.427083333336</c:v>
                </c:pt>
                <c:pt idx="2620">
                  <c:v>41452.4375</c:v>
                </c:pt>
                <c:pt idx="2621">
                  <c:v>41452.447916666664</c:v>
                </c:pt>
                <c:pt idx="2622">
                  <c:v>41452.458333333336</c:v>
                </c:pt>
                <c:pt idx="2623">
                  <c:v>41452.46875</c:v>
                </c:pt>
                <c:pt idx="2624">
                  <c:v>41452.479166666664</c:v>
                </c:pt>
                <c:pt idx="2625">
                  <c:v>41452.489583333336</c:v>
                </c:pt>
                <c:pt idx="2626">
                  <c:v>41452.5</c:v>
                </c:pt>
                <c:pt idx="2627">
                  <c:v>41452.510416666664</c:v>
                </c:pt>
                <c:pt idx="2628">
                  <c:v>41452.520833333336</c:v>
                </c:pt>
                <c:pt idx="2629">
                  <c:v>41452.53125</c:v>
                </c:pt>
                <c:pt idx="2630">
                  <c:v>41452.541666666664</c:v>
                </c:pt>
                <c:pt idx="2631">
                  <c:v>41452.552083333336</c:v>
                </c:pt>
                <c:pt idx="2632">
                  <c:v>41452.5625</c:v>
                </c:pt>
                <c:pt idx="2633">
                  <c:v>41452.572916666664</c:v>
                </c:pt>
                <c:pt idx="2634">
                  <c:v>41452.583333333336</c:v>
                </c:pt>
                <c:pt idx="2635">
                  <c:v>41452.59375</c:v>
                </c:pt>
                <c:pt idx="2636">
                  <c:v>41452.604166666664</c:v>
                </c:pt>
                <c:pt idx="2637">
                  <c:v>41452.614583333336</c:v>
                </c:pt>
                <c:pt idx="2638">
                  <c:v>41452.625</c:v>
                </c:pt>
                <c:pt idx="2639">
                  <c:v>41452.635416666664</c:v>
                </c:pt>
                <c:pt idx="2640">
                  <c:v>41452.645833333336</c:v>
                </c:pt>
                <c:pt idx="2641">
                  <c:v>41452.65625</c:v>
                </c:pt>
                <c:pt idx="2642">
                  <c:v>41452.666666666664</c:v>
                </c:pt>
                <c:pt idx="2643">
                  <c:v>41452.677083333336</c:v>
                </c:pt>
                <c:pt idx="2644">
                  <c:v>41452.6875</c:v>
                </c:pt>
                <c:pt idx="2645">
                  <c:v>41452.697916666664</c:v>
                </c:pt>
                <c:pt idx="2646">
                  <c:v>41452.708333333336</c:v>
                </c:pt>
                <c:pt idx="2647">
                  <c:v>41452.71875</c:v>
                </c:pt>
                <c:pt idx="2648">
                  <c:v>41452.729166666664</c:v>
                </c:pt>
                <c:pt idx="2649">
                  <c:v>41452.739583333336</c:v>
                </c:pt>
                <c:pt idx="2650">
                  <c:v>41452.75</c:v>
                </c:pt>
                <c:pt idx="2651">
                  <c:v>41452.760416666664</c:v>
                </c:pt>
                <c:pt idx="2652">
                  <c:v>41452.770833333336</c:v>
                </c:pt>
                <c:pt idx="2653">
                  <c:v>41452.78125</c:v>
                </c:pt>
                <c:pt idx="2654">
                  <c:v>41452.791666666664</c:v>
                </c:pt>
                <c:pt idx="2655">
                  <c:v>41452.802083333336</c:v>
                </c:pt>
                <c:pt idx="2656">
                  <c:v>41452.8125</c:v>
                </c:pt>
                <c:pt idx="2657">
                  <c:v>41452.822916666664</c:v>
                </c:pt>
                <c:pt idx="2658">
                  <c:v>41452.833333333336</c:v>
                </c:pt>
                <c:pt idx="2659">
                  <c:v>41452.84375</c:v>
                </c:pt>
                <c:pt idx="2660">
                  <c:v>41452.854166666664</c:v>
                </c:pt>
                <c:pt idx="2661">
                  <c:v>41452.864583333336</c:v>
                </c:pt>
                <c:pt idx="2662">
                  <c:v>41452.875</c:v>
                </c:pt>
                <c:pt idx="2663">
                  <c:v>41452.885416666664</c:v>
                </c:pt>
                <c:pt idx="2664">
                  <c:v>41452.895833333336</c:v>
                </c:pt>
                <c:pt idx="2665">
                  <c:v>41452.90625</c:v>
                </c:pt>
                <c:pt idx="2666">
                  <c:v>41452.916666666664</c:v>
                </c:pt>
                <c:pt idx="2667">
                  <c:v>41452.927083333336</c:v>
                </c:pt>
                <c:pt idx="2668">
                  <c:v>41452.9375</c:v>
                </c:pt>
                <c:pt idx="2669">
                  <c:v>41452.947916666664</c:v>
                </c:pt>
                <c:pt idx="2670">
                  <c:v>41452.958333333336</c:v>
                </c:pt>
                <c:pt idx="2671">
                  <c:v>41452.96875</c:v>
                </c:pt>
                <c:pt idx="2672">
                  <c:v>41452.979166666664</c:v>
                </c:pt>
                <c:pt idx="2673">
                  <c:v>41452.989583333336</c:v>
                </c:pt>
                <c:pt idx="2674">
                  <c:v>41453</c:v>
                </c:pt>
                <c:pt idx="2675">
                  <c:v>41453.010416666664</c:v>
                </c:pt>
                <c:pt idx="2676">
                  <c:v>41453.020833333336</c:v>
                </c:pt>
                <c:pt idx="2677">
                  <c:v>41453.03125</c:v>
                </c:pt>
                <c:pt idx="2678">
                  <c:v>41453.041666666664</c:v>
                </c:pt>
                <c:pt idx="2679">
                  <c:v>41453.052083333336</c:v>
                </c:pt>
                <c:pt idx="2680">
                  <c:v>41453.0625</c:v>
                </c:pt>
                <c:pt idx="2681">
                  <c:v>41453.072916666664</c:v>
                </c:pt>
                <c:pt idx="2682">
                  <c:v>41453.083333333336</c:v>
                </c:pt>
                <c:pt idx="2683">
                  <c:v>41453.09375</c:v>
                </c:pt>
                <c:pt idx="2684">
                  <c:v>41453.094444444447</c:v>
                </c:pt>
                <c:pt idx="2685">
                  <c:v>41453.104166666664</c:v>
                </c:pt>
                <c:pt idx="2686">
                  <c:v>41453.114583333336</c:v>
                </c:pt>
                <c:pt idx="2687">
                  <c:v>41453.125</c:v>
                </c:pt>
                <c:pt idx="2688">
                  <c:v>41453.135416666664</c:v>
                </c:pt>
                <c:pt idx="2689">
                  <c:v>41453.145833333336</c:v>
                </c:pt>
                <c:pt idx="2690">
                  <c:v>41453.15625</c:v>
                </c:pt>
                <c:pt idx="2691">
                  <c:v>41453.166666666664</c:v>
                </c:pt>
                <c:pt idx="2692">
                  <c:v>41453.177083333336</c:v>
                </c:pt>
                <c:pt idx="2693">
                  <c:v>41453.1875</c:v>
                </c:pt>
                <c:pt idx="2694">
                  <c:v>41453.197916666664</c:v>
                </c:pt>
                <c:pt idx="2695">
                  <c:v>41453.208333333336</c:v>
                </c:pt>
                <c:pt idx="2696">
                  <c:v>41453.21875</c:v>
                </c:pt>
                <c:pt idx="2697">
                  <c:v>41453.229166666664</c:v>
                </c:pt>
                <c:pt idx="2698">
                  <c:v>41453.239583333336</c:v>
                </c:pt>
                <c:pt idx="2699">
                  <c:v>41453.25</c:v>
                </c:pt>
                <c:pt idx="2700">
                  <c:v>41453.260416666664</c:v>
                </c:pt>
                <c:pt idx="2701">
                  <c:v>41453.270833333336</c:v>
                </c:pt>
                <c:pt idx="2702">
                  <c:v>41453.271527777775</c:v>
                </c:pt>
                <c:pt idx="2703">
                  <c:v>41453.28125</c:v>
                </c:pt>
                <c:pt idx="2704">
                  <c:v>41453.291666666664</c:v>
                </c:pt>
                <c:pt idx="2705">
                  <c:v>41453.302083333336</c:v>
                </c:pt>
                <c:pt idx="2706">
                  <c:v>41453.3125</c:v>
                </c:pt>
                <c:pt idx="2707">
                  <c:v>41453.313194444447</c:v>
                </c:pt>
                <c:pt idx="2708">
                  <c:v>41453.322916666664</c:v>
                </c:pt>
                <c:pt idx="2709">
                  <c:v>41453.333333333336</c:v>
                </c:pt>
                <c:pt idx="2710">
                  <c:v>41453.34375</c:v>
                </c:pt>
                <c:pt idx="2711">
                  <c:v>41453.354166666664</c:v>
                </c:pt>
                <c:pt idx="2712">
                  <c:v>41453.364583333336</c:v>
                </c:pt>
                <c:pt idx="2713">
                  <c:v>41453.375</c:v>
                </c:pt>
                <c:pt idx="2714">
                  <c:v>41453.375694444447</c:v>
                </c:pt>
                <c:pt idx="2715">
                  <c:v>41453.385416666664</c:v>
                </c:pt>
                <c:pt idx="2716">
                  <c:v>41453.395833333336</c:v>
                </c:pt>
                <c:pt idx="2717">
                  <c:v>41453.40625</c:v>
                </c:pt>
                <c:pt idx="2718">
                  <c:v>41453.416666666664</c:v>
                </c:pt>
                <c:pt idx="2719">
                  <c:v>41453.427083333336</c:v>
                </c:pt>
                <c:pt idx="2720">
                  <c:v>41453.4375</c:v>
                </c:pt>
                <c:pt idx="2721">
                  <c:v>41453.447916666664</c:v>
                </c:pt>
                <c:pt idx="2722">
                  <c:v>41453.458333333336</c:v>
                </c:pt>
                <c:pt idx="2723">
                  <c:v>41453.459027777775</c:v>
                </c:pt>
                <c:pt idx="2724">
                  <c:v>41453.46875</c:v>
                </c:pt>
                <c:pt idx="2725">
                  <c:v>41453.479166666664</c:v>
                </c:pt>
                <c:pt idx="2726">
                  <c:v>41453.489583333336</c:v>
                </c:pt>
                <c:pt idx="2727">
                  <c:v>41453.5</c:v>
                </c:pt>
                <c:pt idx="2728">
                  <c:v>41453.510416666664</c:v>
                </c:pt>
                <c:pt idx="2729">
                  <c:v>41453.520833333336</c:v>
                </c:pt>
                <c:pt idx="2730">
                  <c:v>41453.53125</c:v>
                </c:pt>
                <c:pt idx="2731">
                  <c:v>41453.541666666664</c:v>
                </c:pt>
                <c:pt idx="2732">
                  <c:v>41453.552083333336</c:v>
                </c:pt>
                <c:pt idx="2733">
                  <c:v>41453.5625</c:v>
                </c:pt>
                <c:pt idx="2734">
                  <c:v>41453.572916666664</c:v>
                </c:pt>
                <c:pt idx="2735">
                  <c:v>41453.583333333336</c:v>
                </c:pt>
                <c:pt idx="2736">
                  <c:v>41453.59375</c:v>
                </c:pt>
                <c:pt idx="2737">
                  <c:v>41453.604166666664</c:v>
                </c:pt>
                <c:pt idx="2738">
                  <c:v>41453.614583333336</c:v>
                </c:pt>
                <c:pt idx="2739">
                  <c:v>41453.615277777775</c:v>
                </c:pt>
                <c:pt idx="2740">
                  <c:v>41453.625</c:v>
                </c:pt>
                <c:pt idx="2741">
                  <c:v>41453.635416666664</c:v>
                </c:pt>
                <c:pt idx="2742">
                  <c:v>41453.645833333336</c:v>
                </c:pt>
                <c:pt idx="2743">
                  <c:v>41453.65625</c:v>
                </c:pt>
                <c:pt idx="2744">
                  <c:v>41453.666666666664</c:v>
                </c:pt>
                <c:pt idx="2745">
                  <c:v>41453.677083333336</c:v>
                </c:pt>
                <c:pt idx="2746">
                  <c:v>41453.6875</c:v>
                </c:pt>
                <c:pt idx="2747">
                  <c:v>41453.697916666664</c:v>
                </c:pt>
                <c:pt idx="2748">
                  <c:v>41453.708333333336</c:v>
                </c:pt>
                <c:pt idx="2749">
                  <c:v>41453.71875</c:v>
                </c:pt>
                <c:pt idx="2750">
                  <c:v>41453.729166666664</c:v>
                </c:pt>
                <c:pt idx="2751">
                  <c:v>41453.739583333336</c:v>
                </c:pt>
                <c:pt idx="2752">
                  <c:v>41453.75</c:v>
                </c:pt>
                <c:pt idx="2753">
                  <c:v>41453.760416666664</c:v>
                </c:pt>
                <c:pt idx="2754">
                  <c:v>41453.770833333336</c:v>
                </c:pt>
                <c:pt idx="2755">
                  <c:v>41453.78125</c:v>
                </c:pt>
                <c:pt idx="2756">
                  <c:v>41453.791666666664</c:v>
                </c:pt>
                <c:pt idx="2757">
                  <c:v>41453.802083333336</c:v>
                </c:pt>
                <c:pt idx="2758">
                  <c:v>41453.8125</c:v>
                </c:pt>
                <c:pt idx="2759">
                  <c:v>41453.822916666664</c:v>
                </c:pt>
                <c:pt idx="2760">
                  <c:v>41453.833333333336</c:v>
                </c:pt>
                <c:pt idx="2761">
                  <c:v>41453.84375</c:v>
                </c:pt>
                <c:pt idx="2762">
                  <c:v>41453.854166666664</c:v>
                </c:pt>
                <c:pt idx="2763">
                  <c:v>41453.864583333336</c:v>
                </c:pt>
                <c:pt idx="2764">
                  <c:v>41453.875</c:v>
                </c:pt>
                <c:pt idx="2765">
                  <c:v>41453.885416666664</c:v>
                </c:pt>
                <c:pt idx="2766">
                  <c:v>41453.895833333336</c:v>
                </c:pt>
                <c:pt idx="2767">
                  <c:v>41453.90625</c:v>
                </c:pt>
                <c:pt idx="2768">
                  <c:v>41453.906944444447</c:v>
                </c:pt>
                <c:pt idx="2769">
                  <c:v>41453.916666666664</c:v>
                </c:pt>
                <c:pt idx="2770">
                  <c:v>41453.927083333336</c:v>
                </c:pt>
                <c:pt idx="2771">
                  <c:v>41453.9375</c:v>
                </c:pt>
                <c:pt idx="2772">
                  <c:v>41453.947916666664</c:v>
                </c:pt>
                <c:pt idx="2773">
                  <c:v>41453.958333333336</c:v>
                </c:pt>
                <c:pt idx="2774">
                  <c:v>41453.96875</c:v>
                </c:pt>
                <c:pt idx="2775">
                  <c:v>41453.979166666664</c:v>
                </c:pt>
                <c:pt idx="2776">
                  <c:v>41453.989583333336</c:v>
                </c:pt>
                <c:pt idx="2777">
                  <c:v>41454</c:v>
                </c:pt>
                <c:pt idx="2778">
                  <c:v>41454.010416666664</c:v>
                </c:pt>
                <c:pt idx="2779">
                  <c:v>41454.020833333336</c:v>
                </c:pt>
                <c:pt idx="2780">
                  <c:v>41454.03125</c:v>
                </c:pt>
                <c:pt idx="2781">
                  <c:v>41454.041666666664</c:v>
                </c:pt>
                <c:pt idx="2782">
                  <c:v>41454.052083333336</c:v>
                </c:pt>
                <c:pt idx="2783">
                  <c:v>41454.0625</c:v>
                </c:pt>
                <c:pt idx="2784">
                  <c:v>41454.072916666664</c:v>
                </c:pt>
                <c:pt idx="2785">
                  <c:v>41454.083333333336</c:v>
                </c:pt>
                <c:pt idx="2786">
                  <c:v>41454.09375</c:v>
                </c:pt>
                <c:pt idx="2787">
                  <c:v>41454.104166666664</c:v>
                </c:pt>
                <c:pt idx="2788">
                  <c:v>41454.114583333336</c:v>
                </c:pt>
                <c:pt idx="2789">
                  <c:v>41454.125</c:v>
                </c:pt>
                <c:pt idx="2790">
                  <c:v>41454.135416666664</c:v>
                </c:pt>
                <c:pt idx="2791">
                  <c:v>41454.145833333336</c:v>
                </c:pt>
                <c:pt idx="2792">
                  <c:v>41454.15625</c:v>
                </c:pt>
                <c:pt idx="2793">
                  <c:v>41454.166666666664</c:v>
                </c:pt>
                <c:pt idx="2794">
                  <c:v>41454.177083333336</c:v>
                </c:pt>
                <c:pt idx="2795">
                  <c:v>41454.1875</c:v>
                </c:pt>
                <c:pt idx="2796">
                  <c:v>41454.197916666664</c:v>
                </c:pt>
                <c:pt idx="2797">
                  <c:v>41454.208333333336</c:v>
                </c:pt>
                <c:pt idx="2798">
                  <c:v>41454.21875</c:v>
                </c:pt>
                <c:pt idx="2799">
                  <c:v>41454.229166666664</c:v>
                </c:pt>
                <c:pt idx="2800">
                  <c:v>41454.239583333336</c:v>
                </c:pt>
                <c:pt idx="2801">
                  <c:v>41454.25</c:v>
                </c:pt>
                <c:pt idx="2802">
                  <c:v>41454.250694444447</c:v>
                </c:pt>
                <c:pt idx="2803">
                  <c:v>41454.260416666664</c:v>
                </c:pt>
                <c:pt idx="2804">
                  <c:v>41454.270833333336</c:v>
                </c:pt>
                <c:pt idx="2805">
                  <c:v>41454.28125</c:v>
                </c:pt>
                <c:pt idx="2806">
                  <c:v>41454.291666666664</c:v>
                </c:pt>
                <c:pt idx="2807">
                  <c:v>41454.302083333336</c:v>
                </c:pt>
                <c:pt idx="2808">
                  <c:v>41454.3125</c:v>
                </c:pt>
                <c:pt idx="2809">
                  <c:v>41454.322916666664</c:v>
                </c:pt>
                <c:pt idx="2810">
                  <c:v>41454.333333333336</c:v>
                </c:pt>
                <c:pt idx="2811">
                  <c:v>41454.34375</c:v>
                </c:pt>
                <c:pt idx="2812">
                  <c:v>41454.354166666664</c:v>
                </c:pt>
                <c:pt idx="2813">
                  <c:v>41454.364583333336</c:v>
                </c:pt>
                <c:pt idx="2814">
                  <c:v>41454.375</c:v>
                </c:pt>
                <c:pt idx="2815">
                  <c:v>41454.385416666664</c:v>
                </c:pt>
                <c:pt idx="2816">
                  <c:v>41454.395833333336</c:v>
                </c:pt>
                <c:pt idx="2817">
                  <c:v>41454.40625</c:v>
                </c:pt>
                <c:pt idx="2818">
                  <c:v>41454.416666666664</c:v>
                </c:pt>
                <c:pt idx="2819">
                  <c:v>41454.427083333336</c:v>
                </c:pt>
                <c:pt idx="2820">
                  <c:v>41454.4375</c:v>
                </c:pt>
                <c:pt idx="2821">
                  <c:v>41454.447916666664</c:v>
                </c:pt>
                <c:pt idx="2822">
                  <c:v>41454.458333333336</c:v>
                </c:pt>
                <c:pt idx="2823">
                  <c:v>41454.46875</c:v>
                </c:pt>
                <c:pt idx="2824">
                  <c:v>41454.479166666664</c:v>
                </c:pt>
                <c:pt idx="2825">
                  <c:v>41454.489583333336</c:v>
                </c:pt>
                <c:pt idx="2826">
                  <c:v>41454.5</c:v>
                </c:pt>
                <c:pt idx="2827">
                  <c:v>41454.510416666664</c:v>
                </c:pt>
                <c:pt idx="2828">
                  <c:v>41454.520833333336</c:v>
                </c:pt>
                <c:pt idx="2829">
                  <c:v>41454.53125</c:v>
                </c:pt>
                <c:pt idx="2830">
                  <c:v>41454.541666666664</c:v>
                </c:pt>
                <c:pt idx="2831">
                  <c:v>41454.552083333336</c:v>
                </c:pt>
                <c:pt idx="2832">
                  <c:v>41454.5625</c:v>
                </c:pt>
                <c:pt idx="2833">
                  <c:v>41454.572916666664</c:v>
                </c:pt>
                <c:pt idx="2834">
                  <c:v>41454.583333333336</c:v>
                </c:pt>
                <c:pt idx="2835">
                  <c:v>41454.59375</c:v>
                </c:pt>
                <c:pt idx="2836">
                  <c:v>41454.604166666664</c:v>
                </c:pt>
                <c:pt idx="2837">
                  <c:v>41454.614583333336</c:v>
                </c:pt>
                <c:pt idx="2838">
                  <c:v>41454.625</c:v>
                </c:pt>
                <c:pt idx="2839">
                  <c:v>41454.635416666664</c:v>
                </c:pt>
                <c:pt idx="2840">
                  <c:v>41454.645833333336</c:v>
                </c:pt>
                <c:pt idx="2841">
                  <c:v>41454.65625</c:v>
                </c:pt>
                <c:pt idx="2842">
                  <c:v>41454.666666666664</c:v>
                </c:pt>
                <c:pt idx="2843">
                  <c:v>41454.677083333336</c:v>
                </c:pt>
                <c:pt idx="2844">
                  <c:v>41454.6875</c:v>
                </c:pt>
                <c:pt idx="2845">
                  <c:v>41454.697916666664</c:v>
                </c:pt>
                <c:pt idx="2846">
                  <c:v>41454.708333333336</c:v>
                </c:pt>
                <c:pt idx="2847">
                  <c:v>41454.71875</c:v>
                </c:pt>
                <c:pt idx="2848">
                  <c:v>41454.729166666664</c:v>
                </c:pt>
                <c:pt idx="2849">
                  <c:v>41454.739583333336</c:v>
                </c:pt>
                <c:pt idx="2850">
                  <c:v>41454.75</c:v>
                </c:pt>
                <c:pt idx="2851">
                  <c:v>41454.760416666664</c:v>
                </c:pt>
                <c:pt idx="2852">
                  <c:v>41454.770833333336</c:v>
                </c:pt>
                <c:pt idx="2853">
                  <c:v>41454.78125</c:v>
                </c:pt>
                <c:pt idx="2854">
                  <c:v>41454.791666666664</c:v>
                </c:pt>
                <c:pt idx="2855">
                  <c:v>41454.802083333336</c:v>
                </c:pt>
                <c:pt idx="2856">
                  <c:v>41454.8125</c:v>
                </c:pt>
                <c:pt idx="2857">
                  <c:v>41454.822916666664</c:v>
                </c:pt>
                <c:pt idx="2858">
                  <c:v>41454.833333333336</c:v>
                </c:pt>
                <c:pt idx="2859">
                  <c:v>41454.84375</c:v>
                </c:pt>
                <c:pt idx="2860">
                  <c:v>41454.854166666664</c:v>
                </c:pt>
                <c:pt idx="2861">
                  <c:v>41454.864583333336</c:v>
                </c:pt>
                <c:pt idx="2862">
                  <c:v>41454.875</c:v>
                </c:pt>
                <c:pt idx="2863">
                  <c:v>41454.885416666664</c:v>
                </c:pt>
                <c:pt idx="2864">
                  <c:v>41454.895833333336</c:v>
                </c:pt>
                <c:pt idx="2865">
                  <c:v>41454.90625</c:v>
                </c:pt>
                <c:pt idx="2866">
                  <c:v>41454.906944444447</c:v>
                </c:pt>
                <c:pt idx="2867">
                  <c:v>41454.916666666664</c:v>
                </c:pt>
                <c:pt idx="2868">
                  <c:v>41454.927083333336</c:v>
                </c:pt>
                <c:pt idx="2869">
                  <c:v>41454.9375</c:v>
                </c:pt>
                <c:pt idx="2870">
                  <c:v>41454.947916666664</c:v>
                </c:pt>
                <c:pt idx="2871">
                  <c:v>41454.958333333336</c:v>
                </c:pt>
                <c:pt idx="2872">
                  <c:v>41454.96875</c:v>
                </c:pt>
                <c:pt idx="2873">
                  <c:v>41454.979166666664</c:v>
                </c:pt>
                <c:pt idx="2874">
                  <c:v>41454.989583333336</c:v>
                </c:pt>
                <c:pt idx="2875">
                  <c:v>41455</c:v>
                </c:pt>
                <c:pt idx="2876">
                  <c:v>41455.010416666664</c:v>
                </c:pt>
                <c:pt idx="2877">
                  <c:v>41455.020833333336</c:v>
                </c:pt>
                <c:pt idx="2878">
                  <c:v>41455.03125</c:v>
                </c:pt>
                <c:pt idx="2879">
                  <c:v>41455.041666666664</c:v>
                </c:pt>
                <c:pt idx="2880">
                  <c:v>41455.052083333336</c:v>
                </c:pt>
                <c:pt idx="2881">
                  <c:v>41455.0625</c:v>
                </c:pt>
                <c:pt idx="2882">
                  <c:v>41455.072916666664</c:v>
                </c:pt>
                <c:pt idx="2883">
                  <c:v>41455.083333333336</c:v>
                </c:pt>
                <c:pt idx="2884">
                  <c:v>41455.09375</c:v>
                </c:pt>
                <c:pt idx="2885">
                  <c:v>41455.104166666664</c:v>
                </c:pt>
                <c:pt idx="2886">
                  <c:v>41455.114583333336</c:v>
                </c:pt>
                <c:pt idx="2887">
                  <c:v>41455.125</c:v>
                </c:pt>
                <c:pt idx="2888">
                  <c:v>41455.135416666664</c:v>
                </c:pt>
                <c:pt idx="2889">
                  <c:v>41455.145833333336</c:v>
                </c:pt>
                <c:pt idx="2890">
                  <c:v>41455.15625</c:v>
                </c:pt>
                <c:pt idx="2891">
                  <c:v>41455.166666666664</c:v>
                </c:pt>
                <c:pt idx="2892">
                  <c:v>41455.177083333336</c:v>
                </c:pt>
                <c:pt idx="2893">
                  <c:v>41455.1875</c:v>
                </c:pt>
                <c:pt idx="2894">
                  <c:v>41455.197916666664</c:v>
                </c:pt>
                <c:pt idx="2895">
                  <c:v>41455.208333333336</c:v>
                </c:pt>
                <c:pt idx="2896">
                  <c:v>41455.21875</c:v>
                </c:pt>
                <c:pt idx="2897">
                  <c:v>41455.229166666664</c:v>
                </c:pt>
                <c:pt idx="2898">
                  <c:v>41455.239583333336</c:v>
                </c:pt>
                <c:pt idx="2899">
                  <c:v>41455.25</c:v>
                </c:pt>
                <c:pt idx="2900">
                  <c:v>41455.260416666664</c:v>
                </c:pt>
                <c:pt idx="2901">
                  <c:v>41455.270833333336</c:v>
                </c:pt>
                <c:pt idx="2902">
                  <c:v>41455.28125</c:v>
                </c:pt>
                <c:pt idx="2903">
                  <c:v>41455.291666666664</c:v>
                </c:pt>
                <c:pt idx="2904">
                  <c:v>41455.302083333336</c:v>
                </c:pt>
                <c:pt idx="2905">
                  <c:v>41455.3125</c:v>
                </c:pt>
                <c:pt idx="2906">
                  <c:v>41455.322916666664</c:v>
                </c:pt>
                <c:pt idx="2907">
                  <c:v>41455.333333333336</c:v>
                </c:pt>
                <c:pt idx="2908">
                  <c:v>41455.34375</c:v>
                </c:pt>
                <c:pt idx="2909">
                  <c:v>41455.354166666664</c:v>
                </c:pt>
                <c:pt idx="2910">
                  <c:v>41455.364583333336</c:v>
                </c:pt>
                <c:pt idx="2911">
                  <c:v>41455.375</c:v>
                </c:pt>
                <c:pt idx="2912">
                  <c:v>41455.385416666664</c:v>
                </c:pt>
                <c:pt idx="2913">
                  <c:v>41455.395833333336</c:v>
                </c:pt>
                <c:pt idx="2914">
                  <c:v>41455.40625</c:v>
                </c:pt>
                <c:pt idx="2915">
                  <c:v>41455.416666666664</c:v>
                </c:pt>
                <c:pt idx="2916">
                  <c:v>41455.427083333336</c:v>
                </c:pt>
                <c:pt idx="2917">
                  <c:v>41455.427777777775</c:v>
                </c:pt>
                <c:pt idx="2918">
                  <c:v>41455.4375</c:v>
                </c:pt>
                <c:pt idx="2919">
                  <c:v>41455.447916666664</c:v>
                </c:pt>
                <c:pt idx="2920">
                  <c:v>41455.458333333336</c:v>
                </c:pt>
                <c:pt idx="2921">
                  <c:v>41455.46875</c:v>
                </c:pt>
                <c:pt idx="2922">
                  <c:v>41455.479166666664</c:v>
                </c:pt>
                <c:pt idx="2923">
                  <c:v>41455.489583333336</c:v>
                </c:pt>
                <c:pt idx="2924">
                  <c:v>41455.5</c:v>
                </c:pt>
                <c:pt idx="2925">
                  <c:v>41455.510416666664</c:v>
                </c:pt>
                <c:pt idx="2926">
                  <c:v>41455.520833333336</c:v>
                </c:pt>
                <c:pt idx="2927">
                  <c:v>41455.53125</c:v>
                </c:pt>
                <c:pt idx="2928">
                  <c:v>41455.541666666664</c:v>
                </c:pt>
                <c:pt idx="2929">
                  <c:v>41455.552083333336</c:v>
                </c:pt>
                <c:pt idx="2930">
                  <c:v>41455.5625</c:v>
                </c:pt>
                <c:pt idx="2931">
                  <c:v>41455.572916666664</c:v>
                </c:pt>
                <c:pt idx="2932">
                  <c:v>41455.583333333336</c:v>
                </c:pt>
                <c:pt idx="2933">
                  <c:v>41455.59375</c:v>
                </c:pt>
                <c:pt idx="2934">
                  <c:v>41455.604166666664</c:v>
                </c:pt>
                <c:pt idx="2935">
                  <c:v>41455.614583333336</c:v>
                </c:pt>
                <c:pt idx="2936">
                  <c:v>41455.625</c:v>
                </c:pt>
                <c:pt idx="2937">
                  <c:v>41455.635416666664</c:v>
                </c:pt>
                <c:pt idx="2938">
                  <c:v>41455.645833333336</c:v>
                </c:pt>
                <c:pt idx="2939">
                  <c:v>41455.65625</c:v>
                </c:pt>
                <c:pt idx="2940">
                  <c:v>41455.666666666664</c:v>
                </c:pt>
                <c:pt idx="2941">
                  <c:v>41455.677083333336</c:v>
                </c:pt>
                <c:pt idx="2942">
                  <c:v>41455.6875</c:v>
                </c:pt>
                <c:pt idx="2943">
                  <c:v>41455.697916666664</c:v>
                </c:pt>
                <c:pt idx="2944">
                  <c:v>41455.708333333336</c:v>
                </c:pt>
                <c:pt idx="2945">
                  <c:v>41455.71875</c:v>
                </c:pt>
                <c:pt idx="2946">
                  <c:v>41455.729166666664</c:v>
                </c:pt>
                <c:pt idx="2947">
                  <c:v>41455.739583333336</c:v>
                </c:pt>
                <c:pt idx="2948">
                  <c:v>41455.75</c:v>
                </c:pt>
                <c:pt idx="2949">
                  <c:v>41455.760416666664</c:v>
                </c:pt>
                <c:pt idx="2950">
                  <c:v>41455.770833333336</c:v>
                </c:pt>
                <c:pt idx="2951">
                  <c:v>41455.78125</c:v>
                </c:pt>
                <c:pt idx="2952">
                  <c:v>41455.791666666664</c:v>
                </c:pt>
                <c:pt idx="2953">
                  <c:v>41455.802083333336</c:v>
                </c:pt>
                <c:pt idx="2954">
                  <c:v>41455.8125</c:v>
                </c:pt>
                <c:pt idx="2955">
                  <c:v>41455.822916666664</c:v>
                </c:pt>
                <c:pt idx="2956">
                  <c:v>41455.833333333336</c:v>
                </c:pt>
                <c:pt idx="2957">
                  <c:v>41455.84375</c:v>
                </c:pt>
                <c:pt idx="2958">
                  <c:v>41455.854166666664</c:v>
                </c:pt>
                <c:pt idx="2959">
                  <c:v>41455.864583333336</c:v>
                </c:pt>
                <c:pt idx="2960">
                  <c:v>41455.875</c:v>
                </c:pt>
                <c:pt idx="2961">
                  <c:v>41455.885416666664</c:v>
                </c:pt>
                <c:pt idx="2962">
                  <c:v>41455.895833333336</c:v>
                </c:pt>
                <c:pt idx="2963">
                  <c:v>41455.90625</c:v>
                </c:pt>
                <c:pt idx="2964">
                  <c:v>41455.916666666664</c:v>
                </c:pt>
                <c:pt idx="2965">
                  <c:v>41455.927083333336</c:v>
                </c:pt>
                <c:pt idx="2966">
                  <c:v>41455.9375</c:v>
                </c:pt>
                <c:pt idx="2967">
                  <c:v>41455.947916666664</c:v>
                </c:pt>
                <c:pt idx="2968">
                  <c:v>41455.958333333336</c:v>
                </c:pt>
                <c:pt idx="2969">
                  <c:v>41455.96875</c:v>
                </c:pt>
                <c:pt idx="2970">
                  <c:v>41455.979166666664</c:v>
                </c:pt>
                <c:pt idx="2971">
                  <c:v>41455.989583333336</c:v>
                </c:pt>
                <c:pt idx="2972">
                  <c:v>41456</c:v>
                </c:pt>
                <c:pt idx="2973">
                  <c:v>41456.010416666664</c:v>
                </c:pt>
                <c:pt idx="2974">
                  <c:v>41456.020833333336</c:v>
                </c:pt>
                <c:pt idx="2975">
                  <c:v>41456.03125</c:v>
                </c:pt>
                <c:pt idx="2976">
                  <c:v>41456.041666666664</c:v>
                </c:pt>
                <c:pt idx="2977">
                  <c:v>41456.052083333336</c:v>
                </c:pt>
                <c:pt idx="2978">
                  <c:v>41456.0625</c:v>
                </c:pt>
                <c:pt idx="2979">
                  <c:v>41456.072916666664</c:v>
                </c:pt>
                <c:pt idx="2980">
                  <c:v>41456.083333333336</c:v>
                </c:pt>
                <c:pt idx="2981">
                  <c:v>41456.09375</c:v>
                </c:pt>
                <c:pt idx="2982">
                  <c:v>41456.104166666664</c:v>
                </c:pt>
                <c:pt idx="2983">
                  <c:v>41456.114583333336</c:v>
                </c:pt>
                <c:pt idx="2984">
                  <c:v>41456.125</c:v>
                </c:pt>
                <c:pt idx="2985">
                  <c:v>41456.135416666664</c:v>
                </c:pt>
                <c:pt idx="2986">
                  <c:v>41456.145833333336</c:v>
                </c:pt>
                <c:pt idx="2987">
                  <c:v>41456.15625</c:v>
                </c:pt>
                <c:pt idx="2988">
                  <c:v>41456.166666666664</c:v>
                </c:pt>
                <c:pt idx="2989">
                  <c:v>41456.177083333336</c:v>
                </c:pt>
                <c:pt idx="2990">
                  <c:v>41456.1875</c:v>
                </c:pt>
                <c:pt idx="2991">
                  <c:v>41456.197916666664</c:v>
                </c:pt>
                <c:pt idx="2992">
                  <c:v>41456.208333333336</c:v>
                </c:pt>
                <c:pt idx="2993">
                  <c:v>41456.21875</c:v>
                </c:pt>
                <c:pt idx="2994">
                  <c:v>41456.229166666664</c:v>
                </c:pt>
                <c:pt idx="2995">
                  <c:v>41456.239583333336</c:v>
                </c:pt>
                <c:pt idx="2996">
                  <c:v>41456.25</c:v>
                </c:pt>
                <c:pt idx="2997">
                  <c:v>41456.260416666664</c:v>
                </c:pt>
                <c:pt idx="2998">
                  <c:v>41456.270833333336</c:v>
                </c:pt>
                <c:pt idx="2999">
                  <c:v>41456.28125</c:v>
                </c:pt>
                <c:pt idx="3000">
                  <c:v>41456.291666666664</c:v>
                </c:pt>
                <c:pt idx="3001">
                  <c:v>41456.302083333336</c:v>
                </c:pt>
                <c:pt idx="3002">
                  <c:v>41456.3125</c:v>
                </c:pt>
                <c:pt idx="3003">
                  <c:v>41456.322916666664</c:v>
                </c:pt>
                <c:pt idx="3004">
                  <c:v>41456.333333333336</c:v>
                </c:pt>
                <c:pt idx="3005">
                  <c:v>41456.34375</c:v>
                </c:pt>
                <c:pt idx="3006">
                  <c:v>41456.354166666664</c:v>
                </c:pt>
                <c:pt idx="3007">
                  <c:v>41456.364583333336</c:v>
                </c:pt>
                <c:pt idx="3008">
                  <c:v>41456.375</c:v>
                </c:pt>
                <c:pt idx="3009">
                  <c:v>41456.385416666664</c:v>
                </c:pt>
                <c:pt idx="3010">
                  <c:v>41456.395833333336</c:v>
                </c:pt>
                <c:pt idx="3011">
                  <c:v>41456.40625</c:v>
                </c:pt>
                <c:pt idx="3012">
                  <c:v>41456.416666666664</c:v>
                </c:pt>
                <c:pt idx="3013">
                  <c:v>41456.427083333336</c:v>
                </c:pt>
                <c:pt idx="3014">
                  <c:v>41456.4375</c:v>
                </c:pt>
                <c:pt idx="3015">
                  <c:v>41456.447916666664</c:v>
                </c:pt>
                <c:pt idx="3016">
                  <c:v>41456.458333333336</c:v>
                </c:pt>
                <c:pt idx="3017">
                  <c:v>41456.46875</c:v>
                </c:pt>
                <c:pt idx="3018">
                  <c:v>41456.479166666664</c:v>
                </c:pt>
                <c:pt idx="3019">
                  <c:v>41456.489583333336</c:v>
                </c:pt>
                <c:pt idx="3020">
                  <c:v>41456.5</c:v>
                </c:pt>
                <c:pt idx="3021">
                  <c:v>41456.510416666664</c:v>
                </c:pt>
                <c:pt idx="3022">
                  <c:v>41456.520833333336</c:v>
                </c:pt>
                <c:pt idx="3023">
                  <c:v>41456.521527777775</c:v>
                </c:pt>
                <c:pt idx="3024">
                  <c:v>41456.53125</c:v>
                </c:pt>
                <c:pt idx="3025">
                  <c:v>41456.541666666664</c:v>
                </c:pt>
                <c:pt idx="3026">
                  <c:v>41456.552083333336</c:v>
                </c:pt>
                <c:pt idx="3027">
                  <c:v>41456.5625</c:v>
                </c:pt>
                <c:pt idx="3028">
                  <c:v>41456.572916666664</c:v>
                </c:pt>
                <c:pt idx="3029">
                  <c:v>41456.583333333336</c:v>
                </c:pt>
                <c:pt idx="3030">
                  <c:v>41456.59375</c:v>
                </c:pt>
                <c:pt idx="3031">
                  <c:v>41456.604166666664</c:v>
                </c:pt>
                <c:pt idx="3032">
                  <c:v>41456.614583333336</c:v>
                </c:pt>
                <c:pt idx="3033">
                  <c:v>41456.625</c:v>
                </c:pt>
                <c:pt idx="3034">
                  <c:v>41456.635416666664</c:v>
                </c:pt>
                <c:pt idx="3035">
                  <c:v>41456.645833333336</c:v>
                </c:pt>
                <c:pt idx="3036">
                  <c:v>41456.65625</c:v>
                </c:pt>
                <c:pt idx="3037">
                  <c:v>41456.666666666664</c:v>
                </c:pt>
                <c:pt idx="3038">
                  <c:v>41456.677083333336</c:v>
                </c:pt>
                <c:pt idx="3039">
                  <c:v>41456.6875</c:v>
                </c:pt>
                <c:pt idx="3040">
                  <c:v>41456.697916666664</c:v>
                </c:pt>
                <c:pt idx="3041">
                  <c:v>41456.708333333336</c:v>
                </c:pt>
                <c:pt idx="3042">
                  <c:v>41456.71875</c:v>
                </c:pt>
                <c:pt idx="3043">
                  <c:v>41456.729166666664</c:v>
                </c:pt>
                <c:pt idx="3044">
                  <c:v>41456.739583333336</c:v>
                </c:pt>
                <c:pt idx="3045">
                  <c:v>41456.75</c:v>
                </c:pt>
                <c:pt idx="3046">
                  <c:v>41456.760416666664</c:v>
                </c:pt>
                <c:pt idx="3047">
                  <c:v>41456.770833333336</c:v>
                </c:pt>
                <c:pt idx="3048">
                  <c:v>41456.78125</c:v>
                </c:pt>
                <c:pt idx="3049">
                  <c:v>41456.791666666664</c:v>
                </c:pt>
                <c:pt idx="3050">
                  <c:v>41456.802083333336</c:v>
                </c:pt>
                <c:pt idx="3051">
                  <c:v>41456.8125</c:v>
                </c:pt>
                <c:pt idx="3052">
                  <c:v>41456.822916666664</c:v>
                </c:pt>
                <c:pt idx="3053">
                  <c:v>41456.833333333336</c:v>
                </c:pt>
                <c:pt idx="3054">
                  <c:v>41456.84375</c:v>
                </c:pt>
                <c:pt idx="3055">
                  <c:v>41456.854166666664</c:v>
                </c:pt>
                <c:pt idx="3056">
                  <c:v>41456.864583333336</c:v>
                </c:pt>
                <c:pt idx="3057">
                  <c:v>41456.875</c:v>
                </c:pt>
                <c:pt idx="3058">
                  <c:v>41456.885416666664</c:v>
                </c:pt>
                <c:pt idx="3059">
                  <c:v>41456.895833333336</c:v>
                </c:pt>
                <c:pt idx="3060">
                  <c:v>41456.90625</c:v>
                </c:pt>
                <c:pt idx="3061">
                  <c:v>41456.916666666664</c:v>
                </c:pt>
                <c:pt idx="3062">
                  <c:v>41456.927083333336</c:v>
                </c:pt>
                <c:pt idx="3063">
                  <c:v>41456.9375</c:v>
                </c:pt>
                <c:pt idx="3064">
                  <c:v>41456.947916666664</c:v>
                </c:pt>
                <c:pt idx="3065">
                  <c:v>41456.958333333336</c:v>
                </c:pt>
                <c:pt idx="3066">
                  <c:v>41456.96875</c:v>
                </c:pt>
                <c:pt idx="3067">
                  <c:v>41456.979166666664</c:v>
                </c:pt>
                <c:pt idx="3068">
                  <c:v>41456.989583333336</c:v>
                </c:pt>
                <c:pt idx="3069">
                  <c:v>41457</c:v>
                </c:pt>
                <c:pt idx="3070">
                  <c:v>41457.010416666664</c:v>
                </c:pt>
                <c:pt idx="3071">
                  <c:v>41457.020833333336</c:v>
                </c:pt>
                <c:pt idx="3072">
                  <c:v>41457.03125</c:v>
                </c:pt>
                <c:pt idx="3073">
                  <c:v>41457.041666666664</c:v>
                </c:pt>
                <c:pt idx="3074">
                  <c:v>41457.052083333336</c:v>
                </c:pt>
                <c:pt idx="3075">
                  <c:v>41457.0625</c:v>
                </c:pt>
                <c:pt idx="3076">
                  <c:v>41457.063194444447</c:v>
                </c:pt>
                <c:pt idx="3077">
                  <c:v>41457.072916666664</c:v>
                </c:pt>
                <c:pt idx="3078">
                  <c:v>41457.083333333336</c:v>
                </c:pt>
                <c:pt idx="3079">
                  <c:v>41457.09375</c:v>
                </c:pt>
                <c:pt idx="3080">
                  <c:v>41457.104166666664</c:v>
                </c:pt>
                <c:pt idx="3081">
                  <c:v>41457.114583333336</c:v>
                </c:pt>
                <c:pt idx="3082">
                  <c:v>41457.125</c:v>
                </c:pt>
                <c:pt idx="3083">
                  <c:v>41457.125694444447</c:v>
                </c:pt>
                <c:pt idx="3084">
                  <c:v>41457.135416666664</c:v>
                </c:pt>
                <c:pt idx="3085">
                  <c:v>41457.145833333336</c:v>
                </c:pt>
                <c:pt idx="3086">
                  <c:v>41457.15625</c:v>
                </c:pt>
                <c:pt idx="3087">
                  <c:v>41457.166666666664</c:v>
                </c:pt>
                <c:pt idx="3088">
                  <c:v>41457.177083333336</c:v>
                </c:pt>
                <c:pt idx="3089">
                  <c:v>41457.177777777775</c:v>
                </c:pt>
                <c:pt idx="3090">
                  <c:v>41457.1875</c:v>
                </c:pt>
                <c:pt idx="3091">
                  <c:v>41457.197916666664</c:v>
                </c:pt>
                <c:pt idx="3092">
                  <c:v>41457.208333333336</c:v>
                </c:pt>
                <c:pt idx="3093">
                  <c:v>41457.21875</c:v>
                </c:pt>
                <c:pt idx="3094">
                  <c:v>41457.229166666664</c:v>
                </c:pt>
                <c:pt idx="3095">
                  <c:v>41457.239583333336</c:v>
                </c:pt>
                <c:pt idx="3096">
                  <c:v>41457.25</c:v>
                </c:pt>
                <c:pt idx="3097">
                  <c:v>41457.260416666664</c:v>
                </c:pt>
                <c:pt idx="3098">
                  <c:v>41457.270833333336</c:v>
                </c:pt>
                <c:pt idx="3099">
                  <c:v>41457.28125</c:v>
                </c:pt>
                <c:pt idx="3100">
                  <c:v>41457.291666666664</c:v>
                </c:pt>
                <c:pt idx="3101">
                  <c:v>41457.292361111111</c:v>
                </c:pt>
                <c:pt idx="3102">
                  <c:v>41457.302083333336</c:v>
                </c:pt>
                <c:pt idx="3103">
                  <c:v>41457.3125</c:v>
                </c:pt>
                <c:pt idx="3104">
                  <c:v>41457.322916666664</c:v>
                </c:pt>
                <c:pt idx="3105">
                  <c:v>41457.333333333336</c:v>
                </c:pt>
                <c:pt idx="3106">
                  <c:v>41457.34375</c:v>
                </c:pt>
                <c:pt idx="3107">
                  <c:v>41457.354166666664</c:v>
                </c:pt>
                <c:pt idx="3108">
                  <c:v>41457.364583333336</c:v>
                </c:pt>
                <c:pt idx="3109">
                  <c:v>41457.375</c:v>
                </c:pt>
                <c:pt idx="3110">
                  <c:v>41457.385416666664</c:v>
                </c:pt>
                <c:pt idx="3111">
                  <c:v>41457.395833333336</c:v>
                </c:pt>
                <c:pt idx="3112">
                  <c:v>41457.40625</c:v>
                </c:pt>
                <c:pt idx="3113">
                  <c:v>41457.416666666664</c:v>
                </c:pt>
                <c:pt idx="3114">
                  <c:v>41457.427083333336</c:v>
                </c:pt>
                <c:pt idx="3115">
                  <c:v>41457.4375</c:v>
                </c:pt>
                <c:pt idx="3116">
                  <c:v>41457.447916666664</c:v>
                </c:pt>
                <c:pt idx="3117">
                  <c:v>41457.458333333336</c:v>
                </c:pt>
                <c:pt idx="3118">
                  <c:v>41457.46875</c:v>
                </c:pt>
                <c:pt idx="3119">
                  <c:v>41457.479166666664</c:v>
                </c:pt>
                <c:pt idx="3120">
                  <c:v>41457.489583333336</c:v>
                </c:pt>
                <c:pt idx="3121">
                  <c:v>41457.5</c:v>
                </c:pt>
                <c:pt idx="3122">
                  <c:v>41457.510416666664</c:v>
                </c:pt>
                <c:pt idx="3123">
                  <c:v>41457.520833333336</c:v>
                </c:pt>
                <c:pt idx="3124">
                  <c:v>41457.53125</c:v>
                </c:pt>
                <c:pt idx="3125">
                  <c:v>41457.541666666664</c:v>
                </c:pt>
                <c:pt idx="3126">
                  <c:v>41457.552083333336</c:v>
                </c:pt>
                <c:pt idx="3127">
                  <c:v>41457.5625</c:v>
                </c:pt>
                <c:pt idx="3128">
                  <c:v>41457.572916666664</c:v>
                </c:pt>
                <c:pt idx="3129">
                  <c:v>41457.583333333336</c:v>
                </c:pt>
                <c:pt idx="3130">
                  <c:v>41457.59375</c:v>
                </c:pt>
                <c:pt idx="3131">
                  <c:v>41457.604166666664</c:v>
                </c:pt>
                <c:pt idx="3132">
                  <c:v>41457.614583333336</c:v>
                </c:pt>
                <c:pt idx="3133">
                  <c:v>41457.625</c:v>
                </c:pt>
                <c:pt idx="3134">
                  <c:v>41457.635416666664</c:v>
                </c:pt>
                <c:pt idx="3135">
                  <c:v>41457.645833333336</c:v>
                </c:pt>
                <c:pt idx="3136">
                  <c:v>41457.65625</c:v>
                </c:pt>
                <c:pt idx="3137">
                  <c:v>41457.666666666664</c:v>
                </c:pt>
                <c:pt idx="3138">
                  <c:v>41457.677083333336</c:v>
                </c:pt>
                <c:pt idx="3139">
                  <c:v>41457.6875</c:v>
                </c:pt>
                <c:pt idx="3140">
                  <c:v>41457.697916666664</c:v>
                </c:pt>
                <c:pt idx="3141">
                  <c:v>41457.708333333336</c:v>
                </c:pt>
                <c:pt idx="3142">
                  <c:v>41457.71875</c:v>
                </c:pt>
                <c:pt idx="3143">
                  <c:v>41457.729166666664</c:v>
                </c:pt>
                <c:pt idx="3144">
                  <c:v>41457.739583333336</c:v>
                </c:pt>
                <c:pt idx="3145">
                  <c:v>41457.75</c:v>
                </c:pt>
                <c:pt idx="3146">
                  <c:v>41457.760416666664</c:v>
                </c:pt>
                <c:pt idx="3147">
                  <c:v>41457.770833333336</c:v>
                </c:pt>
                <c:pt idx="3148">
                  <c:v>41457.78125</c:v>
                </c:pt>
                <c:pt idx="3149">
                  <c:v>41457.791666666664</c:v>
                </c:pt>
                <c:pt idx="3150">
                  <c:v>41457.802083333336</c:v>
                </c:pt>
                <c:pt idx="3151">
                  <c:v>41457.8125</c:v>
                </c:pt>
                <c:pt idx="3152">
                  <c:v>41457.822916666664</c:v>
                </c:pt>
                <c:pt idx="3153">
                  <c:v>41457.833333333336</c:v>
                </c:pt>
                <c:pt idx="3154">
                  <c:v>41457.84375</c:v>
                </c:pt>
                <c:pt idx="3155">
                  <c:v>41457.854166666664</c:v>
                </c:pt>
                <c:pt idx="3156">
                  <c:v>41457.864583333336</c:v>
                </c:pt>
                <c:pt idx="3157">
                  <c:v>41457.875</c:v>
                </c:pt>
                <c:pt idx="3158">
                  <c:v>41457.885416666664</c:v>
                </c:pt>
                <c:pt idx="3159">
                  <c:v>41457.895833333336</c:v>
                </c:pt>
                <c:pt idx="3160">
                  <c:v>41457.90625</c:v>
                </c:pt>
                <c:pt idx="3161">
                  <c:v>41457.916666666664</c:v>
                </c:pt>
                <c:pt idx="3162">
                  <c:v>41457.927083333336</c:v>
                </c:pt>
                <c:pt idx="3163">
                  <c:v>41457.9375</c:v>
                </c:pt>
                <c:pt idx="3164">
                  <c:v>41457.947916666664</c:v>
                </c:pt>
                <c:pt idx="3165">
                  <c:v>41457.958333333336</c:v>
                </c:pt>
                <c:pt idx="3166">
                  <c:v>41457.96875</c:v>
                </c:pt>
                <c:pt idx="3167">
                  <c:v>41457.979166666664</c:v>
                </c:pt>
                <c:pt idx="3168">
                  <c:v>41457.989583333336</c:v>
                </c:pt>
                <c:pt idx="3169">
                  <c:v>41458</c:v>
                </c:pt>
                <c:pt idx="3170">
                  <c:v>41458.010416666664</c:v>
                </c:pt>
                <c:pt idx="3171">
                  <c:v>41458.020833333336</c:v>
                </c:pt>
                <c:pt idx="3172">
                  <c:v>41458.03125</c:v>
                </c:pt>
                <c:pt idx="3173">
                  <c:v>41458.041666666664</c:v>
                </c:pt>
                <c:pt idx="3174">
                  <c:v>41458.052083333336</c:v>
                </c:pt>
                <c:pt idx="3175">
                  <c:v>41458.0625</c:v>
                </c:pt>
                <c:pt idx="3176">
                  <c:v>41458.072916666664</c:v>
                </c:pt>
                <c:pt idx="3177">
                  <c:v>41458.083333333336</c:v>
                </c:pt>
                <c:pt idx="3178">
                  <c:v>41458.09375</c:v>
                </c:pt>
                <c:pt idx="3179">
                  <c:v>41458.104166666664</c:v>
                </c:pt>
                <c:pt idx="3180">
                  <c:v>41458.114583333336</c:v>
                </c:pt>
                <c:pt idx="3181">
                  <c:v>41458.125</c:v>
                </c:pt>
                <c:pt idx="3182">
                  <c:v>41458.135416666664</c:v>
                </c:pt>
                <c:pt idx="3183">
                  <c:v>41458.145833333336</c:v>
                </c:pt>
                <c:pt idx="3184">
                  <c:v>41458.15625</c:v>
                </c:pt>
                <c:pt idx="3185">
                  <c:v>41458.166666666664</c:v>
                </c:pt>
                <c:pt idx="3186">
                  <c:v>41458.177083333336</c:v>
                </c:pt>
                <c:pt idx="3187">
                  <c:v>41458.1875</c:v>
                </c:pt>
                <c:pt idx="3188">
                  <c:v>41458.197916666664</c:v>
                </c:pt>
                <c:pt idx="3189">
                  <c:v>41458.208333333336</c:v>
                </c:pt>
                <c:pt idx="3190">
                  <c:v>41458.21875</c:v>
                </c:pt>
                <c:pt idx="3191">
                  <c:v>41458.229166666664</c:v>
                </c:pt>
                <c:pt idx="3192">
                  <c:v>41458.239583333336</c:v>
                </c:pt>
                <c:pt idx="3193">
                  <c:v>41458.25</c:v>
                </c:pt>
                <c:pt idx="3194">
                  <c:v>41458.260416666664</c:v>
                </c:pt>
                <c:pt idx="3195">
                  <c:v>41458.270833333336</c:v>
                </c:pt>
                <c:pt idx="3196">
                  <c:v>41458.28125</c:v>
                </c:pt>
                <c:pt idx="3197">
                  <c:v>41458.291666666664</c:v>
                </c:pt>
                <c:pt idx="3198">
                  <c:v>41458.302083333336</c:v>
                </c:pt>
                <c:pt idx="3199">
                  <c:v>41458.3125</c:v>
                </c:pt>
                <c:pt idx="3200">
                  <c:v>41458.322916666664</c:v>
                </c:pt>
                <c:pt idx="3201">
                  <c:v>41458.333333333336</c:v>
                </c:pt>
                <c:pt idx="3202">
                  <c:v>41458.34375</c:v>
                </c:pt>
                <c:pt idx="3203">
                  <c:v>41458.354166666664</c:v>
                </c:pt>
                <c:pt idx="3204">
                  <c:v>41458.364583333336</c:v>
                </c:pt>
                <c:pt idx="3205">
                  <c:v>41458.375</c:v>
                </c:pt>
                <c:pt idx="3206">
                  <c:v>41458.385416666664</c:v>
                </c:pt>
                <c:pt idx="3207">
                  <c:v>41458.395833333336</c:v>
                </c:pt>
                <c:pt idx="3208">
                  <c:v>41458.40625</c:v>
                </c:pt>
                <c:pt idx="3209">
                  <c:v>41458.416666666664</c:v>
                </c:pt>
                <c:pt idx="3210">
                  <c:v>41458.427083333336</c:v>
                </c:pt>
                <c:pt idx="3211">
                  <c:v>41458.4375</c:v>
                </c:pt>
                <c:pt idx="3212">
                  <c:v>41458.447916666664</c:v>
                </c:pt>
                <c:pt idx="3213">
                  <c:v>41458.458333333336</c:v>
                </c:pt>
                <c:pt idx="3214">
                  <c:v>41458.459027777775</c:v>
                </c:pt>
                <c:pt idx="3215">
                  <c:v>41458.46875</c:v>
                </c:pt>
                <c:pt idx="3216">
                  <c:v>41458.479166666664</c:v>
                </c:pt>
                <c:pt idx="3217">
                  <c:v>41458.489583333336</c:v>
                </c:pt>
                <c:pt idx="3218">
                  <c:v>41458.5</c:v>
                </c:pt>
                <c:pt idx="3219">
                  <c:v>41458.510416666664</c:v>
                </c:pt>
                <c:pt idx="3220">
                  <c:v>41458.520833333336</c:v>
                </c:pt>
                <c:pt idx="3221">
                  <c:v>41458.53125</c:v>
                </c:pt>
                <c:pt idx="3222">
                  <c:v>41458.541666666664</c:v>
                </c:pt>
                <c:pt idx="3223">
                  <c:v>41458.552083333336</c:v>
                </c:pt>
                <c:pt idx="3224">
                  <c:v>41458.5625</c:v>
                </c:pt>
                <c:pt idx="3225">
                  <c:v>41458.572916666664</c:v>
                </c:pt>
                <c:pt idx="3226">
                  <c:v>41458.583333333336</c:v>
                </c:pt>
                <c:pt idx="3227">
                  <c:v>41458.59375</c:v>
                </c:pt>
                <c:pt idx="3228">
                  <c:v>41458.604166666664</c:v>
                </c:pt>
                <c:pt idx="3229">
                  <c:v>41458.614583333336</c:v>
                </c:pt>
                <c:pt idx="3230">
                  <c:v>41458.625</c:v>
                </c:pt>
                <c:pt idx="3231">
                  <c:v>41458.635416666664</c:v>
                </c:pt>
                <c:pt idx="3232">
                  <c:v>41458.645833333336</c:v>
                </c:pt>
                <c:pt idx="3233">
                  <c:v>41458.65625</c:v>
                </c:pt>
                <c:pt idx="3234">
                  <c:v>41458.666666666664</c:v>
                </c:pt>
                <c:pt idx="3235">
                  <c:v>41458.677083333336</c:v>
                </c:pt>
                <c:pt idx="3236">
                  <c:v>41458.6875</c:v>
                </c:pt>
                <c:pt idx="3237">
                  <c:v>41458.697916666664</c:v>
                </c:pt>
                <c:pt idx="3238">
                  <c:v>41458.708333333336</c:v>
                </c:pt>
                <c:pt idx="3239">
                  <c:v>41458.71875</c:v>
                </c:pt>
                <c:pt idx="3240">
                  <c:v>41458.729166666664</c:v>
                </c:pt>
                <c:pt idx="3241">
                  <c:v>41458.739583333336</c:v>
                </c:pt>
                <c:pt idx="3242">
                  <c:v>41458.75</c:v>
                </c:pt>
                <c:pt idx="3243">
                  <c:v>41458.760416666664</c:v>
                </c:pt>
                <c:pt idx="3244">
                  <c:v>41458.770833333336</c:v>
                </c:pt>
                <c:pt idx="3245">
                  <c:v>41458.78125</c:v>
                </c:pt>
                <c:pt idx="3246">
                  <c:v>41458.791666666664</c:v>
                </c:pt>
                <c:pt idx="3247">
                  <c:v>41458.802083333336</c:v>
                </c:pt>
                <c:pt idx="3248">
                  <c:v>41458.8125</c:v>
                </c:pt>
                <c:pt idx="3249">
                  <c:v>41458.822916666664</c:v>
                </c:pt>
                <c:pt idx="3250">
                  <c:v>41458.833333333336</c:v>
                </c:pt>
                <c:pt idx="3251">
                  <c:v>41458.84375</c:v>
                </c:pt>
                <c:pt idx="3252">
                  <c:v>41458.854166666664</c:v>
                </c:pt>
                <c:pt idx="3253">
                  <c:v>41458.864583333336</c:v>
                </c:pt>
                <c:pt idx="3254">
                  <c:v>41458.875</c:v>
                </c:pt>
                <c:pt idx="3255">
                  <c:v>41458.885416666664</c:v>
                </c:pt>
                <c:pt idx="3256">
                  <c:v>41458.895833333336</c:v>
                </c:pt>
                <c:pt idx="3257">
                  <c:v>41458.90625</c:v>
                </c:pt>
                <c:pt idx="3258">
                  <c:v>41458.916666666664</c:v>
                </c:pt>
                <c:pt idx="3259">
                  <c:v>41458.927083333336</c:v>
                </c:pt>
                <c:pt idx="3260">
                  <c:v>41458.9375</c:v>
                </c:pt>
                <c:pt idx="3261">
                  <c:v>41458.947916666664</c:v>
                </c:pt>
                <c:pt idx="3262">
                  <c:v>41458.958333333336</c:v>
                </c:pt>
                <c:pt idx="3263">
                  <c:v>41458.96875</c:v>
                </c:pt>
                <c:pt idx="3264">
                  <c:v>41458.979166666664</c:v>
                </c:pt>
                <c:pt idx="3265">
                  <c:v>41458.989583333336</c:v>
                </c:pt>
                <c:pt idx="3266">
                  <c:v>41459</c:v>
                </c:pt>
                <c:pt idx="3267">
                  <c:v>41459.010416666664</c:v>
                </c:pt>
                <c:pt idx="3268">
                  <c:v>41459.020833333336</c:v>
                </c:pt>
                <c:pt idx="3269">
                  <c:v>41459.03125</c:v>
                </c:pt>
                <c:pt idx="3270">
                  <c:v>41459.041666666664</c:v>
                </c:pt>
                <c:pt idx="3271">
                  <c:v>41459.052083333336</c:v>
                </c:pt>
                <c:pt idx="3272">
                  <c:v>41459.0625</c:v>
                </c:pt>
                <c:pt idx="3273">
                  <c:v>41459.072916666664</c:v>
                </c:pt>
                <c:pt idx="3274">
                  <c:v>41459.083333333336</c:v>
                </c:pt>
                <c:pt idx="3275">
                  <c:v>41459.09375</c:v>
                </c:pt>
                <c:pt idx="3276">
                  <c:v>41459.104166666664</c:v>
                </c:pt>
                <c:pt idx="3277">
                  <c:v>41459.104861111111</c:v>
                </c:pt>
                <c:pt idx="3278">
                  <c:v>41459.114583333336</c:v>
                </c:pt>
                <c:pt idx="3279">
                  <c:v>41459.125</c:v>
                </c:pt>
                <c:pt idx="3280">
                  <c:v>41459.135416666664</c:v>
                </c:pt>
                <c:pt idx="3281">
                  <c:v>41459.145833333336</c:v>
                </c:pt>
                <c:pt idx="3282">
                  <c:v>41459.15625</c:v>
                </c:pt>
                <c:pt idx="3283">
                  <c:v>41459.166666666664</c:v>
                </c:pt>
                <c:pt idx="3284">
                  <c:v>41459.177083333336</c:v>
                </c:pt>
                <c:pt idx="3285">
                  <c:v>41459.1875</c:v>
                </c:pt>
                <c:pt idx="3286">
                  <c:v>41459.197916666664</c:v>
                </c:pt>
                <c:pt idx="3287">
                  <c:v>41459.208333333336</c:v>
                </c:pt>
                <c:pt idx="3288">
                  <c:v>41459.21875</c:v>
                </c:pt>
                <c:pt idx="3289">
                  <c:v>41459.229166666664</c:v>
                </c:pt>
                <c:pt idx="3290">
                  <c:v>41459.239583333336</c:v>
                </c:pt>
                <c:pt idx="3291">
                  <c:v>41459.25</c:v>
                </c:pt>
                <c:pt idx="3292">
                  <c:v>41459.260416666664</c:v>
                </c:pt>
                <c:pt idx="3293">
                  <c:v>41459.270833333336</c:v>
                </c:pt>
                <c:pt idx="3294">
                  <c:v>41459.28125</c:v>
                </c:pt>
                <c:pt idx="3295">
                  <c:v>41459.291666666664</c:v>
                </c:pt>
                <c:pt idx="3296">
                  <c:v>41459.302083333336</c:v>
                </c:pt>
                <c:pt idx="3297">
                  <c:v>41459.3125</c:v>
                </c:pt>
                <c:pt idx="3298">
                  <c:v>41459.313194444447</c:v>
                </c:pt>
                <c:pt idx="3299">
                  <c:v>41459.322916666664</c:v>
                </c:pt>
                <c:pt idx="3300">
                  <c:v>41459.333333333336</c:v>
                </c:pt>
                <c:pt idx="3301">
                  <c:v>41459.34375</c:v>
                </c:pt>
                <c:pt idx="3302">
                  <c:v>41459.354166666664</c:v>
                </c:pt>
                <c:pt idx="3303">
                  <c:v>41459.364583333336</c:v>
                </c:pt>
                <c:pt idx="3304">
                  <c:v>41459.375</c:v>
                </c:pt>
                <c:pt idx="3305">
                  <c:v>41459.385416666664</c:v>
                </c:pt>
                <c:pt idx="3306">
                  <c:v>41459.395833333336</c:v>
                </c:pt>
                <c:pt idx="3307">
                  <c:v>41459.40625</c:v>
                </c:pt>
                <c:pt idx="3308">
                  <c:v>41459.416666666664</c:v>
                </c:pt>
                <c:pt idx="3309">
                  <c:v>41459.427083333336</c:v>
                </c:pt>
                <c:pt idx="3310">
                  <c:v>41459.4375</c:v>
                </c:pt>
                <c:pt idx="3311">
                  <c:v>41459.438194444447</c:v>
                </c:pt>
                <c:pt idx="3312">
                  <c:v>41459.447916666664</c:v>
                </c:pt>
                <c:pt idx="3313">
                  <c:v>41459.458333333336</c:v>
                </c:pt>
                <c:pt idx="3314">
                  <c:v>41459.46875</c:v>
                </c:pt>
                <c:pt idx="3315">
                  <c:v>41459.479166666664</c:v>
                </c:pt>
                <c:pt idx="3316">
                  <c:v>41459.489583333336</c:v>
                </c:pt>
                <c:pt idx="3317">
                  <c:v>41459.5</c:v>
                </c:pt>
                <c:pt idx="3318">
                  <c:v>41459.510416666664</c:v>
                </c:pt>
                <c:pt idx="3319">
                  <c:v>41459.520833333336</c:v>
                </c:pt>
                <c:pt idx="3320">
                  <c:v>41459.53125</c:v>
                </c:pt>
                <c:pt idx="3321">
                  <c:v>41459.541666666664</c:v>
                </c:pt>
                <c:pt idx="3322">
                  <c:v>41459.552083333336</c:v>
                </c:pt>
                <c:pt idx="3323">
                  <c:v>41459.5625</c:v>
                </c:pt>
                <c:pt idx="3324">
                  <c:v>41459.572916666664</c:v>
                </c:pt>
                <c:pt idx="3325">
                  <c:v>41459.583333333336</c:v>
                </c:pt>
                <c:pt idx="3326">
                  <c:v>41459.59375</c:v>
                </c:pt>
                <c:pt idx="3327">
                  <c:v>41459.604166666664</c:v>
                </c:pt>
                <c:pt idx="3328">
                  <c:v>41459.614583333336</c:v>
                </c:pt>
                <c:pt idx="3329">
                  <c:v>41459.625</c:v>
                </c:pt>
                <c:pt idx="3330">
                  <c:v>41459.635416666664</c:v>
                </c:pt>
                <c:pt idx="3331">
                  <c:v>41459.645833333336</c:v>
                </c:pt>
                <c:pt idx="3332">
                  <c:v>41459.65625</c:v>
                </c:pt>
                <c:pt idx="3333">
                  <c:v>41459.666666666664</c:v>
                </c:pt>
                <c:pt idx="3334">
                  <c:v>41459.677083333336</c:v>
                </c:pt>
                <c:pt idx="3335">
                  <c:v>41459.6875</c:v>
                </c:pt>
                <c:pt idx="3336">
                  <c:v>41459.697916666664</c:v>
                </c:pt>
                <c:pt idx="3337">
                  <c:v>41459.708333333336</c:v>
                </c:pt>
                <c:pt idx="3338">
                  <c:v>41459.71875</c:v>
                </c:pt>
                <c:pt idx="3339">
                  <c:v>41459.729166666664</c:v>
                </c:pt>
                <c:pt idx="3340">
                  <c:v>41459.739583333336</c:v>
                </c:pt>
                <c:pt idx="3341">
                  <c:v>41459.75</c:v>
                </c:pt>
                <c:pt idx="3342">
                  <c:v>41459.750694444447</c:v>
                </c:pt>
                <c:pt idx="3343">
                  <c:v>41459.760416666664</c:v>
                </c:pt>
                <c:pt idx="3344">
                  <c:v>41459.770833333336</c:v>
                </c:pt>
                <c:pt idx="3345">
                  <c:v>41459.78125</c:v>
                </c:pt>
                <c:pt idx="3346">
                  <c:v>41459.791666666664</c:v>
                </c:pt>
                <c:pt idx="3347">
                  <c:v>41459.792361111111</c:v>
                </c:pt>
                <c:pt idx="3348">
                  <c:v>41459.802083333336</c:v>
                </c:pt>
                <c:pt idx="3349">
                  <c:v>41459.8125</c:v>
                </c:pt>
                <c:pt idx="3350">
                  <c:v>41459.822916666664</c:v>
                </c:pt>
                <c:pt idx="3351">
                  <c:v>41459.833333333336</c:v>
                </c:pt>
                <c:pt idx="3352">
                  <c:v>41459.84375</c:v>
                </c:pt>
                <c:pt idx="3353">
                  <c:v>41459.844444444447</c:v>
                </c:pt>
                <c:pt idx="3354">
                  <c:v>41459.854166666664</c:v>
                </c:pt>
                <c:pt idx="3355">
                  <c:v>41459.864583333336</c:v>
                </c:pt>
                <c:pt idx="3356">
                  <c:v>41459.875</c:v>
                </c:pt>
                <c:pt idx="3357">
                  <c:v>41459.885416666664</c:v>
                </c:pt>
                <c:pt idx="3358">
                  <c:v>41459.895833333336</c:v>
                </c:pt>
                <c:pt idx="3359">
                  <c:v>41459.90625</c:v>
                </c:pt>
                <c:pt idx="3360">
                  <c:v>41459.916666666664</c:v>
                </c:pt>
                <c:pt idx="3361">
                  <c:v>41459.927083333336</c:v>
                </c:pt>
                <c:pt idx="3362">
                  <c:v>41459.9375</c:v>
                </c:pt>
                <c:pt idx="3363">
                  <c:v>41459.947916666664</c:v>
                </c:pt>
                <c:pt idx="3364">
                  <c:v>41459.958333333336</c:v>
                </c:pt>
                <c:pt idx="3365">
                  <c:v>41459.96875</c:v>
                </c:pt>
                <c:pt idx="3366">
                  <c:v>41459.979166666664</c:v>
                </c:pt>
                <c:pt idx="3367">
                  <c:v>41459.979861111111</c:v>
                </c:pt>
                <c:pt idx="3368">
                  <c:v>41459.989583333336</c:v>
                </c:pt>
                <c:pt idx="3369">
                  <c:v>41460</c:v>
                </c:pt>
                <c:pt idx="3370">
                  <c:v>41460.010416666664</c:v>
                </c:pt>
                <c:pt idx="3371">
                  <c:v>41460.020833333336</c:v>
                </c:pt>
                <c:pt idx="3372">
                  <c:v>41460.03125</c:v>
                </c:pt>
                <c:pt idx="3373">
                  <c:v>41460.041666666664</c:v>
                </c:pt>
                <c:pt idx="3374">
                  <c:v>41460.052083333336</c:v>
                </c:pt>
                <c:pt idx="3375">
                  <c:v>41460.0625</c:v>
                </c:pt>
                <c:pt idx="3376">
                  <c:v>41460.072916666664</c:v>
                </c:pt>
                <c:pt idx="3377">
                  <c:v>41460.083333333336</c:v>
                </c:pt>
                <c:pt idx="3378">
                  <c:v>41460.09375</c:v>
                </c:pt>
                <c:pt idx="3379">
                  <c:v>41460.094444444447</c:v>
                </c:pt>
                <c:pt idx="3380">
                  <c:v>41460.104166666664</c:v>
                </c:pt>
                <c:pt idx="3381">
                  <c:v>41460.114583333336</c:v>
                </c:pt>
                <c:pt idx="3382">
                  <c:v>41460.125</c:v>
                </c:pt>
                <c:pt idx="3383">
                  <c:v>41460.135416666664</c:v>
                </c:pt>
                <c:pt idx="3384">
                  <c:v>41460.145833333336</c:v>
                </c:pt>
                <c:pt idx="3385">
                  <c:v>41460.15625</c:v>
                </c:pt>
                <c:pt idx="3386">
                  <c:v>41460.166666666664</c:v>
                </c:pt>
                <c:pt idx="3387">
                  <c:v>41460.177083333336</c:v>
                </c:pt>
                <c:pt idx="3388">
                  <c:v>41460.1875</c:v>
                </c:pt>
                <c:pt idx="3389">
                  <c:v>41460.197916666664</c:v>
                </c:pt>
                <c:pt idx="3390">
                  <c:v>41460.208333333336</c:v>
                </c:pt>
                <c:pt idx="3391">
                  <c:v>41460.21875</c:v>
                </c:pt>
                <c:pt idx="3392">
                  <c:v>41460.229166666664</c:v>
                </c:pt>
                <c:pt idx="3393">
                  <c:v>41460.239583333336</c:v>
                </c:pt>
                <c:pt idx="3394">
                  <c:v>41460.25</c:v>
                </c:pt>
                <c:pt idx="3395">
                  <c:v>41460.260416666664</c:v>
                </c:pt>
                <c:pt idx="3396">
                  <c:v>41460.270833333336</c:v>
                </c:pt>
                <c:pt idx="3397">
                  <c:v>41460.28125</c:v>
                </c:pt>
                <c:pt idx="3398">
                  <c:v>41460.291666666664</c:v>
                </c:pt>
                <c:pt idx="3399">
                  <c:v>41460.302083333336</c:v>
                </c:pt>
                <c:pt idx="3400">
                  <c:v>41460.3125</c:v>
                </c:pt>
                <c:pt idx="3401">
                  <c:v>41460.322916666664</c:v>
                </c:pt>
                <c:pt idx="3402">
                  <c:v>41460.333333333336</c:v>
                </c:pt>
                <c:pt idx="3403">
                  <c:v>41460.34375</c:v>
                </c:pt>
                <c:pt idx="3404">
                  <c:v>41460.354166666664</c:v>
                </c:pt>
                <c:pt idx="3405">
                  <c:v>41460.364583333336</c:v>
                </c:pt>
                <c:pt idx="3406">
                  <c:v>41460.365277777775</c:v>
                </c:pt>
                <c:pt idx="3407">
                  <c:v>41460.375</c:v>
                </c:pt>
                <c:pt idx="3408">
                  <c:v>41460.385416666664</c:v>
                </c:pt>
                <c:pt idx="3409">
                  <c:v>41460.395833333336</c:v>
                </c:pt>
                <c:pt idx="3410">
                  <c:v>41460.40625</c:v>
                </c:pt>
                <c:pt idx="3411">
                  <c:v>41460.416666666664</c:v>
                </c:pt>
                <c:pt idx="3412">
                  <c:v>41460.427083333336</c:v>
                </c:pt>
                <c:pt idx="3413">
                  <c:v>41460.4375</c:v>
                </c:pt>
                <c:pt idx="3414">
                  <c:v>41460.447916666664</c:v>
                </c:pt>
                <c:pt idx="3415">
                  <c:v>41460.458333333336</c:v>
                </c:pt>
                <c:pt idx="3416">
                  <c:v>41460.46875</c:v>
                </c:pt>
                <c:pt idx="3417">
                  <c:v>41460.479166666664</c:v>
                </c:pt>
                <c:pt idx="3418">
                  <c:v>41460.489583333336</c:v>
                </c:pt>
                <c:pt idx="3419">
                  <c:v>41460.5</c:v>
                </c:pt>
                <c:pt idx="3420">
                  <c:v>41460.510416666664</c:v>
                </c:pt>
                <c:pt idx="3421">
                  <c:v>41460.520833333336</c:v>
                </c:pt>
                <c:pt idx="3422">
                  <c:v>41460.53125</c:v>
                </c:pt>
                <c:pt idx="3423">
                  <c:v>41460.541666666664</c:v>
                </c:pt>
                <c:pt idx="3424">
                  <c:v>41460.552083333336</c:v>
                </c:pt>
                <c:pt idx="3425">
                  <c:v>41460.5625</c:v>
                </c:pt>
                <c:pt idx="3426">
                  <c:v>41460.572916666664</c:v>
                </c:pt>
                <c:pt idx="3427">
                  <c:v>41460.583333333336</c:v>
                </c:pt>
                <c:pt idx="3428">
                  <c:v>41460.59375</c:v>
                </c:pt>
                <c:pt idx="3429">
                  <c:v>41460.604166666664</c:v>
                </c:pt>
                <c:pt idx="3430">
                  <c:v>41460.614583333336</c:v>
                </c:pt>
                <c:pt idx="3431">
                  <c:v>41460.625</c:v>
                </c:pt>
                <c:pt idx="3432">
                  <c:v>41460.635416666664</c:v>
                </c:pt>
                <c:pt idx="3433">
                  <c:v>41460.645833333336</c:v>
                </c:pt>
                <c:pt idx="3434">
                  <c:v>41460.65625</c:v>
                </c:pt>
                <c:pt idx="3435">
                  <c:v>41460.666666666664</c:v>
                </c:pt>
                <c:pt idx="3436">
                  <c:v>41460.677083333336</c:v>
                </c:pt>
                <c:pt idx="3437">
                  <c:v>41460.677777777775</c:v>
                </c:pt>
                <c:pt idx="3438">
                  <c:v>41460.6875</c:v>
                </c:pt>
                <c:pt idx="3439">
                  <c:v>41460.697916666664</c:v>
                </c:pt>
                <c:pt idx="3440">
                  <c:v>41460.708333333336</c:v>
                </c:pt>
                <c:pt idx="3441">
                  <c:v>41460.71875</c:v>
                </c:pt>
                <c:pt idx="3442">
                  <c:v>41460.729166666664</c:v>
                </c:pt>
                <c:pt idx="3443">
                  <c:v>41460.739583333336</c:v>
                </c:pt>
                <c:pt idx="3444">
                  <c:v>41460.75</c:v>
                </c:pt>
                <c:pt idx="3445">
                  <c:v>41460.760416666664</c:v>
                </c:pt>
                <c:pt idx="3446">
                  <c:v>41460.770833333336</c:v>
                </c:pt>
                <c:pt idx="3447">
                  <c:v>41460.78125</c:v>
                </c:pt>
                <c:pt idx="3448">
                  <c:v>41460.791666666664</c:v>
                </c:pt>
                <c:pt idx="3449">
                  <c:v>41460.802083333336</c:v>
                </c:pt>
                <c:pt idx="3450">
                  <c:v>41460.8125</c:v>
                </c:pt>
                <c:pt idx="3451">
                  <c:v>41460.822916666664</c:v>
                </c:pt>
                <c:pt idx="3452">
                  <c:v>41460.833333333336</c:v>
                </c:pt>
                <c:pt idx="3453">
                  <c:v>41460.84375</c:v>
                </c:pt>
                <c:pt idx="3454">
                  <c:v>41460.854166666664</c:v>
                </c:pt>
                <c:pt idx="3455">
                  <c:v>41460.864583333336</c:v>
                </c:pt>
                <c:pt idx="3456">
                  <c:v>41460.875</c:v>
                </c:pt>
                <c:pt idx="3457">
                  <c:v>41460.885416666664</c:v>
                </c:pt>
                <c:pt idx="3458">
                  <c:v>41460.895833333336</c:v>
                </c:pt>
                <c:pt idx="3459">
                  <c:v>41460.90625</c:v>
                </c:pt>
                <c:pt idx="3460">
                  <c:v>41460.916666666664</c:v>
                </c:pt>
                <c:pt idx="3461">
                  <c:v>41460.927083333336</c:v>
                </c:pt>
                <c:pt idx="3462">
                  <c:v>41460.9375</c:v>
                </c:pt>
                <c:pt idx="3463">
                  <c:v>41460.947916666664</c:v>
                </c:pt>
                <c:pt idx="3464">
                  <c:v>41460.958333333336</c:v>
                </c:pt>
                <c:pt idx="3465">
                  <c:v>41460.96875</c:v>
                </c:pt>
                <c:pt idx="3466">
                  <c:v>41460.979166666664</c:v>
                </c:pt>
                <c:pt idx="3467">
                  <c:v>41460.989583333336</c:v>
                </c:pt>
                <c:pt idx="3468">
                  <c:v>41461</c:v>
                </c:pt>
                <c:pt idx="3469">
                  <c:v>41461.010416666664</c:v>
                </c:pt>
                <c:pt idx="3470">
                  <c:v>41461.020833333336</c:v>
                </c:pt>
                <c:pt idx="3471">
                  <c:v>41461.03125</c:v>
                </c:pt>
                <c:pt idx="3472">
                  <c:v>41461.041666666664</c:v>
                </c:pt>
                <c:pt idx="3473">
                  <c:v>41461.052083333336</c:v>
                </c:pt>
                <c:pt idx="3474">
                  <c:v>41461.0625</c:v>
                </c:pt>
                <c:pt idx="3475">
                  <c:v>41461.072916666664</c:v>
                </c:pt>
                <c:pt idx="3476">
                  <c:v>41461.083333333336</c:v>
                </c:pt>
                <c:pt idx="3477">
                  <c:v>41461.09375</c:v>
                </c:pt>
                <c:pt idx="3478">
                  <c:v>41461.104166666664</c:v>
                </c:pt>
                <c:pt idx="3479">
                  <c:v>41461.114583333336</c:v>
                </c:pt>
                <c:pt idx="3480">
                  <c:v>41461.125</c:v>
                </c:pt>
                <c:pt idx="3481">
                  <c:v>41461.135416666664</c:v>
                </c:pt>
                <c:pt idx="3482">
                  <c:v>41461.145833333336</c:v>
                </c:pt>
                <c:pt idx="3483">
                  <c:v>41461.15625</c:v>
                </c:pt>
                <c:pt idx="3484">
                  <c:v>41461.166666666664</c:v>
                </c:pt>
                <c:pt idx="3485">
                  <c:v>41461.177083333336</c:v>
                </c:pt>
                <c:pt idx="3486">
                  <c:v>41461.1875</c:v>
                </c:pt>
                <c:pt idx="3487">
                  <c:v>41461.197916666664</c:v>
                </c:pt>
                <c:pt idx="3488">
                  <c:v>41461.208333333336</c:v>
                </c:pt>
                <c:pt idx="3489">
                  <c:v>41461.21875</c:v>
                </c:pt>
                <c:pt idx="3490">
                  <c:v>41461.229166666664</c:v>
                </c:pt>
                <c:pt idx="3491">
                  <c:v>41461.239583333336</c:v>
                </c:pt>
                <c:pt idx="3492">
                  <c:v>41461.25</c:v>
                </c:pt>
                <c:pt idx="3493">
                  <c:v>41461.260416666664</c:v>
                </c:pt>
                <c:pt idx="3494">
                  <c:v>41461.270833333336</c:v>
                </c:pt>
                <c:pt idx="3495">
                  <c:v>41461.28125</c:v>
                </c:pt>
                <c:pt idx="3496">
                  <c:v>41461.291666666664</c:v>
                </c:pt>
                <c:pt idx="3497">
                  <c:v>41461.302083333336</c:v>
                </c:pt>
                <c:pt idx="3498">
                  <c:v>41461.3125</c:v>
                </c:pt>
                <c:pt idx="3499">
                  <c:v>41461.322916666664</c:v>
                </c:pt>
                <c:pt idx="3500">
                  <c:v>41461.333333333336</c:v>
                </c:pt>
                <c:pt idx="3501">
                  <c:v>41461.34375</c:v>
                </c:pt>
                <c:pt idx="3502">
                  <c:v>41461.354166666664</c:v>
                </c:pt>
                <c:pt idx="3503">
                  <c:v>41461.364583333336</c:v>
                </c:pt>
                <c:pt idx="3504">
                  <c:v>41461.375</c:v>
                </c:pt>
                <c:pt idx="3505">
                  <c:v>41461.385416666664</c:v>
                </c:pt>
                <c:pt idx="3506">
                  <c:v>41461.395833333336</c:v>
                </c:pt>
                <c:pt idx="3507">
                  <c:v>41461.40625</c:v>
                </c:pt>
                <c:pt idx="3508">
                  <c:v>41461.406944444447</c:v>
                </c:pt>
                <c:pt idx="3509">
                  <c:v>41461.416666666664</c:v>
                </c:pt>
                <c:pt idx="3510">
                  <c:v>41461.427083333336</c:v>
                </c:pt>
                <c:pt idx="3511">
                  <c:v>41461.4375</c:v>
                </c:pt>
                <c:pt idx="3512">
                  <c:v>41461.447916666664</c:v>
                </c:pt>
                <c:pt idx="3513">
                  <c:v>41461.458333333336</c:v>
                </c:pt>
                <c:pt idx="3514">
                  <c:v>41461.46875</c:v>
                </c:pt>
                <c:pt idx="3515">
                  <c:v>41461.479166666664</c:v>
                </c:pt>
                <c:pt idx="3516">
                  <c:v>41461.489583333336</c:v>
                </c:pt>
                <c:pt idx="3517">
                  <c:v>41461.5</c:v>
                </c:pt>
                <c:pt idx="3518">
                  <c:v>41461.510416666664</c:v>
                </c:pt>
                <c:pt idx="3519">
                  <c:v>41461.520833333336</c:v>
                </c:pt>
                <c:pt idx="3520">
                  <c:v>41461.53125</c:v>
                </c:pt>
                <c:pt idx="3521">
                  <c:v>41461.541666666664</c:v>
                </c:pt>
                <c:pt idx="3522">
                  <c:v>41461.552083333336</c:v>
                </c:pt>
                <c:pt idx="3523">
                  <c:v>41461.5625</c:v>
                </c:pt>
                <c:pt idx="3524">
                  <c:v>41461.572916666664</c:v>
                </c:pt>
                <c:pt idx="3525">
                  <c:v>41461.583333333336</c:v>
                </c:pt>
                <c:pt idx="3526">
                  <c:v>41461.59375</c:v>
                </c:pt>
                <c:pt idx="3527">
                  <c:v>41461.604166666664</c:v>
                </c:pt>
                <c:pt idx="3528">
                  <c:v>41461.614583333336</c:v>
                </c:pt>
                <c:pt idx="3529">
                  <c:v>41461.625</c:v>
                </c:pt>
                <c:pt idx="3530">
                  <c:v>41461.635416666664</c:v>
                </c:pt>
                <c:pt idx="3531">
                  <c:v>41461.645833333336</c:v>
                </c:pt>
                <c:pt idx="3532">
                  <c:v>41461.65625</c:v>
                </c:pt>
                <c:pt idx="3533">
                  <c:v>41461.666666666664</c:v>
                </c:pt>
                <c:pt idx="3534">
                  <c:v>41461.677083333336</c:v>
                </c:pt>
                <c:pt idx="3535">
                  <c:v>41461.6875</c:v>
                </c:pt>
                <c:pt idx="3536">
                  <c:v>41461.697916666664</c:v>
                </c:pt>
                <c:pt idx="3537">
                  <c:v>41461.708333333336</c:v>
                </c:pt>
                <c:pt idx="3538">
                  <c:v>41461.71875</c:v>
                </c:pt>
                <c:pt idx="3539">
                  <c:v>41461.729166666664</c:v>
                </c:pt>
                <c:pt idx="3540">
                  <c:v>41461.739583333336</c:v>
                </c:pt>
                <c:pt idx="3541">
                  <c:v>41461.75</c:v>
                </c:pt>
                <c:pt idx="3542">
                  <c:v>41461.760416666664</c:v>
                </c:pt>
                <c:pt idx="3543">
                  <c:v>41461.770833333336</c:v>
                </c:pt>
                <c:pt idx="3544">
                  <c:v>41461.78125</c:v>
                </c:pt>
                <c:pt idx="3545">
                  <c:v>41461.791666666664</c:v>
                </c:pt>
                <c:pt idx="3546">
                  <c:v>41461.802083333336</c:v>
                </c:pt>
                <c:pt idx="3547">
                  <c:v>41461.8125</c:v>
                </c:pt>
                <c:pt idx="3548">
                  <c:v>41461.822916666664</c:v>
                </c:pt>
                <c:pt idx="3549">
                  <c:v>41461.833333333336</c:v>
                </c:pt>
                <c:pt idx="3550">
                  <c:v>41461.84375</c:v>
                </c:pt>
                <c:pt idx="3551">
                  <c:v>41461.854166666664</c:v>
                </c:pt>
                <c:pt idx="3552">
                  <c:v>41461.864583333336</c:v>
                </c:pt>
                <c:pt idx="3553">
                  <c:v>41461.875</c:v>
                </c:pt>
                <c:pt idx="3554">
                  <c:v>41461.885416666664</c:v>
                </c:pt>
                <c:pt idx="3555">
                  <c:v>41461.895833333336</c:v>
                </c:pt>
                <c:pt idx="3556">
                  <c:v>41461.90625</c:v>
                </c:pt>
                <c:pt idx="3557">
                  <c:v>41461.916666666664</c:v>
                </c:pt>
                <c:pt idx="3558">
                  <c:v>41461.927083333336</c:v>
                </c:pt>
                <c:pt idx="3559">
                  <c:v>41461.9375</c:v>
                </c:pt>
                <c:pt idx="3560">
                  <c:v>41461.947916666664</c:v>
                </c:pt>
                <c:pt idx="3561">
                  <c:v>41461.958333333336</c:v>
                </c:pt>
                <c:pt idx="3562">
                  <c:v>41461.96875</c:v>
                </c:pt>
                <c:pt idx="3563">
                  <c:v>41461.979166666664</c:v>
                </c:pt>
                <c:pt idx="3564">
                  <c:v>41461.989583333336</c:v>
                </c:pt>
                <c:pt idx="3565">
                  <c:v>41462</c:v>
                </c:pt>
                <c:pt idx="3566">
                  <c:v>41462.010416666664</c:v>
                </c:pt>
                <c:pt idx="3567">
                  <c:v>41462.020833333336</c:v>
                </c:pt>
                <c:pt idx="3568">
                  <c:v>41462.03125</c:v>
                </c:pt>
                <c:pt idx="3569">
                  <c:v>41462.041666666664</c:v>
                </c:pt>
                <c:pt idx="3570">
                  <c:v>41462.052083333336</c:v>
                </c:pt>
                <c:pt idx="3571">
                  <c:v>41462.0625</c:v>
                </c:pt>
                <c:pt idx="3572">
                  <c:v>41462.072916666664</c:v>
                </c:pt>
                <c:pt idx="3573">
                  <c:v>41462.083333333336</c:v>
                </c:pt>
                <c:pt idx="3574">
                  <c:v>41462.09375</c:v>
                </c:pt>
                <c:pt idx="3575">
                  <c:v>41462.104166666664</c:v>
                </c:pt>
                <c:pt idx="3576">
                  <c:v>41462.114583333336</c:v>
                </c:pt>
                <c:pt idx="3577">
                  <c:v>41462.125</c:v>
                </c:pt>
                <c:pt idx="3578">
                  <c:v>41462.135416666664</c:v>
                </c:pt>
                <c:pt idx="3579">
                  <c:v>41462.145833333336</c:v>
                </c:pt>
                <c:pt idx="3580">
                  <c:v>41462.15625</c:v>
                </c:pt>
                <c:pt idx="3581">
                  <c:v>41462.166666666664</c:v>
                </c:pt>
                <c:pt idx="3582">
                  <c:v>41462.177083333336</c:v>
                </c:pt>
                <c:pt idx="3583">
                  <c:v>41462.1875</c:v>
                </c:pt>
                <c:pt idx="3584">
                  <c:v>41462.197916666664</c:v>
                </c:pt>
                <c:pt idx="3585">
                  <c:v>41462.208333333336</c:v>
                </c:pt>
                <c:pt idx="3586">
                  <c:v>41462.21875</c:v>
                </c:pt>
                <c:pt idx="3587">
                  <c:v>41462.229166666664</c:v>
                </c:pt>
                <c:pt idx="3588">
                  <c:v>41462.239583333336</c:v>
                </c:pt>
                <c:pt idx="3589">
                  <c:v>41462.25</c:v>
                </c:pt>
                <c:pt idx="3590">
                  <c:v>41462.260416666664</c:v>
                </c:pt>
                <c:pt idx="3591">
                  <c:v>41462.270833333336</c:v>
                </c:pt>
                <c:pt idx="3592">
                  <c:v>41462.28125</c:v>
                </c:pt>
                <c:pt idx="3593">
                  <c:v>41462.291666666664</c:v>
                </c:pt>
                <c:pt idx="3594">
                  <c:v>41462.302083333336</c:v>
                </c:pt>
                <c:pt idx="3595">
                  <c:v>41462.3125</c:v>
                </c:pt>
                <c:pt idx="3596">
                  <c:v>41462.322916666664</c:v>
                </c:pt>
                <c:pt idx="3597">
                  <c:v>41462.333333333336</c:v>
                </c:pt>
                <c:pt idx="3598">
                  <c:v>41462.34375</c:v>
                </c:pt>
                <c:pt idx="3599">
                  <c:v>41462.354166666664</c:v>
                </c:pt>
                <c:pt idx="3600">
                  <c:v>41462.364583333336</c:v>
                </c:pt>
                <c:pt idx="3601">
                  <c:v>41462.375</c:v>
                </c:pt>
                <c:pt idx="3602">
                  <c:v>41462.385416666664</c:v>
                </c:pt>
                <c:pt idx="3603">
                  <c:v>41462.395833333336</c:v>
                </c:pt>
                <c:pt idx="3604">
                  <c:v>41462.40625</c:v>
                </c:pt>
                <c:pt idx="3605">
                  <c:v>41462.416666666664</c:v>
                </c:pt>
                <c:pt idx="3606">
                  <c:v>41462.427083333336</c:v>
                </c:pt>
                <c:pt idx="3607">
                  <c:v>41462.4375</c:v>
                </c:pt>
                <c:pt idx="3608">
                  <c:v>41462.447916666664</c:v>
                </c:pt>
                <c:pt idx="3609">
                  <c:v>41462.458333333336</c:v>
                </c:pt>
                <c:pt idx="3610">
                  <c:v>41462.46875</c:v>
                </c:pt>
                <c:pt idx="3611">
                  <c:v>41462.479166666664</c:v>
                </c:pt>
                <c:pt idx="3612">
                  <c:v>41462.489583333336</c:v>
                </c:pt>
                <c:pt idx="3613">
                  <c:v>41462.5</c:v>
                </c:pt>
                <c:pt idx="3614">
                  <c:v>41462.510416666664</c:v>
                </c:pt>
                <c:pt idx="3615">
                  <c:v>41462.520833333336</c:v>
                </c:pt>
                <c:pt idx="3616">
                  <c:v>41462.53125</c:v>
                </c:pt>
                <c:pt idx="3617">
                  <c:v>41462.541666666664</c:v>
                </c:pt>
                <c:pt idx="3618">
                  <c:v>41462.552083333336</c:v>
                </c:pt>
                <c:pt idx="3619">
                  <c:v>41462.5625</c:v>
                </c:pt>
                <c:pt idx="3620">
                  <c:v>41462.572916666664</c:v>
                </c:pt>
                <c:pt idx="3621">
                  <c:v>41462.583333333336</c:v>
                </c:pt>
                <c:pt idx="3622">
                  <c:v>41462.59375</c:v>
                </c:pt>
                <c:pt idx="3623">
                  <c:v>41462.604166666664</c:v>
                </c:pt>
                <c:pt idx="3624">
                  <c:v>41462.614583333336</c:v>
                </c:pt>
                <c:pt idx="3625">
                  <c:v>41462.625</c:v>
                </c:pt>
                <c:pt idx="3626">
                  <c:v>41462.635416666664</c:v>
                </c:pt>
                <c:pt idx="3627">
                  <c:v>41462.645833333336</c:v>
                </c:pt>
                <c:pt idx="3628">
                  <c:v>41462.65625</c:v>
                </c:pt>
                <c:pt idx="3629">
                  <c:v>41462.666666666664</c:v>
                </c:pt>
                <c:pt idx="3630">
                  <c:v>41462.677083333336</c:v>
                </c:pt>
                <c:pt idx="3631">
                  <c:v>41462.6875</c:v>
                </c:pt>
                <c:pt idx="3632">
                  <c:v>41462.697916666664</c:v>
                </c:pt>
                <c:pt idx="3633">
                  <c:v>41462.708333333336</c:v>
                </c:pt>
                <c:pt idx="3634">
                  <c:v>41462.71875</c:v>
                </c:pt>
                <c:pt idx="3635">
                  <c:v>41462.729166666664</c:v>
                </c:pt>
                <c:pt idx="3636">
                  <c:v>41462.739583333336</c:v>
                </c:pt>
                <c:pt idx="3637">
                  <c:v>41462.75</c:v>
                </c:pt>
                <c:pt idx="3638">
                  <c:v>41462.760416666664</c:v>
                </c:pt>
                <c:pt idx="3639">
                  <c:v>41462.770833333336</c:v>
                </c:pt>
                <c:pt idx="3640">
                  <c:v>41462.78125</c:v>
                </c:pt>
                <c:pt idx="3641">
                  <c:v>41462.791666666664</c:v>
                </c:pt>
                <c:pt idx="3642">
                  <c:v>41462.802083333336</c:v>
                </c:pt>
                <c:pt idx="3643">
                  <c:v>41462.8125</c:v>
                </c:pt>
                <c:pt idx="3644">
                  <c:v>41462.822916666664</c:v>
                </c:pt>
                <c:pt idx="3645">
                  <c:v>41462.833333333336</c:v>
                </c:pt>
                <c:pt idx="3646">
                  <c:v>41462.84375</c:v>
                </c:pt>
                <c:pt idx="3647">
                  <c:v>41462.854166666664</c:v>
                </c:pt>
                <c:pt idx="3648">
                  <c:v>41462.864583333336</c:v>
                </c:pt>
                <c:pt idx="3649">
                  <c:v>41462.875</c:v>
                </c:pt>
                <c:pt idx="3650">
                  <c:v>41462.885416666664</c:v>
                </c:pt>
                <c:pt idx="3651">
                  <c:v>41462.895833333336</c:v>
                </c:pt>
                <c:pt idx="3652">
                  <c:v>41462.90625</c:v>
                </c:pt>
                <c:pt idx="3653">
                  <c:v>41462.916666666664</c:v>
                </c:pt>
                <c:pt idx="3654">
                  <c:v>41462.927083333336</c:v>
                </c:pt>
                <c:pt idx="3655">
                  <c:v>41462.9375</c:v>
                </c:pt>
                <c:pt idx="3656">
                  <c:v>41462.947916666664</c:v>
                </c:pt>
                <c:pt idx="3657">
                  <c:v>41462.958333333336</c:v>
                </c:pt>
                <c:pt idx="3658">
                  <c:v>41462.96875</c:v>
                </c:pt>
                <c:pt idx="3659">
                  <c:v>41462.979166666664</c:v>
                </c:pt>
                <c:pt idx="3660">
                  <c:v>41462.989583333336</c:v>
                </c:pt>
                <c:pt idx="3661">
                  <c:v>41463</c:v>
                </c:pt>
                <c:pt idx="3662">
                  <c:v>41463.010416666664</c:v>
                </c:pt>
                <c:pt idx="3663">
                  <c:v>41463.020833333336</c:v>
                </c:pt>
                <c:pt idx="3664">
                  <c:v>41463.03125</c:v>
                </c:pt>
                <c:pt idx="3665">
                  <c:v>41463.041666666664</c:v>
                </c:pt>
                <c:pt idx="3666">
                  <c:v>41463.052083333336</c:v>
                </c:pt>
                <c:pt idx="3667">
                  <c:v>41463.0625</c:v>
                </c:pt>
                <c:pt idx="3668">
                  <c:v>41463.072916666664</c:v>
                </c:pt>
                <c:pt idx="3669">
                  <c:v>41463.083333333336</c:v>
                </c:pt>
                <c:pt idx="3670">
                  <c:v>41463.09375</c:v>
                </c:pt>
                <c:pt idx="3671">
                  <c:v>41463.104166666664</c:v>
                </c:pt>
                <c:pt idx="3672">
                  <c:v>41463.114583333336</c:v>
                </c:pt>
                <c:pt idx="3673">
                  <c:v>41463.125</c:v>
                </c:pt>
                <c:pt idx="3674">
                  <c:v>41463.135416666664</c:v>
                </c:pt>
                <c:pt idx="3675">
                  <c:v>41463.145833333336</c:v>
                </c:pt>
                <c:pt idx="3676">
                  <c:v>41463.15625</c:v>
                </c:pt>
                <c:pt idx="3677">
                  <c:v>41463.166666666664</c:v>
                </c:pt>
                <c:pt idx="3678">
                  <c:v>41463.177083333336</c:v>
                </c:pt>
                <c:pt idx="3679">
                  <c:v>41463.1875</c:v>
                </c:pt>
                <c:pt idx="3680">
                  <c:v>41463.197916666664</c:v>
                </c:pt>
                <c:pt idx="3681">
                  <c:v>41463.208333333336</c:v>
                </c:pt>
                <c:pt idx="3682">
                  <c:v>41463.21875</c:v>
                </c:pt>
                <c:pt idx="3683">
                  <c:v>41463.229166666664</c:v>
                </c:pt>
                <c:pt idx="3684">
                  <c:v>41463.239583333336</c:v>
                </c:pt>
                <c:pt idx="3685">
                  <c:v>41463.25</c:v>
                </c:pt>
                <c:pt idx="3686">
                  <c:v>41463.260416666664</c:v>
                </c:pt>
                <c:pt idx="3687">
                  <c:v>41463.270833333336</c:v>
                </c:pt>
                <c:pt idx="3688">
                  <c:v>41463.28125</c:v>
                </c:pt>
                <c:pt idx="3689">
                  <c:v>41463.291666666664</c:v>
                </c:pt>
                <c:pt idx="3690">
                  <c:v>41463.302083333336</c:v>
                </c:pt>
                <c:pt idx="3691">
                  <c:v>41463.3125</c:v>
                </c:pt>
                <c:pt idx="3692">
                  <c:v>41463.322916666664</c:v>
                </c:pt>
                <c:pt idx="3693">
                  <c:v>41463.333333333336</c:v>
                </c:pt>
                <c:pt idx="3694">
                  <c:v>41463.34375</c:v>
                </c:pt>
                <c:pt idx="3695">
                  <c:v>41463.354166666664</c:v>
                </c:pt>
                <c:pt idx="3696">
                  <c:v>41463.364583333336</c:v>
                </c:pt>
                <c:pt idx="3697">
                  <c:v>41463.375</c:v>
                </c:pt>
                <c:pt idx="3698">
                  <c:v>41463.385416666664</c:v>
                </c:pt>
                <c:pt idx="3699">
                  <c:v>41463.395833333336</c:v>
                </c:pt>
                <c:pt idx="3700">
                  <c:v>41463.40625</c:v>
                </c:pt>
                <c:pt idx="3701">
                  <c:v>41463.416666666664</c:v>
                </c:pt>
                <c:pt idx="3702">
                  <c:v>41463.427083333336</c:v>
                </c:pt>
                <c:pt idx="3703">
                  <c:v>41463.4375</c:v>
                </c:pt>
                <c:pt idx="3704">
                  <c:v>41463.447916666664</c:v>
                </c:pt>
                <c:pt idx="3705">
                  <c:v>41463.458333333336</c:v>
                </c:pt>
                <c:pt idx="3706">
                  <c:v>41463.46875</c:v>
                </c:pt>
                <c:pt idx="3707">
                  <c:v>41463.479166666664</c:v>
                </c:pt>
                <c:pt idx="3708">
                  <c:v>41463.489583333336</c:v>
                </c:pt>
                <c:pt idx="3709">
                  <c:v>41463.5</c:v>
                </c:pt>
                <c:pt idx="3710">
                  <c:v>41463.510416666664</c:v>
                </c:pt>
                <c:pt idx="3711">
                  <c:v>41463.520833333336</c:v>
                </c:pt>
                <c:pt idx="3712">
                  <c:v>41463.53125</c:v>
                </c:pt>
                <c:pt idx="3713">
                  <c:v>41463.531944444447</c:v>
                </c:pt>
                <c:pt idx="3714">
                  <c:v>41463.541666666664</c:v>
                </c:pt>
                <c:pt idx="3715">
                  <c:v>41463.552083333336</c:v>
                </c:pt>
                <c:pt idx="3716">
                  <c:v>41463.5625</c:v>
                </c:pt>
                <c:pt idx="3717">
                  <c:v>41463.572916666664</c:v>
                </c:pt>
                <c:pt idx="3718">
                  <c:v>41463.583333333336</c:v>
                </c:pt>
                <c:pt idx="3719">
                  <c:v>41463.59375</c:v>
                </c:pt>
                <c:pt idx="3720">
                  <c:v>41463.604166666664</c:v>
                </c:pt>
                <c:pt idx="3721">
                  <c:v>41463.614583333336</c:v>
                </c:pt>
                <c:pt idx="3722">
                  <c:v>41463.625</c:v>
                </c:pt>
                <c:pt idx="3723">
                  <c:v>41463.635416666664</c:v>
                </c:pt>
                <c:pt idx="3724">
                  <c:v>41463.645833333336</c:v>
                </c:pt>
                <c:pt idx="3725">
                  <c:v>41463.65625</c:v>
                </c:pt>
                <c:pt idx="3726">
                  <c:v>41463.666666666664</c:v>
                </c:pt>
                <c:pt idx="3727">
                  <c:v>41463.677083333336</c:v>
                </c:pt>
                <c:pt idx="3728">
                  <c:v>41463.6875</c:v>
                </c:pt>
                <c:pt idx="3729">
                  <c:v>41463.697916666664</c:v>
                </c:pt>
                <c:pt idx="3730">
                  <c:v>41463.708333333336</c:v>
                </c:pt>
                <c:pt idx="3731">
                  <c:v>41463.71875</c:v>
                </c:pt>
                <c:pt idx="3732">
                  <c:v>41463.729166666664</c:v>
                </c:pt>
                <c:pt idx="3733">
                  <c:v>41463.739583333336</c:v>
                </c:pt>
                <c:pt idx="3734">
                  <c:v>41463.75</c:v>
                </c:pt>
                <c:pt idx="3735">
                  <c:v>41463.760416666664</c:v>
                </c:pt>
                <c:pt idx="3736">
                  <c:v>41463.770833333336</c:v>
                </c:pt>
                <c:pt idx="3737">
                  <c:v>41463.78125</c:v>
                </c:pt>
                <c:pt idx="3738">
                  <c:v>41463.791666666664</c:v>
                </c:pt>
                <c:pt idx="3739">
                  <c:v>41463.802083333336</c:v>
                </c:pt>
                <c:pt idx="3740">
                  <c:v>41463.8125</c:v>
                </c:pt>
                <c:pt idx="3741">
                  <c:v>41463.822916666664</c:v>
                </c:pt>
                <c:pt idx="3742">
                  <c:v>41463.833333333336</c:v>
                </c:pt>
                <c:pt idx="3743">
                  <c:v>41463.84375</c:v>
                </c:pt>
                <c:pt idx="3744">
                  <c:v>41463.854166666664</c:v>
                </c:pt>
                <c:pt idx="3745">
                  <c:v>41463.864583333336</c:v>
                </c:pt>
                <c:pt idx="3746">
                  <c:v>41463.875</c:v>
                </c:pt>
                <c:pt idx="3747">
                  <c:v>41463.885416666664</c:v>
                </c:pt>
                <c:pt idx="3748">
                  <c:v>41463.895833333336</c:v>
                </c:pt>
                <c:pt idx="3749">
                  <c:v>41463.90625</c:v>
                </c:pt>
                <c:pt idx="3750">
                  <c:v>41463.916666666664</c:v>
                </c:pt>
                <c:pt idx="3751">
                  <c:v>41463.927083333336</c:v>
                </c:pt>
                <c:pt idx="3752">
                  <c:v>41463.9375</c:v>
                </c:pt>
                <c:pt idx="3753">
                  <c:v>41463.947916666664</c:v>
                </c:pt>
                <c:pt idx="3754">
                  <c:v>41463.958333333336</c:v>
                </c:pt>
                <c:pt idx="3755">
                  <c:v>41463.959027777775</c:v>
                </c:pt>
                <c:pt idx="3756">
                  <c:v>41463.96875</c:v>
                </c:pt>
                <c:pt idx="3757">
                  <c:v>41463.979166666664</c:v>
                </c:pt>
                <c:pt idx="3758">
                  <c:v>41463.989583333336</c:v>
                </c:pt>
                <c:pt idx="3759">
                  <c:v>41464</c:v>
                </c:pt>
                <c:pt idx="3760">
                  <c:v>41464.010416666664</c:v>
                </c:pt>
                <c:pt idx="3761">
                  <c:v>41464.020833333336</c:v>
                </c:pt>
                <c:pt idx="3762">
                  <c:v>41464.03125</c:v>
                </c:pt>
                <c:pt idx="3763">
                  <c:v>41464.041666666664</c:v>
                </c:pt>
                <c:pt idx="3764">
                  <c:v>41464.052083333336</c:v>
                </c:pt>
                <c:pt idx="3765">
                  <c:v>41464.0625</c:v>
                </c:pt>
                <c:pt idx="3766">
                  <c:v>41464.072916666664</c:v>
                </c:pt>
                <c:pt idx="3767">
                  <c:v>41464.083333333336</c:v>
                </c:pt>
                <c:pt idx="3768">
                  <c:v>41464.09375</c:v>
                </c:pt>
                <c:pt idx="3769">
                  <c:v>41464.104166666664</c:v>
                </c:pt>
                <c:pt idx="3770">
                  <c:v>41464.114583333336</c:v>
                </c:pt>
                <c:pt idx="3771">
                  <c:v>41464.125</c:v>
                </c:pt>
                <c:pt idx="3772">
                  <c:v>41464.135416666664</c:v>
                </c:pt>
                <c:pt idx="3773">
                  <c:v>41464.145833333336</c:v>
                </c:pt>
                <c:pt idx="3774">
                  <c:v>41464.15625</c:v>
                </c:pt>
                <c:pt idx="3775">
                  <c:v>41464.166666666664</c:v>
                </c:pt>
                <c:pt idx="3776">
                  <c:v>41464.177083333336</c:v>
                </c:pt>
                <c:pt idx="3777">
                  <c:v>41464.1875</c:v>
                </c:pt>
                <c:pt idx="3778">
                  <c:v>41464.197916666664</c:v>
                </c:pt>
                <c:pt idx="3779">
                  <c:v>41464.198611111111</c:v>
                </c:pt>
                <c:pt idx="3780">
                  <c:v>41464.208333333336</c:v>
                </c:pt>
                <c:pt idx="3781">
                  <c:v>41464.21875</c:v>
                </c:pt>
                <c:pt idx="3782">
                  <c:v>41464.229166666664</c:v>
                </c:pt>
                <c:pt idx="3783">
                  <c:v>41464.239583333336</c:v>
                </c:pt>
                <c:pt idx="3784">
                  <c:v>41464.25</c:v>
                </c:pt>
                <c:pt idx="3785">
                  <c:v>41464.260416666664</c:v>
                </c:pt>
                <c:pt idx="3786">
                  <c:v>41464.270833333336</c:v>
                </c:pt>
                <c:pt idx="3787">
                  <c:v>41464.28125</c:v>
                </c:pt>
                <c:pt idx="3788">
                  <c:v>41464.291666666664</c:v>
                </c:pt>
                <c:pt idx="3789">
                  <c:v>41464.302083333336</c:v>
                </c:pt>
                <c:pt idx="3790">
                  <c:v>41464.3125</c:v>
                </c:pt>
                <c:pt idx="3791">
                  <c:v>41464.322916666664</c:v>
                </c:pt>
                <c:pt idx="3792">
                  <c:v>41464.333333333336</c:v>
                </c:pt>
                <c:pt idx="3793">
                  <c:v>41464.34375</c:v>
                </c:pt>
                <c:pt idx="3794">
                  <c:v>41464.354166666664</c:v>
                </c:pt>
                <c:pt idx="3795">
                  <c:v>41464.364583333336</c:v>
                </c:pt>
                <c:pt idx="3796">
                  <c:v>41464.365277777775</c:v>
                </c:pt>
                <c:pt idx="3797">
                  <c:v>41464.375</c:v>
                </c:pt>
                <c:pt idx="3798">
                  <c:v>41464.385416666664</c:v>
                </c:pt>
                <c:pt idx="3799">
                  <c:v>41464.395833333336</c:v>
                </c:pt>
                <c:pt idx="3800">
                  <c:v>41464.40625</c:v>
                </c:pt>
                <c:pt idx="3801">
                  <c:v>41464.416666666664</c:v>
                </c:pt>
                <c:pt idx="3802">
                  <c:v>41464.427083333336</c:v>
                </c:pt>
                <c:pt idx="3803">
                  <c:v>41464.4375</c:v>
                </c:pt>
                <c:pt idx="3804">
                  <c:v>41464.447916666664</c:v>
                </c:pt>
                <c:pt idx="3805">
                  <c:v>41464.458333333336</c:v>
                </c:pt>
                <c:pt idx="3806">
                  <c:v>41464.46875</c:v>
                </c:pt>
                <c:pt idx="3807">
                  <c:v>41464.479166666664</c:v>
                </c:pt>
                <c:pt idx="3808">
                  <c:v>41464.479861111111</c:v>
                </c:pt>
                <c:pt idx="3809">
                  <c:v>41464.489583333336</c:v>
                </c:pt>
                <c:pt idx="3810">
                  <c:v>41464.5</c:v>
                </c:pt>
                <c:pt idx="3811">
                  <c:v>41464.510416666664</c:v>
                </c:pt>
                <c:pt idx="3812">
                  <c:v>41464.520833333336</c:v>
                </c:pt>
                <c:pt idx="3813">
                  <c:v>41464.53125</c:v>
                </c:pt>
                <c:pt idx="3814">
                  <c:v>41464.541666666664</c:v>
                </c:pt>
                <c:pt idx="3815">
                  <c:v>41464.552083333336</c:v>
                </c:pt>
                <c:pt idx="3816">
                  <c:v>41464.5625</c:v>
                </c:pt>
                <c:pt idx="3817">
                  <c:v>41464.572916666664</c:v>
                </c:pt>
                <c:pt idx="3818">
                  <c:v>41464.583333333336</c:v>
                </c:pt>
                <c:pt idx="3819">
                  <c:v>41464.59375</c:v>
                </c:pt>
                <c:pt idx="3820">
                  <c:v>41464.604166666664</c:v>
                </c:pt>
                <c:pt idx="3821">
                  <c:v>41464.614583333336</c:v>
                </c:pt>
                <c:pt idx="3822">
                  <c:v>41464.625</c:v>
                </c:pt>
                <c:pt idx="3823">
                  <c:v>41464.635416666664</c:v>
                </c:pt>
                <c:pt idx="3824">
                  <c:v>41464.645833333336</c:v>
                </c:pt>
                <c:pt idx="3825">
                  <c:v>41464.65625</c:v>
                </c:pt>
                <c:pt idx="3826">
                  <c:v>41464.666666666664</c:v>
                </c:pt>
                <c:pt idx="3827">
                  <c:v>41464.677083333336</c:v>
                </c:pt>
                <c:pt idx="3828">
                  <c:v>41464.6875</c:v>
                </c:pt>
                <c:pt idx="3829">
                  <c:v>41464.697916666664</c:v>
                </c:pt>
                <c:pt idx="3830">
                  <c:v>41464.708333333336</c:v>
                </c:pt>
                <c:pt idx="3831">
                  <c:v>41464.71875</c:v>
                </c:pt>
                <c:pt idx="3832">
                  <c:v>41464.729166666664</c:v>
                </c:pt>
                <c:pt idx="3833">
                  <c:v>41464.739583333336</c:v>
                </c:pt>
                <c:pt idx="3834">
                  <c:v>41464.75</c:v>
                </c:pt>
                <c:pt idx="3835">
                  <c:v>41464.760416666664</c:v>
                </c:pt>
                <c:pt idx="3836">
                  <c:v>41464.770833333336</c:v>
                </c:pt>
                <c:pt idx="3837">
                  <c:v>41464.78125</c:v>
                </c:pt>
                <c:pt idx="3838">
                  <c:v>41464.791666666664</c:v>
                </c:pt>
                <c:pt idx="3839">
                  <c:v>41464.802083333336</c:v>
                </c:pt>
                <c:pt idx="3840">
                  <c:v>41464.8125</c:v>
                </c:pt>
                <c:pt idx="3841">
                  <c:v>41464.822916666664</c:v>
                </c:pt>
                <c:pt idx="3842">
                  <c:v>41464.833333333336</c:v>
                </c:pt>
                <c:pt idx="3843">
                  <c:v>41464.84375</c:v>
                </c:pt>
                <c:pt idx="3844">
                  <c:v>41464.854166666664</c:v>
                </c:pt>
                <c:pt idx="3845">
                  <c:v>41464.864583333336</c:v>
                </c:pt>
                <c:pt idx="3846">
                  <c:v>41464.875</c:v>
                </c:pt>
                <c:pt idx="3847">
                  <c:v>41464.885416666664</c:v>
                </c:pt>
                <c:pt idx="3848">
                  <c:v>41464.895833333336</c:v>
                </c:pt>
                <c:pt idx="3849">
                  <c:v>41464.90625</c:v>
                </c:pt>
                <c:pt idx="3850">
                  <c:v>41464.916666666664</c:v>
                </c:pt>
                <c:pt idx="3851">
                  <c:v>41464.927083333336</c:v>
                </c:pt>
                <c:pt idx="3852">
                  <c:v>41464.9375</c:v>
                </c:pt>
                <c:pt idx="3853">
                  <c:v>41464.947916666664</c:v>
                </c:pt>
                <c:pt idx="3854">
                  <c:v>41464.958333333336</c:v>
                </c:pt>
                <c:pt idx="3855">
                  <c:v>41464.96875</c:v>
                </c:pt>
                <c:pt idx="3856">
                  <c:v>41464.979166666664</c:v>
                </c:pt>
                <c:pt idx="3857">
                  <c:v>41464.989583333336</c:v>
                </c:pt>
                <c:pt idx="3858">
                  <c:v>41465</c:v>
                </c:pt>
                <c:pt idx="3859">
                  <c:v>41465.010416666664</c:v>
                </c:pt>
                <c:pt idx="3860">
                  <c:v>41465.020833333336</c:v>
                </c:pt>
                <c:pt idx="3861">
                  <c:v>41465.03125</c:v>
                </c:pt>
                <c:pt idx="3862">
                  <c:v>41465.041666666664</c:v>
                </c:pt>
                <c:pt idx="3863">
                  <c:v>41465.052083333336</c:v>
                </c:pt>
                <c:pt idx="3864">
                  <c:v>41465.0625</c:v>
                </c:pt>
                <c:pt idx="3865">
                  <c:v>41465.072916666664</c:v>
                </c:pt>
                <c:pt idx="3866">
                  <c:v>41465.083333333336</c:v>
                </c:pt>
                <c:pt idx="3867">
                  <c:v>41465.09375</c:v>
                </c:pt>
                <c:pt idx="3868">
                  <c:v>41465.094444444447</c:v>
                </c:pt>
                <c:pt idx="3869">
                  <c:v>41465.104166666664</c:v>
                </c:pt>
                <c:pt idx="3870">
                  <c:v>41465.114583333336</c:v>
                </c:pt>
                <c:pt idx="3871">
                  <c:v>41465.125</c:v>
                </c:pt>
                <c:pt idx="3872">
                  <c:v>41465.135416666664</c:v>
                </c:pt>
                <c:pt idx="3873">
                  <c:v>41465.145833333336</c:v>
                </c:pt>
                <c:pt idx="3874">
                  <c:v>41465.15625</c:v>
                </c:pt>
                <c:pt idx="3875">
                  <c:v>41465.166666666664</c:v>
                </c:pt>
                <c:pt idx="3876">
                  <c:v>41465.177083333336</c:v>
                </c:pt>
                <c:pt idx="3877">
                  <c:v>41465.1875</c:v>
                </c:pt>
                <c:pt idx="3878">
                  <c:v>41465.197916666664</c:v>
                </c:pt>
                <c:pt idx="3879">
                  <c:v>41465.208333333336</c:v>
                </c:pt>
                <c:pt idx="3880">
                  <c:v>41465.21875</c:v>
                </c:pt>
                <c:pt idx="3881">
                  <c:v>41465.229166666664</c:v>
                </c:pt>
                <c:pt idx="3882">
                  <c:v>41465.239583333336</c:v>
                </c:pt>
                <c:pt idx="3883">
                  <c:v>41465.25</c:v>
                </c:pt>
                <c:pt idx="3884">
                  <c:v>41465.260416666664</c:v>
                </c:pt>
                <c:pt idx="3885">
                  <c:v>41465.270833333336</c:v>
                </c:pt>
                <c:pt idx="3886">
                  <c:v>41465.28125</c:v>
                </c:pt>
                <c:pt idx="3887">
                  <c:v>41465.291666666664</c:v>
                </c:pt>
                <c:pt idx="3888">
                  <c:v>41465.302083333336</c:v>
                </c:pt>
                <c:pt idx="3889">
                  <c:v>41465.3125</c:v>
                </c:pt>
                <c:pt idx="3890">
                  <c:v>41465.322916666664</c:v>
                </c:pt>
                <c:pt idx="3891">
                  <c:v>41465.333333333336</c:v>
                </c:pt>
                <c:pt idx="3892">
                  <c:v>41465.34375</c:v>
                </c:pt>
                <c:pt idx="3893">
                  <c:v>41465.354166666664</c:v>
                </c:pt>
                <c:pt idx="3894">
                  <c:v>41465.364583333336</c:v>
                </c:pt>
                <c:pt idx="3895">
                  <c:v>41465.375</c:v>
                </c:pt>
                <c:pt idx="3896">
                  <c:v>41465.385416666664</c:v>
                </c:pt>
                <c:pt idx="3897">
                  <c:v>41465.395833333336</c:v>
                </c:pt>
                <c:pt idx="3898">
                  <c:v>41465.40625</c:v>
                </c:pt>
                <c:pt idx="3899">
                  <c:v>41465.416666666664</c:v>
                </c:pt>
                <c:pt idx="3900">
                  <c:v>41465.427083333336</c:v>
                </c:pt>
                <c:pt idx="3901">
                  <c:v>41465.4375</c:v>
                </c:pt>
                <c:pt idx="3902">
                  <c:v>41465.447916666664</c:v>
                </c:pt>
                <c:pt idx="3903">
                  <c:v>41465.458333333336</c:v>
                </c:pt>
                <c:pt idx="3904">
                  <c:v>41465.46875</c:v>
                </c:pt>
                <c:pt idx="3905">
                  <c:v>41465.479166666664</c:v>
                </c:pt>
                <c:pt idx="3906">
                  <c:v>41465.489583333336</c:v>
                </c:pt>
                <c:pt idx="3907">
                  <c:v>41465.5</c:v>
                </c:pt>
                <c:pt idx="3908">
                  <c:v>41465.510416666664</c:v>
                </c:pt>
                <c:pt idx="3909">
                  <c:v>41465.520833333336</c:v>
                </c:pt>
                <c:pt idx="3910">
                  <c:v>41465.53125</c:v>
                </c:pt>
                <c:pt idx="3911">
                  <c:v>41465.541666666664</c:v>
                </c:pt>
                <c:pt idx="3912">
                  <c:v>41465.552083333336</c:v>
                </c:pt>
                <c:pt idx="3913">
                  <c:v>41465.5625</c:v>
                </c:pt>
                <c:pt idx="3914">
                  <c:v>41465.572916666664</c:v>
                </c:pt>
                <c:pt idx="3915">
                  <c:v>41465.583333333336</c:v>
                </c:pt>
                <c:pt idx="3916">
                  <c:v>41465.59375</c:v>
                </c:pt>
                <c:pt idx="3917">
                  <c:v>41465.604166666664</c:v>
                </c:pt>
                <c:pt idx="3918">
                  <c:v>41465.614583333336</c:v>
                </c:pt>
                <c:pt idx="3919">
                  <c:v>41465.625</c:v>
                </c:pt>
                <c:pt idx="3920">
                  <c:v>41465.635416666664</c:v>
                </c:pt>
                <c:pt idx="3921">
                  <c:v>41465.645833333336</c:v>
                </c:pt>
                <c:pt idx="3922">
                  <c:v>41465.65625</c:v>
                </c:pt>
                <c:pt idx="3923">
                  <c:v>41465.666666666664</c:v>
                </c:pt>
                <c:pt idx="3924">
                  <c:v>41465.677083333336</c:v>
                </c:pt>
                <c:pt idx="3925">
                  <c:v>41465.6875</c:v>
                </c:pt>
                <c:pt idx="3926">
                  <c:v>41465.697916666664</c:v>
                </c:pt>
                <c:pt idx="3927">
                  <c:v>41465.708333333336</c:v>
                </c:pt>
                <c:pt idx="3928">
                  <c:v>41465.71875</c:v>
                </c:pt>
                <c:pt idx="3929">
                  <c:v>41465.729166666664</c:v>
                </c:pt>
                <c:pt idx="3930">
                  <c:v>41465.739583333336</c:v>
                </c:pt>
                <c:pt idx="3931">
                  <c:v>41465.75</c:v>
                </c:pt>
                <c:pt idx="3932">
                  <c:v>41465.760416666664</c:v>
                </c:pt>
                <c:pt idx="3933">
                  <c:v>41465.770833333336</c:v>
                </c:pt>
                <c:pt idx="3934">
                  <c:v>41465.78125</c:v>
                </c:pt>
                <c:pt idx="3935">
                  <c:v>41465.791666666664</c:v>
                </c:pt>
                <c:pt idx="3936">
                  <c:v>41465.802083333336</c:v>
                </c:pt>
                <c:pt idx="3937">
                  <c:v>41465.8125</c:v>
                </c:pt>
                <c:pt idx="3938">
                  <c:v>41465.822916666664</c:v>
                </c:pt>
                <c:pt idx="3939">
                  <c:v>41465.833333333336</c:v>
                </c:pt>
                <c:pt idx="3940">
                  <c:v>41465.84375</c:v>
                </c:pt>
                <c:pt idx="3941">
                  <c:v>41465.854166666664</c:v>
                </c:pt>
                <c:pt idx="3942">
                  <c:v>41465.864583333336</c:v>
                </c:pt>
                <c:pt idx="3943">
                  <c:v>41465.875</c:v>
                </c:pt>
                <c:pt idx="3944">
                  <c:v>41465.885416666664</c:v>
                </c:pt>
                <c:pt idx="3945">
                  <c:v>41465.895833333336</c:v>
                </c:pt>
                <c:pt idx="3946">
                  <c:v>41465.90625</c:v>
                </c:pt>
                <c:pt idx="3947">
                  <c:v>41465.916666666664</c:v>
                </c:pt>
                <c:pt idx="3948">
                  <c:v>41465.927083333336</c:v>
                </c:pt>
                <c:pt idx="3949">
                  <c:v>41465.9375</c:v>
                </c:pt>
                <c:pt idx="3950">
                  <c:v>41465.947916666664</c:v>
                </c:pt>
                <c:pt idx="3951">
                  <c:v>41465.958333333336</c:v>
                </c:pt>
                <c:pt idx="3952">
                  <c:v>41465.96875</c:v>
                </c:pt>
                <c:pt idx="3953">
                  <c:v>41465.979166666664</c:v>
                </c:pt>
                <c:pt idx="3954">
                  <c:v>41465.989583333336</c:v>
                </c:pt>
                <c:pt idx="3955">
                  <c:v>41466</c:v>
                </c:pt>
                <c:pt idx="3956">
                  <c:v>41466.010416666664</c:v>
                </c:pt>
                <c:pt idx="3957">
                  <c:v>41466.020833333336</c:v>
                </c:pt>
                <c:pt idx="3958">
                  <c:v>41466.03125</c:v>
                </c:pt>
                <c:pt idx="3959">
                  <c:v>41466.041666666664</c:v>
                </c:pt>
                <c:pt idx="3960">
                  <c:v>41466.052083333336</c:v>
                </c:pt>
                <c:pt idx="3961">
                  <c:v>41466.0625</c:v>
                </c:pt>
                <c:pt idx="3962">
                  <c:v>41466.072916666664</c:v>
                </c:pt>
                <c:pt idx="3963">
                  <c:v>41466.083333333336</c:v>
                </c:pt>
                <c:pt idx="3964">
                  <c:v>41466.09375</c:v>
                </c:pt>
                <c:pt idx="3965">
                  <c:v>41466.104166666664</c:v>
                </c:pt>
                <c:pt idx="3966">
                  <c:v>41466.114583333336</c:v>
                </c:pt>
                <c:pt idx="3967">
                  <c:v>41466.125</c:v>
                </c:pt>
                <c:pt idx="3968">
                  <c:v>41466.135416666664</c:v>
                </c:pt>
                <c:pt idx="3969">
                  <c:v>41466.145833333336</c:v>
                </c:pt>
                <c:pt idx="3970">
                  <c:v>41466.15625</c:v>
                </c:pt>
                <c:pt idx="3971">
                  <c:v>41466.166666666664</c:v>
                </c:pt>
                <c:pt idx="3972">
                  <c:v>41466.177083333336</c:v>
                </c:pt>
                <c:pt idx="3973">
                  <c:v>41466.1875</c:v>
                </c:pt>
                <c:pt idx="3974">
                  <c:v>41466.197916666664</c:v>
                </c:pt>
                <c:pt idx="3975">
                  <c:v>41466.208333333336</c:v>
                </c:pt>
                <c:pt idx="3976">
                  <c:v>41466.21875</c:v>
                </c:pt>
                <c:pt idx="3977">
                  <c:v>41466.229166666664</c:v>
                </c:pt>
                <c:pt idx="3978">
                  <c:v>41466.239583333336</c:v>
                </c:pt>
                <c:pt idx="3979">
                  <c:v>41466.25</c:v>
                </c:pt>
                <c:pt idx="3980">
                  <c:v>41466.260416666664</c:v>
                </c:pt>
                <c:pt idx="3981">
                  <c:v>41466.270833333336</c:v>
                </c:pt>
                <c:pt idx="3982">
                  <c:v>41466.28125</c:v>
                </c:pt>
                <c:pt idx="3983">
                  <c:v>41466.291666666664</c:v>
                </c:pt>
                <c:pt idx="3984">
                  <c:v>41466.302083333336</c:v>
                </c:pt>
                <c:pt idx="3985">
                  <c:v>41466.3125</c:v>
                </c:pt>
                <c:pt idx="3986">
                  <c:v>41466.322916666664</c:v>
                </c:pt>
                <c:pt idx="3987">
                  <c:v>41466.333333333336</c:v>
                </c:pt>
                <c:pt idx="3988">
                  <c:v>41466.34375</c:v>
                </c:pt>
                <c:pt idx="3989">
                  <c:v>41466.354166666664</c:v>
                </c:pt>
                <c:pt idx="3990">
                  <c:v>41466.364583333336</c:v>
                </c:pt>
                <c:pt idx="3991">
                  <c:v>41466.375</c:v>
                </c:pt>
                <c:pt idx="3992">
                  <c:v>41466.385416666664</c:v>
                </c:pt>
                <c:pt idx="3993">
                  <c:v>41466.395833333336</c:v>
                </c:pt>
                <c:pt idx="3994">
                  <c:v>41466.40625</c:v>
                </c:pt>
                <c:pt idx="3995">
                  <c:v>41466.416666666664</c:v>
                </c:pt>
                <c:pt idx="3996">
                  <c:v>41466.427083333336</c:v>
                </c:pt>
                <c:pt idx="3997">
                  <c:v>41466.4375</c:v>
                </c:pt>
                <c:pt idx="3998">
                  <c:v>41466.447916666664</c:v>
                </c:pt>
                <c:pt idx="3999">
                  <c:v>41466.458333333336</c:v>
                </c:pt>
                <c:pt idx="4000">
                  <c:v>41466.46875</c:v>
                </c:pt>
                <c:pt idx="4001">
                  <c:v>41466.479166666664</c:v>
                </c:pt>
                <c:pt idx="4002">
                  <c:v>41466.489583333336</c:v>
                </c:pt>
                <c:pt idx="4003">
                  <c:v>41466.5</c:v>
                </c:pt>
                <c:pt idx="4004">
                  <c:v>41466.510416666664</c:v>
                </c:pt>
                <c:pt idx="4005">
                  <c:v>41466.520833333336</c:v>
                </c:pt>
                <c:pt idx="4006">
                  <c:v>41466.53125</c:v>
                </c:pt>
                <c:pt idx="4007">
                  <c:v>41466.541666666664</c:v>
                </c:pt>
                <c:pt idx="4008">
                  <c:v>41466.552083333336</c:v>
                </c:pt>
                <c:pt idx="4009">
                  <c:v>41466.5625</c:v>
                </c:pt>
                <c:pt idx="4010">
                  <c:v>41466.572916666664</c:v>
                </c:pt>
                <c:pt idx="4011">
                  <c:v>41466.583333333336</c:v>
                </c:pt>
                <c:pt idx="4012">
                  <c:v>41466.59375</c:v>
                </c:pt>
                <c:pt idx="4013">
                  <c:v>41466.604166666664</c:v>
                </c:pt>
                <c:pt idx="4014">
                  <c:v>41466.614583333336</c:v>
                </c:pt>
                <c:pt idx="4015">
                  <c:v>41466.625</c:v>
                </c:pt>
                <c:pt idx="4016">
                  <c:v>41466.635416666664</c:v>
                </c:pt>
                <c:pt idx="4017">
                  <c:v>41466.645833333336</c:v>
                </c:pt>
                <c:pt idx="4018">
                  <c:v>41466.65625</c:v>
                </c:pt>
                <c:pt idx="4019">
                  <c:v>41466.666666666664</c:v>
                </c:pt>
                <c:pt idx="4020">
                  <c:v>41466.677083333336</c:v>
                </c:pt>
                <c:pt idx="4021">
                  <c:v>41466.6875</c:v>
                </c:pt>
                <c:pt idx="4022">
                  <c:v>41466.697916666664</c:v>
                </c:pt>
                <c:pt idx="4023">
                  <c:v>41466.708333333336</c:v>
                </c:pt>
                <c:pt idx="4024">
                  <c:v>41466.71875</c:v>
                </c:pt>
                <c:pt idx="4025">
                  <c:v>41466.729166666664</c:v>
                </c:pt>
                <c:pt idx="4026">
                  <c:v>41466.739583333336</c:v>
                </c:pt>
                <c:pt idx="4027">
                  <c:v>41466.75</c:v>
                </c:pt>
                <c:pt idx="4028">
                  <c:v>41466.760416666664</c:v>
                </c:pt>
                <c:pt idx="4029">
                  <c:v>41466.770833333336</c:v>
                </c:pt>
                <c:pt idx="4030">
                  <c:v>41466.78125</c:v>
                </c:pt>
                <c:pt idx="4031">
                  <c:v>41466.791666666664</c:v>
                </c:pt>
                <c:pt idx="4032">
                  <c:v>41466.802083333336</c:v>
                </c:pt>
                <c:pt idx="4033">
                  <c:v>41466.8125</c:v>
                </c:pt>
                <c:pt idx="4034">
                  <c:v>41466.822916666664</c:v>
                </c:pt>
                <c:pt idx="4035">
                  <c:v>41466.833333333336</c:v>
                </c:pt>
                <c:pt idx="4036">
                  <c:v>41466.84375</c:v>
                </c:pt>
                <c:pt idx="4037">
                  <c:v>41466.854166666664</c:v>
                </c:pt>
                <c:pt idx="4038">
                  <c:v>41466.864583333336</c:v>
                </c:pt>
                <c:pt idx="4039">
                  <c:v>41466.875</c:v>
                </c:pt>
                <c:pt idx="4040">
                  <c:v>41466.885416666664</c:v>
                </c:pt>
                <c:pt idx="4041">
                  <c:v>41466.895833333336</c:v>
                </c:pt>
                <c:pt idx="4042">
                  <c:v>41466.90625</c:v>
                </c:pt>
                <c:pt idx="4043">
                  <c:v>41466.916666666664</c:v>
                </c:pt>
                <c:pt idx="4044">
                  <c:v>41466.927083333336</c:v>
                </c:pt>
                <c:pt idx="4045">
                  <c:v>41466.9375</c:v>
                </c:pt>
                <c:pt idx="4046">
                  <c:v>41466.947916666664</c:v>
                </c:pt>
                <c:pt idx="4047">
                  <c:v>41466.958333333336</c:v>
                </c:pt>
                <c:pt idx="4048">
                  <c:v>41466.96875</c:v>
                </c:pt>
                <c:pt idx="4049">
                  <c:v>41466.979166666664</c:v>
                </c:pt>
                <c:pt idx="4050">
                  <c:v>41466.979861111111</c:v>
                </c:pt>
                <c:pt idx="4051">
                  <c:v>41466.989583333336</c:v>
                </c:pt>
                <c:pt idx="4052">
                  <c:v>41467</c:v>
                </c:pt>
                <c:pt idx="4053">
                  <c:v>41467.010416666664</c:v>
                </c:pt>
                <c:pt idx="4054">
                  <c:v>41467.020833333336</c:v>
                </c:pt>
                <c:pt idx="4055">
                  <c:v>41467.03125</c:v>
                </c:pt>
                <c:pt idx="4056">
                  <c:v>41467.041666666664</c:v>
                </c:pt>
                <c:pt idx="4057">
                  <c:v>41467.052083333336</c:v>
                </c:pt>
                <c:pt idx="4058">
                  <c:v>41467.0625</c:v>
                </c:pt>
                <c:pt idx="4059">
                  <c:v>41467.072916666664</c:v>
                </c:pt>
                <c:pt idx="4060">
                  <c:v>41467.083333333336</c:v>
                </c:pt>
                <c:pt idx="4061">
                  <c:v>41467.09375</c:v>
                </c:pt>
                <c:pt idx="4062">
                  <c:v>41467.104166666664</c:v>
                </c:pt>
                <c:pt idx="4063">
                  <c:v>41467.114583333336</c:v>
                </c:pt>
                <c:pt idx="4064">
                  <c:v>41467.125</c:v>
                </c:pt>
                <c:pt idx="4065">
                  <c:v>41467.135416666664</c:v>
                </c:pt>
                <c:pt idx="4066">
                  <c:v>41467.145833333336</c:v>
                </c:pt>
                <c:pt idx="4067">
                  <c:v>41467.15625</c:v>
                </c:pt>
                <c:pt idx="4068">
                  <c:v>41467.166666666664</c:v>
                </c:pt>
                <c:pt idx="4069">
                  <c:v>41467.177083333336</c:v>
                </c:pt>
                <c:pt idx="4070">
                  <c:v>41467.1875</c:v>
                </c:pt>
                <c:pt idx="4071">
                  <c:v>41467.197916666664</c:v>
                </c:pt>
                <c:pt idx="4072">
                  <c:v>41467.208333333336</c:v>
                </c:pt>
                <c:pt idx="4073">
                  <c:v>41467.21875</c:v>
                </c:pt>
                <c:pt idx="4074">
                  <c:v>41467.229166666664</c:v>
                </c:pt>
                <c:pt idx="4075">
                  <c:v>41467.239583333336</c:v>
                </c:pt>
                <c:pt idx="4076">
                  <c:v>41467.25</c:v>
                </c:pt>
                <c:pt idx="4077">
                  <c:v>41467.260416666664</c:v>
                </c:pt>
                <c:pt idx="4078">
                  <c:v>41467.270833333336</c:v>
                </c:pt>
                <c:pt idx="4079">
                  <c:v>41467.28125</c:v>
                </c:pt>
                <c:pt idx="4080">
                  <c:v>41467.291666666664</c:v>
                </c:pt>
                <c:pt idx="4081">
                  <c:v>41467.302083333336</c:v>
                </c:pt>
                <c:pt idx="4082">
                  <c:v>41467.3125</c:v>
                </c:pt>
                <c:pt idx="4083">
                  <c:v>41467.322916666664</c:v>
                </c:pt>
                <c:pt idx="4084">
                  <c:v>41467.333333333336</c:v>
                </c:pt>
                <c:pt idx="4085">
                  <c:v>41467.34375</c:v>
                </c:pt>
                <c:pt idx="4086">
                  <c:v>41467.354166666664</c:v>
                </c:pt>
                <c:pt idx="4087">
                  <c:v>41467.364583333336</c:v>
                </c:pt>
                <c:pt idx="4088">
                  <c:v>41467.375</c:v>
                </c:pt>
                <c:pt idx="4089">
                  <c:v>41467.385416666664</c:v>
                </c:pt>
                <c:pt idx="4090">
                  <c:v>41467.395833333336</c:v>
                </c:pt>
                <c:pt idx="4091">
                  <c:v>41467.40625</c:v>
                </c:pt>
                <c:pt idx="4092">
                  <c:v>41467.416666666664</c:v>
                </c:pt>
                <c:pt idx="4093">
                  <c:v>41467.427083333336</c:v>
                </c:pt>
                <c:pt idx="4094">
                  <c:v>41467.4375</c:v>
                </c:pt>
                <c:pt idx="4095">
                  <c:v>41467.447916666664</c:v>
                </c:pt>
                <c:pt idx="4096">
                  <c:v>41467.458333333336</c:v>
                </c:pt>
                <c:pt idx="4097">
                  <c:v>41467.46875</c:v>
                </c:pt>
                <c:pt idx="4098">
                  <c:v>41467.479166666664</c:v>
                </c:pt>
                <c:pt idx="4099">
                  <c:v>41467.489583333336</c:v>
                </c:pt>
                <c:pt idx="4100">
                  <c:v>41467.5</c:v>
                </c:pt>
                <c:pt idx="4101">
                  <c:v>41467.510416666664</c:v>
                </c:pt>
                <c:pt idx="4102">
                  <c:v>41467.520833333336</c:v>
                </c:pt>
                <c:pt idx="4103">
                  <c:v>41467.53125</c:v>
                </c:pt>
                <c:pt idx="4104">
                  <c:v>41467.541666666664</c:v>
                </c:pt>
                <c:pt idx="4105">
                  <c:v>41467.552083333336</c:v>
                </c:pt>
                <c:pt idx="4106">
                  <c:v>41467.5625</c:v>
                </c:pt>
                <c:pt idx="4107">
                  <c:v>41467.572916666664</c:v>
                </c:pt>
                <c:pt idx="4108">
                  <c:v>41467.583333333336</c:v>
                </c:pt>
                <c:pt idx="4109">
                  <c:v>41467.59375</c:v>
                </c:pt>
                <c:pt idx="4110">
                  <c:v>41467.604166666664</c:v>
                </c:pt>
                <c:pt idx="4111">
                  <c:v>41467.614583333336</c:v>
                </c:pt>
                <c:pt idx="4112">
                  <c:v>41467.625</c:v>
                </c:pt>
                <c:pt idx="4113">
                  <c:v>41467.635416666664</c:v>
                </c:pt>
                <c:pt idx="4114">
                  <c:v>41467.645833333336</c:v>
                </c:pt>
                <c:pt idx="4115">
                  <c:v>41467.65625</c:v>
                </c:pt>
                <c:pt idx="4116">
                  <c:v>41467.666666666664</c:v>
                </c:pt>
                <c:pt idx="4117">
                  <c:v>41467.677083333336</c:v>
                </c:pt>
                <c:pt idx="4118">
                  <c:v>41467.6875</c:v>
                </c:pt>
                <c:pt idx="4119">
                  <c:v>41467.697916666664</c:v>
                </c:pt>
                <c:pt idx="4120">
                  <c:v>41467.708333333336</c:v>
                </c:pt>
                <c:pt idx="4121">
                  <c:v>41467.71875</c:v>
                </c:pt>
                <c:pt idx="4122">
                  <c:v>41467.729166666664</c:v>
                </c:pt>
                <c:pt idx="4123">
                  <c:v>41467.739583333336</c:v>
                </c:pt>
                <c:pt idx="4124">
                  <c:v>41467.75</c:v>
                </c:pt>
                <c:pt idx="4125">
                  <c:v>41467.760416666664</c:v>
                </c:pt>
                <c:pt idx="4126">
                  <c:v>41467.770833333336</c:v>
                </c:pt>
                <c:pt idx="4127">
                  <c:v>41467.78125</c:v>
                </c:pt>
                <c:pt idx="4128">
                  <c:v>41467.791666666664</c:v>
                </c:pt>
                <c:pt idx="4129">
                  <c:v>41467.802083333336</c:v>
                </c:pt>
                <c:pt idx="4130">
                  <c:v>41467.8125</c:v>
                </c:pt>
                <c:pt idx="4131">
                  <c:v>41467.822916666664</c:v>
                </c:pt>
                <c:pt idx="4132">
                  <c:v>41467.833333333336</c:v>
                </c:pt>
                <c:pt idx="4133">
                  <c:v>41467.84375</c:v>
                </c:pt>
                <c:pt idx="4134">
                  <c:v>41467.854166666664</c:v>
                </c:pt>
                <c:pt idx="4135">
                  <c:v>41467.864583333336</c:v>
                </c:pt>
                <c:pt idx="4136">
                  <c:v>41467.875</c:v>
                </c:pt>
                <c:pt idx="4137">
                  <c:v>41467.885416666664</c:v>
                </c:pt>
                <c:pt idx="4138">
                  <c:v>41467.895833333336</c:v>
                </c:pt>
                <c:pt idx="4139">
                  <c:v>41467.90625</c:v>
                </c:pt>
                <c:pt idx="4140">
                  <c:v>41467.916666666664</c:v>
                </c:pt>
                <c:pt idx="4141">
                  <c:v>41467.927083333336</c:v>
                </c:pt>
                <c:pt idx="4142">
                  <c:v>41467.9375</c:v>
                </c:pt>
                <c:pt idx="4143">
                  <c:v>41467.947916666664</c:v>
                </c:pt>
                <c:pt idx="4144">
                  <c:v>41467.958333333336</c:v>
                </c:pt>
                <c:pt idx="4145">
                  <c:v>41467.96875</c:v>
                </c:pt>
                <c:pt idx="4146">
                  <c:v>41467.979166666664</c:v>
                </c:pt>
                <c:pt idx="4147">
                  <c:v>41467.989583333336</c:v>
                </c:pt>
                <c:pt idx="4148">
                  <c:v>41468</c:v>
                </c:pt>
                <c:pt idx="4149">
                  <c:v>41468.010416666664</c:v>
                </c:pt>
                <c:pt idx="4150">
                  <c:v>41468.020833333336</c:v>
                </c:pt>
                <c:pt idx="4151">
                  <c:v>41468.03125</c:v>
                </c:pt>
                <c:pt idx="4152">
                  <c:v>41468.041666666664</c:v>
                </c:pt>
                <c:pt idx="4153">
                  <c:v>41468.052083333336</c:v>
                </c:pt>
                <c:pt idx="4154">
                  <c:v>41468.0625</c:v>
                </c:pt>
                <c:pt idx="4155">
                  <c:v>41468.072916666664</c:v>
                </c:pt>
                <c:pt idx="4156">
                  <c:v>41468.083333333336</c:v>
                </c:pt>
                <c:pt idx="4157">
                  <c:v>41468.09375</c:v>
                </c:pt>
                <c:pt idx="4158">
                  <c:v>41468.104166666664</c:v>
                </c:pt>
                <c:pt idx="4159">
                  <c:v>41468.114583333336</c:v>
                </c:pt>
                <c:pt idx="4160">
                  <c:v>41468.125</c:v>
                </c:pt>
                <c:pt idx="4161">
                  <c:v>41468.135416666664</c:v>
                </c:pt>
                <c:pt idx="4162">
                  <c:v>41468.145833333336</c:v>
                </c:pt>
                <c:pt idx="4163">
                  <c:v>41468.15625</c:v>
                </c:pt>
                <c:pt idx="4164">
                  <c:v>41468.166666666664</c:v>
                </c:pt>
                <c:pt idx="4165">
                  <c:v>41468.177083333336</c:v>
                </c:pt>
                <c:pt idx="4166">
                  <c:v>41468.1875</c:v>
                </c:pt>
                <c:pt idx="4167">
                  <c:v>41468.197916666664</c:v>
                </c:pt>
                <c:pt idx="4168">
                  <c:v>41468.208333333336</c:v>
                </c:pt>
                <c:pt idx="4169">
                  <c:v>41468.21875</c:v>
                </c:pt>
                <c:pt idx="4170">
                  <c:v>41468.229166666664</c:v>
                </c:pt>
                <c:pt idx="4171">
                  <c:v>41468.239583333336</c:v>
                </c:pt>
                <c:pt idx="4172">
                  <c:v>41468.25</c:v>
                </c:pt>
                <c:pt idx="4173">
                  <c:v>41468.260416666664</c:v>
                </c:pt>
                <c:pt idx="4174">
                  <c:v>41468.270833333336</c:v>
                </c:pt>
                <c:pt idx="4175">
                  <c:v>41468.28125</c:v>
                </c:pt>
                <c:pt idx="4176">
                  <c:v>41468.291666666664</c:v>
                </c:pt>
                <c:pt idx="4177">
                  <c:v>41468.302083333336</c:v>
                </c:pt>
                <c:pt idx="4178">
                  <c:v>41468.3125</c:v>
                </c:pt>
                <c:pt idx="4179">
                  <c:v>41468.322916666664</c:v>
                </c:pt>
                <c:pt idx="4180">
                  <c:v>41468.333333333336</c:v>
                </c:pt>
                <c:pt idx="4181">
                  <c:v>41468.34375</c:v>
                </c:pt>
                <c:pt idx="4182">
                  <c:v>41468.354166666664</c:v>
                </c:pt>
                <c:pt idx="4183">
                  <c:v>41468.364583333336</c:v>
                </c:pt>
                <c:pt idx="4184">
                  <c:v>41468.375</c:v>
                </c:pt>
                <c:pt idx="4185">
                  <c:v>41468.385416666664</c:v>
                </c:pt>
                <c:pt idx="4186">
                  <c:v>41468.395833333336</c:v>
                </c:pt>
                <c:pt idx="4187">
                  <c:v>41468.40625</c:v>
                </c:pt>
                <c:pt idx="4188">
                  <c:v>41468.416666666664</c:v>
                </c:pt>
                <c:pt idx="4189">
                  <c:v>41468.427083333336</c:v>
                </c:pt>
                <c:pt idx="4190">
                  <c:v>41468.4375</c:v>
                </c:pt>
                <c:pt idx="4191">
                  <c:v>41468.447916666664</c:v>
                </c:pt>
                <c:pt idx="4192">
                  <c:v>41468.458333333336</c:v>
                </c:pt>
                <c:pt idx="4193">
                  <c:v>41468.46875</c:v>
                </c:pt>
                <c:pt idx="4194">
                  <c:v>41468.479166666664</c:v>
                </c:pt>
                <c:pt idx="4195">
                  <c:v>41468.489583333336</c:v>
                </c:pt>
                <c:pt idx="4196">
                  <c:v>41468.5</c:v>
                </c:pt>
                <c:pt idx="4197">
                  <c:v>41468.510416666664</c:v>
                </c:pt>
                <c:pt idx="4198">
                  <c:v>41468.520833333336</c:v>
                </c:pt>
                <c:pt idx="4199">
                  <c:v>41468.53125</c:v>
                </c:pt>
                <c:pt idx="4200">
                  <c:v>41468.541666666664</c:v>
                </c:pt>
                <c:pt idx="4201">
                  <c:v>41468.552083333336</c:v>
                </c:pt>
                <c:pt idx="4202">
                  <c:v>41468.5625</c:v>
                </c:pt>
                <c:pt idx="4203">
                  <c:v>41468.572916666664</c:v>
                </c:pt>
                <c:pt idx="4204">
                  <c:v>41468.583333333336</c:v>
                </c:pt>
                <c:pt idx="4205">
                  <c:v>41468.59375</c:v>
                </c:pt>
                <c:pt idx="4206">
                  <c:v>41468.604166666664</c:v>
                </c:pt>
                <c:pt idx="4207">
                  <c:v>41468.614583333336</c:v>
                </c:pt>
                <c:pt idx="4208">
                  <c:v>41468.625</c:v>
                </c:pt>
                <c:pt idx="4209">
                  <c:v>41468.635416666664</c:v>
                </c:pt>
                <c:pt idx="4210">
                  <c:v>41468.645833333336</c:v>
                </c:pt>
                <c:pt idx="4211">
                  <c:v>41468.65625</c:v>
                </c:pt>
                <c:pt idx="4212">
                  <c:v>41468.666666666664</c:v>
                </c:pt>
                <c:pt idx="4213">
                  <c:v>41468.677083333336</c:v>
                </c:pt>
                <c:pt idx="4214">
                  <c:v>41468.6875</c:v>
                </c:pt>
                <c:pt idx="4215">
                  <c:v>41468.697916666664</c:v>
                </c:pt>
                <c:pt idx="4216">
                  <c:v>41468.708333333336</c:v>
                </c:pt>
                <c:pt idx="4217">
                  <c:v>41468.71875</c:v>
                </c:pt>
                <c:pt idx="4218">
                  <c:v>41468.729166666664</c:v>
                </c:pt>
                <c:pt idx="4219">
                  <c:v>41468.739583333336</c:v>
                </c:pt>
                <c:pt idx="4220">
                  <c:v>41468.75</c:v>
                </c:pt>
                <c:pt idx="4221">
                  <c:v>41468.760416666664</c:v>
                </c:pt>
                <c:pt idx="4222">
                  <c:v>41468.770833333336</c:v>
                </c:pt>
                <c:pt idx="4223">
                  <c:v>41468.78125</c:v>
                </c:pt>
                <c:pt idx="4224">
                  <c:v>41468.791666666664</c:v>
                </c:pt>
                <c:pt idx="4225">
                  <c:v>41468.802083333336</c:v>
                </c:pt>
                <c:pt idx="4226">
                  <c:v>41468.8125</c:v>
                </c:pt>
                <c:pt idx="4227">
                  <c:v>41468.822916666664</c:v>
                </c:pt>
                <c:pt idx="4228">
                  <c:v>41468.833333333336</c:v>
                </c:pt>
                <c:pt idx="4229">
                  <c:v>41468.84375</c:v>
                </c:pt>
                <c:pt idx="4230">
                  <c:v>41468.854166666664</c:v>
                </c:pt>
                <c:pt idx="4231">
                  <c:v>41468.864583333336</c:v>
                </c:pt>
                <c:pt idx="4232">
                  <c:v>41468.875</c:v>
                </c:pt>
                <c:pt idx="4233">
                  <c:v>41468.885416666664</c:v>
                </c:pt>
                <c:pt idx="4234">
                  <c:v>41468.895833333336</c:v>
                </c:pt>
                <c:pt idx="4235">
                  <c:v>41468.90625</c:v>
                </c:pt>
                <c:pt idx="4236">
                  <c:v>41468.916666666664</c:v>
                </c:pt>
                <c:pt idx="4237">
                  <c:v>41468.927083333336</c:v>
                </c:pt>
                <c:pt idx="4238">
                  <c:v>41468.9375</c:v>
                </c:pt>
                <c:pt idx="4239">
                  <c:v>41468.947916666664</c:v>
                </c:pt>
                <c:pt idx="4240">
                  <c:v>41468.958333333336</c:v>
                </c:pt>
                <c:pt idx="4241">
                  <c:v>41468.96875</c:v>
                </c:pt>
                <c:pt idx="4242">
                  <c:v>41468.979166666664</c:v>
                </c:pt>
                <c:pt idx="4243">
                  <c:v>41468.989583333336</c:v>
                </c:pt>
                <c:pt idx="4244">
                  <c:v>41469</c:v>
                </c:pt>
                <c:pt idx="4245">
                  <c:v>41469.010416666664</c:v>
                </c:pt>
                <c:pt idx="4246">
                  <c:v>41469.020833333336</c:v>
                </c:pt>
                <c:pt idx="4247">
                  <c:v>41469.03125</c:v>
                </c:pt>
                <c:pt idx="4248">
                  <c:v>41469.041666666664</c:v>
                </c:pt>
                <c:pt idx="4249">
                  <c:v>41469.052083333336</c:v>
                </c:pt>
                <c:pt idx="4250">
                  <c:v>41469.0625</c:v>
                </c:pt>
                <c:pt idx="4251">
                  <c:v>41469.072916666664</c:v>
                </c:pt>
                <c:pt idx="4252">
                  <c:v>41469.083333333336</c:v>
                </c:pt>
                <c:pt idx="4253">
                  <c:v>41469.09375</c:v>
                </c:pt>
                <c:pt idx="4254">
                  <c:v>41469.104166666664</c:v>
                </c:pt>
                <c:pt idx="4255">
                  <c:v>41469.114583333336</c:v>
                </c:pt>
                <c:pt idx="4256">
                  <c:v>41469.125</c:v>
                </c:pt>
                <c:pt idx="4257">
                  <c:v>41469.135416666664</c:v>
                </c:pt>
                <c:pt idx="4258">
                  <c:v>41469.145833333336</c:v>
                </c:pt>
                <c:pt idx="4259">
                  <c:v>41469.15625</c:v>
                </c:pt>
                <c:pt idx="4260">
                  <c:v>41469.166666666664</c:v>
                </c:pt>
                <c:pt idx="4261">
                  <c:v>41469.177083333336</c:v>
                </c:pt>
                <c:pt idx="4262">
                  <c:v>41469.1875</c:v>
                </c:pt>
                <c:pt idx="4263">
                  <c:v>41469.197916666664</c:v>
                </c:pt>
                <c:pt idx="4264">
                  <c:v>41469.208333333336</c:v>
                </c:pt>
                <c:pt idx="4265">
                  <c:v>41469.21875</c:v>
                </c:pt>
                <c:pt idx="4266">
                  <c:v>41469.229166666664</c:v>
                </c:pt>
                <c:pt idx="4267">
                  <c:v>41469.239583333336</c:v>
                </c:pt>
                <c:pt idx="4268">
                  <c:v>41469.25</c:v>
                </c:pt>
                <c:pt idx="4269">
                  <c:v>41469.260416666664</c:v>
                </c:pt>
                <c:pt idx="4270">
                  <c:v>41469.270833333336</c:v>
                </c:pt>
                <c:pt idx="4271">
                  <c:v>41469.28125</c:v>
                </c:pt>
                <c:pt idx="4272">
                  <c:v>41469.291666666664</c:v>
                </c:pt>
                <c:pt idx="4273">
                  <c:v>41469.302083333336</c:v>
                </c:pt>
                <c:pt idx="4274">
                  <c:v>41469.3125</c:v>
                </c:pt>
                <c:pt idx="4275">
                  <c:v>41469.322916666664</c:v>
                </c:pt>
                <c:pt idx="4276">
                  <c:v>41469.333333333336</c:v>
                </c:pt>
                <c:pt idx="4277">
                  <c:v>41469.34375</c:v>
                </c:pt>
                <c:pt idx="4278">
                  <c:v>41469.354166666664</c:v>
                </c:pt>
                <c:pt idx="4279">
                  <c:v>41469.364583333336</c:v>
                </c:pt>
                <c:pt idx="4280">
                  <c:v>41469.375</c:v>
                </c:pt>
                <c:pt idx="4281">
                  <c:v>41469.385416666664</c:v>
                </c:pt>
                <c:pt idx="4282">
                  <c:v>41469.395833333336</c:v>
                </c:pt>
                <c:pt idx="4283">
                  <c:v>41469.40625</c:v>
                </c:pt>
                <c:pt idx="4284">
                  <c:v>41469.416666666664</c:v>
                </c:pt>
                <c:pt idx="4285">
                  <c:v>41469.427083333336</c:v>
                </c:pt>
                <c:pt idx="4286">
                  <c:v>41469.4375</c:v>
                </c:pt>
                <c:pt idx="4287">
                  <c:v>41469.447916666664</c:v>
                </c:pt>
                <c:pt idx="4288">
                  <c:v>41469.458333333336</c:v>
                </c:pt>
                <c:pt idx="4289">
                  <c:v>41469.46875</c:v>
                </c:pt>
                <c:pt idx="4290">
                  <c:v>41469.479166666664</c:v>
                </c:pt>
                <c:pt idx="4291">
                  <c:v>41469.489583333336</c:v>
                </c:pt>
                <c:pt idx="4292">
                  <c:v>41469.5</c:v>
                </c:pt>
                <c:pt idx="4293">
                  <c:v>41469.510416666664</c:v>
                </c:pt>
                <c:pt idx="4294">
                  <c:v>41469.520833333336</c:v>
                </c:pt>
                <c:pt idx="4295">
                  <c:v>41469.53125</c:v>
                </c:pt>
                <c:pt idx="4296">
                  <c:v>41469.541666666664</c:v>
                </c:pt>
                <c:pt idx="4297">
                  <c:v>41469.552083333336</c:v>
                </c:pt>
                <c:pt idx="4298">
                  <c:v>41469.5625</c:v>
                </c:pt>
                <c:pt idx="4299">
                  <c:v>41469.572916666664</c:v>
                </c:pt>
                <c:pt idx="4300">
                  <c:v>41469.583333333336</c:v>
                </c:pt>
                <c:pt idx="4301">
                  <c:v>41469.59375</c:v>
                </c:pt>
                <c:pt idx="4302">
                  <c:v>41469.604166666664</c:v>
                </c:pt>
                <c:pt idx="4303">
                  <c:v>41469.614583333336</c:v>
                </c:pt>
                <c:pt idx="4304">
                  <c:v>41469.625</c:v>
                </c:pt>
                <c:pt idx="4305">
                  <c:v>41469.635416666664</c:v>
                </c:pt>
                <c:pt idx="4306">
                  <c:v>41469.645833333336</c:v>
                </c:pt>
                <c:pt idx="4307">
                  <c:v>41469.65625</c:v>
                </c:pt>
                <c:pt idx="4308">
                  <c:v>41469.666666666664</c:v>
                </c:pt>
                <c:pt idx="4309">
                  <c:v>41469.677083333336</c:v>
                </c:pt>
                <c:pt idx="4310">
                  <c:v>41469.6875</c:v>
                </c:pt>
                <c:pt idx="4311">
                  <c:v>41469.697916666664</c:v>
                </c:pt>
                <c:pt idx="4312">
                  <c:v>41469.708333333336</c:v>
                </c:pt>
                <c:pt idx="4313">
                  <c:v>41469.71875</c:v>
                </c:pt>
                <c:pt idx="4314">
                  <c:v>41469.729166666664</c:v>
                </c:pt>
                <c:pt idx="4315">
                  <c:v>41469.739583333336</c:v>
                </c:pt>
                <c:pt idx="4316">
                  <c:v>41469.75</c:v>
                </c:pt>
                <c:pt idx="4317">
                  <c:v>41469.760416666664</c:v>
                </c:pt>
                <c:pt idx="4318">
                  <c:v>41469.770833333336</c:v>
                </c:pt>
                <c:pt idx="4319">
                  <c:v>41469.78125</c:v>
                </c:pt>
                <c:pt idx="4320">
                  <c:v>41469.791666666664</c:v>
                </c:pt>
                <c:pt idx="4321">
                  <c:v>41469.802083333336</c:v>
                </c:pt>
                <c:pt idx="4322">
                  <c:v>41469.8125</c:v>
                </c:pt>
                <c:pt idx="4323">
                  <c:v>41469.822916666664</c:v>
                </c:pt>
                <c:pt idx="4324">
                  <c:v>41469.833333333336</c:v>
                </c:pt>
                <c:pt idx="4325">
                  <c:v>41469.84375</c:v>
                </c:pt>
                <c:pt idx="4326">
                  <c:v>41469.854166666664</c:v>
                </c:pt>
                <c:pt idx="4327">
                  <c:v>41469.864583333336</c:v>
                </c:pt>
                <c:pt idx="4328">
                  <c:v>41469.875</c:v>
                </c:pt>
                <c:pt idx="4329">
                  <c:v>41469.885416666664</c:v>
                </c:pt>
                <c:pt idx="4330">
                  <c:v>41469.895833333336</c:v>
                </c:pt>
                <c:pt idx="4331">
                  <c:v>41469.90625</c:v>
                </c:pt>
                <c:pt idx="4332">
                  <c:v>41469.916666666664</c:v>
                </c:pt>
                <c:pt idx="4333">
                  <c:v>41469.927083333336</c:v>
                </c:pt>
                <c:pt idx="4334">
                  <c:v>41469.9375</c:v>
                </c:pt>
                <c:pt idx="4335">
                  <c:v>41469.947916666664</c:v>
                </c:pt>
                <c:pt idx="4336">
                  <c:v>41469.958333333336</c:v>
                </c:pt>
                <c:pt idx="4337">
                  <c:v>41469.96875</c:v>
                </c:pt>
                <c:pt idx="4338">
                  <c:v>41469.979166666664</c:v>
                </c:pt>
                <c:pt idx="4339">
                  <c:v>41469.989583333336</c:v>
                </c:pt>
                <c:pt idx="4340">
                  <c:v>41470</c:v>
                </c:pt>
                <c:pt idx="4341">
                  <c:v>41470.010416666664</c:v>
                </c:pt>
                <c:pt idx="4342">
                  <c:v>41470.020833333336</c:v>
                </c:pt>
                <c:pt idx="4343">
                  <c:v>41470.03125</c:v>
                </c:pt>
                <c:pt idx="4344">
                  <c:v>41470.041666666664</c:v>
                </c:pt>
                <c:pt idx="4345">
                  <c:v>41470.052083333336</c:v>
                </c:pt>
                <c:pt idx="4346">
                  <c:v>41470.0625</c:v>
                </c:pt>
                <c:pt idx="4347">
                  <c:v>41470.072916666664</c:v>
                </c:pt>
                <c:pt idx="4348">
                  <c:v>41470.083333333336</c:v>
                </c:pt>
                <c:pt idx="4349">
                  <c:v>41470.09375</c:v>
                </c:pt>
                <c:pt idx="4350">
                  <c:v>41470.104166666664</c:v>
                </c:pt>
                <c:pt idx="4351">
                  <c:v>41470.114583333336</c:v>
                </c:pt>
                <c:pt idx="4352">
                  <c:v>41470.125</c:v>
                </c:pt>
                <c:pt idx="4353">
                  <c:v>41470.135416666664</c:v>
                </c:pt>
                <c:pt idx="4354">
                  <c:v>41470.145833333336</c:v>
                </c:pt>
                <c:pt idx="4355">
                  <c:v>41470.15625</c:v>
                </c:pt>
                <c:pt idx="4356">
                  <c:v>41470.166666666664</c:v>
                </c:pt>
                <c:pt idx="4357">
                  <c:v>41470.177083333336</c:v>
                </c:pt>
                <c:pt idx="4358">
                  <c:v>41470.1875</c:v>
                </c:pt>
                <c:pt idx="4359">
                  <c:v>41470.197916666664</c:v>
                </c:pt>
                <c:pt idx="4360">
                  <c:v>41470.208333333336</c:v>
                </c:pt>
                <c:pt idx="4361">
                  <c:v>41470.21875</c:v>
                </c:pt>
                <c:pt idx="4362">
                  <c:v>41470.229166666664</c:v>
                </c:pt>
                <c:pt idx="4363">
                  <c:v>41470.239583333336</c:v>
                </c:pt>
                <c:pt idx="4364">
                  <c:v>41470.25</c:v>
                </c:pt>
                <c:pt idx="4365">
                  <c:v>41470.260416666664</c:v>
                </c:pt>
                <c:pt idx="4366">
                  <c:v>41470.270833333336</c:v>
                </c:pt>
                <c:pt idx="4367">
                  <c:v>41470.28125</c:v>
                </c:pt>
                <c:pt idx="4368">
                  <c:v>41470.291666666664</c:v>
                </c:pt>
                <c:pt idx="4369">
                  <c:v>41470.302083333336</c:v>
                </c:pt>
                <c:pt idx="4370">
                  <c:v>41470.3125</c:v>
                </c:pt>
                <c:pt idx="4371">
                  <c:v>41470.322916666664</c:v>
                </c:pt>
                <c:pt idx="4372">
                  <c:v>41470.333333333336</c:v>
                </c:pt>
                <c:pt idx="4373">
                  <c:v>41470.34375</c:v>
                </c:pt>
                <c:pt idx="4374">
                  <c:v>41470.354166666664</c:v>
                </c:pt>
                <c:pt idx="4375">
                  <c:v>41470.364583333336</c:v>
                </c:pt>
                <c:pt idx="4376">
                  <c:v>41470.375</c:v>
                </c:pt>
                <c:pt idx="4377">
                  <c:v>41470.385416666664</c:v>
                </c:pt>
                <c:pt idx="4378">
                  <c:v>41470.395833333336</c:v>
                </c:pt>
                <c:pt idx="4379">
                  <c:v>41470.40625</c:v>
                </c:pt>
                <c:pt idx="4380">
                  <c:v>41470.416666666664</c:v>
                </c:pt>
                <c:pt idx="4381">
                  <c:v>41470.427083333336</c:v>
                </c:pt>
                <c:pt idx="4382">
                  <c:v>41470.4375</c:v>
                </c:pt>
                <c:pt idx="4383">
                  <c:v>41470.447916666664</c:v>
                </c:pt>
                <c:pt idx="4384">
                  <c:v>41470.458333333336</c:v>
                </c:pt>
                <c:pt idx="4385">
                  <c:v>41470.46875</c:v>
                </c:pt>
                <c:pt idx="4386">
                  <c:v>41470.479166666664</c:v>
                </c:pt>
                <c:pt idx="4387">
                  <c:v>41470.489583333336</c:v>
                </c:pt>
                <c:pt idx="4388">
                  <c:v>41470.5</c:v>
                </c:pt>
                <c:pt idx="4389">
                  <c:v>41470.510416666664</c:v>
                </c:pt>
                <c:pt idx="4390">
                  <c:v>41470.520833333336</c:v>
                </c:pt>
                <c:pt idx="4391">
                  <c:v>41470.53125</c:v>
                </c:pt>
                <c:pt idx="4392">
                  <c:v>41470.541666666664</c:v>
                </c:pt>
                <c:pt idx="4393">
                  <c:v>41470.552083333336</c:v>
                </c:pt>
                <c:pt idx="4394">
                  <c:v>41470.5625</c:v>
                </c:pt>
                <c:pt idx="4395">
                  <c:v>41470.572916666664</c:v>
                </c:pt>
                <c:pt idx="4396">
                  <c:v>41470.583333333336</c:v>
                </c:pt>
                <c:pt idx="4397">
                  <c:v>41470.59375</c:v>
                </c:pt>
                <c:pt idx="4398">
                  <c:v>41470.604166666664</c:v>
                </c:pt>
                <c:pt idx="4399">
                  <c:v>41470.614583333336</c:v>
                </c:pt>
                <c:pt idx="4400">
                  <c:v>41470.625</c:v>
                </c:pt>
                <c:pt idx="4401">
                  <c:v>41470.635416666664</c:v>
                </c:pt>
                <c:pt idx="4402">
                  <c:v>41470.645833333336</c:v>
                </c:pt>
                <c:pt idx="4403">
                  <c:v>41470.65625</c:v>
                </c:pt>
                <c:pt idx="4404">
                  <c:v>41470.666666666664</c:v>
                </c:pt>
                <c:pt idx="4405">
                  <c:v>41470.677083333336</c:v>
                </c:pt>
                <c:pt idx="4406">
                  <c:v>41470.6875</c:v>
                </c:pt>
                <c:pt idx="4407">
                  <c:v>41470.697916666664</c:v>
                </c:pt>
                <c:pt idx="4408">
                  <c:v>41470.708333333336</c:v>
                </c:pt>
                <c:pt idx="4409">
                  <c:v>41470.71875</c:v>
                </c:pt>
                <c:pt idx="4410">
                  <c:v>41470.729166666664</c:v>
                </c:pt>
                <c:pt idx="4411">
                  <c:v>41470.739583333336</c:v>
                </c:pt>
                <c:pt idx="4412">
                  <c:v>41470.75</c:v>
                </c:pt>
                <c:pt idx="4413">
                  <c:v>41470.760416666664</c:v>
                </c:pt>
                <c:pt idx="4414">
                  <c:v>41470.770833333336</c:v>
                </c:pt>
                <c:pt idx="4415">
                  <c:v>41470.78125</c:v>
                </c:pt>
                <c:pt idx="4416">
                  <c:v>41470.791666666664</c:v>
                </c:pt>
                <c:pt idx="4417">
                  <c:v>41470.802083333336</c:v>
                </c:pt>
                <c:pt idx="4418">
                  <c:v>41470.8125</c:v>
                </c:pt>
                <c:pt idx="4419">
                  <c:v>41470.822916666664</c:v>
                </c:pt>
                <c:pt idx="4420">
                  <c:v>41470.833333333336</c:v>
                </c:pt>
                <c:pt idx="4421">
                  <c:v>41470.84375</c:v>
                </c:pt>
                <c:pt idx="4422">
                  <c:v>41470.854166666664</c:v>
                </c:pt>
                <c:pt idx="4423">
                  <c:v>41470.864583333336</c:v>
                </c:pt>
                <c:pt idx="4424">
                  <c:v>41470.875</c:v>
                </c:pt>
                <c:pt idx="4425">
                  <c:v>41470.885416666664</c:v>
                </c:pt>
                <c:pt idx="4426">
                  <c:v>41470.895833333336</c:v>
                </c:pt>
                <c:pt idx="4427">
                  <c:v>41470.90625</c:v>
                </c:pt>
                <c:pt idx="4428">
                  <c:v>41470.916666666664</c:v>
                </c:pt>
                <c:pt idx="4429">
                  <c:v>41470.927083333336</c:v>
                </c:pt>
                <c:pt idx="4430">
                  <c:v>41470.9375</c:v>
                </c:pt>
                <c:pt idx="4431">
                  <c:v>41470.947916666664</c:v>
                </c:pt>
                <c:pt idx="4432">
                  <c:v>41470.958333333336</c:v>
                </c:pt>
                <c:pt idx="4433">
                  <c:v>41470.96875</c:v>
                </c:pt>
                <c:pt idx="4434">
                  <c:v>41470.979166666664</c:v>
                </c:pt>
                <c:pt idx="4435">
                  <c:v>41470.989583333336</c:v>
                </c:pt>
                <c:pt idx="4436">
                  <c:v>41471</c:v>
                </c:pt>
                <c:pt idx="4437">
                  <c:v>41471.010416666664</c:v>
                </c:pt>
                <c:pt idx="4438">
                  <c:v>41471.020833333336</c:v>
                </c:pt>
                <c:pt idx="4439">
                  <c:v>41471.03125</c:v>
                </c:pt>
                <c:pt idx="4440">
                  <c:v>41471.041666666664</c:v>
                </c:pt>
                <c:pt idx="4441">
                  <c:v>41471.052083333336</c:v>
                </c:pt>
                <c:pt idx="4442">
                  <c:v>41471.0625</c:v>
                </c:pt>
                <c:pt idx="4443">
                  <c:v>41471.072916666664</c:v>
                </c:pt>
                <c:pt idx="4444">
                  <c:v>41471.083333333336</c:v>
                </c:pt>
                <c:pt idx="4445">
                  <c:v>41471.09375</c:v>
                </c:pt>
                <c:pt idx="4446">
                  <c:v>41471.104166666664</c:v>
                </c:pt>
                <c:pt idx="4447">
                  <c:v>41471.114583333336</c:v>
                </c:pt>
                <c:pt idx="4448">
                  <c:v>41471.125</c:v>
                </c:pt>
                <c:pt idx="4449">
                  <c:v>41471.135416666664</c:v>
                </c:pt>
                <c:pt idx="4450">
                  <c:v>41471.145833333336</c:v>
                </c:pt>
                <c:pt idx="4451">
                  <c:v>41471.15625</c:v>
                </c:pt>
                <c:pt idx="4452">
                  <c:v>41471.166666666664</c:v>
                </c:pt>
                <c:pt idx="4453">
                  <c:v>41471.177083333336</c:v>
                </c:pt>
                <c:pt idx="4454">
                  <c:v>41471.1875</c:v>
                </c:pt>
                <c:pt idx="4455">
                  <c:v>41471.197916666664</c:v>
                </c:pt>
                <c:pt idx="4456">
                  <c:v>41471.208333333336</c:v>
                </c:pt>
                <c:pt idx="4457">
                  <c:v>41471.21875</c:v>
                </c:pt>
                <c:pt idx="4458">
                  <c:v>41471.229166666664</c:v>
                </c:pt>
                <c:pt idx="4459">
                  <c:v>41471.239583333336</c:v>
                </c:pt>
                <c:pt idx="4460">
                  <c:v>41471.25</c:v>
                </c:pt>
                <c:pt idx="4461">
                  <c:v>41471.260416666664</c:v>
                </c:pt>
                <c:pt idx="4462">
                  <c:v>41471.270833333336</c:v>
                </c:pt>
                <c:pt idx="4463">
                  <c:v>41471.28125</c:v>
                </c:pt>
                <c:pt idx="4464">
                  <c:v>41471.291666666664</c:v>
                </c:pt>
                <c:pt idx="4465">
                  <c:v>41471.302083333336</c:v>
                </c:pt>
                <c:pt idx="4466">
                  <c:v>41471.3125</c:v>
                </c:pt>
                <c:pt idx="4467">
                  <c:v>41471.322916666664</c:v>
                </c:pt>
                <c:pt idx="4468">
                  <c:v>41471.333333333336</c:v>
                </c:pt>
                <c:pt idx="4469">
                  <c:v>41471.34375</c:v>
                </c:pt>
                <c:pt idx="4470">
                  <c:v>41471.354166666664</c:v>
                </c:pt>
                <c:pt idx="4471">
                  <c:v>41471.364583333336</c:v>
                </c:pt>
                <c:pt idx="4472">
                  <c:v>41471.375</c:v>
                </c:pt>
                <c:pt idx="4473">
                  <c:v>41471.385416666664</c:v>
                </c:pt>
                <c:pt idx="4474">
                  <c:v>41471.395833333336</c:v>
                </c:pt>
                <c:pt idx="4475">
                  <c:v>41471.40625</c:v>
                </c:pt>
                <c:pt idx="4476">
                  <c:v>41471.416666666664</c:v>
                </c:pt>
                <c:pt idx="4477">
                  <c:v>41471.427083333336</c:v>
                </c:pt>
                <c:pt idx="4478">
                  <c:v>41471.4375</c:v>
                </c:pt>
                <c:pt idx="4479">
                  <c:v>41471.447916666664</c:v>
                </c:pt>
                <c:pt idx="4480">
                  <c:v>41471.458333333336</c:v>
                </c:pt>
                <c:pt idx="4481">
                  <c:v>41471.46875</c:v>
                </c:pt>
                <c:pt idx="4482">
                  <c:v>41471.479166666664</c:v>
                </c:pt>
                <c:pt idx="4483">
                  <c:v>41471.489583333336</c:v>
                </c:pt>
                <c:pt idx="4484">
                  <c:v>41471.5</c:v>
                </c:pt>
                <c:pt idx="4485">
                  <c:v>41471.510416666664</c:v>
                </c:pt>
                <c:pt idx="4486">
                  <c:v>41471.520833333336</c:v>
                </c:pt>
                <c:pt idx="4487">
                  <c:v>41471.53125</c:v>
                </c:pt>
                <c:pt idx="4488">
                  <c:v>41471.541666666664</c:v>
                </c:pt>
                <c:pt idx="4489">
                  <c:v>41471.552083333336</c:v>
                </c:pt>
                <c:pt idx="4490">
                  <c:v>41471.5625</c:v>
                </c:pt>
                <c:pt idx="4491">
                  <c:v>41471.572916666664</c:v>
                </c:pt>
                <c:pt idx="4492">
                  <c:v>41471.583333333336</c:v>
                </c:pt>
                <c:pt idx="4493">
                  <c:v>41471.59375</c:v>
                </c:pt>
                <c:pt idx="4494">
                  <c:v>41471.604166666664</c:v>
                </c:pt>
                <c:pt idx="4495">
                  <c:v>41471.614583333336</c:v>
                </c:pt>
                <c:pt idx="4496">
                  <c:v>41471.625</c:v>
                </c:pt>
                <c:pt idx="4497">
                  <c:v>41471.635416666664</c:v>
                </c:pt>
                <c:pt idx="4498">
                  <c:v>41471.645833333336</c:v>
                </c:pt>
                <c:pt idx="4499">
                  <c:v>41471.65625</c:v>
                </c:pt>
                <c:pt idx="4500">
                  <c:v>41471.666666666664</c:v>
                </c:pt>
                <c:pt idx="4501">
                  <c:v>41471.677083333336</c:v>
                </c:pt>
                <c:pt idx="4502">
                  <c:v>41471.6875</c:v>
                </c:pt>
                <c:pt idx="4503">
                  <c:v>41471.697916666664</c:v>
                </c:pt>
                <c:pt idx="4504">
                  <c:v>41471.708333333336</c:v>
                </c:pt>
                <c:pt idx="4505">
                  <c:v>41471.71875</c:v>
                </c:pt>
                <c:pt idx="4506">
                  <c:v>41471.729166666664</c:v>
                </c:pt>
                <c:pt idx="4507">
                  <c:v>41471.739583333336</c:v>
                </c:pt>
                <c:pt idx="4508">
                  <c:v>41471.75</c:v>
                </c:pt>
                <c:pt idx="4509">
                  <c:v>41471.760416666664</c:v>
                </c:pt>
                <c:pt idx="4510">
                  <c:v>41471.770833333336</c:v>
                </c:pt>
                <c:pt idx="4511">
                  <c:v>41471.78125</c:v>
                </c:pt>
                <c:pt idx="4512">
                  <c:v>41471.791666666664</c:v>
                </c:pt>
                <c:pt idx="4513">
                  <c:v>41471.802083333336</c:v>
                </c:pt>
                <c:pt idx="4514">
                  <c:v>41471.8125</c:v>
                </c:pt>
                <c:pt idx="4515">
                  <c:v>41471.822916666664</c:v>
                </c:pt>
                <c:pt idx="4516">
                  <c:v>41471.833333333336</c:v>
                </c:pt>
                <c:pt idx="4517">
                  <c:v>41471.84375</c:v>
                </c:pt>
                <c:pt idx="4518">
                  <c:v>41471.854166666664</c:v>
                </c:pt>
                <c:pt idx="4519">
                  <c:v>41471.864583333336</c:v>
                </c:pt>
                <c:pt idx="4520">
                  <c:v>41471.875</c:v>
                </c:pt>
                <c:pt idx="4521">
                  <c:v>41471.885416666664</c:v>
                </c:pt>
                <c:pt idx="4522">
                  <c:v>41471.895833333336</c:v>
                </c:pt>
                <c:pt idx="4523">
                  <c:v>41471.90625</c:v>
                </c:pt>
                <c:pt idx="4524">
                  <c:v>41471.916666666664</c:v>
                </c:pt>
                <c:pt idx="4525">
                  <c:v>41471.927083333336</c:v>
                </c:pt>
                <c:pt idx="4526">
                  <c:v>41471.9375</c:v>
                </c:pt>
                <c:pt idx="4527">
                  <c:v>41471.947916666664</c:v>
                </c:pt>
                <c:pt idx="4528">
                  <c:v>41471.958333333336</c:v>
                </c:pt>
                <c:pt idx="4529">
                  <c:v>41471.96875</c:v>
                </c:pt>
                <c:pt idx="4530">
                  <c:v>41471.979166666664</c:v>
                </c:pt>
                <c:pt idx="4531">
                  <c:v>41471.989583333336</c:v>
                </c:pt>
                <c:pt idx="4532">
                  <c:v>41472</c:v>
                </c:pt>
                <c:pt idx="4533">
                  <c:v>41472.010416666664</c:v>
                </c:pt>
                <c:pt idx="4534">
                  <c:v>41472.020833333336</c:v>
                </c:pt>
                <c:pt idx="4535">
                  <c:v>41472.03125</c:v>
                </c:pt>
                <c:pt idx="4536">
                  <c:v>41472.041666666664</c:v>
                </c:pt>
                <c:pt idx="4537">
                  <c:v>41472.052083333336</c:v>
                </c:pt>
                <c:pt idx="4538">
                  <c:v>41472.0625</c:v>
                </c:pt>
                <c:pt idx="4539">
                  <c:v>41472.072916666664</c:v>
                </c:pt>
                <c:pt idx="4540">
                  <c:v>41472.083333333336</c:v>
                </c:pt>
                <c:pt idx="4541">
                  <c:v>41472.09375</c:v>
                </c:pt>
                <c:pt idx="4542">
                  <c:v>41472.104166666664</c:v>
                </c:pt>
                <c:pt idx="4543">
                  <c:v>41472.114583333336</c:v>
                </c:pt>
                <c:pt idx="4544">
                  <c:v>41472.125</c:v>
                </c:pt>
                <c:pt idx="4545">
                  <c:v>41472.135416666664</c:v>
                </c:pt>
                <c:pt idx="4546">
                  <c:v>41472.145833333336</c:v>
                </c:pt>
                <c:pt idx="4547">
                  <c:v>41472.15625</c:v>
                </c:pt>
                <c:pt idx="4548">
                  <c:v>41472.166666666664</c:v>
                </c:pt>
                <c:pt idx="4549">
                  <c:v>41472.177083333336</c:v>
                </c:pt>
                <c:pt idx="4550">
                  <c:v>41472.1875</c:v>
                </c:pt>
                <c:pt idx="4551">
                  <c:v>41472.197916666664</c:v>
                </c:pt>
                <c:pt idx="4552">
                  <c:v>41472.208333333336</c:v>
                </c:pt>
                <c:pt idx="4553">
                  <c:v>41472.21875</c:v>
                </c:pt>
                <c:pt idx="4554">
                  <c:v>41472.229166666664</c:v>
                </c:pt>
                <c:pt idx="4555">
                  <c:v>41472.239583333336</c:v>
                </c:pt>
                <c:pt idx="4556">
                  <c:v>41472.25</c:v>
                </c:pt>
                <c:pt idx="4557">
                  <c:v>41472.260416666664</c:v>
                </c:pt>
                <c:pt idx="4558">
                  <c:v>41472.270833333336</c:v>
                </c:pt>
                <c:pt idx="4559">
                  <c:v>41472.28125</c:v>
                </c:pt>
                <c:pt idx="4560">
                  <c:v>41472.291666666664</c:v>
                </c:pt>
                <c:pt idx="4561">
                  <c:v>41472.302083333336</c:v>
                </c:pt>
                <c:pt idx="4562">
                  <c:v>41472.3125</c:v>
                </c:pt>
                <c:pt idx="4563">
                  <c:v>41472.322916666664</c:v>
                </c:pt>
                <c:pt idx="4564">
                  <c:v>41472.333333333336</c:v>
                </c:pt>
                <c:pt idx="4565">
                  <c:v>41472.34375</c:v>
                </c:pt>
                <c:pt idx="4566">
                  <c:v>41472.354166666664</c:v>
                </c:pt>
                <c:pt idx="4567">
                  <c:v>41472.364583333336</c:v>
                </c:pt>
                <c:pt idx="4568">
                  <c:v>41472.375</c:v>
                </c:pt>
                <c:pt idx="4569">
                  <c:v>41472.385416666664</c:v>
                </c:pt>
                <c:pt idx="4570">
                  <c:v>41472.395833333336</c:v>
                </c:pt>
                <c:pt idx="4571">
                  <c:v>41472.40625</c:v>
                </c:pt>
                <c:pt idx="4572">
                  <c:v>41472.416666666664</c:v>
                </c:pt>
                <c:pt idx="4573">
                  <c:v>41472.427083333336</c:v>
                </c:pt>
                <c:pt idx="4574">
                  <c:v>41472.4375</c:v>
                </c:pt>
                <c:pt idx="4575">
                  <c:v>41472.447916666664</c:v>
                </c:pt>
                <c:pt idx="4576">
                  <c:v>41472.458333333336</c:v>
                </c:pt>
                <c:pt idx="4577">
                  <c:v>41472.46875</c:v>
                </c:pt>
                <c:pt idx="4578">
                  <c:v>41472.479166666664</c:v>
                </c:pt>
                <c:pt idx="4579">
                  <c:v>41472.489583333336</c:v>
                </c:pt>
                <c:pt idx="4580">
                  <c:v>41472.5</c:v>
                </c:pt>
                <c:pt idx="4581">
                  <c:v>41472.510416666664</c:v>
                </c:pt>
                <c:pt idx="4582">
                  <c:v>41472.520833333336</c:v>
                </c:pt>
                <c:pt idx="4583">
                  <c:v>41472.53125</c:v>
                </c:pt>
                <c:pt idx="4584">
                  <c:v>41472.541666666664</c:v>
                </c:pt>
                <c:pt idx="4585">
                  <c:v>41472.552083333336</c:v>
                </c:pt>
                <c:pt idx="4586">
                  <c:v>41472.5625</c:v>
                </c:pt>
                <c:pt idx="4587">
                  <c:v>41472.572916666664</c:v>
                </c:pt>
                <c:pt idx="4588">
                  <c:v>41472.583333333336</c:v>
                </c:pt>
                <c:pt idx="4589">
                  <c:v>41472.59375</c:v>
                </c:pt>
                <c:pt idx="4590">
                  <c:v>41472.604166666664</c:v>
                </c:pt>
                <c:pt idx="4591">
                  <c:v>41472.614583333336</c:v>
                </c:pt>
                <c:pt idx="4592">
                  <c:v>41472.625</c:v>
                </c:pt>
                <c:pt idx="4593">
                  <c:v>41472.635416666664</c:v>
                </c:pt>
                <c:pt idx="4594">
                  <c:v>41472.645833333336</c:v>
                </c:pt>
                <c:pt idx="4595">
                  <c:v>41472.65625</c:v>
                </c:pt>
                <c:pt idx="4596">
                  <c:v>41472.666666666664</c:v>
                </c:pt>
                <c:pt idx="4597">
                  <c:v>41472.677083333336</c:v>
                </c:pt>
                <c:pt idx="4598">
                  <c:v>41472.6875</c:v>
                </c:pt>
                <c:pt idx="4599">
                  <c:v>41472.697916666664</c:v>
                </c:pt>
                <c:pt idx="4600">
                  <c:v>41472.708333333336</c:v>
                </c:pt>
                <c:pt idx="4601">
                  <c:v>41472.71875</c:v>
                </c:pt>
                <c:pt idx="4602">
                  <c:v>41472.729166666664</c:v>
                </c:pt>
                <c:pt idx="4603">
                  <c:v>41472.739583333336</c:v>
                </c:pt>
                <c:pt idx="4604">
                  <c:v>41472.75</c:v>
                </c:pt>
                <c:pt idx="4605">
                  <c:v>41472.760416666664</c:v>
                </c:pt>
                <c:pt idx="4606">
                  <c:v>41472.770833333336</c:v>
                </c:pt>
                <c:pt idx="4607">
                  <c:v>41472.78125</c:v>
                </c:pt>
                <c:pt idx="4608">
                  <c:v>41472.791666666664</c:v>
                </c:pt>
                <c:pt idx="4609">
                  <c:v>41472.802083333336</c:v>
                </c:pt>
                <c:pt idx="4610">
                  <c:v>41472.8125</c:v>
                </c:pt>
                <c:pt idx="4611">
                  <c:v>41472.822916666664</c:v>
                </c:pt>
                <c:pt idx="4612">
                  <c:v>41472.833333333336</c:v>
                </c:pt>
                <c:pt idx="4613">
                  <c:v>41472.84375</c:v>
                </c:pt>
                <c:pt idx="4614">
                  <c:v>41472.854166666664</c:v>
                </c:pt>
                <c:pt idx="4615">
                  <c:v>41472.864583333336</c:v>
                </c:pt>
                <c:pt idx="4616">
                  <c:v>41472.875</c:v>
                </c:pt>
                <c:pt idx="4617">
                  <c:v>41472.885416666664</c:v>
                </c:pt>
                <c:pt idx="4618">
                  <c:v>41472.895833333336</c:v>
                </c:pt>
                <c:pt idx="4619">
                  <c:v>41472.90625</c:v>
                </c:pt>
                <c:pt idx="4620">
                  <c:v>41472.916666666664</c:v>
                </c:pt>
                <c:pt idx="4621">
                  <c:v>41472.927083333336</c:v>
                </c:pt>
                <c:pt idx="4622">
                  <c:v>41472.9375</c:v>
                </c:pt>
                <c:pt idx="4623">
                  <c:v>41472.947916666664</c:v>
                </c:pt>
                <c:pt idx="4624">
                  <c:v>41472.958333333336</c:v>
                </c:pt>
                <c:pt idx="4625">
                  <c:v>41472.96875</c:v>
                </c:pt>
                <c:pt idx="4626">
                  <c:v>41472.979166666664</c:v>
                </c:pt>
                <c:pt idx="4627">
                  <c:v>41472.989583333336</c:v>
                </c:pt>
                <c:pt idx="4628">
                  <c:v>41473</c:v>
                </c:pt>
                <c:pt idx="4629">
                  <c:v>41473.010416666664</c:v>
                </c:pt>
                <c:pt idx="4630">
                  <c:v>41473.020833333336</c:v>
                </c:pt>
                <c:pt idx="4631">
                  <c:v>41473.03125</c:v>
                </c:pt>
                <c:pt idx="4632">
                  <c:v>41473.041666666664</c:v>
                </c:pt>
                <c:pt idx="4633">
                  <c:v>41473.052083333336</c:v>
                </c:pt>
                <c:pt idx="4634">
                  <c:v>41473.0625</c:v>
                </c:pt>
                <c:pt idx="4635">
                  <c:v>41473.072916666664</c:v>
                </c:pt>
                <c:pt idx="4636">
                  <c:v>41473.083333333336</c:v>
                </c:pt>
                <c:pt idx="4637">
                  <c:v>41473.09375</c:v>
                </c:pt>
                <c:pt idx="4638">
                  <c:v>41473.104166666664</c:v>
                </c:pt>
                <c:pt idx="4639">
                  <c:v>41473.114583333336</c:v>
                </c:pt>
                <c:pt idx="4640">
                  <c:v>41473.125</c:v>
                </c:pt>
                <c:pt idx="4641">
                  <c:v>41473.135416666664</c:v>
                </c:pt>
                <c:pt idx="4642">
                  <c:v>41473.145833333336</c:v>
                </c:pt>
                <c:pt idx="4643">
                  <c:v>41473.15625</c:v>
                </c:pt>
                <c:pt idx="4644">
                  <c:v>41473.166666666664</c:v>
                </c:pt>
                <c:pt idx="4645">
                  <c:v>41473.177083333336</c:v>
                </c:pt>
                <c:pt idx="4646">
                  <c:v>41473.1875</c:v>
                </c:pt>
                <c:pt idx="4647">
                  <c:v>41473.197916666664</c:v>
                </c:pt>
                <c:pt idx="4648">
                  <c:v>41473.208333333336</c:v>
                </c:pt>
                <c:pt idx="4649">
                  <c:v>41473.21875</c:v>
                </c:pt>
                <c:pt idx="4650">
                  <c:v>41473.229166666664</c:v>
                </c:pt>
                <c:pt idx="4651">
                  <c:v>41473.239583333336</c:v>
                </c:pt>
                <c:pt idx="4652">
                  <c:v>41473.25</c:v>
                </c:pt>
                <c:pt idx="4653">
                  <c:v>41473.260416666664</c:v>
                </c:pt>
                <c:pt idx="4654">
                  <c:v>41473.270833333336</c:v>
                </c:pt>
                <c:pt idx="4655">
                  <c:v>41473.28125</c:v>
                </c:pt>
                <c:pt idx="4656">
                  <c:v>41473.291666666664</c:v>
                </c:pt>
                <c:pt idx="4657">
                  <c:v>41473.302083333336</c:v>
                </c:pt>
                <c:pt idx="4658">
                  <c:v>41473.3125</c:v>
                </c:pt>
                <c:pt idx="4659">
                  <c:v>41473.322916666664</c:v>
                </c:pt>
                <c:pt idx="4660">
                  <c:v>41473.333333333336</c:v>
                </c:pt>
                <c:pt idx="4661">
                  <c:v>41473.34375</c:v>
                </c:pt>
                <c:pt idx="4662">
                  <c:v>41473.354166666664</c:v>
                </c:pt>
                <c:pt idx="4663">
                  <c:v>41473.364583333336</c:v>
                </c:pt>
                <c:pt idx="4664">
                  <c:v>41473.375</c:v>
                </c:pt>
                <c:pt idx="4665">
                  <c:v>41473.385416666664</c:v>
                </c:pt>
                <c:pt idx="4666">
                  <c:v>41473.395833333336</c:v>
                </c:pt>
                <c:pt idx="4667">
                  <c:v>41473.40625</c:v>
                </c:pt>
                <c:pt idx="4668">
                  <c:v>41473.416666666664</c:v>
                </c:pt>
                <c:pt idx="4669">
                  <c:v>41473.427083333336</c:v>
                </c:pt>
                <c:pt idx="4670">
                  <c:v>41473.4375</c:v>
                </c:pt>
                <c:pt idx="4671">
                  <c:v>41473.447916666664</c:v>
                </c:pt>
                <c:pt idx="4672">
                  <c:v>41473.458333333336</c:v>
                </c:pt>
                <c:pt idx="4673">
                  <c:v>41473.46875</c:v>
                </c:pt>
                <c:pt idx="4674">
                  <c:v>41473.479166666664</c:v>
                </c:pt>
                <c:pt idx="4675">
                  <c:v>41473.489583333336</c:v>
                </c:pt>
                <c:pt idx="4676">
                  <c:v>41473.5</c:v>
                </c:pt>
                <c:pt idx="4677">
                  <c:v>41473.510416666664</c:v>
                </c:pt>
                <c:pt idx="4678">
                  <c:v>41473.520833333336</c:v>
                </c:pt>
                <c:pt idx="4679">
                  <c:v>41473.53125</c:v>
                </c:pt>
                <c:pt idx="4680">
                  <c:v>41473.541666666664</c:v>
                </c:pt>
                <c:pt idx="4681">
                  <c:v>41473.552083333336</c:v>
                </c:pt>
                <c:pt idx="4682">
                  <c:v>41473.5625</c:v>
                </c:pt>
                <c:pt idx="4683">
                  <c:v>41473.572916666664</c:v>
                </c:pt>
                <c:pt idx="4684">
                  <c:v>41473.583333333336</c:v>
                </c:pt>
                <c:pt idx="4685">
                  <c:v>41473.59375</c:v>
                </c:pt>
                <c:pt idx="4686">
                  <c:v>41473.604166666664</c:v>
                </c:pt>
                <c:pt idx="4687">
                  <c:v>41473.614583333336</c:v>
                </c:pt>
                <c:pt idx="4688">
                  <c:v>41473.625</c:v>
                </c:pt>
                <c:pt idx="4689">
                  <c:v>41473.635416666664</c:v>
                </c:pt>
                <c:pt idx="4690">
                  <c:v>41473.645833333336</c:v>
                </c:pt>
                <c:pt idx="4691">
                  <c:v>41473.65625</c:v>
                </c:pt>
                <c:pt idx="4692">
                  <c:v>41473.666666666664</c:v>
                </c:pt>
                <c:pt idx="4693">
                  <c:v>41473.677083333336</c:v>
                </c:pt>
                <c:pt idx="4694">
                  <c:v>41473.6875</c:v>
                </c:pt>
                <c:pt idx="4695">
                  <c:v>41473.697916666664</c:v>
                </c:pt>
                <c:pt idx="4696">
                  <c:v>41473.708333333336</c:v>
                </c:pt>
                <c:pt idx="4697">
                  <c:v>41473.71875</c:v>
                </c:pt>
                <c:pt idx="4698">
                  <c:v>41473.729166666664</c:v>
                </c:pt>
                <c:pt idx="4699">
                  <c:v>41473.739583333336</c:v>
                </c:pt>
                <c:pt idx="4700">
                  <c:v>41473.75</c:v>
                </c:pt>
                <c:pt idx="4701">
                  <c:v>41473.760416666664</c:v>
                </c:pt>
                <c:pt idx="4702">
                  <c:v>41473.770833333336</c:v>
                </c:pt>
                <c:pt idx="4703">
                  <c:v>41473.78125</c:v>
                </c:pt>
                <c:pt idx="4704">
                  <c:v>41473.791666666664</c:v>
                </c:pt>
                <c:pt idx="4705">
                  <c:v>41473.802083333336</c:v>
                </c:pt>
                <c:pt idx="4706">
                  <c:v>41473.8125</c:v>
                </c:pt>
                <c:pt idx="4707">
                  <c:v>41473.822916666664</c:v>
                </c:pt>
                <c:pt idx="4708">
                  <c:v>41473.833333333336</c:v>
                </c:pt>
                <c:pt idx="4709">
                  <c:v>41473.84375</c:v>
                </c:pt>
                <c:pt idx="4710">
                  <c:v>41473.854166666664</c:v>
                </c:pt>
                <c:pt idx="4711">
                  <c:v>41473.864583333336</c:v>
                </c:pt>
                <c:pt idx="4712">
                  <c:v>41473.875</c:v>
                </c:pt>
                <c:pt idx="4713">
                  <c:v>41473.885416666664</c:v>
                </c:pt>
                <c:pt idx="4714">
                  <c:v>41473.895833333336</c:v>
                </c:pt>
                <c:pt idx="4715">
                  <c:v>41473.90625</c:v>
                </c:pt>
                <c:pt idx="4716">
                  <c:v>41473.916666666664</c:v>
                </c:pt>
                <c:pt idx="4717">
                  <c:v>41473.927083333336</c:v>
                </c:pt>
                <c:pt idx="4718">
                  <c:v>41473.9375</c:v>
                </c:pt>
                <c:pt idx="4719">
                  <c:v>41473.947916666664</c:v>
                </c:pt>
                <c:pt idx="4720">
                  <c:v>41473.958333333336</c:v>
                </c:pt>
                <c:pt idx="4721">
                  <c:v>41473.96875</c:v>
                </c:pt>
                <c:pt idx="4722">
                  <c:v>41473.979166666664</c:v>
                </c:pt>
                <c:pt idx="4723">
                  <c:v>41473.989583333336</c:v>
                </c:pt>
                <c:pt idx="4724">
                  <c:v>41474</c:v>
                </c:pt>
                <c:pt idx="4725">
                  <c:v>41474.010416666664</c:v>
                </c:pt>
                <c:pt idx="4726">
                  <c:v>41474.020833333336</c:v>
                </c:pt>
                <c:pt idx="4727">
                  <c:v>41474.03125</c:v>
                </c:pt>
                <c:pt idx="4728">
                  <c:v>41474.041666666664</c:v>
                </c:pt>
                <c:pt idx="4729">
                  <c:v>41474.052083333336</c:v>
                </c:pt>
                <c:pt idx="4730">
                  <c:v>41474.0625</c:v>
                </c:pt>
                <c:pt idx="4731">
                  <c:v>41474.072916666664</c:v>
                </c:pt>
                <c:pt idx="4732">
                  <c:v>41474.083333333336</c:v>
                </c:pt>
                <c:pt idx="4733">
                  <c:v>41474.09375</c:v>
                </c:pt>
                <c:pt idx="4734">
                  <c:v>41474.104166666664</c:v>
                </c:pt>
                <c:pt idx="4735">
                  <c:v>41474.114583333336</c:v>
                </c:pt>
                <c:pt idx="4736">
                  <c:v>41474.125</c:v>
                </c:pt>
                <c:pt idx="4737">
                  <c:v>41474.135416666664</c:v>
                </c:pt>
                <c:pt idx="4738">
                  <c:v>41474.145833333336</c:v>
                </c:pt>
                <c:pt idx="4739">
                  <c:v>41474.15625</c:v>
                </c:pt>
                <c:pt idx="4740">
                  <c:v>41474.166666666664</c:v>
                </c:pt>
                <c:pt idx="4741">
                  <c:v>41474.177083333336</c:v>
                </c:pt>
                <c:pt idx="4742">
                  <c:v>41474.1875</c:v>
                </c:pt>
                <c:pt idx="4743">
                  <c:v>41474.197916666664</c:v>
                </c:pt>
                <c:pt idx="4744">
                  <c:v>41474.208333333336</c:v>
                </c:pt>
                <c:pt idx="4745">
                  <c:v>41474.21875</c:v>
                </c:pt>
                <c:pt idx="4746">
                  <c:v>41474.229166666664</c:v>
                </c:pt>
                <c:pt idx="4747">
                  <c:v>41474.239583333336</c:v>
                </c:pt>
                <c:pt idx="4748">
                  <c:v>41474.25</c:v>
                </c:pt>
                <c:pt idx="4749">
                  <c:v>41474.260416666664</c:v>
                </c:pt>
                <c:pt idx="4750">
                  <c:v>41474.270833333336</c:v>
                </c:pt>
                <c:pt idx="4751">
                  <c:v>41474.28125</c:v>
                </c:pt>
                <c:pt idx="4752">
                  <c:v>41474.291666666664</c:v>
                </c:pt>
                <c:pt idx="4753">
                  <c:v>41474.302083333336</c:v>
                </c:pt>
                <c:pt idx="4754">
                  <c:v>41474.3125</c:v>
                </c:pt>
                <c:pt idx="4755">
                  <c:v>41474.322916666664</c:v>
                </c:pt>
                <c:pt idx="4756">
                  <c:v>41474.333333333336</c:v>
                </c:pt>
                <c:pt idx="4757">
                  <c:v>41474.34375</c:v>
                </c:pt>
                <c:pt idx="4758">
                  <c:v>41474.354166666664</c:v>
                </c:pt>
                <c:pt idx="4759">
                  <c:v>41474.364583333336</c:v>
                </c:pt>
                <c:pt idx="4760">
                  <c:v>41474.375</c:v>
                </c:pt>
                <c:pt idx="4761">
                  <c:v>41474.385416666664</c:v>
                </c:pt>
                <c:pt idx="4762">
                  <c:v>41474.395833333336</c:v>
                </c:pt>
                <c:pt idx="4763">
                  <c:v>41474.40625</c:v>
                </c:pt>
                <c:pt idx="4764">
                  <c:v>41474.416666666664</c:v>
                </c:pt>
                <c:pt idx="4765">
                  <c:v>41474.427083333336</c:v>
                </c:pt>
                <c:pt idx="4766">
                  <c:v>41474.4375</c:v>
                </c:pt>
                <c:pt idx="4767">
                  <c:v>41474.447916666664</c:v>
                </c:pt>
                <c:pt idx="4768">
                  <c:v>41474.458333333336</c:v>
                </c:pt>
                <c:pt idx="4769">
                  <c:v>41474.46875</c:v>
                </c:pt>
                <c:pt idx="4770">
                  <c:v>41474.479166666664</c:v>
                </c:pt>
                <c:pt idx="4771">
                  <c:v>41474.489583333336</c:v>
                </c:pt>
                <c:pt idx="4772">
                  <c:v>41474.5</c:v>
                </c:pt>
                <c:pt idx="4773">
                  <c:v>41474.510416666664</c:v>
                </c:pt>
                <c:pt idx="4774">
                  <c:v>41474.520833333336</c:v>
                </c:pt>
                <c:pt idx="4775">
                  <c:v>41474.53125</c:v>
                </c:pt>
                <c:pt idx="4776">
                  <c:v>41474.540972222225</c:v>
                </c:pt>
                <c:pt idx="4777">
                  <c:v>41474.541666666664</c:v>
                </c:pt>
                <c:pt idx="4778">
                  <c:v>41474.552083333336</c:v>
                </c:pt>
                <c:pt idx="4779">
                  <c:v>41474.5625</c:v>
                </c:pt>
                <c:pt idx="4780">
                  <c:v>41474.572916666664</c:v>
                </c:pt>
                <c:pt idx="4781">
                  <c:v>41474.583333333336</c:v>
                </c:pt>
                <c:pt idx="4782">
                  <c:v>41474.59375</c:v>
                </c:pt>
                <c:pt idx="4783">
                  <c:v>41474.604166666664</c:v>
                </c:pt>
                <c:pt idx="4784">
                  <c:v>41474.614583333336</c:v>
                </c:pt>
                <c:pt idx="4785">
                  <c:v>41474.625</c:v>
                </c:pt>
                <c:pt idx="4786">
                  <c:v>41474.635416666664</c:v>
                </c:pt>
                <c:pt idx="4787">
                  <c:v>41474.645833333336</c:v>
                </c:pt>
                <c:pt idx="4788">
                  <c:v>41474.65625</c:v>
                </c:pt>
                <c:pt idx="4789">
                  <c:v>41474.666666666664</c:v>
                </c:pt>
                <c:pt idx="4790">
                  <c:v>41474.677083333336</c:v>
                </c:pt>
                <c:pt idx="4791">
                  <c:v>41474.6875</c:v>
                </c:pt>
                <c:pt idx="4792">
                  <c:v>41474.697916666664</c:v>
                </c:pt>
                <c:pt idx="4793">
                  <c:v>41474.708333333336</c:v>
                </c:pt>
                <c:pt idx="4794">
                  <c:v>41474.71875</c:v>
                </c:pt>
                <c:pt idx="4795">
                  <c:v>41474.729166666664</c:v>
                </c:pt>
                <c:pt idx="4796">
                  <c:v>41474.739583333336</c:v>
                </c:pt>
                <c:pt idx="4797">
                  <c:v>41474.75</c:v>
                </c:pt>
                <c:pt idx="4798">
                  <c:v>41474.760416666664</c:v>
                </c:pt>
                <c:pt idx="4799">
                  <c:v>41474.770833333336</c:v>
                </c:pt>
                <c:pt idx="4800">
                  <c:v>41474.78125</c:v>
                </c:pt>
                <c:pt idx="4801">
                  <c:v>41474.791666666664</c:v>
                </c:pt>
                <c:pt idx="4802">
                  <c:v>41474.802083333336</c:v>
                </c:pt>
                <c:pt idx="4803">
                  <c:v>41474.8125</c:v>
                </c:pt>
                <c:pt idx="4804">
                  <c:v>41474.822916666664</c:v>
                </c:pt>
                <c:pt idx="4805">
                  <c:v>41474.833333333336</c:v>
                </c:pt>
                <c:pt idx="4806">
                  <c:v>41474.84375</c:v>
                </c:pt>
                <c:pt idx="4807">
                  <c:v>41474.854166666664</c:v>
                </c:pt>
                <c:pt idx="4808">
                  <c:v>41474.864583333336</c:v>
                </c:pt>
                <c:pt idx="4809">
                  <c:v>41474.875</c:v>
                </c:pt>
                <c:pt idx="4810">
                  <c:v>41474.885416666664</c:v>
                </c:pt>
                <c:pt idx="4811">
                  <c:v>41474.895833333336</c:v>
                </c:pt>
                <c:pt idx="4812">
                  <c:v>41474.90625</c:v>
                </c:pt>
                <c:pt idx="4813">
                  <c:v>41474.916666666664</c:v>
                </c:pt>
                <c:pt idx="4814">
                  <c:v>41474.927083333336</c:v>
                </c:pt>
                <c:pt idx="4815">
                  <c:v>41474.9375</c:v>
                </c:pt>
                <c:pt idx="4816">
                  <c:v>41474.947916666664</c:v>
                </c:pt>
                <c:pt idx="4817">
                  <c:v>41474.958333333336</c:v>
                </c:pt>
                <c:pt idx="4818">
                  <c:v>41474.96875</c:v>
                </c:pt>
                <c:pt idx="4819">
                  <c:v>41474.979166666664</c:v>
                </c:pt>
                <c:pt idx="4820">
                  <c:v>41474.989583333336</c:v>
                </c:pt>
                <c:pt idx="4821">
                  <c:v>41475</c:v>
                </c:pt>
                <c:pt idx="4822">
                  <c:v>41475.010416666664</c:v>
                </c:pt>
                <c:pt idx="4823">
                  <c:v>41475.020833333336</c:v>
                </c:pt>
                <c:pt idx="4824">
                  <c:v>41475.03125</c:v>
                </c:pt>
                <c:pt idx="4825">
                  <c:v>41475.041666666664</c:v>
                </c:pt>
                <c:pt idx="4826">
                  <c:v>41475.052083333336</c:v>
                </c:pt>
                <c:pt idx="4827">
                  <c:v>41475.0625</c:v>
                </c:pt>
                <c:pt idx="4828">
                  <c:v>41475.072916666664</c:v>
                </c:pt>
                <c:pt idx="4829">
                  <c:v>41475.083333333336</c:v>
                </c:pt>
                <c:pt idx="4830">
                  <c:v>41475.09375</c:v>
                </c:pt>
                <c:pt idx="4831">
                  <c:v>41475.104166666664</c:v>
                </c:pt>
                <c:pt idx="4832">
                  <c:v>41475.114583333336</c:v>
                </c:pt>
                <c:pt idx="4833">
                  <c:v>41475.125</c:v>
                </c:pt>
                <c:pt idx="4834">
                  <c:v>41475.135416666664</c:v>
                </c:pt>
                <c:pt idx="4835">
                  <c:v>41475.145833333336</c:v>
                </c:pt>
                <c:pt idx="4836">
                  <c:v>41475.15625</c:v>
                </c:pt>
                <c:pt idx="4837">
                  <c:v>41475.166666666664</c:v>
                </c:pt>
                <c:pt idx="4838">
                  <c:v>41475.177083333336</c:v>
                </c:pt>
                <c:pt idx="4839">
                  <c:v>41475.1875</c:v>
                </c:pt>
                <c:pt idx="4840">
                  <c:v>41475.197916666664</c:v>
                </c:pt>
                <c:pt idx="4841">
                  <c:v>41475.208333333336</c:v>
                </c:pt>
                <c:pt idx="4842">
                  <c:v>41475.21875</c:v>
                </c:pt>
                <c:pt idx="4843">
                  <c:v>41475.229166666664</c:v>
                </c:pt>
                <c:pt idx="4844">
                  <c:v>41475.239583333336</c:v>
                </c:pt>
                <c:pt idx="4845">
                  <c:v>41475.25</c:v>
                </c:pt>
                <c:pt idx="4846">
                  <c:v>41475.260416666664</c:v>
                </c:pt>
                <c:pt idx="4847">
                  <c:v>41475.270833333336</c:v>
                </c:pt>
                <c:pt idx="4848">
                  <c:v>41475.28125</c:v>
                </c:pt>
                <c:pt idx="4849">
                  <c:v>41475.291666666664</c:v>
                </c:pt>
                <c:pt idx="4850">
                  <c:v>41475.302083333336</c:v>
                </c:pt>
                <c:pt idx="4851">
                  <c:v>41475.3125</c:v>
                </c:pt>
                <c:pt idx="4852">
                  <c:v>41475.322916666664</c:v>
                </c:pt>
                <c:pt idx="4853">
                  <c:v>41475.333333333336</c:v>
                </c:pt>
                <c:pt idx="4854">
                  <c:v>41475.34375</c:v>
                </c:pt>
                <c:pt idx="4855">
                  <c:v>41475.354166666664</c:v>
                </c:pt>
                <c:pt idx="4856">
                  <c:v>41475.364583333336</c:v>
                </c:pt>
                <c:pt idx="4857">
                  <c:v>41475.375</c:v>
                </c:pt>
                <c:pt idx="4858">
                  <c:v>41475.385416666664</c:v>
                </c:pt>
                <c:pt idx="4859">
                  <c:v>41475.395833333336</c:v>
                </c:pt>
                <c:pt idx="4860">
                  <c:v>41475.40625</c:v>
                </c:pt>
                <c:pt idx="4861">
                  <c:v>41475.416666666664</c:v>
                </c:pt>
                <c:pt idx="4862">
                  <c:v>41475.427083333336</c:v>
                </c:pt>
                <c:pt idx="4863">
                  <c:v>41475.4375</c:v>
                </c:pt>
                <c:pt idx="4864">
                  <c:v>41475.447916666664</c:v>
                </c:pt>
                <c:pt idx="4865">
                  <c:v>41475.458333333336</c:v>
                </c:pt>
                <c:pt idx="4866">
                  <c:v>41475.46875</c:v>
                </c:pt>
                <c:pt idx="4867">
                  <c:v>41475.479166666664</c:v>
                </c:pt>
                <c:pt idx="4868">
                  <c:v>41475.489583333336</c:v>
                </c:pt>
                <c:pt idx="4869">
                  <c:v>41475.5</c:v>
                </c:pt>
                <c:pt idx="4870">
                  <c:v>41475.510416666664</c:v>
                </c:pt>
                <c:pt idx="4871">
                  <c:v>41475.520833333336</c:v>
                </c:pt>
                <c:pt idx="4872">
                  <c:v>41475.53125</c:v>
                </c:pt>
                <c:pt idx="4873">
                  <c:v>41475.541666666664</c:v>
                </c:pt>
                <c:pt idx="4874">
                  <c:v>41475.552083333336</c:v>
                </c:pt>
                <c:pt idx="4875">
                  <c:v>41475.5625</c:v>
                </c:pt>
                <c:pt idx="4876">
                  <c:v>41475.572916666664</c:v>
                </c:pt>
                <c:pt idx="4877">
                  <c:v>41475.583333333336</c:v>
                </c:pt>
                <c:pt idx="4878">
                  <c:v>41475.59375</c:v>
                </c:pt>
                <c:pt idx="4879">
                  <c:v>41475.604166666664</c:v>
                </c:pt>
                <c:pt idx="4880">
                  <c:v>41475.614583333336</c:v>
                </c:pt>
                <c:pt idx="4881">
                  <c:v>41475.625</c:v>
                </c:pt>
                <c:pt idx="4882">
                  <c:v>41475.635416666664</c:v>
                </c:pt>
                <c:pt idx="4883">
                  <c:v>41475.645833333336</c:v>
                </c:pt>
                <c:pt idx="4884">
                  <c:v>41475.65625</c:v>
                </c:pt>
                <c:pt idx="4885">
                  <c:v>41475.666666666664</c:v>
                </c:pt>
                <c:pt idx="4886">
                  <c:v>41475.677083333336</c:v>
                </c:pt>
                <c:pt idx="4887">
                  <c:v>41475.6875</c:v>
                </c:pt>
                <c:pt idx="4888">
                  <c:v>41475.697916666664</c:v>
                </c:pt>
                <c:pt idx="4889">
                  <c:v>41475.708333333336</c:v>
                </c:pt>
                <c:pt idx="4890">
                  <c:v>41475.71875</c:v>
                </c:pt>
                <c:pt idx="4891">
                  <c:v>41475.729166666664</c:v>
                </c:pt>
                <c:pt idx="4892">
                  <c:v>41475.739583333336</c:v>
                </c:pt>
                <c:pt idx="4893">
                  <c:v>41475.75</c:v>
                </c:pt>
                <c:pt idx="4894">
                  <c:v>41475.760416666664</c:v>
                </c:pt>
                <c:pt idx="4895">
                  <c:v>41475.770833333336</c:v>
                </c:pt>
                <c:pt idx="4896">
                  <c:v>41475.78125</c:v>
                </c:pt>
                <c:pt idx="4897">
                  <c:v>41475.791666666664</c:v>
                </c:pt>
                <c:pt idx="4898">
                  <c:v>41475.802083333336</c:v>
                </c:pt>
                <c:pt idx="4899">
                  <c:v>41475.8125</c:v>
                </c:pt>
                <c:pt idx="4900">
                  <c:v>41475.822916666664</c:v>
                </c:pt>
                <c:pt idx="4901">
                  <c:v>41475.833333333336</c:v>
                </c:pt>
                <c:pt idx="4902">
                  <c:v>41475.843055555553</c:v>
                </c:pt>
                <c:pt idx="4903">
                  <c:v>41475.84375</c:v>
                </c:pt>
                <c:pt idx="4904">
                  <c:v>41475.854166666664</c:v>
                </c:pt>
                <c:pt idx="4905">
                  <c:v>41475.864583333336</c:v>
                </c:pt>
                <c:pt idx="4906">
                  <c:v>41475.875</c:v>
                </c:pt>
                <c:pt idx="4907">
                  <c:v>41475.885416666664</c:v>
                </c:pt>
                <c:pt idx="4908">
                  <c:v>41475.895833333336</c:v>
                </c:pt>
                <c:pt idx="4909">
                  <c:v>41475.90625</c:v>
                </c:pt>
                <c:pt idx="4910">
                  <c:v>41475.916666666664</c:v>
                </c:pt>
                <c:pt idx="4911">
                  <c:v>41475.927083333336</c:v>
                </c:pt>
                <c:pt idx="4912">
                  <c:v>41475.9375</c:v>
                </c:pt>
                <c:pt idx="4913">
                  <c:v>41475.947916666664</c:v>
                </c:pt>
                <c:pt idx="4914">
                  <c:v>41475.958333333336</c:v>
                </c:pt>
                <c:pt idx="4915">
                  <c:v>41475.96875</c:v>
                </c:pt>
                <c:pt idx="4916">
                  <c:v>41475.979166666664</c:v>
                </c:pt>
                <c:pt idx="4917">
                  <c:v>41475.989583333336</c:v>
                </c:pt>
                <c:pt idx="4918">
                  <c:v>41476</c:v>
                </c:pt>
                <c:pt idx="4919">
                  <c:v>41476.010416666664</c:v>
                </c:pt>
                <c:pt idx="4920">
                  <c:v>41476.020833333336</c:v>
                </c:pt>
                <c:pt idx="4921">
                  <c:v>41476.03125</c:v>
                </c:pt>
                <c:pt idx="4922">
                  <c:v>41476.041666666664</c:v>
                </c:pt>
                <c:pt idx="4923">
                  <c:v>41476.052083333336</c:v>
                </c:pt>
                <c:pt idx="4924">
                  <c:v>41476.0625</c:v>
                </c:pt>
                <c:pt idx="4925">
                  <c:v>41476.072916666664</c:v>
                </c:pt>
                <c:pt idx="4926">
                  <c:v>41476.083333333336</c:v>
                </c:pt>
                <c:pt idx="4927">
                  <c:v>41476.09375</c:v>
                </c:pt>
                <c:pt idx="4928">
                  <c:v>41476.104166666664</c:v>
                </c:pt>
                <c:pt idx="4929">
                  <c:v>41476.114583333336</c:v>
                </c:pt>
                <c:pt idx="4930">
                  <c:v>41476.125</c:v>
                </c:pt>
                <c:pt idx="4931">
                  <c:v>41476.135416666664</c:v>
                </c:pt>
                <c:pt idx="4932">
                  <c:v>41476.145833333336</c:v>
                </c:pt>
                <c:pt idx="4933">
                  <c:v>41476.15625</c:v>
                </c:pt>
                <c:pt idx="4934">
                  <c:v>41476.166666666664</c:v>
                </c:pt>
                <c:pt idx="4935">
                  <c:v>41476.177083333336</c:v>
                </c:pt>
                <c:pt idx="4936">
                  <c:v>41476.1875</c:v>
                </c:pt>
                <c:pt idx="4937">
                  <c:v>41476.197916666664</c:v>
                </c:pt>
                <c:pt idx="4938">
                  <c:v>41476.208333333336</c:v>
                </c:pt>
                <c:pt idx="4939">
                  <c:v>41476.21875</c:v>
                </c:pt>
                <c:pt idx="4940">
                  <c:v>41476.229166666664</c:v>
                </c:pt>
                <c:pt idx="4941">
                  <c:v>41476.239583333336</c:v>
                </c:pt>
                <c:pt idx="4942">
                  <c:v>41476.25</c:v>
                </c:pt>
                <c:pt idx="4943">
                  <c:v>41476.260416666664</c:v>
                </c:pt>
                <c:pt idx="4944">
                  <c:v>41476.270833333336</c:v>
                </c:pt>
                <c:pt idx="4945">
                  <c:v>41476.28125</c:v>
                </c:pt>
                <c:pt idx="4946">
                  <c:v>41476.291666666664</c:v>
                </c:pt>
                <c:pt idx="4947">
                  <c:v>41476.302083333336</c:v>
                </c:pt>
                <c:pt idx="4948">
                  <c:v>41476.3125</c:v>
                </c:pt>
                <c:pt idx="4949">
                  <c:v>41476.322916666664</c:v>
                </c:pt>
                <c:pt idx="4950">
                  <c:v>41476.333333333336</c:v>
                </c:pt>
                <c:pt idx="4951">
                  <c:v>41476.34375</c:v>
                </c:pt>
                <c:pt idx="4952">
                  <c:v>41476.354166666664</c:v>
                </c:pt>
                <c:pt idx="4953">
                  <c:v>41476.364583333336</c:v>
                </c:pt>
                <c:pt idx="4954">
                  <c:v>41476.375</c:v>
                </c:pt>
                <c:pt idx="4955">
                  <c:v>41476.385416666664</c:v>
                </c:pt>
                <c:pt idx="4956">
                  <c:v>41476.395833333336</c:v>
                </c:pt>
                <c:pt idx="4957">
                  <c:v>41476.40625</c:v>
                </c:pt>
                <c:pt idx="4958">
                  <c:v>41476.416666666664</c:v>
                </c:pt>
                <c:pt idx="4959">
                  <c:v>41476.427083333336</c:v>
                </c:pt>
                <c:pt idx="4960">
                  <c:v>41476.4375</c:v>
                </c:pt>
                <c:pt idx="4961">
                  <c:v>41476.447916666664</c:v>
                </c:pt>
                <c:pt idx="4962">
                  <c:v>41476.458333333336</c:v>
                </c:pt>
                <c:pt idx="4963">
                  <c:v>41476.46875</c:v>
                </c:pt>
                <c:pt idx="4964">
                  <c:v>41476.479166666664</c:v>
                </c:pt>
                <c:pt idx="4965">
                  <c:v>41476.489583333336</c:v>
                </c:pt>
                <c:pt idx="4966">
                  <c:v>41476.5</c:v>
                </c:pt>
                <c:pt idx="4967">
                  <c:v>41476.510416666664</c:v>
                </c:pt>
                <c:pt idx="4968">
                  <c:v>41476.520833333336</c:v>
                </c:pt>
                <c:pt idx="4969">
                  <c:v>41476.53125</c:v>
                </c:pt>
                <c:pt idx="4970">
                  <c:v>41476.541666666664</c:v>
                </c:pt>
                <c:pt idx="4971">
                  <c:v>41476.552083333336</c:v>
                </c:pt>
                <c:pt idx="4972">
                  <c:v>41476.5625</c:v>
                </c:pt>
                <c:pt idx="4973">
                  <c:v>41476.572916666664</c:v>
                </c:pt>
                <c:pt idx="4974">
                  <c:v>41476.583333333336</c:v>
                </c:pt>
                <c:pt idx="4975">
                  <c:v>41476.59375</c:v>
                </c:pt>
                <c:pt idx="4976">
                  <c:v>41476.604166666664</c:v>
                </c:pt>
                <c:pt idx="4977">
                  <c:v>41476.614583333336</c:v>
                </c:pt>
                <c:pt idx="4978">
                  <c:v>41476.625</c:v>
                </c:pt>
                <c:pt idx="4979">
                  <c:v>41476.635416666664</c:v>
                </c:pt>
                <c:pt idx="4980">
                  <c:v>41476.645833333336</c:v>
                </c:pt>
                <c:pt idx="4981">
                  <c:v>41476.65625</c:v>
                </c:pt>
                <c:pt idx="4982">
                  <c:v>41476.666666666664</c:v>
                </c:pt>
                <c:pt idx="4983">
                  <c:v>41476.677083333336</c:v>
                </c:pt>
                <c:pt idx="4984">
                  <c:v>41476.6875</c:v>
                </c:pt>
                <c:pt idx="4985">
                  <c:v>41476.697916666664</c:v>
                </c:pt>
                <c:pt idx="4986">
                  <c:v>41476.708333333336</c:v>
                </c:pt>
                <c:pt idx="4987">
                  <c:v>41476.71875</c:v>
                </c:pt>
                <c:pt idx="4988">
                  <c:v>41476.729166666664</c:v>
                </c:pt>
                <c:pt idx="4989">
                  <c:v>41476.739583333336</c:v>
                </c:pt>
                <c:pt idx="4990">
                  <c:v>41476.75</c:v>
                </c:pt>
                <c:pt idx="4991">
                  <c:v>41476.760416666664</c:v>
                </c:pt>
                <c:pt idx="4992">
                  <c:v>41476.770833333336</c:v>
                </c:pt>
                <c:pt idx="4993">
                  <c:v>41476.78125</c:v>
                </c:pt>
                <c:pt idx="4994">
                  <c:v>41476.791666666664</c:v>
                </c:pt>
                <c:pt idx="4995">
                  <c:v>41476.802083333336</c:v>
                </c:pt>
                <c:pt idx="4996">
                  <c:v>41476.8125</c:v>
                </c:pt>
                <c:pt idx="4997">
                  <c:v>41476.822916666664</c:v>
                </c:pt>
                <c:pt idx="4998">
                  <c:v>41476.833333333336</c:v>
                </c:pt>
                <c:pt idx="4999">
                  <c:v>41476.84375</c:v>
                </c:pt>
                <c:pt idx="5000">
                  <c:v>41476.854166666664</c:v>
                </c:pt>
                <c:pt idx="5001">
                  <c:v>41476.864583333336</c:v>
                </c:pt>
                <c:pt idx="5002">
                  <c:v>41476.875</c:v>
                </c:pt>
                <c:pt idx="5003">
                  <c:v>41476.885416666664</c:v>
                </c:pt>
                <c:pt idx="5004">
                  <c:v>41476.895833333336</c:v>
                </c:pt>
                <c:pt idx="5005">
                  <c:v>41476.90625</c:v>
                </c:pt>
                <c:pt idx="5006">
                  <c:v>41476.916666666664</c:v>
                </c:pt>
                <c:pt idx="5007">
                  <c:v>41476.927083333336</c:v>
                </c:pt>
                <c:pt idx="5008">
                  <c:v>41476.9375</c:v>
                </c:pt>
                <c:pt idx="5009">
                  <c:v>41476.947916666664</c:v>
                </c:pt>
                <c:pt idx="5010">
                  <c:v>41476.958333333336</c:v>
                </c:pt>
                <c:pt idx="5011">
                  <c:v>41476.96875</c:v>
                </c:pt>
                <c:pt idx="5012">
                  <c:v>41476.979166666664</c:v>
                </c:pt>
                <c:pt idx="5013">
                  <c:v>41476.989583333336</c:v>
                </c:pt>
                <c:pt idx="5014">
                  <c:v>41477</c:v>
                </c:pt>
                <c:pt idx="5015">
                  <c:v>41477.010416666664</c:v>
                </c:pt>
                <c:pt idx="5016">
                  <c:v>41477.020833333336</c:v>
                </c:pt>
                <c:pt idx="5017">
                  <c:v>41477.03125</c:v>
                </c:pt>
                <c:pt idx="5018">
                  <c:v>41477.041666666664</c:v>
                </c:pt>
                <c:pt idx="5019">
                  <c:v>41477.052083333336</c:v>
                </c:pt>
                <c:pt idx="5020">
                  <c:v>41477.0625</c:v>
                </c:pt>
                <c:pt idx="5021">
                  <c:v>41477.072916666664</c:v>
                </c:pt>
                <c:pt idx="5022">
                  <c:v>41477.083333333336</c:v>
                </c:pt>
                <c:pt idx="5023">
                  <c:v>41477.09375</c:v>
                </c:pt>
                <c:pt idx="5024">
                  <c:v>41477.104166666664</c:v>
                </c:pt>
                <c:pt idx="5025">
                  <c:v>41477.114583333336</c:v>
                </c:pt>
                <c:pt idx="5026">
                  <c:v>41477.125</c:v>
                </c:pt>
                <c:pt idx="5027">
                  <c:v>41477.135416666664</c:v>
                </c:pt>
                <c:pt idx="5028">
                  <c:v>41477.145833333336</c:v>
                </c:pt>
                <c:pt idx="5029">
                  <c:v>41477.15625</c:v>
                </c:pt>
                <c:pt idx="5030">
                  <c:v>41477.166666666664</c:v>
                </c:pt>
                <c:pt idx="5031">
                  <c:v>41477.177083333336</c:v>
                </c:pt>
                <c:pt idx="5032">
                  <c:v>41477.1875</c:v>
                </c:pt>
                <c:pt idx="5033">
                  <c:v>41477.197916666664</c:v>
                </c:pt>
                <c:pt idx="5034">
                  <c:v>41477.208333333336</c:v>
                </c:pt>
                <c:pt idx="5035">
                  <c:v>41477.21875</c:v>
                </c:pt>
                <c:pt idx="5036">
                  <c:v>41477.229166666664</c:v>
                </c:pt>
                <c:pt idx="5037">
                  <c:v>41477.239583333336</c:v>
                </c:pt>
                <c:pt idx="5038">
                  <c:v>41477.25</c:v>
                </c:pt>
                <c:pt idx="5039">
                  <c:v>41477.260416666664</c:v>
                </c:pt>
                <c:pt idx="5040">
                  <c:v>41477.270833333336</c:v>
                </c:pt>
                <c:pt idx="5041">
                  <c:v>41477.28125</c:v>
                </c:pt>
                <c:pt idx="5042">
                  <c:v>41477.291666666664</c:v>
                </c:pt>
                <c:pt idx="5043">
                  <c:v>41477.302083333336</c:v>
                </c:pt>
                <c:pt idx="5044">
                  <c:v>41477.3125</c:v>
                </c:pt>
                <c:pt idx="5045">
                  <c:v>41477.322916666664</c:v>
                </c:pt>
                <c:pt idx="5046">
                  <c:v>41477.333333333336</c:v>
                </c:pt>
                <c:pt idx="5047">
                  <c:v>41477.34375</c:v>
                </c:pt>
                <c:pt idx="5048">
                  <c:v>41477.354166666664</c:v>
                </c:pt>
                <c:pt idx="5049">
                  <c:v>41477.364583333336</c:v>
                </c:pt>
                <c:pt idx="5050">
                  <c:v>41477.375</c:v>
                </c:pt>
                <c:pt idx="5051">
                  <c:v>41477.385416666664</c:v>
                </c:pt>
                <c:pt idx="5052">
                  <c:v>41477.395833333336</c:v>
                </c:pt>
                <c:pt idx="5053">
                  <c:v>41477.40625</c:v>
                </c:pt>
                <c:pt idx="5054">
                  <c:v>41477.416666666664</c:v>
                </c:pt>
                <c:pt idx="5055">
                  <c:v>41477.427083333336</c:v>
                </c:pt>
                <c:pt idx="5056">
                  <c:v>41477.4375</c:v>
                </c:pt>
                <c:pt idx="5057">
                  <c:v>41477.447916666664</c:v>
                </c:pt>
                <c:pt idx="5058">
                  <c:v>41477.458333333336</c:v>
                </c:pt>
                <c:pt idx="5059">
                  <c:v>41477.46875</c:v>
                </c:pt>
                <c:pt idx="5060">
                  <c:v>41477.479166666664</c:v>
                </c:pt>
                <c:pt idx="5061">
                  <c:v>41477.489583333336</c:v>
                </c:pt>
                <c:pt idx="5062">
                  <c:v>41477.5</c:v>
                </c:pt>
                <c:pt idx="5063">
                  <c:v>41477.510416666664</c:v>
                </c:pt>
                <c:pt idx="5064">
                  <c:v>41477.520833333336</c:v>
                </c:pt>
                <c:pt idx="5065">
                  <c:v>41477.53125</c:v>
                </c:pt>
                <c:pt idx="5066">
                  <c:v>41477.541666666664</c:v>
                </c:pt>
                <c:pt idx="5067">
                  <c:v>41477.552083333336</c:v>
                </c:pt>
                <c:pt idx="5068">
                  <c:v>41477.5625</c:v>
                </c:pt>
                <c:pt idx="5069">
                  <c:v>41477.572916666664</c:v>
                </c:pt>
                <c:pt idx="5070">
                  <c:v>41477.583333333336</c:v>
                </c:pt>
                <c:pt idx="5071">
                  <c:v>41477.59375</c:v>
                </c:pt>
                <c:pt idx="5072">
                  <c:v>41477.604166666664</c:v>
                </c:pt>
                <c:pt idx="5073">
                  <c:v>41477.614583333336</c:v>
                </c:pt>
                <c:pt idx="5074">
                  <c:v>41477.625</c:v>
                </c:pt>
                <c:pt idx="5075">
                  <c:v>41477.635416666664</c:v>
                </c:pt>
                <c:pt idx="5076">
                  <c:v>41477.645833333336</c:v>
                </c:pt>
                <c:pt idx="5077">
                  <c:v>41477.65625</c:v>
                </c:pt>
                <c:pt idx="5078">
                  <c:v>41477.666666666664</c:v>
                </c:pt>
                <c:pt idx="5079">
                  <c:v>41477.677083333336</c:v>
                </c:pt>
                <c:pt idx="5080">
                  <c:v>41477.6875</c:v>
                </c:pt>
                <c:pt idx="5081">
                  <c:v>41477.697916666664</c:v>
                </c:pt>
                <c:pt idx="5082">
                  <c:v>41477.708333333336</c:v>
                </c:pt>
                <c:pt idx="5083">
                  <c:v>41477.71875</c:v>
                </c:pt>
                <c:pt idx="5084">
                  <c:v>41477.729166666664</c:v>
                </c:pt>
                <c:pt idx="5085">
                  <c:v>41477.739583333336</c:v>
                </c:pt>
                <c:pt idx="5086">
                  <c:v>41477.75</c:v>
                </c:pt>
                <c:pt idx="5087">
                  <c:v>41477.760416666664</c:v>
                </c:pt>
                <c:pt idx="5088">
                  <c:v>41477.770833333336</c:v>
                </c:pt>
                <c:pt idx="5089">
                  <c:v>41477.78125</c:v>
                </c:pt>
                <c:pt idx="5090">
                  <c:v>41477.791666666664</c:v>
                </c:pt>
                <c:pt idx="5091">
                  <c:v>41477.802083333336</c:v>
                </c:pt>
                <c:pt idx="5092">
                  <c:v>41477.8125</c:v>
                </c:pt>
                <c:pt idx="5093">
                  <c:v>41477.822916666664</c:v>
                </c:pt>
                <c:pt idx="5094">
                  <c:v>41477.833333333336</c:v>
                </c:pt>
                <c:pt idx="5095">
                  <c:v>41477.84375</c:v>
                </c:pt>
                <c:pt idx="5096">
                  <c:v>41477.854166666664</c:v>
                </c:pt>
                <c:pt idx="5097">
                  <c:v>41477.864583333336</c:v>
                </c:pt>
                <c:pt idx="5098">
                  <c:v>41477.875</c:v>
                </c:pt>
                <c:pt idx="5099">
                  <c:v>41477.885416666664</c:v>
                </c:pt>
                <c:pt idx="5100">
                  <c:v>41477.895833333336</c:v>
                </c:pt>
                <c:pt idx="5101">
                  <c:v>41477.90625</c:v>
                </c:pt>
                <c:pt idx="5102">
                  <c:v>41477.916666666664</c:v>
                </c:pt>
                <c:pt idx="5103">
                  <c:v>41477.927083333336</c:v>
                </c:pt>
                <c:pt idx="5104">
                  <c:v>41477.9375</c:v>
                </c:pt>
                <c:pt idx="5105">
                  <c:v>41477.947916666664</c:v>
                </c:pt>
                <c:pt idx="5106">
                  <c:v>41477.958333333336</c:v>
                </c:pt>
                <c:pt idx="5107">
                  <c:v>41477.96875</c:v>
                </c:pt>
                <c:pt idx="5108">
                  <c:v>41477.979166666664</c:v>
                </c:pt>
                <c:pt idx="5109">
                  <c:v>41477.989583333336</c:v>
                </c:pt>
                <c:pt idx="5110">
                  <c:v>41478</c:v>
                </c:pt>
                <c:pt idx="5111">
                  <c:v>41478.010416666664</c:v>
                </c:pt>
                <c:pt idx="5112">
                  <c:v>41478.020833333336</c:v>
                </c:pt>
                <c:pt idx="5113">
                  <c:v>41478.03125</c:v>
                </c:pt>
                <c:pt idx="5114">
                  <c:v>41478.041666666664</c:v>
                </c:pt>
                <c:pt idx="5115">
                  <c:v>41478.052083333336</c:v>
                </c:pt>
                <c:pt idx="5116">
                  <c:v>41478.0625</c:v>
                </c:pt>
                <c:pt idx="5117">
                  <c:v>41478.072916666664</c:v>
                </c:pt>
                <c:pt idx="5118">
                  <c:v>41478.083333333336</c:v>
                </c:pt>
                <c:pt idx="5119">
                  <c:v>41478.09375</c:v>
                </c:pt>
                <c:pt idx="5120">
                  <c:v>41478.104166666664</c:v>
                </c:pt>
                <c:pt idx="5121">
                  <c:v>41478.114583333336</c:v>
                </c:pt>
                <c:pt idx="5122">
                  <c:v>41478.125</c:v>
                </c:pt>
                <c:pt idx="5123">
                  <c:v>41478.135416666664</c:v>
                </c:pt>
                <c:pt idx="5124">
                  <c:v>41478.145833333336</c:v>
                </c:pt>
                <c:pt idx="5125">
                  <c:v>41478.15625</c:v>
                </c:pt>
                <c:pt idx="5126">
                  <c:v>41478.166666666664</c:v>
                </c:pt>
                <c:pt idx="5127">
                  <c:v>41478.177083333336</c:v>
                </c:pt>
                <c:pt idx="5128">
                  <c:v>41478.1875</c:v>
                </c:pt>
                <c:pt idx="5129">
                  <c:v>41478.197916666664</c:v>
                </c:pt>
                <c:pt idx="5130">
                  <c:v>41478.208333333336</c:v>
                </c:pt>
                <c:pt idx="5131">
                  <c:v>41478.21875</c:v>
                </c:pt>
                <c:pt idx="5132">
                  <c:v>41478.229166666664</c:v>
                </c:pt>
                <c:pt idx="5133">
                  <c:v>41478.239583333336</c:v>
                </c:pt>
                <c:pt idx="5134">
                  <c:v>41478.25</c:v>
                </c:pt>
                <c:pt idx="5135">
                  <c:v>41478.260416666664</c:v>
                </c:pt>
                <c:pt idx="5136">
                  <c:v>41478.270833333336</c:v>
                </c:pt>
                <c:pt idx="5137">
                  <c:v>41478.28125</c:v>
                </c:pt>
                <c:pt idx="5138">
                  <c:v>41478.291666666664</c:v>
                </c:pt>
                <c:pt idx="5139">
                  <c:v>41478.302083333336</c:v>
                </c:pt>
                <c:pt idx="5140">
                  <c:v>41478.3125</c:v>
                </c:pt>
                <c:pt idx="5141">
                  <c:v>41478.322916666664</c:v>
                </c:pt>
                <c:pt idx="5142">
                  <c:v>41478.333333333336</c:v>
                </c:pt>
                <c:pt idx="5143">
                  <c:v>41478.34375</c:v>
                </c:pt>
                <c:pt idx="5144">
                  <c:v>41478.353472222225</c:v>
                </c:pt>
                <c:pt idx="5145">
                  <c:v>41478.354166666664</c:v>
                </c:pt>
                <c:pt idx="5146">
                  <c:v>41478.364583333336</c:v>
                </c:pt>
                <c:pt idx="5147">
                  <c:v>41478.375</c:v>
                </c:pt>
                <c:pt idx="5148">
                  <c:v>41478.385416666664</c:v>
                </c:pt>
                <c:pt idx="5149">
                  <c:v>41478.395833333336</c:v>
                </c:pt>
                <c:pt idx="5150">
                  <c:v>41478.40625</c:v>
                </c:pt>
                <c:pt idx="5151">
                  <c:v>41478.416666666664</c:v>
                </c:pt>
                <c:pt idx="5152">
                  <c:v>41478.427083333336</c:v>
                </c:pt>
                <c:pt idx="5153">
                  <c:v>41478.4375</c:v>
                </c:pt>
                <c:pt idx="5154">
                  <c:v>41478.447916666664</c:v>
                </c:pt>
                <c:pt idx="5155">
                  <c:v>41478.458333333336</c:v>
                </c:pt>
                <c:pt idx="5156">
                  <c:v>41478.46875</c:v>
                </c:pt>
                <c:pt idx="5157">
                  <c:v>41478.479166666664</c:v>
                </c:pt>
                <c:pt idx="5158">
                  <c:v>41478.489583333336</c:v>
                </c:pt>
                <c:pt idx="5159">
                  <c:v>41478.5</c:v>
                </c:pt>
                <c:pt idx="5160">
                  <c:v>41478.510416666664</c:v>
                </c:pt>
                <c:pt idx="5161">
                  <c:v>41478.520833333336</c:v>
                </c:pt>
                <c:pt idx="5162">
                  <c:v>41478.53125</c:v>
                </c:pt>
                <c:pt idx="5163">
                  <c:v>41478.541666666664</c:v>
                </c:pt>
                <c:pt idx="5164">
                  <c:v>41478.552083333336</c:v>
                </c:pt>
                <c:pt idx="5165">
                  <c:v>41478.561805555553</c:v>
                </c:pt>
                <c:pt idx="5166">
                  <c:v>41478.5625</c:v>
                </c:pt>
                <c:pt idx="5167">
                  <c:v>41478.572916666664</c:v>
                </c:pt>
                <c:pt idx="5168">
                  <c:v>41478.583333333336</c:v>
                </c:pt>
                <c:pt idx="5169">
                  <c:v>41478.59375</c:v>
                </c:pt>
                <c:pt idx="5170">
                  <c:v>41478.604166666664</c:v>
                </c:pt>
                <c:pt idx="5171">
                  <c:v>41478.614583333336</c:v>
                </c:pt>
                <c:pt idx="5172">
                  <c:v>41478.625</c:v>
                </c:pt>
                <c:pt idx="5173">
                  <c:v>41478.635416666664</c:v>
                </c:pt>
                <c:pt idx="5174">
                  <c:v>41478.645833333336</c:v>
                </c:pt>
                <c:pt idx="5175">
                  <c:v>41478.655555555553</c:v>
                </c:pt>
                <c:pt idx="5176">
                  <c:v>41478.65625</c:v>
                </c:pt>
                <c:pt idx="5177">
                  <c:v>41478.666666666664</c:v>
                </c:pt>
                <c:pt idx="5178">
                  <c:v>41478.677083333336</c:v>
                </c:pt>
                <c:pt idx="5179">
                  <c:v>41478.6875</c:v>
                </c:pt>
                <c:pt idx="5180">
                  <c:v>41478.697916666664</c:v>
                </c:pt>
                <c:pt idx="5181">
                  <c:v>41478.708333333336</c:v>
                </c:pt>
                <c:pt idx="5182">
                  <c:v>41478.71875</c:v>
                </c:pt>
                <c:pt idx="5183">
                  <c:v>41478.729166666664</c:v>
                </c:pt>
                <c:pt idx="5184">
                  <c:v>41478.739583333336</c:v>
                </c:pt>
                <c:pt idx="5185">
                  <c:v>41478.75</c:v>
                </c:pt>
                <c:pt idx="5186">
                  <c:v>41478.760416666664</c:v>
                </c:pt>
                <c:pt idx="5187">
                  <c:v>41478.770833333336</c:v>
                </c:pt>
                <c:pt idx="5188">
                  <c:v>41478.78125</c:v>
                </c:pt>
                <c:pt idx="5189">
                  <c:v>41478.791666666664</c:v>
                </c:pt>
                <c:pt idx="5190">
                  <c:v>41478.802083333336</c:v>
                </c:pt>
                <c:pt idx="5191">
                  <c:v>41478.8125</c:v>
                </c:pt>
                <c:pt idx="5192">
                  <c:v>41478.822916666664</c:v>
                </c:pt>
                <c:pt idx="5193">
                  <c:v>41478.833333333336</c:v>
                </c:pt>
                <c:pt idx="5194">
                  <c:v>41478.84375</c:v>
                </c:pt>
                <c:pt idx="5195">
                  <c:v>41478.854166666664</c:v>
                </c:pt>
                <c:pt idx="5196">
                  <c:v>41478.864583333336</c:v>
                </c:pt>
                <c:pt idx="5197">
                  <c:v>41478.875</c:v>
                </c:pt>
                <c:pt idx="5198">
                  <c:v>41478.885416666664</c:v>
                </c:pt>
                <c:pt idx="5199">
                  <c:v>41478.895833333336</c:v>
                </c:pt>
                <c:pt idx="5200">
                  <c:v>41478.90625</c:v>
                </c:pt>
                <c:pt idx="5201">
                  <c:v>41478.916666666664</c:v>
                </c:pt>
                <c:pt idx="5202">
                  <c:v>41478.927083333336</c:v>
                </c:pt>
                <c:pt idx="5203">
                  <c:v>41478.9375</c:v>
                </c:pt>
                <c:pt idx="5204">
                  <c:v>41478.947916666664</c:v>
                </c:pt>
                <c:pt idx="5205">
                  <c:v>41478.958333333336</c:v>
                </c:pt>
                <c:pt idx="5206">
                  <c:v>41478.96875</c:v>
                </c:pt>
                <c:pt idx="5207">
                  <c:v>41478.979166666664</c:v>
                </c:pt>
                <c:pt idx="5208">
                  <c:v>41478.989583333336</c:v>
                </c:pt>
                <c:pt idx="5209">
                  <c:v>41479</c:v>
                </c:pt>
                <c:pt idx="5210">
                  <c:v>41479.010416666664</c:v>
                </c:pt>
                <c:pt idx="5211">
                  <c:v>41479.020833333336</c:v>
                </c:pt>
                <c:pt idx="5212">
                  <c:v>41479.03125</c:v>
                </c:pt>
                <c:pt idx="5213">
                  <c:v>41479.041666666664</c:v>
                </c:pt>
                <c:pt idx="5214">
                  <c:v>41479.052083333336</c:v>
                </c:pt>
                <c:pt idx="5215">
                  <c:v>41479.0625</c:v>
                </c:pt>
                <c:pt idx="5216">
                  <c:v>41479.072916666664</c:v>
                </c:pt>
                <c:pt idx="5217">
                  <c:v>41479.083333333336</c:v>
                </c:pt>
                <c:pt idx="5218">
                  <c:v>41479.09375</c:v>
                </c:pt>
                <c:pt idx="5219">
                  <c:v>41479.103472222225</c:v>
                </c:pt>
                <c:pt idx="5220">
                  <c:v>41479.104166666664</c:v>
                </c:pt>
                <c:pt idx="5221">
                  <c:v>41479.114583333336</c:v>
                </c:pt>
                <c:pt idx="5222">
                  <c:v>41479.125</c:v>
                </c:pt>
                <c:pt idx="5223">
                  <c:v>41479.135416666664</c:v>
                </c:pt>
                <c:pt idx="5224">
                  <c:v>41479.145833333336</c:v>
                </c:pt>
                <c:pt idx="5225">
                  <c:v>41479.15625</c:v>
                </c:pt>
                <c:pt idx="5226">
                  <c:v>41479.166666666664</c:v>
                </c:pt>
                <c:pt idx="5227">
                  <c:v>41479.177083333336</c:v>
                </c:pt>
                <c:pt idx="5228">
                  <c:v>41479.1875</c:v>
                </c:pt>
                <c:pt idx="5229">
                  <c:v>41479.197916666664</c:v>
                </c:pt>
                <c:pt idx="5230">
                  <c:v>41479.208333333336</c:v>
                </c:pt>
                <c:pt idx="5231">
                  <c:v>41479.21875</c:v>
                </c:pt>
                <c:pt idx="5232">
                  <c:v>41479.229166666664</c:v>
                </c:pt>
                <c:pt idx="5233">
                  <c:v>41479.239583333336</c:v>
                </c:pt>
                <c:pt idx="5234">
                  <c:v>41479.25</c:v>
                </c:pt>
                <c:pt idx="5235">
                  <c:v>41479.260416666664</c:v>
                </c:pt>
                <c:pt idx="5236">
                  <c:v>41479.270833333336</c:v>
                </c:pt>
                <c:pt idx="5237">
                  <c:v>41479.28125</c:v>
                </c:pt>
                <c:pt idx="5238">
                  <c:v>41479.291666666664</c:v>
                </c:pt>
                <c:pt idx="5239">
                  <c:v>41479.302083333336</c:v>
                </c:pt>
                <c:pt idx="5240">
                  <c:v>41479.3125</c:v>
                </c:pt>
                <c:pt idx="5241">
                  <c:v>41479.322916666664</c:v>
                </c:pt>
                <c:pt idx="5242">
                  <c:v>41479.333333333336</c:v>
                </c:pt>
                <c:pt idx="5243">
                  <c:v>41479.34375</c:v>
                </c:pt>
                <c:pt idx="5244">
                  <c:v>41479.354166666664</c:v>
                </c:pt>
                <c:pt idx="5245">
                  <c:v>41479.364583333336</c:v>
                </c:pt>
                <c:pt idx="5246">
                  <c:v>41479.375</c:v>
                </c:pt>
                <c:pt idx="5247">
                  <c:v>41479.385416666664</c:v>
                </c:pt>
                <c:pt idx="5248">
                  <c:v>41479.395833333336</c:v>
                </c:pt>
                <c:pt idx="5249">
                  <c:v>41479.40625</c:v>
                </c:pt>
                <c:pt idx="5250">
                  <c:v>41479.416666666664</c:v>
                </c:pt>
                <c:pt idx="5251">
                  <c:v>41479.427083333336</c:v>
                </c:pt>
                <c:pt idx="5252">
                  <c:v>41479.4375</c:v>
                </c:pt>
                <c:pt idx="5253">
                  <c:v>41479.447916666664</c:v>
                </c:pt>
                <c:pt idx="5254">
                  <c:v>41479.458333333336</c:v>
                </c:pt>
                <c:pt idx="5255">
                  <c:v>41479.46875</c:v>
                </c:pt>
                <c:pt idx="5256">
                  <c:v>41479.479166666664</c:v>
                </c:pt>
                <c:pt idx="5257">
                  <c:v>41479.489583333336</c:v>
                </c:pt>
                <c:pt idx="5258">
                  <c:v>41479.5</c:v>
                </c:pt>
                <c:pt idx="5259">
                  <c:v>41479.510416666664</c:v>
                </c:pt>
                <c:pt idx="5260">
                  <c:v>41479.520833333336</c:v>
                </c:pt>
                <c:pt idx="5261">
                  <c:v>41479.53125</c:v>
                </c:pt>
                <c:pt idx="5262">
                  <c:v>41479.541666666664</c:v>
                </c:pt>
                <c:pt idx="5263">
                  <c:v>41479.552083333336</c:v>
                </c:pt>
                <c:pt idx="5264">
                  <c:v>41479.5625</c:v>
                </c:pt>
                <c:pt idx="5265">
                  <c:v>41479.572916666664</c:v>
                </c:pt>
                <c:pt idx="5266">
                  <c:v>41479.583333333336</c:v>
                </c:pt>
                <c:pt idx="5267">
                  <c:v>41479.59375</c:v>
                </c:pt>
                <c:pt idx="5268">
                  <c:v>41479.604166666664</c:v>
                </c:pt>
                <c:pt idx="5269">
                  <c:v>41479.614583333336</c:v>
                </c:pt>
                <c:pt idx="5270">
                  <c:v>41479.625</c:v>
                </c:pt>
                <c:pt idx="5271">
                  <c:v>41479.634722222225</c:v>
                </c:pt>
                <c:pt idx="5272">
                  <c:v>41479.635416666664</c:v>
                </c:pt>
                <c:pt idx="5273">
                  <c:v>41479.645833333336</c:v>
                </c:pt>
                <c:pt idx="5274">
                  <c:v>41479.65625</c:v>
                </c:pt>
                <c:pt idx="5275">
                  <c:v>41479.666666666664</c:v>
                </c:pt>
                <c:pt idx="5276">
                  <c:v>41479.677083333336</c:v>
                </c:pt>
                <c:pt idx="5277">
                  <c:v>41479.6875</c:v>
                </c:pt>
                <c:pt idx="5278">
                  <c:v>41479.697916666664</c:v>
                </c:pt>
                <c:pt idx="5279">
                  <c:v>41479.708333333336</c:v>
                </c:pt>
                <c:pt idx="5280">
                  <c:v>41479.71875</c:v>
                </c:pt>
                <c:pt idx="5281">
                  <c:v>41479.729166666664</c:v>
                </c:pt>
                <c:pt idx="5282">
                  <c:v>41479.739583333336</c:v>
                </c:pt>
                <c:pt idx="5283">
                  <c:v>41479.75</c:v>
                </c:pt>
                <c:pt idx="5284">
                  <c:v>41479.760416666664</c:v>
                </c:pt>
                <c:pt idx="5285">
                  <c:v>41479.770833333336</c:v>
                </c:pt>
                <c:pt idx="5286">
                  <c:v>41479.78125</c:v>
                </c:pt>
                <c:pt idx="5287">
                  <c:v>41479.791666666664</c:v>
                </c:pt>
                <c:pt idx="5288">
                  <c:v>41479.802083333336</c:v>
                </c:pt>
                <c:pt idx="5289">
                  <c:v>41479.8125</c:v>
                </c:pt>
                <c:pt idx="5290">
                  <c:v>41479.822916666664</c:v>
                </c:pt>
                <c:pt idx="5291">
                  <c:v>41479.833333333336</c:v>
                </c:pt>
                <c:pt idx="5292">
                  <c:v>41479.84375</c:v>
                </c:pt>
                <c:pt idx="5293">
                  <c:v>41479.854166666664</c:v>
                </c:pt>
                <c:pt idx="5294">
                  <c:v>41479.864583333336</c:v>
                </c:pt>
                <c:pt idx="5295">
                  <c:v>41479.875</c:v>
                </c:pt>
                <c:pt idx="5296">
                  <c:v>41479.885416666664</c:v>
                </c:pt>
                <c:pt idx="5297">
                  <c:v>41479.895833333336</c:v>
                </c:pt>
                <c:pt idx="5298">
                  <c:v>41479.90625</c:v>
                </c:pt>
                <c:pt idx="5299">
                  <c:v>41479.916666666664</c:v>
                </c:pt>
                <c:pt idx="5300">
                  <c:v>41479.927083333336</c:v>
                </c:pt>
                <c:pt idx="5301">
                  <c:v>41479.9375</c:v>
                </c:pt>
                <c:pt idx="5302">
                  <c:v>41479.947916666664</c:v>
                </c:pt>
                <c:pt idx="5303">
                  <c:v>41479.958333333336</c:v>
                </c:pt>
                <c:pt idx="5304">
                  <c:v>41479.96875</c:v>
                </c:pt>
                <c:pt idx="5305">
                  <c:v>41479.979166666664</c:v>
                </c:pt>
                <c:pt idx="5306">
                  <c:v>41479.989583333336</c:v>
                </c:pt>
                <c:pt idx="5307">
                  <c:v>41480</c:v>
                </c:pt>
                <c:pt idx="5308">
                  <c:v>41480.010416666664</c:v>
                </c:pt>
                <c:pt idx="5309">
                  <c:v>41480.020833333336</c:v>
                </c:pt>
                <c:pt idx="5310">
                  <c:v>41480.03125</c:v>
                </c:pt>
                <c:pt idx="5311">
                  <c:v>41480.041666666664</c:v>
                </c:pt>
                <c:pt idx="5312">
                  <c:v>41480.052083333336</c:v>
                </c:pt>
                <c:pt idx="5313">
                  <c:v>41480.0625</c:v>
                </c:pt>
                <c:pt idx="5314">
                  <c:v>41480.072916666664</c:v>
                </c:pt>
                <c:pt idx="5315">
                  <c:v>41480.083333333336</c:v>
                </c:pt>
                <c:pt idx="5316">
                  <c:v>41480.09375</c:v>
                </c:pt>
                <c:pt idx="5317">
                  <c:v>41480.104166666664</c:v>
                </c:pt>
                <c:pt idx="5318">
                  <c:v>41480.114583333336</c:v>
                </c:pt>
                <c:pt idx="5319">
                  <c:v>41480.125</c:v>
                </c:pt>
                <c:pt idx="5320">
                  <c:v>41480.135416666664</c:v>
                </c:pt>
                <c:pt idx="5321">
                  <c:v>41480.145833333336</c:v>
                </c:pt>
                <c:pt idx="5322">
                  <c:v>41480.15625</c:v>
                </c:pt>
                <c:pt idx="5323">
                  <c:v>41480.166666666664</c:v>
                </c:pt>
                <c:pt idx="5324">
                  <c:v>41480.176388888889</c:v>
                </c:pt>
                <c:pt idx="5325">
                  <c:v>41480.177083333336</c:v>
                </c:pt>
                <c:pt idx="5326">
                  <c:v>41480.1875</c:v>
                </c:pt>
                <c:pt idx="5327">
                  <c:v>41480.197916666664</c:v>
                </c:pt>
                <c:pt idx="5328">
                  <c:v>41480.208333333336</c:v>
                </c:pt>
                <c:pt idx="5329">
                  <c:v>41480.21875</c:v>
                </c:pt>
                <c:pt idx="5330">
                  <c:v>41480.229166666664</c:v>
                </c:pt>
                <c:pt idx="5331">
                  <c:v>41480.239583333336</c:v>
                </c:pt>
                <c:pt idx="5332">
                  <c:v>41480.25</c:v>
                </c:pt>
                <c:pt idx="5333">
                  <c:v>41480.260416666664</c:v>
                </c:pt>
                <c:pt idx="5334">
                  <c:v>41480.270833333336</c:v>
                </c:pt>
                <c:pt idx="5335">
                  <c:v>41480.28125</c:v>
                </c:pt>
                <c:pt idx="5336">
                  <c:v>41480.291666666664</c:v>
                </c:pt>
                <c:pt idx="5337">
                  <c:v>41480.302083333336</c:v>
                </c:pt>
                <c:pt idx="5338">
                  <c:v>41480.3125</c:v>
                </c:pt>
                <c:pt idx="5339">
                  <c:v>41480.322916666664</c:v>
                </c:pt>
                <c:pt idx="5340">
                  <c:v>41480.333333333336</c:v>
                </c:pt>
                <c:pt idx="5341">
                  <c:v>41480.34375</c:v>
                </c:pt>
                <c:pt idx="5342">
                  <c:v>41480.354166666664</c:v>
                </c:pt>
                <c:pt idx="5343">
                  <c:v>41480.364583333336</c:v>
                </c:pt>
                <c:pt idx="5344">
                  <c:v>41480.375</c:v>
                </c:pt>
                <c:pt idx="5345">
                  <c:v>41480.385416666664</c:v>
                </c:pt>
                <c:pt idx="5346">
                  <c:v>41480.395833333336</c:v>
                </c:pt>
                <c:pt idx="5347">
                  <c:v>41480.40625</c:v>
                </c:pt>
                <c:pt idx="5348">
                  <c:v>41480.416666666664</c:v>
                </c:pt>
                <c:pt idx="5349">
                  <c:v>41480.427083333336</c:v>
                </c:pt>
                <c:pt idx="5350">
                  <c:v>41480.4375</c:v>
                </c:pt>
                <c:pt idx="5351">
                  <c:v>41480.447916666664</c:v>
                </c:pt>
                <c:pt idx="5352">
                  <c:v>41480.458333333336</c:v>
                </c:pt>
                <c:pt idx="5353">
                  <c:v>41480.46875</c:v>
                </c:pt>
                <c:pt idx="5354">
                  <c:v>41480.479166666664</c:v>
                </c:pt>
                <c:pt idx="5355">
                  <c:v>41480.489583333336</c:v>
                </c:pt>
                <c:pt idx="5356">
                  <c:v>41480.5</c:v>
                </c:pt>
                <c:pt idx="5357">
                  <c:v>41480.510416666664</c:v>
                </c:pt>
                <c:pt idx="5358">
                  <c:v>41480.520833333336</c:v>
                </c:pt>
                <c:pt idx="5359">
                  <c:v>41480.53125</c:v>
                </c:pt>
                <c:pt idx="5360">
                  <c:v>41480.541666666664</c:v>
                </c:pt>
                <c:pt idx="5361">
                  <c:v>41480.552083333336</c:v>
                </c:pt>
                <c:pt idx="5362">
                  <c:v>41480.5625</c:v>
                </c:pt>
                <c:pt idx="5363">
                  <c:v>41480.572916666664</c:v>
                </c:pt>
                <c:pt idx="5364">
                  <c:v>41480.583333333336</c:v>
                </c:pt>
                <c:pt idx="5365">
                  <c:v>41480.59375</c:v>
                </c:pt>
                <c:pt idx="5366">
                  <c:v>41480.604166666664</c:v>
                </c:pt>
                <c:pt idx="5367">
                  <c:v>41480.614583333336</c:v>
                </c:pt>
                <c:pt idx="5368">
                  <c:v>41480.625</c:v>
                </c:pt>
                <c:pt idx="5369">
                  <c:v>41480.635416666664</c:v>
                </c:pt>
                <c:pt idx="5370">
                  <c:v>41480.645833333336</c:v>
                </c:pt>
                <c:pt idx="5371">
                  <c:v>41480.65625</c:v>
                </c:pt>
                <c:pt idx="5372">
                  <c:v>41480.666666666664</c:v>
                </c:pt>
                <c:pt idx="5373">
                  <c:v>41480.677083333336</c:v>
                </c:pt>
                <c:pt idx="5374">
                  <c:v>41480.6875</c:v>
                </c:pt>
                <c:pt idx="5375">
                  <c:v>41480.697916666664</c:v>
                </c:pt>
                <c:pt idx="5376">
                  <c:v>41480.708333333336</c:v>
                </c:pt>
                <c:pt idx="5377">
                  <c:v>41480.71875</c:v>
                </c:pt>
                <c:pt idx="5378">
                  <c:v>41480.729166666664</c:v>
                </c:pt>
                <c:pt idx="5379">
                  <c:v>41480.739583333336</c:v>
                </c:pt>
                <c:pt idx="5380">
                  <c:v>41480.75</c:v>
                </c:pt>
                <c:pt idx="5381">
                  <c:v>41480.760416666664</c:v>
                </c:pt>
                <c:pt idx="5382">
                  <c:v>41480.770833333336</c:v>
                </c:pt>
                <c:pt idx="5383">
                  <c:v>41480.78125</c:v>
                </c:pt>
                <c:pt idx="5384">
                  <c:v>41480.791666666664</c:v>
                </c:pt>
                <c:pt idx="5385">
                  <c:v>41480.802083333336</c:v>
                </c:pt>
                <c:pt idx="5386">
                  <c:v>41480.8125</c:v>
                </c:pt>
                <c:pt idx="5387">
                  <c:v>41480.822916666664</c:v>
                </c:pt>
                <c:pt idx="5388">
                  <c:v>41480.833333333336</c:v>
                </c:pt>
                <c:pt idx="5389">
                  <c:v>41480.84375</c:v>
                </c:pt>
                <c:pt idx="5390">
                  <c:v>41480.854166666664</c:v>
                </c:pt>
                <c:pt idx="5391">
                  <c:v>41480.864583333336</c:v>
                </c:pt>
                <c:pt idx="5392">
                  <c:v>41480.875</c:v>
                </c:pt>
                <c:pt idx="5393">
                  <c:v>41480.885416666664</c:v>
                </c:pt>
                <c:pt idx="5394">
                  <c:v>41480.895833333336</c:v>
                </c:pt>
                <c:pt idx="5395">
                  <c:v>41480.90625</c:v>
                </c:pt>
                <c:pt idx="5396">
                  <c:v>41480.916666666664</c:v>
                </c:pt>
                <c:pt idx="5397">
                  <c:v>41480.927083333336</c:v>
                </c:pt>
                <c:pt idx="5398">
                  <c:v>41480.9375</c:v>
                </c:pt>
                <c:pt idx="5399">
                  <c:v>41480.947916666664</c:v>
                </c:pt>
                <c:pt idx="5400">
                  <c:v>41480.958333333336</c:v>
                </c:pt>
                <c:pt idx="5401">
                  <c:v>41480.96875</c:v>
                </c:pt>
                <c:pt idx="5402">
                  <c:v>41480.979166666664</c:v>
                </c:pt>
                <c:pt idx="5403">
                  <c:v>41480.989583333336</c:v>
                </c:pt>
                <c:pt idx="5404">
                  <c:v>41481</c:v>
                </c:pt>
                <c:pt idx="5405">
                  <c:v>41481.010416666664</c:v>
                </c:pt>
                <c:pt idx="5406">
                  <c:v>41481.020833333336</c:v>
                </c:pt>
                <c:pt idx="5407">
                  <c:v>41481.03125</c:v>
                </c:pt>
                <c:pt idx="5408">
                  <c:v>41481.041666666664</c:v>
                </c:pt>
                <c:pt idx="5409">
                  <c:v>41481.052083333336</c:v>
                </c:pt>
                <c:pt idx="5410">
                  <c:v>41481.0625</c:v>
                </c:pt>
                <c:pt idx="5411">
                  <c:v>41481.072916666664</c:v>
                </c:pt>
                <c:pt idx="5412">
                  <c:v>41481.083333333336</c:v>
                </c:pt>
                <c:pt idx="5413">
                  <c:v>41481.09375</c:v>
                </c:pt>
                <c:pt idx="5414">
                  <c:v>41481.104166666664</c:v>
                </c:pt>
                <c:pt idx="5415">
                  <c:v>41481.114583333336</c:v>
                </c:pt>
                <c:pt idx="5416">
                  <c:v>41481.125</c:v>
                </c:pt>
                <c:pt idx="5417">
                  <c:v>41481.135416666664</c:v>
                </c:pt>
                <c:pt idx="5418">
                  <c:v>41481.145833333336</c:v>
                </c:pt>
                <c:pt idx="5419">
                  <c:v>41481.15625</c:v>
                </c:pt>
                <c:pt idx="5420">
                  <c:v>41481.166666666664</c:v>
                </c:pt>
                <c:pt idx="5421">
                  <c:v>41481.177083333336</c:v>
                </c:pt>
                <c:pt idx="5422">
                  <c:v>41481.1875</c:v>
                </c:pt>
                <c:pt idx="5423">
                  <c:v>41481.197916666664</c:v>
                </c:pt>
                <c:pt idx="5424">
                  <c:v>41481.208333333336</c:v>
                </c:pt>
                <c:pt idx="5425">
                  <c:v>41481.21875</c:v>
                </c:pt>
                <c:pt idx="5426">
                  <c:v>41481.229166666664</c:v>
                </c:pt>
                <c:pt idx="5427">
                  <c:v>41481.239583333336</c:v>
                </c:pt>
                <c:pt idx="5428">
                  <c:v>41481.25</c:v>
                </c:pt>
                <c:pt idx="5429">
                  <c:v>41481.260416666664</c:v>
                </c:pt>
                <c:pt idx="5430">
                  <c:v>41481.270833333336</c:v>
                </c:pt>
                <c:pt idx="5431">
                  <c:v>41481.28125</c:v>
                </c:pt>
                <c:pt idx="5432">
                  <c:v>41481.291666666664</c:v>
                </c:pt>
                <c:pt idx="5433">
                  <c:v>41481.302083333336</c:v>
                </c:pt>
                <c:pt idx="5434">
                  <c:v>41481.3125</c:v>
                </c:pt>
                <c:pt idx="5435">
                  <c:v>41481.322916666664</c:v>
                </c:pt>
                <c:pt idx="5436">
                  <c:v>41481.332638888889</c:v>
                </c:pt>
                <c:pt idx="5437">
                  <c:v>41481.333333333336</c:v>
                </c:pt>
                <c:pt idx="5438">
                  <c:v>41481.34375</c:v>
                </c:pt>
                <c:pt idx="5439">
                  <c:v>41481.354166666664</c:v>
                </c:pt>
                <c:pt idx="5440">
                  <c:v>41481.364583333336</c:v>
                </c:pt>
                <c:pt idx="5441">
                  <c:v>41481.375</c:v>
                </c:pt>
                <c:pt idx="5442">
                  <c:v>41481.385416666664</c:v>
                </c:pt>
                <c:pt idx="5443">
                  <c:v>41481.395833333336</c:v>
                </c:pt>
                <c:pt idx="5444">
                  <c:v>41481.40625</c:v>
                </c:pt>
                <c:pt idx="5445">
                  <c:v>41481.416666666664</c:v>
                </c:pt>
                <c:pt idx="5446">
                  <c:v>41481.427083333336</c:v>
                </c:pt>
                <c:pt idx="5447">
                  <c:v>41481.4375</c:v>
                </c:pt>
                <c:pt idx="5448">
                  <c:v>41481.447916666664</c:v>
                </c:pt>
                <c:pt idx="5449">
                  <c:v>41481.458333333336</c:v>
                </c:pt>
                <c:pt idx="5450">
                  <c:v>41481.46875</c:v>
                </c:pt>
                <c:pt idx="5451">
                  <c:v>41481.479166666664</c:v>
                </c:pt>
                <c:pt idx="5452">
                  <c:v>41481.489583333336</c:v>
                </c:pt>
                <c:pt idx="5453">
                  <c:v>41481.5</c:v>
                </c:pt>
                <c:pt idx="5454">
                  <c:v>41481.510416666664</c:v>
                </c:pt>
                <c:pt idx="5455">
                  <c:v>41481.520833333336</c:v>
                </c:pt>
                <c:pt idx="5456">
                  <c:v>41481.53125</c:v>
                </c:pt>
                <c:pt idx="5457">
                  <c:v>41481.541666666664</c:v>
                </c:pt>
                <c:pt idx="5458">
                  <c:v>41481.552083333336</c:v>
                </c:pt>
                <c:pt idx="5459">
                  <c:v>41481.5625</c:v>
                </c:pt>
                <c:pt idx="5460">
                  <c:v>41481.572916666664</c:v>
                </c:pt>
                <c:pt idx="5461">
                  <c:v>41481.583333333336</c:v>
                </c:pt>
                <c:pt idx="5462">
                  <c:v>41481.59375</c:v>
                </c:pt>
                <c:pt idx="5463">
                  <c:v>41481.604166666664</c:v>
                </c:pt>
                <c:pt idx="5464">
                  <c:v>41481.614583333336</c:v>
                </c:pt>
                <c:pt idx="5465">
                  <c:v>41481.625</c:v>
                </c:pt>
                <c:pt idx="5466">
                  <c:v>41481.635416666664</c:v>
                </c:pt>
                <c:pt idx="5467">
                  <c:v>41481.645833333336</c:v>
                </c:pt>
                <c:pt idx="5468">
                  <c:v>41481.65625</c:v>
                </c:pt>
                <c:pt idx="5469">
                  <c:v>41481.666666666664</c:v>
                </c:pt>
                <c:pt idx="5470">
                  <c:v>41481.677083333336</c:v>
                </c:pt>
                <c:pt idx="5471">
                  <c:v>41481.6875</c:v>
                </c:pt>
                <c:pt idx="5472">
                  <c:v>41481.697916666664</c:v>
                </c:pt>
                <c:pt idx="5473">
                  <c:v>41481.708333333336</c:v>
                </c:pt>
                <c:pt idx="5474">
                  <c:v>41481.71875</c:v>
                </c:pt>
                <c:pt idx="5475">
                  <c:v>41481.729166666664</c:v>
                </c:pt>
                <c:pt idx="5476">
                  <c:v>41481.739583333336</c:v>
                </c:pt>
                <c:pt idx="5477">
                  <c:v>41481.75</c:v>
                </c:pt>
                <c:pt idx="5478">
                  <c:v>41481.760416666664</c:v>
                </c:pt>
                <c:pt idx="5479">
                  <c:v>41481.770833333336</c:v>
                </c:pt>
                <c:pt idx="5480">
                  <c:v>41481.78125</c:v>
                </c:pt>
                <c:pt idx="5481">
                  <c:v>41481.791666666664</c:v>
                </c:pt>
                <c:pt idx="5482">
                  <c:v>41481.802083333336</c:v>
                </c:pt>
                <c:pt idx="5483">
                  <c:v>41481.8125</c:v>
                </c:pt>
                <c:pt idx="5484">
                  <c:v>41481.822916666664</c:v>
                </c:pt>
                <c:pt idx="5485">
                  <c:v>41481.833333333336</c:v>
                </c:pt>
                <c:pt idx="5486">
                  <c:v>41481.84375</c:v>
                </c:pt>
                <c:pt idx="5487">
                  <c:v>41481.854166666664</c:v>
                </c:pt>
                <c:pt idx="5488">
                  <c:v>41481.864583333336</c:v>
                </c:pt>
                <c:pt idx="5489">
                  <c:v>41481.875</c:v>
                </c:pt>
                <c:pt idx="5490">
                  <c:v>41481.885416666664</c:v>
                </c:pt>
                <c:pt idx="5491">
                  <c:v>41481.895833333336</c:v>
                </c:pt>
                <c:pt idx="5492">
                  <c:v>41481.90625</c:v>
                </c:pt>
                <c:pt idx="5493">
                  <c:v>41481.916666666664</c:v>
                </c:pt>
                <c:pt idx="5494">
                  <c:v>41481.927083333336</c:v>
                </c:pt>
                <c:pt idx="5495">
                  <c:v>41481.9375</c:v>
                </c:pt>
                <c:pt idx="5496">
                  <c:v>41481.947916666664</c:v>
                </c:pt>
                <c:pt idx="5497">
                  <c:v>41481.958333333336</c:v>
                </c:pt>
                <c:pt idx="5498">
                  <c:v>41481.96875</c:v>
                </c:pt>
                <c:pt idx="5499">
                  <c:v>41481.979166666664</c:v>
                </c:pt>
                <c:pt idx="5500">
                  <c:v>41481.989583333336</c:v>
                </c:pt>
                <c:pt idx="5501">
                  <c:v>41482</c:v>
                </c:pt>
                <c:pt idx="5502">
                  <c:v>41482.010416666664</c:v>
                </c:pt>
                <c:pt idx="5503">
                  <c:v>41482.020833333336</c:v>
                </c:pt>
                <c:pt idx="5504">
                  <c:v>41482.03125</c:v>
                </c:pt>
                <c:pt idx="5505">
                  <c:v>41482.041666666664</c:v>
                </c:pt>
                <c:pt idx="5506">
                  <c:v>41482.052083333336</c:v>
                </c:pt>
                <c:pt idx="5507">
                  <c:v>41482.0625</c:v>
                </c:pt>
                <c:pt idx="5508">
                  <c:v>41482.072916666664</c:v>
                </c:pt>
                <c:pt idx="5509">
                  <c:v>41482.083333333336</c:v>
                </c:pt>
                <c:pt idx="5510">
                  <c:v>41482.09375</c:v>
                </c:pt>
                <c:pt idx="5511">
                  <c:v>41482.104166666664</c:v>
                </c:pt>
                <c:pt idx="5512">
                  <c:v>41482.114583333336</c:v>
                </c:pt>
                <c:pt idx="5513">
                  <c:v>41482.125</c:v>
                </c:pt>
                <c:pt idx="5514">
                  <c:v>41482.135416666664</c:v>
                </c:pt>
                <c:pt idx="5515">
                  <c:v>41482.145833333336</c:v>
                </c:pt>
                <c:pt idx="5516">
                  <c:v>41482.15625</c:v>
                </c:pt>
                <c:pt idx="5517">
                  <c:v>41482.166666666664</c:v>
                </c:pt>
                <c:pt idx="5518">
                  <c:v>41482.177083333336</c:v>
                </c:pt>
                <c:pt idx="5519">
                  <c:v>41482.1875</c:v>
                </c:pt>
                <c:pt idx="5520">
                  <c:v>41482.197916666664</c:v>
                </c:pt>
                <c:pt idx="5521">
                  <c:v>41482.208333333336</c:v>
                </c:pt>
                <c:pt idx="5522">
                  <c:v>41482.21875</c:v>
                </c:pt>
                <c:pt idx="5523">
                  <c:v>41482.229166666664</c:v>
                </c:pt>
                <c:pt idx="5524">
                  <c:v>41482.239583333336</c:v>
                </c:pt>
                <c:pt idx="5525">
                  <c:v>41482.25</c:v>
                </c:pt>
                <c:pt idx="5526">
                  <c:v>41482.260416666664</c:v>
                </c:pt>
                <c:pt idx="5527">
                  <c:v>41482.270833333336</c:v>
                </c:pt>
                <c:pt idx="5528">
                  <c:v>41482.28125</c:v>
                </c:pt>
                <c:pt idx="5529">
                  <c:v>41482.291666666664</c:v>
                </c:pt>
                <c:pt idx="5530">
                  <c:v>41482.302083333336</c:v>
                </c:pt>
                <c:pt idx="5531">
                  <c:v>41482.3125</c:v>
                </c:pt>
                <c:pt idx="5532">
                  <c:v>41482.322916666664</c:v>
                </c:pt>
                <c:pt idx="5533">
                  <c:v>41482.333333333336</c:v>
                </c:pt>
                <c:pt idx="5534">
                  <c:v>41482.34375</c:v>
                </c:pt>
                <c:pt idx="5535">
                  <c:v>41482.354166666664</c:v>
                </c:pt>
                <c:pt idx="5536">
                  <c:v>41482.364583333336</c:v>
                </c:pt>
                <c:pt idx="5537">
                  <c:v>41482.375</c:v>
                </c:pt>
                <c:pt idx="5538">
                  <c:v>41482.385416666664</c:v>
                </c:pt>
                <c:pt idx="5539">
                  <c:v>41482.395833333336</c:v>
                </c:pt>
                <c:pt idx="5540">
                  <c:v>41482.40625</c:v>
                </c:pt>
                <c:pt idx="5541">
                  <c:v>41482.416666666664</c:v>
                </c:pt>
                <c:pt idx="5542">
                  <c:v>41482.427083333336</c:v>
                </c:pt>
                <c:pt idx="5543">
                  <c:v>41482.4375</c:v>
                </c:pt>
                <c:pt idx="5544">
                  <c:v>41482.447916666664</c:v>
                </c:pt>
                <c:pt idx="5545">
                  <c:v>41482.458333333336</c:v>
                </c:pt>
                <c:pt idx="5546">
                  <c:v>41482.46875</c:v>
                </c:pt>
                <c:pt idx="5547">
                  <c:v>41482.479166666664</c:v>
                </c:pt>
                <c:pt idx="5548">
                  <c:v>41482.489583333336</c:v>
                </c:pt>
                <c:pt idx="5549">
                  <c:v>41482.5</c:v>
                </c:pt>
                <c:pt idx="5550">
                  <c:v>41482.510416666664</c:v>
                </c:pt>
                <c:pt idx="5551">
                  <c:v>41482.520833333336</c:v>
                </c:pt>
                <c:pt idx="5552">
                  <c:v>41482.53125</c:v>
                </c:pt>
                <c:pt idx="5553">
                  <c:v>41482.541666666664</c:v>
                </c:pt>
                <c:pt idx="5554">
                  <c:v>41482.552083333336</c:v>
                </c:pt>
                <c:pt idx="5555">
                  <c:v>41482.5625</c:v>
                </c:pt>
                <c:pt idx="5556">
                  <c:v>41482.572916666664</c:v>
                </c:pt>
                <c:pt idx="5557">
                  <c:v>41482.583333333336</c:v>
                </c:pt>
                <c:pt idx="5558">
                  <c:v>41482.59375</c:v>
                </c:pt>
                <c:pt idx="5559">
                  <c:v>41482.604166666664</c:v>
                </c:pt>
                <c:pt idx="5560">
                  <c:v>41482.614583333336</c:v>
                </c:pt>
                <c:pt idx="5561">
                  <c:v>41482.625</c:v>
                </c:pt>
                <c:pt idx="5562">
                  <c:v>41482.635416666664</c:v>
                </c:pt>
                <c:pt idx="5563">
                  <c:v>41482.645833333336</c:v>
                </c:pt>
                <c:pt idx="5564">
                  <c:v>41482.65625</c:v>
                </c:pt>
                <c:pt idx="5565">
                  <c:v>41482.666666666664</c:v>
                </c:pt>
                <c:pt idx="5566">
                  <c:v>41482.677083333336</c:v>
                </c:pt>
                <c:pt idx="5567">
                  <c:v>41482.6875</c:v>
                </c:pt>
                <c:pt idx="5568">
                  <c:v>41482.697916666664</c:v>
                </c:pt>
                <c:pt idx="5569">
                  <c:v>41482.708333333336</c:v>
                </c:pt>
                <c:pt idx="5570">
                  <c:v>41482.71875</c:v>
                </c:pt>
                <c:pt idx="5571">
                  <c:v>41482.729166666664</c:v>
                </c:pt>
                <c:pt idx="5572">
                  <c:v>41482.739583333336</c:v>
                </c:pt>
                <c:pt idx="5573">
                  <c:v>41482.75</c:v>
                </c:pt>
                <c:pt idx="5574">
                  <c:v>41482.760416666664</c:v>
                </c:pt>
                <c:pt idx="5575">
                  <c:v>41482.770833333336</c:v>
                </c:pt>
                <c:pt idx="5576">
                  <c:v>41482.78125</c:v>
                </c:pt>
                <c:pt idx="5577">
                  <c:v>41482.791666666664</c:v>
                </c:pt>
                <c:pt idx="5578">
                  <c:v>41482.802083333336</c:v>
                </c:pt>
                <c:pt idx="5579">
                  <c:v>41482.8125</c:v>
                </c:pt>
                <c:pt idx="5580">
                  <c:v>41482.822916666664</c:v>
                </c:pt>
                <c:pt idx="5581">
                  <c:v>41482.833333333336</c:v>
                </c:pt>
                <c:pt idx="5582">
                  <c:v>41482.84375</c:v>
                </c:pt>
                <c:pt idx="5583">
                  <c:v>41482.854166666664</c:v>
                </c:pt>
                <c:pt idx="5584">
                  <c:v>41482.864583333336</c:v>
                </c:pt>
                <c:pt idx="5585">
                  <c:v>41482.875</c:v>
                </c:pt>
                <c:pt idx="5586">
                  <c:v>41482.885416666664</c:v>
                </c:pt>
                <c:pt idx="5587">
                  <c:v>41482.895833333336</c:v>
                </c:pt>
                <c:pt idx="5588">
                  <c:v>41482.90625</c:v>
                </c:pt>
                <c:pt idx="5589">
                  <c:v>41482.916666666664</c:v>
                </c:pt>
                <c:pt idx="5590">
                  <c:v>41482.927083333336</c:v>
                </c:pt>
                <c:pt idx="5591">
                  <c:v>41482.9375</c:v>
                </c:pt>
                <c:pt idx="5592">
                  <c:v>41482.947916666664</c:v>
                </c:pt>
                <c:pt idx="5593">
                  <c:v>41482.958333333336</c:v>
                </c:pt>
                <c:pt idx="5594">
                  <c:v>41482.96875</c:v>
                </c:pt>
                <c:pt idx="5595">
                  <c:v>41482.979166666664</c:v>
                </c:pt>
                <c:pt idx="5596">
                  <c:v>41482.989583333336</c:v>
                </c:pt>
                <c:pt idx="5597">
                  <c:v>41483</c:v>
                </c:pt>
                <c:pt idx="5598">
                  <c:v>41483.010416666664</c:v>
                </c:pt>
                <c:pt idx="5599">
                  <c:v>41483.020833333336</c:v>
                </c:pt>
                <c:pt idx="5600">
                  <c:v>41483.03125</c:v>
                </c:pt>
                <c:pt idx="5601">
                  <c:v>41483.041666666664</c:v>
                </c:pt>
                <c:pt idx="5602">
                  <c:v>41483.052083333336</c:v>
                </c:pt>
                <c:pt idx="5603">
                  <c:v>41483.0625</c:v>
                </c:pt>
                <c:pt idx="5604">
                  <c:v>41483.072916666664</c:v>
                </c:pt>
                <c:pt idx="5605">
                  <c:v>41483.083333333336</c:v>
                </c:pt>
                <c:pt idx="5606">
                  <c:v>41483.09375</c:v>
                </c:pt>
                <c:pt idx="5607">
                  <c:v>41483.104166666664</c:v>
                </c:pt>
                <c:pt idx="5608">
                  <c:v>41483.114583333336</c:v>
                </c:pt>
                <c:pt idx="5609">
                  <c:v>41483.125</c:v>
                </c:pt>
                <c:pt idx="5610">
                  <c:v>41483.135416666664</c:v>
                </c:pt>
                <c:pt idx="5611">
                  <c:v>41483.145833333336</c:v>
                </c:pt>
                <c:pt idx="5612">
                  <c:v>41483.15625</c:v>
                </c:pt>
                <c:pt idx="5613">
                  <c:v>41483.166666666664</c:v>
                </c:pt>
                <c:pt idx="5614">
                  <c:v>41483.177083333336</c:v>
                </c:pt>
                <c:pt idx="5615">
                  <c:v>41483.1875</c:v>
                </c:pt>
                <c:pt idx="5616">
                  <c:v>41483.197916666664</c:v>
                </c:pt>
                <c:pt idx="5617">
                  <c:v>41483.208333333336</c:v>
                </c:pt>
                <c:pt idx="5618">
                  <c:v>41483.21875</c:v>
                </c:pt>
                <c:pt idx="5619">
                  <c:v>41483.229166666664</c:v>
                </c:pt>
                <c:pt idx="5620">
                  <c:v>41483.239583333336</c:v>
                </c:pt>
                <c:pt idx="5621">
                  <c:v>41483.25</c:v>
                </c:pt>
                <c:pt idx="5622">
                  <c:v>41483.260416666664</c:v>
                </c:pt>
                <c:pt idx="5623">
                  <c:v>41483.270833333336</c:v>
                </c:pt>
                <c:pt idx="5624">
                  <c:v>41483.28125</c:v>
                </c:pt>
                <c:pt idx="5625">
                  <c:v>41483.291666666664</c:v>
                </c:pt>
                <c:pt idx="5626">
                  <c:v>41483.302083333336</c:v>
                </c:pt>
                <c:pt idx="5627">
                  <c:v>41483.3125</c:v>
                </c:pt>
                <c:pt idx="5628">
                  <c:v>41483.322916666664</c:v>
                </c:pt>
                <c:pt idx="5629">
                  <c:v>41483.333333333336</c:v>
                </c:pt>
                <c:pt idx="5630">
                  <c:v>41483.34375</c:v>
                </c:pt>
                <c:pt idx="5631">
                  <c:v>41483.354166666664</c:v>
                </c:pt>
                <c:pt idx="5632">
                  <c:v>41483.364583333336</c:v>
                </c:pt>
                <c:pt idx="5633">
                  <c:v>41483.375</c:v>
                </c:pt>
                <c:pt idx="5634">
                  <c:v>41483.385416666664</c:v>
                </c:pt>
                <c:pt idx="5635">
                  <c:v>41483.395833333336</c:v>
                </c:pt>
                <c:pt idx="5636">
                  <c:v>41483.40625</c:v>
                </c:pt>
                <c:pt idx="5637">
                  <c:v>41483.416666666664</c:v>
                </c:pt>
                <c:pt idx="5638">
                  <c:v>41483.427083333336</c:v>
                </c:pt>
                <c:pt idx="5639">
                  <c:v>41483.4375</c:v>
                </c:pt>
                <c:pt idx="5640">
                  <c:v>41483.447916666664</c:v>
                </c:pt>
                <c:pt idx="5641">
                  <c:v>41483.458333333336</c:v>
                </c:pt>
                <c:pt idx="5642">
                  <c:v>41483.46875</c:v>
                </c:pt>
                <c:pt idx="5643">
                  <c:v>41483.479166666664</c:v>
                </c:pt>
                <c:pt idx="5644">
                  <c:v>41483.489583333336</c:v>
                </c:pt>
                <c:pt idx="5645">
                  <c:v>41483.5</c:v>
                </c:pt>
                <c:pt idx="5646">
                  <c:v>41483.510416666664</c:v>
                </c:pt>
                <c:pt idx="5647">
                  <c:v>41483.520833333336</c:v>
                </c:pt>
                <c:pt idx="5648">
                  <c:v>41483.53125</c:v>
                </c:pt>
                <c:pt idx="5649">
                  <c:v>41483.541666666664</c:v>
                </c:pt>
                <c:pt idx="5650">
                  <c:v>41483.552083333336</c:v>
                </c:pt>
                <c:pt idx="5651">
                  <c:v>41483.5625</c:v>
                </c:pt>
                <c:pt idx="5652">
                  <c:v>41483.572916666664</c:v>
                </c:pt>
                <c:pt idx="5653">
                  <c:v>41483.583333333336</c:v>
                </c:pt>
                <c:pt idx="5654">
                  <c:v>41483.59375</c:v>
                </c:pt>
                <c:pt idx="5655">
                  <c:v>41483.604166666664</c:v>
                </c:pt>
                <c:pt idx="5656">
                  <c:v>41483.614583333336</c:v>
                </c:pt>
                <c:pt idx="5657">
                  <c:v>41483.625</c:v>
                </c:pt>
                <c:pt idx="5658">
                  <c:v>41483.635416666664</c:v>
                </c:pt>
                <c:pt idx="5659">
                  <c:v>41483.645833333336</c:v>
                </c:pt>
                <c:pt idx="5660">
                  <c:v>41483.65625</c:v>
                </c:pt>
                <c:pt idx="5661">
                  <c:v>41483.666666666664</c:v>
                </c:pt>
                <c:pt idx="5662">
                  <c:v>41483.677083333336</c:v>
                </c:pt>
                <c:pt idx="5663">
                  <c:v>41483.6875</c:v>
                </c:pt>
                <c:pt idx="5664">
                  <c:v>41483.697916666664</c:v>
                </c:pt>
                <c:pt idx="5665">
                  <c:v>41483.708333333336</c:v>
                </c:pt>
                <c:pt idx="5666">
                  <c:v>41483.71875</c:v>
                </c:pt>
                <c:pt idx="5667">
                  <c:v>41483.729166666664</c:v>
                </c:pt>
                <c:pt idx="5668">
                  <c:v>41483.739583333336</c:v>
                </c:pt>
                <c:pt idx="5669">
                  <c:v>41483.75</c:v>
                </c:pt>
                <c:pt idx="5670">
                  <c:v>41483.760416666664</c:v>
                </c:pt>
                <c:pt idx="5671">
                  <c:v>41483.770833333336</c:v>
                </c:pt>
                <c:pt idx="5672">
                  <c:v>41483.78125</c:v>
                </c:pt>
                <c:pt idx="5673">
                  <c:v>41483.791666666664</c:v>
                </c:pt>
                <c:pt idx="5674">
                  <c:v>41483.802083333336</c:v>
                </c:pt>
                <c:pt idx="5675">
                  <c:v>41483.8125</c:v>
                </c:pt>
                <c:pt idx="5676">
                  <c:v>41483.822916666664</c:v>
                </c:pt>
                <c:pt idx="5677">
                  <c:v>41483.833333333336</c:v>
                </c:pt>
                <c:pt idx="5678">
                  <c:v>41483.84375</c:v>
                </c:pt>
                <c:pt idx="5679">
                  <c:v>41483.854166666664</c:v>
                </c:pt>
                <c:pt idx="5680">
                  <c:v>41483.864583333336</c:v>
                </c:pt>
                <c:pt idx="5681">
                  <c:v>41483.875</c:v>
                </c:pt>
                <c:pt idx="5682">
                  <c:v>41483.885416666664</c:v>
                </c:pt>
                <c:pt idx="5683">
                  <c:v>41483.895833333336</c:v>
                </c:pt>
                <c:pt idx="5684">
                  <c:v>41483.90625</c:v>
                </c:pt>
                <c:pt idx="5685">
                  <c:v>41483.916666666664</c:v>
                </c:pt>
                <c:pt idx="5686">
                  <c:v>41483.927083333336</c:v>
                </c:pt>
                <c:pt idx="5687">
                  <c:v>41483.9375</c:v>
                </c:pt>
                <c:pt idx="5688">
                  <c:v>41483.947916666664</c:v>
                </c:pt>
                <c:pt idx="5689">
                  <c:v>41483.958333333336</c:v>
                </c:pt>
                <c:pt idx="5690">
                  <c:v>41483.96875</c:v>
                </c:pt>
                <c:pt idx="5691">
                  <c:v>41483.979166666664</c:v>
                </c:pt>
                <c:pt idx="5692">
                  <c:v>41483.989583333336</c:v>
                </c:pt>
                <c:pt idx="5693">
                  <c:v>41484</c:v>
                </c:pt>
                <c:pt idx="5694">
                  <c:v>41484.010416666664</c:v>
                </c:pt>
                <c:pt idx="5695">
                  <c:v>41484.020833333336</c:v>
                </c:pt>
                <c:pt idx="5696">
                  <c:v>41484.03125</c:v>
                </c:pt>
                <c:pt idx="5697">
                  <c:v>41484.041666666664</c:v>
                </c:pt>
                <c:pt idx="5698">
                  <c:v>41484.052083333336</c:v>
                </c:pt>
                <c:pt idx="5699">
                  <c:v>41484.0625</c:v>
                </c:pt>
                <c:pt idx="5700">
                  <c:v>41484.072916666664</c:v>
                </c:pt>
                <c:pt idx="5701">
                  <c:v>41484.083333333336</c:v>
                </c:pt>
                <c:pt idx="5702">
                  <c:v>41484.09375</c:v>
                </c:pt>
                <c:pt idx="5703">
                  <c:v>41484.104166666664</c:v>
                </c:pt>
                <c:pt idx="5704">
                  <c:v>41484.114583333336</c:v>
                </c:pt>
                <c:pt idx="5705">
                  <c:v>41484.125</c:v>
                </c:pt>
                <c:pt idx="5706">
                  <c:v>41484.135416666664</c:v>
                </c:pt>
                <c:pt idx="5707">
                  <c:v>41484.145833333336</c:v>
                </c:pt>
                <c:pt idx="5708">
                  <c:v>41484.15625</c:v>
                </c:pt>
                <c:pt idx="5709">
                  <c:v>41484.166666666664</c:v>
                </c:pt>
                <c:pt idx="5710">
                  <c:v>41484.177083333336</c:v>
                </c:pt>
                <c:pt idx="5711">
                  <c:v>41484.1875</c:v>
                </c:pt>
                <c:pt idx="5712">
                  <c:v>41484.197916666664</c:v>
                </c:pt>
                <c:pt idx="5713">
                  <c:v>41484.208333333336</c:v>
                </c:pt>
                <c:pt idx="5714">
                  <c:v>41484.21875</c:v>
                </c:pt>
                <c:pt idx="5715">
                  <c:v>41484.229166666664</c:v>
                </c:pt>
                <c:pt idx="5716">
                  <c:v>41484.239583333336</c:v>
                </c:pt>
                <c:pt idx="5717">
                  <c:v>41484.25</c:v>
                </c:pt>
                <c:pt idx="5718">
                  <c:v>41484.260416666664</c:v>
                </c:pt>
                <c:pt idx="5719">
                  <c:v>41484.270833333336</c:v>
                </c:pt>
                <c:pt idx="5720">
                  <c:v>41484.28125</c:v>
                </c:pt>
                <c:pt idx="5721">
                  <c:v>41484.291666666664</c:v>
                </c:pt>
                <c:pt idx="5722">
                  <c:v>41484.302083333336</c:v>
                </c:pt>
                <c:pt idx="5723">
                  <c:v>41484.3125</c:v>
                </c:pt>
                <c:pt idx="5724">
                  <c:v>41484.322916666664</c:v>
                </c:pt>
                <c:pt idx="5725">
                  <c:v>41484.333333333336</c:v>
                </c:pt>
                <c:pt idx="5726">
                  <c:v>41484.34375</c:v>
                </c:pt>
                <c:pt idx="5727">
                  <c:v>41484.354166666664</c:v>
                </c:pt>
                <c:pt idx="5728">
                  <c:v>41484.364583333336</c:v>
                </c:pt>
                <c:pt idx="5729">
                  <c:v>41484.375</c:v>
                </c:pt>
                <c:pt idx="5730">
                  <c:v>41484.385416666664</c:v>
                </c:pt>
                <c:pt idx="5731">
                  <c:v>41484.395833333336</c:v>
                </c:pt>
                <c:pt idx="5732">
                  <c:v>41484.40625</c:v>
                </c:pt>
                <c:pt idx="5733">
                  <c:v>41484.416666666664</c:v>
                </c:pt>
                <c:pt idx="5734">
                  <c:v>41484.427083333336</c:v>
                </c:pt>
                <c:pt idx="5735">
                  <c:v>41484.4375</c:v>
                </c:pt>
                <c:pt idx="5736">
                  <c:v>41484.447916666664</c:v>
                </c:pt>
                <c:pt idx="5737">
                  <c:v>41484.458333333336</c:v>
                </c:pt>
                <c:pt idx="5738">
                  <c:v>41484.46875</c:v>
                </c:pt>
                <c:pt idx="5739">
                  <c:v>41484.479166666664</c:v>
                </c:pt>
                <c:pt idx="5740">
                  <c:v>41484.489583333336</c:v>
                </c:pt>
                <c:pt idx="5741">
                  <c:v>41484.5</c:v>
                </c:pt>
                <c:pt idx="5742">
                  <c:v>41484.510416666664</c:v>
                </c:pt>
                <c:pt idx="5743">
                  <c:v>41484.520833333336</c:v>
                </c:pt>
                <c:pt idx="5744">
                  <c:v>41484.53125</c:v>
                </c:pt>
                <c:pt idx="5745">
                  <c:v>41484.541666666664</c:v>
                </c:pt>
                <c:pt idx="5746">
                  <c:v>41484.552083333336</c:v>
                </c:pt>
                <c:pt idx="5747">
                  <c:v>41484.5625</c:v>
                </c:pt>
                <c:pt idx="5748">
                  <c:v>41484.572916666664</c:v>
                </c:pt>
                <c:pt idx="5749">
                  <c:v>41484.583333333336</c:v>
                </c:pt>
                <c:pt idx="5750">
                  <c:v>41484.59375</c:v>
                </c:pt>
                <c:pt idx="5751">
                  <c:v>41484.604166666664</c:v>
                </c:pt>
                <c:pt idx="5752">
                  <c:v>41484.614583333336</c:v>
                </c:pt>
                <c:pt idx="5753">
                  <c:v>41484.625</c:v>
                </c:pt>
                <c:pt idx="5754">
                  <c:v>41484.635416666664</c:v>
                </c:pt>
                <c:pt idx="5755">
                  <c:v>41484.645833333336</c:v>
                </c:pt>
                <c:pt idx="5756">
                  <c:v>41484.65625</c:v>
                </c:pt>
                <c:pt idx="5757">
                  <c:v>41484.666666666664</c:v>
                </c:pt>
                <c:pt idx="5758">
                  <c:v>41484.677083333336</c:v>
                </c:pt>
                <c:pt idx="5759">
                  <c:v>41484.6875</c:v>
                </c:pt>
                <c:pt idx="5760">
                  <c:v>41484.697916666664</c:v>
                </c:pt>
                <c:pt idx="5761">
                  <c:v>41484.708333333336</c:v>
                </c:pt>
                <c:pt idx="5762">
                  <c:v>41484.71875</c:v>
                </c:pt>
                <c:pt idx="5763">
                  <c:v>41484.729166666664</c:v>
                </c:pt>
                <c:pt idx="5764">
                  <c:v>41484.739583333336</c:v>
                </c:pt>
                <c:pt idx="5765">
                  <c:v>41484.75</c:v>
                </c:pt>
                <c:pt idx="5766">
                  <c:v>41484.760416666664</c:v>
                </c:pt>
                <c:pt idx="5767">
                  <c:v>41484.770833333336</c:v>
                </c:pt>
                <c:pt idx="5768">
                  <c:v>41484.78125</c:v>
                </c:pt>
                <c:pt idx="5769">
                  <c:v>41484.791666666664</c:v>
                </c:pt>
                <c:pt idx="5770">
                  <c:v>41484.802083333336</c:v>
                </c:pt>
                <c:pt idx="5771">
                  <c:v>41484.8125</c:v>
                </c:pt>
                <c:pt idx="5772">
                  <c:v>41484.822916666664</c:v>
                </c:pt>
                <c:pt idx="5773">
                  <c:v>41484.833333333336</c:v>
                </c:pt>
                <c:pt idx="5774">
                  <c:v>41484.84375</c:v>
                </c:pt>
                <c:pt idx="5775">
                  <c:v>41484.854166666664</c:v>
                </c:pt>
                <c:pt idx="5776">
                  <c:v>41484.864583333336</c:v>
                </c:pt>
                <c:pt idx="5777">
                  <c:v>41484.875</c:v>
                </c:pt>
                <c:pt idx="5778">
                  <c:v>41484.885416666664</c:v>
                </c:pt>
                <c:pt idx="5779">
                  <c:v>41484.895833333336</c:v>
                </c:pt>
                <c:pt idx="5780">
                  <c:v>41484.90625</c:v>
                </c:pt>
                <c:pt idx="5781">
                  <c:v>41484.916666666664</c:v>
                </c:pt>
                <c:pt idx="5782">
                  <c:v>41484.927083333336</c:v>
                </c:pt>
                <c:pt idx="5783">
                  <c:v>41484.9375</c:v>
                </c:pt>
                <c:pt idx="5784">
                  <c:v>41484.947916666664</c:v>
                </c:pt>
                <c:pt idx="5785">
                  <c:v>41484.958333333336</c:v>
                </c:pt>
                <c:pt idx="5786">
                  <c:v>41484.96875</c:v>
                </c:pt>
                <c:pt idx="5787">
                  <c:v>41484.979166666664</c:v>
                </c:pt>
                <c:pt idx="5788">
                  <c:v>41484.989583333336</c:v>
                </c:pt>
                <c:pt idx="5789">
                  <c:v>41485</c:v>
                </c:pt>
                <c:pt idx="5790">
                  <c:v>41485.010416666664</c:v>
                </c:pt>
                <c:pt idx="5791">
                  <c:v>41485.020833333336</c:v>
                </c:pt>
                <c:pt idx="5792">
                  <c:v>41485.03125</c:v>
                </c:pt>
                <c:pt idx="5793">
                  <c:v>41485.041666666664</c:v>
                </c:pt>
                <c:pt idx="5794">
                  <c:v>41485.052083333336</c:v>
                </c:pt>
                <c:pt idx="5795">
                  <c:v>41485.0625</c:v>
                </c:pt>
                <c:pt idx="5796">
                  <c:v>41485.072916666664</c:v>
                </c:pt>
                <c:pt idx="5797">
                  <c:v>41485.083333333336</c:v>
                </c:pt>
                <c:pt idx="5798">
                  <c:v>41485.09375</c:v>
                </c:pt>
                <c:pt idx="5799">
                  <c:v>41485.104166666664</c:v>
                </c:pt>
                <c:pt idx="5800">
                  <c:v>41485.114583333336</c:v>
                </c:pt>
                <c:pt idx="5801">
                  <c:v>41485.125</c:v>
                </c:pt>
                <c:pt idx="5802">
                  <c:v>41485.135416666664</c:v>
                </c:pt>
                <c:pt idx="5803">
                  <c:v>41485.145833333336</c:v>
                </c:pt>
                <c:pt idx="5804">
                  <c:v>41485.15625</c:v>
                </c:pt>
                <c:pt idx="5805">
                  <c:v>41485.166666666664</c:v>
                </c:pt>
                <c:pt idx="5806">
                  <c:v>41485.177083333336</c:v>
                </c:pt>
                <c:pt idx="5807">
                  <c:v>41485.1875</c:v>
                </c:pt>
                <c:pt idx="5808">
                  <c:v>41485.197916666664</c:v>
                </c:pt>
                <c:pt idx="5809">
                  <c:v>41485.208333333336</c:v>
                </c:pt>
                <c:pt idx="5810">
                  <c:v>41485.21875</c:v>
                </c:pt>
                <c:pt idx="5811">
                  <c:v>41485.229166666664</c:v>
                </c:pt>
                <c:pt idx="5812">
                  <c:v>41485.239583333336</c:v>
                </c:pt>
                <c:pt idx="5813">
                  <c:v>41485.25</c:v>
                </c:pt>
                <c:pt idx="5814">
                  <c:v>41485.260416666664</c:v>
                </c:pt>
                <c:pt idx="5815">
                  <c:v>41485.270833333336</c:v>
                </c:pt>
                <c:pt idx="5816">
                  <c:v>41485.28125</c:v>
                </c:pt>
                <c:pt idx="5817">
                  <c:v>41485.291666666664</c:v>
                </c:pt>
                <c:pt idx="5818">
                  <c:v>41485.302083333336</c:v>
                </c:pt>
                <c:pt idx="5819">
                  <c:v>41485.3125</c:v>
                </c:pt>
                <c:pt idx="5820">
                  <c:v>41485.322916666664</c:v>
                </c:pt>
                <c:pt idx="5821">
                  <c:v>41485.333333333336</c:v>
                </c:pt>
                <c:pt idx="5822">
                  <c:v>41485.34375</c:v>
                </c:pt>
                <c:pt idx="5823">
                  <c:v>41485.354166666664</c:v>
                </c:pt>
                <c:pt idx="5824">
                  <c:v>41485.364583333336</c:v>
                </c:pt>
                <c:pt idx="5825">
                  <c:v>41485.375</c:v>
                </c:pt>
                <c:pt idx="5826">
                  <c:v>41485.385416666664</c:v>
                </c:pt>
                <c:pt idx="5827">
                  <c:v>41485.395833333336</c:v>
                </c:pt>
                <c:pt idx="5828">
                  <c:v>41485.40625</c:v>
                </c:pt>
                <c:pt idx="5829">
                  <c:v>41485.416666666664</c:v>
                </c:pt>
                <c:pt idx="5830">
                  <c:v>41485.427083333336</c:v>
                </c:pt>
                <c:pt idx="5831">
                  <c:v>41485.4375</c:v>
                </c:pt>
                <c:pt idx="5832">
                  <c:v>41485.447916666664</c:v>
                </c:pt>
                <c:pt idx="5833">
                  <c:v>41485.458333333336</c:v>
                </c:pt>
                <c:pt idx="5834">
                  <c:v>41485.46875</c:v>
                </c:pt>
                <c:pt idx="5835">
                  <c:v>41485.479166666664</c:v>
                </c:pt>
                <c:pt idx="5836">
                  <c:v>41485.489583333336</c:v>
                </c:pt>
                <c:pt idx="5837">
                  <c:v>41485.5</c:v>
                </c:pt>
                <c:pt idx="5838">
                  <c:v>41485.510416666664</c:v>
                </c:pt>
                <c:pt idx="5839">
                  <c:v>41485.520833333336</c:v>
                </c:pt>
                <c:pt idx="5840">
                  <c:v>41485.53125</c:v>
                </c:pt>
                <c:pt idx="5841">
                  <c:v>41485.541666666664</c:v>
                </c:pt>
                <c:pt idx="5842">
                  <c:v>41485.552083333336</c:v>
                </c:pt>
                <c:pt idx="5843">
                  <c:v>41485.5625</c:v>
                </c:pt>
                <c:pt idx="5844">
                  <c:v>41485.572916666664</c:v>
                </c:pt>
                <c:pt idx="5845">
                  <c:v>41485.583333333336</c:v>
                </c:pt>
                <c:pt idx="5846">
                  <c:v>41485.59375</c:v>
                </c:pt>
                <c:pt idx="5847">
                  <c:v>41485.604166666664</c:v>
                </c:pt>
                <c:pt idx="5848">
                  <c:v>41485.614583333336</c:v>
                </c:pt>
                <c:pt idx="5849">
                  <c:v>41485.625</c:v>
                </c:pt>
                <c:pt idx="5850">
                  <c:v>41485.635416666664</c:v>
                </c:pt>
                <c:pt idx="5851">
                  <c:v>41485.645833333336</c:v>
                </c:pt>
                <c:pt idx="5852">
                  <c:v>41485.65625</c:v>
                </c:pt>
                <c:pt idx="5853">
                  <c:v>41485.666666666664</c:v>
                </c:pt>
                <c:pt idx="5854">
                  <c:v>41485.677083333336</c:v>
                </c:pt>
                <c:pt idx="5855">
                  <c:v>41485.6875</c:v>
                </c:pt>
                <c:pt idx="5856">
                  <c:v>41485.697916666664</c:v>
                </c:pt>
                <c:pt idx="5857">
                  <c:v>41485.708333333336</c:v>
                </c:pt>
                <c:pt idx="5858">
                  <c:v>41485.71875</c:v>
                </c:pt>
                <c:pt idx="5859">
                  <c:v>41485.729166666664</c:v>
                </c:pt>
                <c:pt idx="5860">
                  <c:v>41485.739583333336</c:v>
                </c:pt>
                <c:pt idx="5861">
                  <c:v>41485.75</c:v>
                </c:pt>
                <c:pt idx="5862">
                  <c:v>41485.760416666664</c:v>
                </c:pt>
                <c:pt idx="5863">
                  <c:v>41485.770833333336</c:v>
                </c:pt>
                <c:pt idx="5864">
                  <c:v>41485.78125</c:v>
                </c:pt>
                <c:pt idx="5865">
                  <c:v>41485.791666666664</c:v>
                </c:pt>
                <c:pt idx="5866">
                  <c:v>41485.802083333336</c:v>
                </c:pt>
                <c:pt idx="5867">
                  <c:v>41485.8125</c:v>
                </c:pt>
                <c:pt idx="5868">
                  <c:v>41485.822916666664</c:v>
                </c:pt>
                <c:pt idx="5869">
                  <c:v>41485.833333333336</c:v>
                </c:pt>
                <c:pt idx="5870">
                  <c:v>41485.84375</c:v>
                </c:pt>
                <c:pt idx="5871">
                  <c:v>41485.854166666664</c:v>
                </c:pt>
                <c:pt idx="5872">
                  <c:v>41485.864583333336</c:v>
                </c:pt>
                <c:pt idx="5873">
                  <c:v>41485.875</c:v>
                </c:pt>
                <c:pt idx="5874">
                  <c:v>41485.885416666664</c:v>
                </c:pt>
                <c:pt idx="5875">
                  <c:v>41485.895833333336</c:v>
                </c:pt>
                <c:pt idx="5876">
                  <c:v>41485.90625</c:v>
                </c:pt>
                <c:pt idx="5877">
                  <c:v>41485.916666666664</c:v>
                </c:pt>
                <c:pt idx="5878">
                  <c:v>41485.927083333336</c:v>
                </c:pt>
                <c:pt idx="5879">
                  <c:v>41485.9375</c:v>
                </c:pt>
                <c:pt idx="5880">
                  <c:v>41485.947916666664</c:v>
                </c:pt>
                <c:pt idx="5881">
                  <c:v>41485.958333333336</c:v>
                </c:pt>
                <c:pt idx="5882">
                  <c:v>41485.96875</c:v>
                </c:pt>
                <c:pt idx="5883">
                  <c:v>41485.979166666664</c:v>
                </c:pt>
                <c:pt idx="5884">
                  <c:v>41485.989583333336</c:v>
                </c:pt>
                <c:pt idx="5885">
                  <c:v>41486</c:v>
                </c:pt>
                <c:pt idx="5886">
                  <c:v>41486.010416666664</c:v>
                </c:pt>
                <c:pt idx="5887">
                  <c:v>41486.020833333336</c:v>
                </c:pt>
                <c:pt idx="5888">
                  <c:v>41486.03125</c:v>
                </c:pt>
                <c:pt idx="5889">
                  <c:v>41486.041666666664</c:v>
                </c:pt>
                <c:pt idx="5890">
                  <c:v>41486.052083333336</c:v>
                </c:pt>
                <c:pt idx="5891">
                  <c:v>41486.0625</c:v>
                </c:pt>
                <c:pt idx="5892">
                  <c:v>41486.072916666664</c:v>
                </c:pt>
                <c:pt idx="5893">
                  <c:v>41486.083333333336</c:v>
                </c:pt>
                <c:pt idx="5894">
                  <c:v>41486.09375</c:v>
                </c:pt>
                <c:pt idx="5895">
                  <c:v>41486.104166666664</c:v>
                </c:pt>
                <c:pt idx="5896">
                  <c:v>41486.114583333336</c:v>
                </c:pt>
                <c:pt idx="5897">
                  <c:v>41486.125</c:v>
                </c:pt>
                <c:pt idx="5898">
                  <c:v>41486.135416666664</c:v>
                </c:pt>
                <c:pt idx="5899">
                  <c:v>41486.145833333336</c:v>
                </c:pt>
                <c:pt idx="5900">
                  <c:v>41486.15625</c:v>
                </c:pt>
                <c:pt idx="5901">
                  <c:v>41486.166666666664</c:v>
                </c:pt>
                <c:pt idx="5902">
                  <c:v>41486.177083333336</c:v>
                </c:pt>
                <c:pt idx="5903">
                  <c:v>41486.1875</c:v>
                </c:pt>
                <c:pt idx="5904">
                  <c:v>41486.197916666664</c:v>
                </c:pt>
                <c:pt idx="5905">
                  <c:v>41486.208333333336</c:v>
                </c:pt>
                <c:pt idx="5906">
                  <c:v>41486.21875</c:v>
                </c:pt>
                <c:pt idx="5907">
                  <c:v>41486.229166666664</c:v>
                </c:pt>
                <c:pt idx="5908">
                  <c:v>41486.239583333336</c:v>
                </c:pt>
                <c:pt idx="5909">
                  <c:v>41486.25</c:v>
                </c:pt>
                <c:pt idx="5910">
                  <c:v>41486.260416666664</c:v>
                </c:pt>
                <c:pt idx="5911">
                  <c:v>41486.270833333336</c:v>
                </c:pt>
                <c:pt idx="5912">
                  <c:v>41486.28125</c:v>
                </c:pt>
                <c:pt idx="5913">
                  <c:v>41486.291666666664</c:v>
                </c:pt>
                <c:pt idx="5914">
                  <c:v>41486.302083333336</c:v>
                </c:pt>
                <c:pt idx="5915">
                  <c:v>41486.3125</c:v>
                </c:pt>
                <c:pt idx="5916">
                  <c:v>41486.322916666664</c:v>
                </c:pt>
                <c:pt idx="5917">
                  <c:v>41486.333333333336</c:v>
                </c:pt>
                <c:pt idx="5918">
                  <c:v>41486.34375</c:v>
                </c:pt>
                <c:pt idx="5919">
                  <c:v>41486.354166666664</c:v>
                </c:pt>
                <c:pt idx="5920">
                  <c:v>41486.364583333336</c:v>
                </c:pt>
                <c:pt idx="5921">
                  <c:v>41486.375</c:v>
                </c:pt>
                <c:pt idx="5922">
                  <c:v>41486.385416666664</c:v>
                </c:pt>
                <c:pt idx="5923">
                  <c:v>41486.395833333336</c:v>
                </c:pt>
                <c:pt idx="5924">
                  <c:v>41486.40625</c:v>
                </c:pt>
                <c:pt idx="5925">
                  <c:v>41486.416666666664</c:v>
                </c:pt>
                <c:pt idx="5926">
                  <c:v>41486.427083333336</c:v>
                </c:pt>
                <c:pt idx="5927">
                  <c:v>41486.4375</c:v>
                </c:pt>
                <c:pt idx="5928">
                  <c:v>41486.447916666664</c:v>
                </c:pt>
                <c:pt idx="5929">
                  <c:v>41486.458333333336</c:v>
                </c:pt>
                <c:pt idx="5930">
                  <c:v>41486.46875</c:v>
                </c:pt>
                <c:pt idx="5931">
                  <c:v>41486.479166666664</c:v>
                </c:pt>
                <c:pt idx="5932">
                  <c:v>41486.489583333336</c:v>
                </c:pt>
                <c:pt idx="5933">
                  <c:v>41486.5</c:v>
                </c:pt>
                <c:pt idx="5934">
                  <c:v>41486.510416666664</c:v>
                </c:pt>
                <c:pt idx="5935">
                  <c:v>41486.520833333336</c:v>
                </c:pt>
                <c:pt idx="5936">
                  <c:v>41486.53125</c:v>
                </c:pt>
                <c:pt idx="5937">
                  <c:v>41486.541666666664</c:v>
                </c:pt>
                <c:pt idx="5938">
                  <c:v>41486.552083333336</c:v>
                </c:pt>
                <c:pt idx="5939">
                  <c:v>41486.5625</c:v>
                </c:pt>
                <c:pt idx="5940">
                  <c:v>41486.572916666664</c:v>
                </c:pt>
                <c:pt idx="5941">
                  <c:v>41486.583333333336</c:v>
                </c:pt>
                <c:pt idx="5942">
                  <c:v>41486.59375</c:v>
                </c:pt>
                <c:pt idx="5943">
                  <c:v>41486.604166666664</c:v>
                </c:pt>
                <c:pt idx="5944">
                  <c:v>41486.614583333336</c:v>
                </c:pt>
                <c:pt idx="5945">
                  <c:v>41486.625</c:v>
                </c:pt>
                <c:pt idx="5946">
                  <c:v>41486.635416666664</c:v>
                </c:pt>
                <c:pt idx="5947">
                  <c:v>41486.645833333336</c:v>
                </c:pt>
                <c:pt idx="5948">
                  <c:v>41486.65625</c:v>
                </c:pt>
                <c:pt idx="5949">
                  <c:v>41486.666666666664</c:v>
                </c:pt>
                <c:pt idx="5950">
                  <c:v>41486.677083333336</c:v>
                </c:pt>
                <c:pt idx="5951">
                  <c:v>41486.6875</c:v>
                </c:pt>
                <c:pt idx="5952">
                  <c:v>41486.697916666664</c:v>
                </c:pt>
                <c:pt idx="5953">
                  <c:v>41486.708333333336</c:v>
                </c:pt>
                <c:pt idx="5954">
                  <c:v>41486.71875</c:v>
                </c:pt>
                <c:pt idx="5955">
                  <c:v>41486.729166666664</c:v>
                </c:pt>
                <c:pt idx="5956">
                  <c:v>41486.739583333336</c:v>
                </c:pt>
                <c:pt idx="5957">
                  <c:v>41486.75</c:v>
                </c:pt>
                <c:pt idx="5958">
                  <c:v>41486.760416666664</c:v>
                </c:pt>
                <c:pt idx="5959">
                  <c:v>41486.770833333336</c:v>
                </c:pt>
                <c:pt idx="5960">
                  <c:v>41486.78125</c:v>
                </c:pt>
                <c:pt idx="5961">
                  <c:v>41486.791666666664</c:v>
                </c:pt>
                <c:pt idx="5962">
                  <c:v>41486.802083333336</c:v>
                </c:pt>
                <c:pt idx="5963">
                  <c:v>41486.8125</c:v>
                </c:pt>
                <c:pt idx="5964">
                  <c:v>41486.822916666664</c:v>
                </c:pt>
                <c:pt idx="5965">
                  <c:v>41486.833333333336</c:v>
                </c:pt>
                <c:pt idx="5966">
                  <c:v>41486.84375</c:v>
                </c:pt>
                <c:pt idx="5967">
                  <c:v>41486.854166666664</c:v>
                </c:pt>
                <c:pt idx="5968">
                  <c:v>41486.864583333336</c:v>
                </c:pt>
                <c:pt idx="5969">
                  <c:v>41486.875</c:v>
                </c:pt>
                <c:pt idx="5970">
                  <c:v>41486.885416666664</c:v>
                </c:pt>
                <c:pt idx="5971">
                  <c:v>41486.895833333336</c:v>
                </c:pt>
                <c:pt idx="5972">
                  <c:v>41486.90625</c:v>
                </c:pt>
                <c:pt idx="5973">
                  <c:v>41486.916666666664</c:v>
                </c:pt>
                <c:pt idx="5974">
                  <c:v>41486.927083333336</c:v>
                </c:pt>
                <c:pt idx="5975">
                  <c:v>41486.9375</c:v>
                </c:pt>
                <c:pt idx="5976">
                  <c:v>41486.947916666664</c:v>
                </c:pt>
                <c:pt idx="5977">
                  <c:v>41486.958333333336</c:v>
                </c:pt>
                <c:pt idx="5978">
                  <c:v>41486.96875</c:v>
                </c:pt>
                <c:pt idx="5979">
                  <c:v>41486.979166666664</c:v>
                </c:pt>
                <c:pt idx="5980">
                  <c:v>41486.989583333336</c:v>
                </c:pt>
                <c:pt idx="5981">
                  <c:v>41487</c:v>
                </c:pt>
                <c:pt idx="5982">
                  <c:v>41487.010416666664</c:v>
                </c:pt>
                <c:pt idx="5983">
                  <c:v>41487.020833333336</c:v>
                </c:pt>
                <c:pt idx="5984">
                  <c:v>41487.03125</c:v>
                </c:pt>
                <c:pt idx="5985">
                  <c:v>41487.041666666664</c:v>
                </c:pt>
                <c:pt idx="5986">
                  <c:v>41487.052083333336</c:v>
                </c:pt>
                <c:pt idx="5987">
                  <c:v>41487.0625</c:v>
                </c:pt>
                <c:pt idx="5988">
                  <c:v>41487.072916666664</c:v>
                </c:pt>
                <c:pt idx="5989">
                  <c:v>41487.083333333336</c:v>
                </c:pt>
                <c:pt idx="5990">
                  <c:v>41487.09375</c:v>
                </c:pt>
                <c:pt idx="5991">
                  <c:v>41487.104166666664</c:v>
                </c:pt>
                <c:pt idx="5992">
                  <c:v>41487.114583333336</c:v>
                </c:pt>
                <c:pt idx="5993">
                  <c:v>41487.125</c:v>
                </c:pt>
                <c:pt idx="5994">
                  <c:v>41487.135416666664</c:v>
                </c:pt>
                <c:pt idx="5995">
                  <c:v>41487.145833333336</c:v>
                </c:pt>
                <c:pt idx="5996">
                  <c:v>41487.15625</c:v>
                </c:pt>
                <c:pt idx="5997">
                  <c:v>41487.166666666664</c:v>
                </c:pt>
                <c:pt idx="5998">
                  <c:v>41487.177083333336</c:v>
                </c:pt>
                <c:pt idx="5999">
                  <c:v>41487.1875</c:v>
                </c:pt>
                <c:pt idx="6000">
                  <c:v>41487.197916666664</c:v>
                </c:pt>
                <c:pt idx="6001">
                  <c:v>41487.208333333336</c:v>
                </c:pt>
                <c:pt idx="6002">
                  <c:v>41487.21875</c:v>
                </c:pt>
                <c:pt idx="6003">
                  <c:v>41487.229166666664</c:v>
                </c:pt>
                <c:pt idx="6004">
                  <c:v>41487.239583333336</c:v>
                </c:pt>
                <c:pt idx="6005">
                  <c:v>41487.25</c:v>
                </c:pt>
                <c:pt idx="6006">
                  <c:v>41487.260416666664</c:v>
                </c:pt>
                <c:pt idx="6007">
                  <c:v>41487.270833333336</c:v>
                </c:pt>
                <c:pt idx="6008">
                  <c:v>41487.28125</c:v>
                </c:pt>
                <c:pt idx="6009">
                  <c:v>41487.291666666664</c:v>
                </c:pt>
                <c:pt idx="6010">
                  <c:v>41487.302083333336</c:v>
                </c:pt>
                <c:pt idx="6011">
                  <c:v>41487.3125</c:v>
                </c:pt>
                <c:pt idx="6012">
                  <c:v>41487.322916666664</c:v>
                </c:pt>
                <c:pt idx="6013">
                  <c:v>41487.333333333336</c:v>
                </c:pt>
                <c:pt idx="6014">
                  <c:v>41487.34375</c:v>
                </c:pt>
                <c:pt idx="6015">
                  <c:v>41487.354166666664</c:v>
                </c:pt>
                <c:pt idx="6016">
                  <c:v>41487.364583333336</c:v>
                </c:pt>
                <c:pt idx="6017">
                  <c:v>41487.375</c:v>
                </c:pt>
                <c:pt idx="6018">
                  <c:v>41487.385416666664</c:v>
                </c:pt>
                <c:pt idx="6019">
                  <c:v>41487.395833333336</c:v>
                </c:pt>
                <c:pt idx="6020">
                  <c:v>41487.40625</c:v>
                </c:pt>
                <c:pt idx="6021">
                  <c:v>41487.416666666664</c:v>
                </c:pt>
                <c:pt idx="6022">
                  <c:v>41487.427083333336</c:v>
                </c:pt>
                <c:pt idx="6023">
                  <c:v>41487.4375</c:v>
                </c:pt>
                <c:pt idx="6024">
                  <c:v>41487.447916666664</c:v>
                </c:pt>
                <c:pt idx="6025">
                  <c:v>41487.458333333336</c:v>
                </c:pt>
                <c:pt idx="6026">
                  <c:v>41487.46875</c:v>
                </c:pt>
                <c:pt idx="6027">
                  <c:v>41487.479166666664</c:v>
                </c:pt>
                <c:pt idx="6028">
                  <c:v>41487.489583333336</c:v>
                </c:pt>
                <c:pt idx="6029">
                  <c:v>41487.5</c:v>
                </c:pt>
                <c:pt idx="6030">
                  <c:v>41487.510416666664</c:v>
                </c:pt>
                <c:pt idx="6031">
                  <c:v>41487.520833333336</c:v>
                </c:pt>
                <c:pt idx="6032">
                  <c:v>41487.53125</c:v>
                </c:pt>
                <c:pt idx="6033">
                  <c:v>41487.541666666664</c:v>
                </c:pt>
                <c:pt idx="6034">
                  <c:v>41487.552083333336</c:v>
                </c:pt>
                <c:pt idx="6035">
                  <c:v>41487.5625</c:v>
                </c:pt>
                <c:pt idx="6036">
                  <c:v>41487.572916666664</c:v>
                </c:pt>
                <c:pt idx="6037">
                  <c:v>41487.583333333336</c:v>
                </c:pt>
                <c:pt idx="6038">
                  <c:v>41487.59375</c:v>
                </c:pt>
                <c:pt idx="6039">
                  <c:v>41487.604166666664</c:v>
                </c:pt>
                <c:pt idx="6040">
                  <c:v>41487.614583333336</c:v>
                </c:pt>
                <c:pt idx="6041">
                  <c:v>41487.625</c:v>
                </c:pt>
                <c:pt idx="6042">
                  <c:v>41487.635416666664</c:v>
                </c:pt>
                <c:pt idx="6043">
                  <c:v>41487.645833333336</c:v>
                </c:pt>
                <c:pt idx="6044">
                  <c:v>41487.65625</c:v>
                </c:pt>
                <c:pt idx="6045">
                  <c:v>41487.666666666664</c:v>
                </c:pt>
                <c:pt idx="6046">
                  <c:v>41487.677083333336</c:v>
                </c:pt>
                <c:pt idx="6047">
                  <c:v>41487.6875</c:v>
                </c:pt>
                <c:pt idx="6048">
                  <c:v>41487.697916666664</c:v>
                </c:pt>
                <c:pt idx="6049">
                  <c:v>41487.708333333336</c:v>
                </c:pt>
                <c:pt idx="6050">
                  <c:v>41487.71875</c:v>
                </c:pt>
                <c:pt idx="6051">
                  <c:v>41487.729166666664</c:v>
                </c:pt>
                <c:pt idx="6052">
                  <c:v>41487.739583333336</c:v>
                </c:pt>
                <c:pt idx="6053">
                  <c:v>41487.75</c:v>
                </c:pt>
                <c:pt idx="6054">
                  <c:v>41487.760416666664</c:v>
                </c:pt>
                <c:pt idx="6055">
                  <c:v>41487.770833333336</c:v>
                </c:pt>
                <c:pt idx="6056">
                  <c:v>41487.78125</c:v>
                </c:pt>
                <c:pt idx="6057">
                  <c:v>41487.833333333336</c:v>
                </c:pt>
                <c:pt idx="6058">
                  <c:v>41487.84375</c:v>
                </c:pt>
                <c:pt idx="6059">
                  <c:v>41487.854166666664</c:v>
                </c:pt>
                <c:pt idx="6060">
                  <c:v>41487.864583333336</c:v>
                </c:pt>
                <c:pt idx="6061">
                  <c:v>41487.875</c:v>
                </c:pt>
                <c:pt idx="6062">
                  <c:v>41487.885416666664</c:v>
                </c:pt>
                <c:pt idx="6063">
                  <c:v>41487.895833333336</c:v>
                </c:pt>
                <c:pt idx="6064">
                  <c:v>41487.90625</c:v>
                </c:pt>
                <c:pt idx="6065">
                  <c:v>41487.916666666664</c:v>
                </c:pt>
                <c:pt idx="6066">
                  <c:v>41487.927083333336</c:v>
                </c:pt>
                <c:pt idx="6067">
                  <c:v>41487.9375</c:v>
                </c:pt>
                <c:pt idx="6068">
                  <c:v>41487.947916666664</c:v>
                </c:pt>
                <c:pt idx="6069">
                  <c:v>41487.958333333336</c:v>
                </c:pt>
                <c:pt idx="6070">
                  <c:v>41487.96875</c:v>
                </c:pt>
                <c:pt idx="6071">
                  <c:v>41487.979166666664</c:v>
                </c:pt>
                <c:pt idx="6072">
                  <c:v>41487.989583333336</c:v>
                </c:pt>
                <c:pt idx="6073">
                  <c:v>41488</c:v>
                </c:pt>
                <c:pt idx="6074">
                  <c:v>41488.010416666664</c:v>
                </c:pt>
                <c:pt idx="6075">
                  <c:v>41488.020833333336</c:v>
                </c:pt>
                <c:pt idx="6076">
                  <c:v>41488.03125</c:v>
                </c:pt>
                <c:pt idx="6077">
                  <c:v>41488.041666666664</c:v>
                </c:pt>
                <c:pt idx="6078">
                  <c:v>41488.052083333336</c:v>
                </c:pt>
                <c:pt idx="6079">
                  <c:v>41488.0625</c:v>
                </c:pt>
                <c:pt idx="6080">
                  <c:v>41488.072916666664</c:v>
                </c:pt>
                <c:pt idx="6081">
                  <c:v>41488.083333333336</c:v>
                </c:pt>
                <c:pt idx="6082">
                  <c:v>41488.09375</c:v>
                </c:pt>
                <c:pt idx="6083">
                  <c:v>41488.103472222225</c:v>
                </c:pt>
                <c:pt idx="6084">
                  <c:v>41488.104166666664</c:v>
                </c:pt>
                <c:pt idx="6085">
                  <c:v>41488.114583333336</c:v>
                </c:pt>
                <c:pt idx="6086">
                  <c:v>41488.125</c:v>
                </c:pt>
                <c:pt idx="6087">
                  <c:v>41488.135416666664</c:v>
                </c:pt>
                <c:pt idx="6088">
                  <c:v>41488.145833333336</c:v>
                </c:pt>
                <c:pt idx="6089">
                  <c:v>41488.15625</c:v>
                </c:pt>
                <c:pt idx="6090">
                  <c:v>41488.166666666664</c:v>
                </c:pt>
                <c:pt idx="6091">
                  <c:v>41488.177083333336</c:v>
                </c:pt>
                <c:pt idx="6092">
                  <c:v>41488.1875</c:v>
                </c:pt>
                <c:pt idx="6093">
                  <c:v>41488.197916666664</c:v>
                </c:pt>
                <c:pt idx="6094">
                  <c:v>41488.208333333336</c:v>
                </c:pt>
                <c:pt idx="6095">
                  <c:v>41488.21875</c:v>
                </c:pt>
                <c:pt idx="6096">
                  <c:v>41488.229166666664</c:v>
                </c:pt>
                <c:pt idx="6097">
                  <c:v>41488.239583333336</c:v>
                </c:pt>
                <c:pt idx="6098">
                  <c:v>41488.25</c:v>
                </c:pt>
                <c:pt idx="6099">
                  <c:v>41488.260416666664</c:v>
                </c:pt>
                <c:pt idx="6100">
                  <c:v>41488.270833333336</c:v>
                </c:pt>
                <c:pt idx="6101">
                  <c:v>41488.28125</c:v>
                </c:pt>
                <c:pt idx="6102">
                  <c:v>41488.291666666664</c:v>
                </c:pt>
                <c:pt idx="6103">
                  <c:v>41488.302083333336</c:v>
                </c:pt>
                <c:pt idx="6104">
                  <c:v>41488.3125</c:v>
                </c:pt>
                <c:pt idx="6105">
                  <c:v>41488.322916666664</c:v>
                </c:pt>
                <c:pt idx="6106">
                  <c:v>41488.333333333336</c:v>
                </c:pt>
                <c:pt idx="6107">
                  <c:v>41488.34375</c:v>
                </c:pt>
                <c:pt idx="6108">
                  <c:v>41488.354166666664</c:v>
                </c:pt>
                <c:pt idx="6109">
                  <c:v>41488.364583333336</c:v>
                </c:pt>
                <c:pt idx="6110">
                  <c:v>41488.375</c:v>
                </c:pt>
                <c:pt idx="6111">
                  <c:v>41488.385416666664</c:v>
                </c:pt>
                <c:pt idx="6112">
                  <c:v>41488.395833333336</c:v>
                </c:pt>
                <c:pt idx="6113">
                  <c:v>41488.40625</c:v>
                </c:pt>
                <c:pt idx="6114">
                  <c:v>41488.416666666664</c:v>
                </c:pt>
                <c:pt idx="6115">
                  <c:v>41488.427083333336</c:v>
                </c:pt>
                <c:pt idx="6116">
                  <c:v>41488.4375</c:v>
                </c:pt>
                <c:pt idx="6117">
                  <c:v>41488.447916666664</c:v>
                </c:pt>
                <c:pt idx="6118">
                  <c:v>41488.458333333336</c:v>
                </c:pt>
                <c:pt idx="6119">
                  <c:v>41488.46875</c:v>
                </c:pt>
                <c:pt idx="6120">
                  <c:v>41488.479166666664</c:v>
                </c:pt>
                <c:pt idx="6121">
                  <c:v>41488.489583333336</c:v>
                </c:pt>
                <c:pt idx="6122">
                  <c:v>41488.5</c:v>
                </c:pt>
                <c:pt idx="6123">
                  <c:v>41488.510416666664</c:v>
                </c:pt>
                <c:pt idx="6124">
                  <c:v>41488.520833333336</c:v>
                </c:pt>
                <c:pt idx="6125">
                  <c:v>41488.53125</c:v>
                </c:pt>
                <c:pt idx="6126">
                  <c:v>41488.541666666664</c:v>
                </c:pt>
                <c:pt idx="6127">
                  <c:v>41488.552083333336</c:v>
                </c:pt>
                <c:pt idx="6128">
                  <c:v>41488.5625</c:v>
                </c:pt>
                <c:pt idx="6129">
                  <c:v>41488.572916666664</c:v>
                </c:pt>
                <c:pt idx="6130">
                  <c:v>41488.583333333336</c:v>
                </c:pt>
                <c:pt idx="6131">
                  <c:v>41488.59375</c:v>
                </c:pt>
                <c:pt idx="6132">
                  <c:v>41488.604166666664</c:v>
                </c:pt>
                <c:pt idx="6133">
                  <c:v>41488.614583333336</c:v>
                </c:pt>
                <c:pt idx="6134">
                  <c:v>41488.625</c:v>
                </c:pt>
                <c:pt idx="6135">
                  <c:v>41488.635416666664</c:v>
                </c:pt>
                <c:pt idx="6136">
                  <c:v>41488.645833333336</c:v>
                </c:pt>
                <c:pt idx="6137">
                  <c:v>41488.65625</c:v>
                </c:pt>
                <c:pt idx="6138">
                  <c:v>41488.666666666664</c:v>
                </c:pt>
                <c:pt idx="6139">
                  <c:v>41488.677083333336</c:v>
                </c:pt>
                <c:pt idx="6140">
                  <c:v>41488.6875</c:v>
                </c:pt>
                <c:pt idx="6141">
                  <c:v>41488.697916666664</c:v>
                </c:pt>
                <c:pt idx="6142">
                  <c:v>41488.708333333336</c:v>
                </c:pt>
                <c:pt idx="6143">
                  <c:v>41488.71875</c:v>
                </c:pt>
                <c:pt idx="6144">
                  <c:v>41488.729166666664</c:v>
                </c:pt>
                <c:pt idx="6145">
                  <c:v>41488.739583333336</c:v>
                </c:pt>
                <c:pt idx="6146">
                  <c:v>41488.75</c:v>
                </c:pt>
                <c:pt idx="6147">
                  <c:v>41488.760416666664</c:v>
                </c:pt>
                <c:pt idx="6148">
                  <c:v>41488.770833333336</c:v>
                </c:pt>
                <c:pt idx="6149">
                  <c:v>41488.78125</c:v>
                </c:pt>
                <c:pt idx="6150">
                  <c:v>41488.791666666664</c:v>
                </c:pt>
                <c:pt idx="6151">
                  <c:v>41488.802083333336</c:v>
                </c:pt>
                <c:pt idx="6152">
                  <c:v>41488.8125</c:v>
                </c:pt>
                <c:pt idx="6153">
                  <c:v>41488.822916666664</c:v>
                </c:pt>
                <c:pt idx="6154">
                  <c:v>41488.833333333336</c:v>
                </c:pt>
                <c:pt idx="6155">
                  <c:v>41488.84375</c:v>
                </c:pt>
                <c:pt idx="6156">
                  <c:v>41488.854166666664</c:v>
                </c:pt>
                <c:pt idx="6157">
                  <c:v>41488.864583333336</c:v>
                </c:pt>
                <c:pt idx="6158">
                  <c:v>41488.875</c:v>
                </c:pt>
                <c:pt idx="6159">
                  <c:v>41488.885416666664</c:v>
                </c:pt>
                <c:pt idx="6160">
                  <c:v>41488.895833333336</c:v>
                </c:pt>
                <c:pt idx="6161">
                  <c:v>41488.90625</c:v>
                </c:pt>
                <c:pt idx="6162">
                  <c:v>41488.916666666664</c:v>
                </c:pt>
                <c:pt idx="6163">
                  <c:v>41488.927083333336</c:v>
                </c:pt>
                <c:pt idx="6164">
                  <c:v>41488.9375</c:v>
                </c:pt>
                <c:pt idx="6165">
                  <c:v>41488.947916666664</c:v>
                </c:pt>
                <c:pt idx="6166">
                  <c:v>41488.958333333336</c:v>
                </c:pt>
                <c:pt idx="6167">
                  <c:v>41488.96875</c:v>
                </c:pt>
                <c:pt idx="6168">
                  <c:v>41488.979166666664</c:v>
                </c:pt>
                <c:pt idx="6169">
                  <c:v>41488.989583333336</c:v>
                </c:pt>
                <c:pt idx="6170">
                  <c:v>41489</c:v>
                </c:pt>
                <c:pt idx="6171">
                  <c:v>41489.010416666664</c:v>
                </c:pt>
                <c:pt idx="6172">
                  <c:v>41489.020833333336</c:v>
                </c:pt>
                <c:pt idx="6173">
                  <c:v>41489.03125</c:v>
                </c:pt>
                <c:pt idx="6174">
                  <c:v>41489.041666666664</c:v>
                </c:pt>
                <c:pt idx="6175">
                  <c:v>41489.052083333336</c:v>
                </c:pt>
                <c:pt idx="6176">
                  <c:v>41489.0625</c:v>
                </c:pt>
                <c:pt idx="6177">
                  <c:v>41489.072916666664</c:v>
                </c:pt>
                <c:pt idx="6178">
                  <c:v>41489.083333333336</c:v>
                </c:pt>
                <c:pt idx="6179">
                  <c:v>41489.09375</c:v>
                </c:pt>
                <c:pt idx="6180">
                  <c:v>41489.104166666664</c:v>
                </c:pt>
                <c:pt idx="6181">
                  <c:v>41489.114583333336</c:v>
                </c:pt>
                <c:pt idx="6182">
                  <c:v>41489.125</c:v>
                </c:pt>
                <c:pt idx="6183">
                  <c:v>41489.135416666664</c:v>
                </c:pt>
                <c:pt idx="6184">
                  <c:v>41489.145833333336</c:v>
                </c:pt>
                <c:pt idx="6185">
                  <c:v>41489.15625</c:v>
                </c:pt>
                <c:pt idx="6186">
                  <c:v>41489.166666666664</c:v>
                </c:pt>
                <c:pt idx="6187">
                  <c:v>41489.177083333336</c:v>
                </c:pt>
                <c:pt idx="6188">
                  <c:v>41489.1875</c:v>
                </c:pt>
                <c:pt idx="6189">
                  <c:v>41489.197916666664</c:v>
                </c:pt>
                <c:pt idx="6190">
                  <c:v>41489.208333333336</c:v>
                </c:pt>
                <c:pt idx="6191">
                  <c:v>41489.21875</c:v>
                </c:pt>
                <c:pt idx="6192">
                  <c:v>41489.229166666664</c:v>
                </c:pt>
                <c:pt idx="6193">
                  <c:v>41489.239583333336</c:v>
                </c:pt>
                <c:pt idx="6194">
                  <c:v>41489.25</c:v>
                </c:pt>
                <c:pt idx="6195">
                  <c:v>41489.260416666664</c:v>
                </c:pt>
                <c:pt idx="6196">
                  <c:v>41489.270833333336</c:v>
                </c:pt>
                <c:pt idx="6197">
                  <c:v>41489.28125</c:v>
                </c:pt>
                <c:pt idx="6198">
                  <c:v>41489.291666666664</c:v>
                </c:pt>
                <c:pt idx="6199">
                  <c:v>41489.302083333336</c:v>
                </c:pt>
                <c:pt idx="6200">
                  <c:v>41489.3125</c:v>
                </c:pt>
                <c:pt idx="6201">
                  <c:v>41489.322916666664</c:v>
                </c:pt>
                <c:pt idx="6202">
                  <c:v>41489.333333333336</c:v>
                </c:pt>
                <c:pt idx="6203">
                  <c:v>41489.34375</c:v>
                </c:pt>
                <c:pt idx="6204">
                  <c:v>41489.354166666664</c:v>
                </c:pt>
                <c:pt idx="6205">
                  <c:v>41489.364583333336</c:v>
                </c:pt>
                <c:pt idx="6206">
                  <c:v>41489.375</c:v>
                </c:pt>
                <c:pt idx="6207">
                  <c:v>41489.385416666664</c:v>
                </c:pt>
                <c:pt idx="6208">
                  <c:v>41489.395833333336</c:v>
                </c:pt>
                <c:pt idx="6209">
                  <c:v>41489.40625</c:v>
                </c:pt>
                <c:pt idx="6210">
                  <c:v>41489.416666666664</c:v>
                </c:pt>
                <c:pt idx="6211">
                  <c:v>41489.427083333336</c:v>
                </c:pt>
                <c:pt idx="6212">
                  <c:v>41489.4375</c:v>
                </c:pt>
                <c:pt idx="6213">
                  <c:v>41489.447916666664</c:v>
                </c:pt>
                <c:pt idx="6214">
                  <c:v>41489.458333333336</c:v>
                </c:pt>
                <c:pt idx="6215">
                  <c:v>41489.46875</c:v>
                </c:pt>
                <c:pt idx="6216">
                  <c:v>41489.479166666664</c:v>
                </c:pt>
                <c:pt idx="6217">
                  <c:v>41489.489583333336</c:v>
                </c:pt>
                <c:pt idx="6218">
                  <c:v>41489.5</c:v>
                </c:pt>
                <c:pt idx="6219">
                  <c:v>41489.510416666664</c:v>
                </c:pt>
                <c:pt idx="6220">
                  <c:v>41489.520833333336</c:v>
                </c:pt>
                <c:pt idx="6221">
                  <c:v>41489.53125</c:v>
                </c:pt>
                <c:pt idx="6222">
                  <c:v>41489.541666666664</c:v>
                </c:pt>
                <c:pt idx="6223">
                  <c:v>41489.552083333336</c:v>
                </c:pt>
                <c:pt idx="6224">
                  <c:v>41489.5625</c:v>
                </c:pt>
                <c:pt idx="6225">
                  <c:v>41489.572916666664</c:v>
                </c:pt>
                <c:pt idx="6226">
                  <c:v>41489.583333333336</c:v>
                </c:pt>
                <c:pt idx="6227">
                  <c:v>41489.59375</c:v>
                </c:pt>
                <c:pt idx="6228">
                  <c:v>41489.604166666664</c:v>
                </c:pt>
                <c:pt idx="6229">
                  <c:v>41489.614583333336</c:v>
                </c:pt>
                <c:pt idx="6230">
                  <c:v>41489.625</c:v>
                </c:pt>
                <c:pt idx="6231">
                  <c:v>41489.635416666664</c:v>
                </c:pt>
                <c:pt idx="6232">
                  <c:v>41489.645833333336</c:v>
                </c:pt>
                <c:pt idx="6233">
                  <c:v>41489.65625</c:v>
                </c:pt>
                <c:pt idx="6234">
                  <c:v>41489.666666666664</c:v>
                </c:pt>
                <c:pt idx="6235">
                  <c:v>41489.677083333336</c:v>
                </c:pt>
                <c:pt idx="6236">
                  <c:v>41489.6875</c:v>
                </c:pt>
                <c:pt idx="6237">
                  <c:v>41489.697916666664</c:v>
                </c:pt>
                <c:pt idx="6238">
                  <c:v>41489.708333333336</c:v>
                </c:pt>
                <c:pt idx="6239">
                  <c:v>41489.71875</c:v>
                </c:pt>
                <c:pt idx="6240">
                  <c:v>41489.729166666664</c:v>
                </c:pt>
                <c:pt idx="6241">
                  <c:v>41489.739583333336</c:v>
                </c:pt>
                <c:pt idx="6242">
                  <c:v>41489.75</c:v>
                </c:pt>
                <c:pt idx="6243">
                  <c:v>41489.760416666664</c:v>
                </c:pt>
                <c:pt idx="6244">
                  <c:v>41489.770833333336</c:v>
                </c:pt>
                <c:pt idx="6245">
                  <c:v>41489.78125</c:v>
                </c:pt>
                <c:pt idx="6246">
                  <c:v>41489.791666666664</c:v>
                </c:pt>
                <c:pt idx="6247">
                  <c:v>41489.802083333336</c:v>
                </c:pt>
                <c:pt idx="6248">
                  <c:v>41489.8125</c:v>
                </c:pt>
                <c:pt idx="6249">
                  <c:v>41489.822916666664</c:v>
                </c:pt>
                <c:pt idx="6250">
                  <c:v>41489.833333333336</c:v>
                </c:pt>
                <c:pt idx="6251">
                  <c:v>41489.84375</c:v>
                </c:pt>
                <c:pt idx="6252">
                  <c:v>41489.854166666664</c:v>
                </c:pt>
                <c:pt idx="6253">
                  <c:v>41489.864583333336</c:v>
                </c:pt>
                <c:pt idx="6254">
                  <c:v>41489.875</c:v>
                </c:pt>
                <c:pt idx="6255">
                  <c:v>41489.885416666664</c:v>
                </c:pt>
                <c:pt idx="6256">
                  <c:v>41489.895833333336</c:v>
                </c:pt>
                <c:pt idx="6257">
                  <c:v>41489.90625</c:v>
                </c:pt>
                <c:pt idx="6258">
                  <c:v>41489.916666666664</c:v>
                </c:pt>
                <c:pt idx="6259">
                  <c:v>41489.927083333336</c:v>
                </c:pt>
                <c:pt idx="6260">
                  <c:v>41489.9375</c:v>
                </c:pt>
                <c:pt idx="6261">
                  <c:v>41489.947916666664</c:v>
                </c:pt>
                <c:pt idx="6262">
                  <c:v>41489.958333333336</c:v>
                </c:pt>
                <c:pt idx="6263">
                  <c:v>41489.96875</c:v>
                </c:pt>
                <c:pt idx="6264">
                  <c:v>41489.979166666664</c:v>
                </c:pt>
                <c:pt idx="6265">
                  <c:v>41489.989583333336</c:v>
                </c:pt>
                <c:pt idx="6266">
                  <c:v>41490</c:v>
                </c:pt>
                <c:pt idx="6267">
                  <c:v>41490.010416666664</c:v>
                </c:pt>
                <c:pt idx="6268">
                  <c:v>41490.020833333336</c:v>
                </c:pt>
                <c:pt idx="6269">
                  <c:v>41490.03125</c:v>
                </c:pt>
                <c:pt idx="6270">
                  <c:v>41490.041666666664</c:v>
                </c:pt>
                <c:pt idx="6271">
                  <c:v>41490.052083333336</c:v>
                </c:pt>
                <c:pt idx="6272">
                  <c:v>41490.0625</c:v>
                </c:pt>
                <c:pt idx="6273">
                  <c:v>41490.072916666664</c:v>
                </c:pt>
                <c:pt idx="6274">
                  <c:v>41490.083333333336</c:v>
                </c:pt>
                <c:pt idx="6275">
                  <c:v>41490.09375</c:v>
                </c:pt>
                <c:pt idx="6276">
                  <c:v>41490.104166666664</c:v>
                </c:pt>
                <c:pt idx="6277">
                  <c:v>41490.114583333336</c:v>
                </c:pt>
                <c:pt idx="6278">
                  <c:v>41490.125</c:v>
                </c:pt>
                <c:pt idx="6279">
                  <c:v>41490.135416666664</c:v>
                </c:pt>
                <c:pt idx="6280">
                  <c:v>41490.145833333336</c:v>
                </c:pt>
                <c:pt idx="6281">
                  <c:v>41490.15625</c:v>
                </c:pt>
                <c:pt idx="6282">
                  <c:v>41490.166666666664</c:v>
                </c:pt>
                <c:pt idx="6283">
                  <c:v>41490.177083333336</c:v>
                </c:pt>
                <c:pt idx="6284">
                  <c:v>41490.1875</c:v>
                </c:pt>
                <c:pt idx="6285">
                  <c:v>41490.197916666664</c:v>
                </c:pt>
                <c:pt idx="6286">
                  <c:v>41490.208333333336</c:v>
                </c:pt>
                <c:pt idx="6287">
                  <c:v>41490.21875</c:v>
                </c:pt>
                <c:pt idx="6288">
                  <c:v>41490.229166666664</c:v>
                </c:pt>
                <c:pt idx="6289">
                  <c:v>41490.239583333336</c:v>
                </c:pt>
                <c:pt idx="6290">
                  <c:v>41490.25</c:v>
                </c:pt>
                <c:pt idx="6291">
                  <c:v>41490.260416666664</c:v>
                </c:pt>
                <c:pt idx="6292">
                  <c:v>41490.270833333336</c:v>
                </c:pt>
                <c:pt idx="6293">
                  <c:v>41490.28125</c:v>
                </c:pt>
                <c:pt idx="6294">
                  <c:v>41490.291666666664</c:v>
                </c:pt>
                <c:pt idx="6295">
                  <c:v>41490.302083333336</c:v>
                </c:pt>
                <c:pt idx="6296">
                  <c:v>41490.3125</c:v>
                </c:pt>
                <c:pt idx="6297">
                  <c:v>41490.322916666664</c:v>
                </c:pt>
                <c:pt idx="6298">
                  <c:v>41490.333333333336</c:v>
                </c:pt>
                <c:pt idx="6299">
                  <c:v>41490.34375</c:v>
                </c:pt>
                <c:pt idx="6300">
                  <c:v>41490.354166666664</c:v>
                </c:pt>
                <c:pt idx="6301">
                  <c:v>41490.364583333336</c:v>
                </c:pt>
                <c:pt idx="6302">
                  <c:v>41490.375</c:v>
                </c:pt>
                <c:pt idx="6303">
                  <c:v>41490.385416666664</c:v>
                </c:pt>
                <c:pt idx="6304">
                  <c:v>41490.395833333336</c:v>
                </c:pt>
                <c:pt idx="6305">
                  <c:v>41490.40625</c:v>
                </c:pt>
                <c:pt idx="6306">
                  <c:v>41490.416666666664</c:v>
                </c:pt>
                <c:pt idx="6307">
                  <c:v>41490.427083333336</c:v>
                </c:pt>
                <c:pt idx="6308">
                  <c:v>41490.4375</c:v>
                </c:pt>
                <c:pt idx="6309">
                  <c:v>41490.447916666664</c:v>
                </c:pt>
                <c:pt idx="6310">
                  <c:v>41490.458333333336</c:v>
                </c:pt>
                <c:pt idx="6311">
                  <c:v>41490.46875</c:v>
                </c:pt>
                <c:pt idx="6312">
                  <c:v>41490.479166666664</c:v>
                </c:pt>
                <c:pt idx="6313">
                  <c:v>41490.489583333336</c:v>
                </c:pt>
                <c:pt idx="6314">
                  <c:v>41490.5</c:v>
                </c:pt>
                <c:pt idx="6315">
                  <c:v>41490.510416666664</c:v>
                </c:pt>
                <c:pt idx="6316">
                  <c:v>41490.520833333336</c:v>
                </c:pt>
                <c:pt idx="6317">
                  <c:v>41490.53125</c:v>
                </c:pt>
                <c:pt idx="6318">
                  <c:v>41490.541666666664</c:v>
                </c:pt>
                <c:pt idx="6319">
                  <c:v>41490.552083333336</c:v>
                </c:pt>
                <c:pt idx="6320">
                  <c:v>41490.5625</c:v>
                </c:pt>
                <c:pt idx="6321">
                  <c:v>41490.572916666664</c:v>
                </c:pt>
                <c:pt idx="6322">
                  <c:v>41490.583333333336</c:v>
                </c:pt>
                <c:pt idx="6323">
                  <c:v>41490.59375</c:v>
                </c:pt>
                <c:pt idx="6324">
                  <c:v>41490.604166666664</c:v>
                </c:pt>
                <c:pt idx="6325">
                  <c:v>41490.614583333336</c:v>
                </c:pt>
                <c:pt idx="6326">
                  <c:v>41490.625</c:v>
                </c:pt>
                <c:pt idx="6327">
                  <c:v>41490.635416666664</c:v>
                </c:pt>
                <c:pt idx="6328">
                  <c:v>41490.645833333336</c:v>
                </c:pt>
                <c:pt idx="6329">
                  <c:v>41490.65625</c:v>
                </c:pt>
                <c:pt idx="6330">
                  <c:v>41490.666666666664</c:v>
                </c:pt>
                <c:pt idx="6331">
                  <c:v>41490.677083333336</c:v>
                </c:pt>
                <c:pt idx="6332">
                  <c:v>41490.6875</c:v>
                </c:pt>
                <c:pt idx="6333">
                  <c:v>41490.697916666664</c:v>
                </c:pt>
                <c:pt idx="6334">
                  <c:v>41490.708333333336</c:v>
                </c:pt>
                <c:pt idx="6335">
                  <c:v>41490.71875</c:v>
                </c:pt>
                <c:pt idx="6336">
                  <c:v>41490.729166666664</c:v>
                </c:pt>
                <c:pt idx="6337">
                  <c:v>41490.739583333336</c:v>
                </c:pt>
                <c:pt idx="6338">
                  <c:v>41490.75</c:v>
                </c:pt>
                <c:pt idx="6339">
                  <c:v>41490.760416666664</c:v>
                </c:pt>
                <c:pt idx="6340">
                  <c:v>41490.770833333336</c:v>
                </c:pt>
                <c:pt idx="6341">
                  <c:v>41490.78125</c:v>
                </c:pt>
                <c:pt idx="6342">
                  <c:v>41490.791666666664</c:v>
                </c:pt>
                <c:pt idx="6343">
                  <c:v>41490.802083333336</c:v>
                </c:pt>
                <c:pt idx="6344">
                  <c:v>41490.8125</c:v>
                </c:pt>
                <c:pt idx="6345">
                  <c:v>41490.822916666664</c:v>
                </c:pt>
                <c:pt idx="6346">
                  <c:v>41490.833333333336</c:v>
                </c:pt>
                <c:pt idx="6347">
                  <c:v>41490.84375</c:v>
                </c:pt>
                <c:pt idx="6348">
                  <c:v>41490.854166666664</c:v>
                </c:pt>
                <c:pt idx="6349">
                  <c:v>41490.864583333336</c:v>
                </c:pt>
                <c:pt idx="6350">
                  <c:v>41490.875</c:v>
                </c:pt>
                <c:pt idx="6351">
                  <c:v>41490.885416666664</c:v>
                </c:pt>
                <c:pt idx="6352">
                  <c:v>41490.895833333336</c:v>
                </c:pt>
                <c:pt idx="6353">
                  <c:v>41490.90625</c:v>
                </c:pt>
                <c:pt idx="6354">
                  <c:v>41490.916666666664</c:v>
                </c:pt>
                <c:pt idx="6355">
                  <c:v>41490.927083333336</c:v>
                </c:pt>
                <c:pt idx="6356">
                  <c:v>41490.9375</c:v>
                </c:pt>
                <c:pt idx="6357">
                  <c:v>41490.947916666664</c:v>
                </c:pt>
                <c:pt idx="6358">
                  <c:v>41490.958333333336</c:v>
                </c:pt>
                <c:pt idx="6359">
                  <c:v>41490.96875</c:v>
                </c:pt>
                <c:pt idx="6360">
                  <c:v>41490.979166666664</c:v>
                </c:pt>
                <c:pt idx="6361">
                  <c:v>41490.989583333336</c:v>
                </c:pt>
                <c:pt idx="6362">
                  <c:v>41491</c:v>
                </c:pt>
                <c:pt idx="6363">
                  <c:v>41491.010416666664</c:v>
                </c:pt>
                <c:pt idx="6364">
                  <c:v>41491.020833333336</c:v>
                </c:pt>
                <c:pt idx="6365">
                  <c:v>41491.03125</c:v>
                </c:pt>
                <c:pt idx="6366">
                  <c:v>41491.041666666664</c:v>
                </c:pt>
                <c:pt idx="6367">
                  <c:v>41491.052083333336</c:v>
                </c:pt>
                <c:pt idx="6368">
                  <c:v>41491.0625</c:v>
                </c:pt>
                <c:pt idx="6369">
                  <c:v>41491.072916666664</c:v>
                </c:pt>
                <c:pt idx="6370">
                  <c:v>41491.083333333336</c:v>
                </c:pt>
                <c:pt idx="6371">
                  <c:v>41491.09375</c:v>
                </c:pt>
                <c:pt idx="6372">
                  <c:v>41491.104166666664</c:v>
                </c:pt>
                <c:pt idx="6373">
                  <c:v>41491.114583333336</c:v>
                </c:pt>
                <c:pt idx="6374">
                  <c:v>41491.125</c:v>
                </c:pt>
                <c:pt idx="6375">
                  <c:v>41491.135416666664</c:v>
                </c:pt>
                <c:pt idx="6376">
                  <c:v>41491.145833333336</c:v>
                </c:pt>
                <c:pt idx="6377">
                  <c:v>41491.15625</c:v>
                </c:pt>
                <c:pt idx="6378">
                  <c:v>41491.166666666664</c:v>
                </c:pt>
                <c:pt idx="6379">
                  <c:v>41491.177083333336</c:v>
                </c:pt>
                <c:pt idx="6380">
                  <c:v>41491.1875</c:v>
                </c:pt>
                <c:pt idx="6381">
                  <c:v>41491.197916666664</c:v>
                </c:pt>
                <c:pt idx="6382">
                  <c:v>41491.208333333336</c:v>
                </c:pt>
                <c:pt idx="6383">
                  <c:v>41491.21875</c:v>
                </c:pt>
                <c:pt idx="6384">
                  <c:v>41491.229166666664</c:v>
                </c:pt>
                <c:pt idx="6385">
                  <c:v>41491.239583333336</c:v>
                </c:pt>
                <c:pt idx="6386">
                  <c:v>41491.25</c:v>
                </c:pt>
                <c:pt idx="6387">
                  <c:v>41491.260416666664</c:v>
                </c:pt>
                <c:pt idx="6388">
                  <c:v>41491.270833333336</c:v>
                </c:pt>
                <c:pt idx="6389">
                  <c:v>41491.28125</c:v>
                </c:pt>
                <c:pt idx="6390">
                  <c:v>41491.291666666664</c:v>
                </c:pt>
                <c:pt idx="6391">
                  <c:v>41491.302083333336</c:v>
                </c:pt>
                <c:pt idx="6392">
                  <c:v>41491.3125</c:v>
                </c:pt>
                <c:pt idx="6393">
                  <c:v>41491.322916666664</c:v>
                </c:pt>
                <c:pt idx="6394">
                  <c:v>41491.333333333336</c:v>
                </c:pt>
                <c:pt idx="6395">
                  <c:v>41491.34375</c:v>
                </c:pt>
                <c:pt idx="6396">
                  <c:v>41491.354166666664</c:v>
                </c:pt>
                <c:pt idx="6397">
                  <c:v>41491.364583333336</c:v>
                </c:pt>
                <c:pt idx="6398">
                  <c:v>41491.375</c:v>
                </c:pt>
                <c:pt idx="6399">
                  <c:v>41491.385416666664</c:v>
                </c:pt>
                <c:pt idx="6400">
                  <c:v>41491.395833333336</c:v>
                </c:pt>
                <c:pt idx="6401">
                  <c:v>41491.40625</c:v>
                </c:pt>
                <c:pt idx="6402">
                  <c:v>41491.416666666664</c:v>
                </c:pt>
                <c:pt idx="6403">
                  <c:v>41491.427083333336</c:v>
                </c:pt>
                <c:pt idx="6404">
                  <c:v>41491.4375</c:v>
                </c:pt>
                <c:pt idx="6405">
                  <c:v>41491.447916666664</c:v>
                </c:pt>
                <c:pt idx="6406">
                  <c:v>41491.458333333336</c:v>
                </c:pt>
                <c:pt idx="6407">
                  <c:v>41491.46875</c:v>
                </c:pt>
                <c:pt idx="6408">
                  <c:v>41491.479166666664</c:v>
                </c:pt>
                <c:pt idx="6409">
                  <c:v>41491.489583333336</c:v>
                </c:pt>
                <c:pt idx="6410">
                  <c:v>41491.5</c:v>
                </c:pt>
                <c:pt idx="6411">
                  <c:v>41491.510416666664</c:v>
                </c:pt>
                <c:pt idx="6412">
                  <c:v>41491.520833333336</c:v>
                </c:pt>
                <c:pt idx="6413">
                  <c:v>41491.53125</c:v>
                </c:pt>
                <c:pt idx="6414">
                  <c:v>41491.541666666664</c:v>
                </c:pt>
                <c:pt idx="6415">
                  <c:v>41491.552083333336</c:v>
                </c:pt>
                <c:pt idx="6416">
                  <c:v>41491.5625</c:v>
                </c:pt>
                <c:pt idx="6417">
                  <c:v>41491.572916666664</c:v>
                </c:pt>
                <c:pt idx="6418">
                  <c:v>41491.583333333336</c:v>
                </c:pt>
                <c:pt idx="6419">
                  <c:v>41491.59375</c:v>
                </c:pt>
                <c:pt idx="6420">
                  <c:v>41491.604166666664</c:v>
                </c:pt>
                <c:pt idx="6421">
                  <c:v>41491.614583333336</c:v>
                </c:pt>
                <c:pt idx="6422">
                  <c:v>41491.625</c:v>
                </c:pt>
                <c:pt idx="6423">
                  <c:v>41491.634722222225</c:v>
                </c:pt>
                <c:pt idx="6424">
                  <c:v>41491.635416666664</c:v>
                </c:pt>
                <c:pt idx="6425">
                  <c:v>41491.645833333336</c:v>
                </c:pt>
                <c:pt idx="6426">
                  <c:v>41491.65625</c:v>
                </c:pt>
                <c:pt idx="6427">
                  <c:v>41491.666666666664</c:v>
                </c:pt>
                <c:pt idx="6428">
                  <c:v>41491.677083333336</c:v>
                </c:pt>
                <c:pt idx="6429">
                  <c:v>41491.6875</c:v>
                </c:pt>
                <c:pt idx="6430">
                  <c:v>41491.697916666664</c:v>
                </c:pt>
                <c:pt idx="6431">
                  <c:v>41491.708333333336</c:v>
                </c:pt>
                <c:pt idx="6432">
                  <c:v>41491.71875</c:v>
                </c:pt>
                <c:pt idx="6433">
                  <c:v>41491.729166666664</c:v>
                </c:pt>
                <c:pt idx="6434">
                  <c:v>41491.739583333336</c:v>
                </c:pt>
                <c:pt idx="6435">
                  <c:v>41491.75</c:v>
                </c:pt>
                <c:pt idx="6436">
                  <c:v>41491.760416666664</c:v>
                </c:pt>
                <c:pt idx="6437">
                  <c:v>41491.770833333336</c:v>
                </c:pt>
                <c:pt idx="6438">
                  <c:v>41491.78125</c:v>
                </c:pt>
                <c:pt idx="6439">
                  <c:v>41491.791666666664</c:v>
                </c:pt>
                <c:pt idx="6440">
                  <c:v>41491.802083333336</c:v>
                </c:pt>
                <c:pt idx="6441">
                  <c:v>41491.8125</c:v>
                </c:pt>
                <c:pt idx="6442">
                  <c:v>41491.822916666664</c:v>
                </c:pt>
                <c:pt idx="6443">
                  <c:v>41491.833333333336</c:v>
                </c:pt>
                <c:pt idx="6444">
                  <c:v>41491.84375</c:v>
                </c:pt>
                <c:pt idx="6445">
                  <c:v>41491.854166666664</c:v>
                </c:pt>
                <c:pt idx="6446">
                  <c:v>41491.864583333336</c:v>
                </c:pt>
                <c:pt idx="6447">
                  <c:v>41491.875</c:v>
                </c:pt>
                <c:pt idx="6448">
                  <c:v>41491.885416666664</c:v>
                </c:pt>
                <c:pt idx="6449">
                  <c:v>41491.895833333336</c:v>
                </c:pt>
                <c:pt idx="6450">
                  <c:v>41491.90625</c:v>
                </c:pt>
                <c:pt idx="6451">
                  <c:v>41491.916666666664</c:v>
                </c:pt>
                <c:pt idx="6452">
                  <c:v>41491.927083333336</c:v>
                </c:pt>
                <c:pt idx="6453">
                  <c:v>41491.9375</c:v>
                </c:pt>
                <c:pt idx="6454">
                  <c:v>41491.947916666664</c:v>
                </c:pt>
                <c:pt idx="6455">
                  <c:v>41491.958333333336</c:v>
                </c:pt>
                <c:pt idx="6456">
                  <c:v>41491.96875</c:v>
                </c:pt>
                <c:pt idx="6457">
                  <c:v>41491.979166666664</c:v>
                </c:pt>
                <c:pt idx="6458">
                  <c:v>41491.989583333336</c:v>
                </c:pt>
                <c:pt idx="6459">
                  <c:v>41492</c:v>
                </c:pt>
                <c:pt idx="6460">
                  <c:v>41492.010416666664</c:v>
                </c:pt>
                <c:pt idx="6461">
                  <c:v>41492.020833333336</c:v>
                </c:pt>
                <c:pt idx="6462">
                  <c:v>41492.03125</c:v>
                </c:pt>
                <c:pt idx="6463">
                  <c:v>41492.041666666664</c:v>
                </c:pt>
                <c:pt idx="6464">
                  <c:v>41492.052083333336</c:v>
                </c:pt>
                <c:pt idx="6465">
                  <c:v>41492.0625</c:v>
                </c:pt>
                <c:pt idx="6466">
                  <c:v>41492.072916666664</c:v>
                </c:pt>
                <c:pt idx="6467">
                  <c:v>41492.083333333336</c:v>
                </c:pt>
                <c:pt idx="6468">
                  <c:v>41492.09375</c:v>
                </c:pt>
                <c:pt idx="6469">
                  <c:v>41492.104166666664</c:v>
                </c:pt>
                <c:pt idx="6470">
                  <c:v>41492.114583333336</c:v>
                </c:pt>
                <c:pt idx="6471">
                  <c:v>41492.125</c:v>
                </c:pt>
                <c:pt idx="6472">
                  <c:v>41492.135416666664</c:v>
                </c:pt>
                <c:pt idx="6473">
                  <c:v>41492.145833333336</c:v>
                </c:pt>
                <c:pt idx="6474">
                  <c:v>41492.15625</c:v>
                </c:pt>
                <c:pt idx="6475">
                  <c:v>41492.166666666664</c:v>
                </c:pt>
                <c:pt idx="6476">
                  <c:v>41492.177083333336</c:v>
                </c:pt>
                <c:pt idx="6477">
                  <c:v>41492.1875</c:v>
                </c:pt>
                <c:pt idx="6478">
                  <c:v>41492.197916666664</c:v>
                </c:pt>
                <c:pt idx="6479">
                  <c:v>41492.208333333336</c:v>
                </c:pt>
                <c:pt idx="6480">
                  <c:v>41492.21875</c:v>
                </c:pt>
                <c:pt idx="6481">
                  <c:v>41492.229166666664</c:v>
                </c:pt>
                <c:pt idx="6482">
                  <c:v>41492.239583333336</c:v>
                </c:pt>
                <c:pt idx="6483">
                  <c:v>41492.25</c:v>
                </c:pt>
                <c:pt idx="6484">
                  <c:v>41492.260416666664</c:v>
                </c:pt>
                <c:pt idx="6485">
                  <c:v>41492.270833333336</c:v>
                </c:pt>
                <c:pt idx="6486">
                  <c:v>41492.28125</c:v>
                </c:pt>
                <c:pt idx="6487">
                  <c:v>41492.291666666664</c:v>
                </c:pt>
                <c:pt idx="6488">
                  <c:v>41492.302083333336</c:v>
                </c:pt>
                <c:pt idx="6489">
                  <c:v>41492.3125</c:v>
                </c:pt>
                <c:pt idx="6490">
                  <c:v>41492.322916666664</c:v>
                </c:pt>
                <c:pt idx="6491">
                  <c:v>41492.333333333336</c:v>
                </c:pt>
                <c:pt idx="6492">
                  <c:v>41492.34375</c:v>
                </c:pt>
                <c:pt idx="6493">
                  <c:v>41492.354166666664</c:v>
                </c:pt>
                <c:pt idx="6494">
                  <c:v>41492.364583333336</c:v>
                </c:pt>
                <c:pt idx="6495">
                  <c:v>41492.375</c:v>
                </c:pt>
                <c:pt idx="6496">
                  <c:v>41492.385416666664</c:v>
                </c:pt>
                <c:pt idx="6497">
                  <c:v>41492.395833333336</c:v>
                </c:pt>
                <c:pt idx="6498">
                  <c:v>41492.40625</c:v>
                </c:pt>
                <c:pt idx="6499">
                  <c:v>41492.416666666664</c:v>
                </c:pt>
                <c:pt idx="6500">
                  <c:v>41492.427083333336</c:v>
                </c:pt>
                <c:pt idx="6501">
                  <c:v>41492.4375</c:v>
                </c:pt>
                <c:pt idx="6502">
                  <c:v>41492.447916666664</c:v>
                </c:pt>
                <c:pt idx="6503">
                  <c:v>41492.458333333336</c:v>
                </c:pt>
                <c:pt idx="6504">
                  <c:v>41492.46875</c:v>
                </c:pt>
                <c:pt idx="6505">
                  <c:v>41492.479166666664</c:v>
                </c:pt>
                <c:pt idx="6506">
                  <c:v>41492.489583333336</c:v>
                </c:pt>
                <c:pt idx="6507">
                  <c:v>41492.5</c:v>
                </c:pt>
                <c:pt idx="6508">
                  <c:v>41492.510416666664</c:v>
                </c:pt>
                <c:pt idx="6509">
                  <c:v>41492.520833333336</c:v>
                </c:pt>
                <c:pt idx="6510">
                  <c:v>41492.53125</c:v>
                </c:pt>
                <c:pt idx="6511">
                  <c:v>41492.541666666664</c:v>
                </c:pt>
                <c:pt idx="6512">
                  <c:v>41492.552083333336</c:v>
                </c:pt>
                <c:pt idx="6513">
                  <c:v>41492.5625</c:v>
                </c:pt>
                <c:pt idx="6514">
                  <c:v>41492.572916666664</c:v>
                </c:pt>
                <c:pt idx="6515">
                  <c:v>41492.583333333336</c:v>
                </c:pt>
                <c:pt idx="6516">
                  <c:v>41492.59375</c:v>
                </c:pt>
                <c:pt idx="6517">
                  <c:v>41492.604166666664</c:v>
                </c:pt>
                <c:pt idx="6518">
                  <c:v>41492.614583333336</c:v>
                </c:pt>
                <c:pt idx="6519">
                  <c:v>41492.625</c:v>
                </c:pt>
                <c:pt idx="6520">
                  <c:v>41492.635416666664</c:v>
                </c:pt>
                <c:pt idx="6521">
                  <c:v>41492.645833333336</c:v>
                </c:pt>
                <c:pt idx="6522">
                  <c:v>41492.65625</c:v>
                </c:pt>
                <c:pt idx="6523">
                  <c:v>41492.666666666664</c:v>
                </c:pt>
                <c:pt idx="6524">
                  <c:v>41492.677083333336</c:v>
                </c:pt>
                <c:pt idx="6525">
                  <c:v>41492.6875</c:v>
                </c:pt>
                <c:pt idx="6526">
                  <c:v>41492.697916666664</c:v>
                </c:pt>
                <c:pt idx="6527">
                  <c:v>41492.708333333336</c:v>
                </c:pt>
                <c:pt idx="6528">
                  <c:v>41492.71875</c:v>
                </c:pt>
                <c:pt idx="6529">
                  <c:v>41492.729166666664</c:v>
                </c:pt>
                <c:pt idx="6530">
                  <c:v>41492.739583333336</c:v>
                </c:pt>
                <c:pt idx="6531">
                  <c:v>41492.75</c:v>
                </c:pt>
                <c:pt idx="6532">
                  <c:v>41492.760416666664</c:v>
                </c:pt>
                <c:pt idx="6533">
                  <c:v>41492.770833333336</c:v>
                </c:pt>
                <c:pt idx="6534">
                  <c:v>41492.78125</c:v>
                </c:pt>
                <c:pt idx="6535">
                  <c:v>41492.791666666664</c:v>
                </c:pt>
                <c:pt idx="6536">
                  <c:v>41492.802083333336</c:v>
                </c:pt>
                <c:pt idx="6537">
                  <c:v>41492.8125</c:v>
                </c:pt>
                <c:pt idx="6538">
                  <c:v>41492.822916666664</c:v>
                </c:pt>
                <c:pt idx="6539">
                  <c:v>41492.833333333336</c:v>
                </c:pt>
                <c:pt idx="6540">
                  <c:v>41492.84375</c:v>
                </c:pt>
                <c:pt idx="6541">
                  <c:v>41492.854166666664</c:v>
                </c:pt>
                <c:pt idx="6542">
                  <c:v>41492.864583333336</c:v>
                </c:pt>
                <c:pt idx="6543">
                  <c:v>41492.875</c:v>
                </c:pt>
                <c:pt idx="6544">
                  <c:v>41492.885416666664</c:v>
                </c:pt>
                <c:pt idx="6545">
                  <c:v>41492.895833333336</c:v>
                </c:pt>
                <c:pt idx="6546">
                  <c:v>41492.90625</c:v>
                </c:pt>
                <c:pt idx="6547">
                  <c:v>41492.916666666664</c:v>
                </c:pt>
                <c:pt idx="6548">
                  <c:v>41492.927083333336</c:v>
                </c:pt>
                <c:pt idx="6549">
                  <c:v>41492.9375</c:v>
                </c:pt>
                <c:pt idx="6550">
                  <c:v>41492.947916666664</c:v>
                </c:pt>
                <c:pt idx="6551">
                  <c:v>41492.958333333336</c:v>
                </c:pt>
                <c:pt idx="6552">
                  <c:v>41492.96875</c:v>
                </c:pt>
                <c:pt idx="6553">
                  <c:v>41492.979166666664</c:v>
                </c:pt>
                <c:pt idx="6554">
                  <c:v>41492.989583333336</c:v>
                </c:pt>
                <c:pt idx="6555">
                  <c:v>41493</c:v>
                </c:pt>
                <c:pt idx="6556">
                  <c:v>41493.010416666664</c:v>
                </c:pt>
                <c:pt idx="6557">
                  <c:v>41493.020833333336</c:v>
                </c:pt>
                <c:pt idx="6558">
                  <c:v>41493.03125</c:v>
                </c:pt>
                <c:pt idx="6559">
                  <c:v>41493.041666666664</c:v>
                </c:pt>
                <c:pt idx="6560">
                  <c:v>41493.052083333336</c:v>
                </c:pt>
                <c:pt idx="6561">
                  <c:v>41493.0625</c:v>
                </c:pt>
                <c:pt idx="6562">
                  <c:v>41493.072916666664</c:v>
                </c:pt>
                <c:pt idx="6563">
                  <c:v>41493.083333333336</c:v>
                </c:pt>
                <c:pt idx="6564">
                  <c:v>41493.09375</c:v>
                </c:pt>
                <c:pt idx="6565">
                  <c:v>41493.104166666664</c:v>
                </c:pt>
                <c:pt idx="6566">
                  <c:v>41493.114583333336</c:v>
                </c:pt>
                <c:pt idx="6567">
                  <c:v>41493.125</c:v>
                </c:pt>
                <c:pt idx="6568">
                  <c:v>41493.135416666664</c:v>
                </c:pt>
                <c:pt idx="6569">
                  <c:v>41493.145833333336</c:v>
                </c:pt>
                <c:pt idx="6570">
                  <c:v>41493.15625</c:v>
                </c:pt>
                <c:pt idx="6571">
                  <c:v>41493.166666666664</c:v>
                </c:pt>
                <c:pt idx="6572">
                  <c:v>41493.177083333336</c:v>
                </c:pt>
                <c:pt idx="6573">
                  <c:v>41493.1875</c:v>
                </c:pt>
                <c:pt idx="6574">
                  <c:v>41493.197916666664</c:v>
                </c:pt>
                <c:pt idx="6575">
                  <c:v>41493.208333333336</c:v>
                </c:pt>
                <c:pt idx="6576">
                  <c:v>41493.21875</c:v>
                </c:pt>
                <c:pt idx="6577">
                  <c:v>41493.229166666664</c:v>
                </c:pt>
                <c:pt idx="6578">
                  <c:v>41493.239583333336</c:v>
                </c:pt>
                <c:pt idx="6579">
                  <c:v>41493.25</c:v>
                </c:pt>
                <c:pt idx="6580">
                  <c:v>41493.260416666664</c:v>
                </c:pt>
                <c:pt idx="6581">
                  <c:v>41493.270833333336</c:v>
                </c:pt>
                <c:pt idx="6582">
                  <c:v>41493.28125</c:v>
                </c:pt>
                <c:pt idx="6583">
                  <c:v>41493.291666666664</c:v>
                </c:pt>
                <c:pt idx="6584">
                  <c:v>41493.302083333336</c:v>
                </c:pt>
                <c:pt idx="6585">
                  <c:v>41493.3125</c:v>
                </c:pt>
                <c:pt idx="6586">
                  <c:v>41493.322916666664</c:v>
                </c:pt>
                <c:pt idx="6587">
                  <c:v>41493.333333333336</c:v>
                </c:pt>
                <c:pt idx="6588">
                  <c:v>41493.34375</c:v>
                </c:pt>
                <c:pt idx="6589">
                  <c:v>41493.354166666664</c:v>
                </c:pt>
                <c:pt idx="6590">
                  <c:v>41493.364583333336</c:v>
                </c:pt>
                <c:pt idx="6591">
                  <c:v>41493.375</c:v>
                </c:pt>
                <c:pt idx="6592">
                  <c:v>41493.385416666664</c:v>
                </c:pt>
                <c:pt idx="6593">
                  <c:v>41493.395833333336</c:v>
                </c:pt>
                <c:pt idx="6594">
                  <c:v>41493.40625</c:v>
                </c:pt>
                <c:pt idx="6595">
                  <c:v>41493.416666666664</c:v>
                </c:pt>
                <c:pt idx="6596">
                  <c:v>41493.427083333336</c:v>
                </c:pt>
                <c:pt idx="6597">
                  <c:v>41493.4375</c:v>
                </c:pt>
                <c:pt idx="6598">
                  <c:v>41493.447916666664</c:v>
                </c:pt>
                <c:pt idx="6599">
                  <c:v>41493.458333333336</c:v>
                </c:pt>
                <c:pt idx="6600">
                  <c:v>41493.46875</c:v>
                </c:pt>
                <c:pt idx="6601">
                  <c:v>41493.479166666664</c:v>
                </c:pt>
                <c:pt idx="6602">
                  <c:v>41493.489583333336</c:v>
                </c:pt>
                <c:pt idx="6603">
                  <c:v>41493.5</c:v>
                </c:pt>
                <c:pt idx="6604">
                  <c:v>41493.510416666664</c:v>
                </c:pt>
                <c:pt idx="6605">
                  <c:v>41493.520833333336</c:v>
                </c:pt>
                <c:pt idx="6606">
                  <c:v>41493.53125</c:v>
                </c:pt>
                <c:pt idx="6607">
                  <c:v>41493.541666666664</c:v>
                </c:pt>
                <c:pt idx="6608">
                  <c:v>41493.552083333336</c:v>
                </c:pt>
                <c:pt idx="6609">
                  <c:v>41493.5625</c:v>
                </c:pt>
                <c:pt idx="6610">
                  <c:v>41493.572916666664</c:v>
                </c:pt>
                <c:pt idx="6611">
                  <c:v>41493.583333333336</c:v>
                </c:pt>
                <c:pt idx="6612">
                  <c:v>41493.59375</c:v>
                </c:pt>
                <c:pt idx="6613">
                  <c:v>41493.604166666664</c:v>
                </c:pt>
                <c:pt idx="6614">
                  <c:v>41493.614583333336</c:v>
                </c:pt>
                <c:pt idx="6615">
                  <c:v>41493.625</c:v>
                </c:pt>
                <c:pt idx="6616">
                  <c:v>41493.635416666664</c:v>
                </c:pt>
                <c:pt idx="6617">
                  <c:v>41493.645833333336</c:v>
                </c:pt>
                <c:pt idx="6618">
                  <c:v>41493.65625</c:v>
                </c:pt>
                <c:pt idx="6619">
                  <c:v>41493.666666666664</c:v>
                </c:pt>
                <c:pt idx="6620">
                  <c:v>41493.677083333336</c:v>
                </c:pt>
                <c:pt idx="6621">
                  <c:v>41493.6875</c:v>
                </c:pt>
                <c:pt idx="6622">
                  <c:v>41493.697916666664</c:v>
                </c:pt>
                <c:pt idx="6623">
                  <c:v>41493.739583333336</c:v>
                </c:pt>
                <c:pt idx="6624">
                  <c:v>41493.75</c:v>
                </c:pt>
                <c:pt idx="6625">
                  <c:v>41493.760416666664</c:v>
                </c:pt>
                <c:pt idx="6626">
                  <c:v>41493.770833333336</c:v>
                </c:pt>
                <c:pt idx="6627">
                  <c:v>41493.78125</c:v>
                </c:pt>
                <c:pt idx="6628">
                  <c:v>41493.791666666664</c:v>
                </c:pt>
                <c:pt idx="6629">
                  <c:v>41493.802083333336</c:v>
                </c:pt>
                <c:pt idx="6630">
                  <c:v>41493.8125</c:v>
                </c:pt>
                <c:pt idx="6631">
                  <c:v>41493.822916666664</c:v>
                </c:pt>
                <c:pt idx="6632">
                  <c:v>41493.833333333336</c:v>
                </c:pt>
                <c:pt idx="6633">
                  <c:v>41493.84375</c:v>
                </c:pt>
                <c:pt idx="6634">
                  <c:v>41493.854166666664</c:v>
                </c:pt>
                <c:pt idx="6635">
                  <c:v>41493.864583333336</c:v>
                </c:pt>
                <c:pt idx="6636">
                  <c:v>41493.875</c:v>
                </c:pt>
                <c:pt idx="6637">
                  <c:v>41493.885416666664</c:v>
                </c:pt>
                <c:pt idx="6638">
                  <c:v>41493.895833333336</c:v>
                </c:pt>
                <c:pt idx="6639">
                  <c:v>41493.90625</c:v>
                </c:pt>
                <c:pt idx="6640">
                  <c:v>41493.916666666664</c:v>
                </c:pt>
                <c:pt idx="6641">
                  <c:v>41493.927083333336</c:v>
                </c:pt>
                <c:pt idx="6642">
                  <c:v>41493.9375</c:v>
                </c:pt>
                <c:pt idx="6643">
                  <c:v>41493.947916666664</c:v>
                </c:pt>
                <c:pt idx="6644">
                  <c:v>41493.958333333336</c:v>
                </c:pt>
                <c:pt idx="6645">
                  <c:v>41493.96875</c:v>
                </c:pt>
                <c:pt idx="6646">
                  <c:v>41493.979166666664</c:v>
                </c:pt>
                <c:pt idx="6647">
                  <c:v>41493.989583333336</c:v>
                </c:pt>
                <c:pt idx="6648">
                  <c:v>41494</c:v>
                </c:pt>
                <c:pt idx="6649">
                  <c:v>41494.010416666664</c:v>
                </c:pt>
                <c:pt idx="6650">
                  <c:v>41494.020833333336</c:v>
                </c:pt>
                <c:pt idx="6651">
                  <c:v>41494.03125</c:v>
                </c:pt>
                <c:pt idx="6652">
                  <c:v>41494.041666666664</c:v>
                </c:pt>
                <c:pt idx="6653">
                  <c:v>41494.052083333336</c:v>
                </c:pt>
                <c:pt idx="6654">
                  <c:v>41494.0625</c:v>
                </c:pt>
                <c:pt idx="6655">
                  <c:v>41494.072916666664</c:v>
                </c:pt>
                <c:pt idx="6656">
                  <c:v>41494.083333333336</c:v>
                </c:pt>
                <c:pt idx="6657">
                  <c:v>41494.09375</c:v>
                </c:pt>
                <c:pt idx="6658">
                  <c:v>41494.104166666664</c:v>
                </c:pt>
                <c:pt idx="6659">
                  <c:v>41494.114583333336</c:v>
                </c:pt>
                <c:pt idx="6660">
                  <c:v>41494.125</c:v>
                </c:pt>
                <c:pt idx="6661">
                  <c:v>41494.134722222225</c:v>
                </c:pt>
                <c:pt idx="6662">
                  <c:v>41494.135416666664</c:v>
                </c:pt>
                <c:pt idx="6663">
                  <c:v>41494.145833333336</c:v>
                </c:pt>
                <c:pt idx="6664">
                  <c:v>41494.15625</c:v>
                </c:pt>
                <c:pt idx="6665">
                  <c:v>41494.166666666664</c:v>
                </c:pt>
                <c:pt idx="6666">
                  <c:v>41494.177083333336</c:v>
                </c:pt>
                <c:pt idx="6667">
                  <c:v>41494.1875</c:v>
                </c:pt>
                <c:pt idx="6668">
                  <c:v>41494.197916666664</c:v>
                </c:pt>
                <c:pt idx="6669">
                  <c:v>41494.208333333336</c:v>
                </c:pt>
                <c:pt idx="6670">
                  <c:v>41494.21875</c:v>
                </c:pt>
                <c:pt idx="6671">
                  <c:v>41494.229166666664</c:v>
                </c:pt>
                <c:pt idx="6672">
                  <c:v>41494.239583333336</c:v>
                </c:pt>
                <c:pt idx="6673">
                  <c:v>41494.249305555553</c:v>
                </c:pt>
                <c:pt idx="6674">
                  <c:v>41494.25</c:v>
                </c:pt>
                <c:pt idx="6675">
                  <c:v>41494.260416666664</c:v>
                </c:pt>
                <c:pt idx="6676">
                  <c:v>41494.270833333336</c:v>
                </c:pt>
                <c:pt idx="6677">
                  <c:v>41494.28125</c:v>
                </c:pt>
                <c:pt idx="6678">
                  <c:v>41494.291666666664</c:v>
                </c:pt>
                <c:pt idx="6679">
                  <c:v>41494.302083333336</c:v>
                </c:pt>
                <c:pt idx="6680">
                  <c:v>41494.3125</c:v>
                </c:pt>
                <c:pt idx="6681">
                  <c:v>41494.322916666664</c:v>
                </c:pt>
                <c:pt idx="6682">
                  <c:v>41494.333333333336</c:v>
                </c:pt>
                <c:pt idx="6683">
                  <c:v>41494.34375</c:v>
                </c:pt>
                <c:pt idx="6684">
                  <c:v>41494.354166666664</c:v>
                </c:pt>
                <c:pt idx="6685">
                  <c:v>41494.364583333336</c:v>
                </c:pt>
                <c:pt idx="6686">
                  <c:v>41494.375</c:v>
                </c:pt>
                <c:pt idx="6687">
                  <c:v>41494.385416666664</c:v>
                </c:pt>
                <c:pt idx="6688">
                  <c:v>41494.395833333336</c:v>
                </c:pt>
                <c:pt idx="6689">
                  <c:v>41494.40625</c:v>
                </c:pt>
                <c:pt idx="6690">
                  <c:v>41494.416666666664</c:v>
                </c:pt>
                <c:pt idx="6691">
                  <c:v>41494.427083333336</c:v>
                </c:pt>
                <c:pt idx="6692">
                  <c:v>41494.4375</c:v>
                </c:pt>
                <c:pt idx="6693">
                  <c:v>41494.447916666664</c:v>
                </c:pt>
                <c:pt idx="6694">
                  <c:v>41494.458333333336</c:v>
                </c:pt>
                <c:pt idx="6695">
                  <c:v>41494.46875</c:v>
                </c:pt>
                <c:pt idx="6696">
                  <c:v>41494.479166666664</c:v>
                </c:pt>
                <c:pt idx="6697">
                  <c:v>41494.489583333336</c:v>
                </c:pt>
                <c:pt idx="6698">
                  <c:v>41494.5</c:v>
                </c:pt>
                <c:pt idx="6699">
                  <c:v>41494.510416666664</c:v>
                </c:pt>
                <c:pt idx="6700">
                  <c:v>41494.520833333336</c:v>
                </c:pt>
                <c:pt idx="6701">
                  <c:v>41494.53125</c:v>
                </c:pt>
                <c:pt idx="6702">
                  <c:v>41494.541666666664</c:v>
                </c:pt>
                <c:pt idx="6703">
                  <c:v>41494.552083333336</c:v>
                </c:pt>
                <c:pt idx="6704">
                  <c:v>41494.5625</c:v>
                </c:pt>
                <c:pt idx="6705">
                  <c:v>41494.572916666664</c:v>
                </c:pt>
                <c:pt idx="6706">
                  <c:v>41494.583333333336</c:v>
                </c:pt>
                <c:pt idx="6707">
                  <c:v>41494.59375</c:v>
                </c:pt>
                <c:pt idx="6708">
                  <c:v>41494.604166666664</c:v>
                </c:pt>
                <c:pt idx="6709">
                  <c:v>41494.614583333336</c:v>
                </c:pt>
                <c:pt idx="6710">
                  <c:v>41494.625</c:v>
                </c:pt>
                <c:pt idx="6711">
                  <c:v>41494.635416666664</c:v>
                </c:pt>
                <c:pt idx="6712">
                  <c:v>41494.645833333336</c:v>
                </c:pt>
                <c:pt idx="6713">
                  <c:v>41494.65625</c:v>
                </c:pt>
                <c:pt idx="6714">
                  <c:v>41494.666666666664</c:v>
                </c:pt>
                <c:pt idx="6715">
                  <c:v>41494.677083333336</c:v>
                </c:pt>
                <c:pt idx="6716">
                  <c:v>41494.6875</c:v>
                </c:pt>
                <c:pt idx="6717">
                  <c:v>41494.697916666664</c:v>
                </c:pt>
                <c:pt idx="6718">
                  <c:v>41494.708333333336</c:v>
                </c:pt>
                <c:pt idx="6719">
                  <c:v>41494.71875</c:v>
                </c:pt>
                <c:pt idx="6720">
                  <c:v>41494.729166666664</c:v>
                </c:pt>
                <c:pt idx="6721">
                  <c:v>41494.739583333336</c:v>
                </c:pt>
                <c:pt idx="6722">
                  <c:v>41494.75</c:v>
                </c:pt>
                <c:pt idx="6723">
                  <c:v>41494.760416666664</c:v>
                </c:pt>
                <c:pt idx="6724">
                  <c:v>41494.770833333336</c:v>
                </c:pt>
                <c:pt idx="6725">
                  <c:v>41494.78125</c:v>
                </c:pt>
                <c:pt idx="6726">
                  <c:v>41494.791666666664</c:v>
                </c:pt>
                <c:pt idx="6727">
                  <c:v>41494.802083333336</c:v>
                </c:pt>
                <c:pt idx="6728">
                  <c:v>41494.8125</c:v>
                </c:pt>
                <c:pt idx="6729">
                  <c:v>41494.822916666664</c:v>
                </c:pt>
                <c:pt idx="6730">
                  <c:v>41494.833333333336</c:v>
                </c:pt>
                <c:pt idx="6731">
                  <c:v>41494.84375</c:v>
                </c:pt>
                <c:pt idx="6732">
                  <c:v>41494.854166666664</c:v>
                </c:pt>
                <c:pt idx="6733">
                  <c:v>41494.864583333336</c:v>
                </c:pt>
                <c:pt idx="6734">
                  <c:v>41494.875</c:v>
                </c:pt>
                <c:pt idx="6735">
                  <c:v>41494.885416666664</c:v>
                </c:pt>
                <c:pt idx="6736">
                  <c:v>41494.895833333336</c:v>
                </c:pt>
                <c:pt idx="6737">
                  <c:v>41494.90625</c:v>
                </c:pt>
                <c:pt idx="6738">
                  <c:v>41494.916666666664</c:v>
                </c:pt>
                <c:pt idx="6739">
                  <c:v>41494.927083333336</c:v>
                </c:pt>
                <c:pt idx="6740">
                  <c:v>41494.9375</c:v>
                </c:pt>
                <c:pt idx="6741">
                  <c:v>41494.947916666664</c:v>
                </c:pt>
                <c:pt idx="6742">
                  <c:v>41494.958333333336</c:v>
                </c:pt>
                <c:pt idx="6743">
                  <c:v>41494.96875</c:v>
                </c:pt>
                <c:pt idx="6744">
                  <c:v>41494.979166666664</c:v>
                </c:pt>
                <c:pt idx="6745">
                  <c:v>41494.989583333336</c:v>
                </c:pt>
                <c:pt idx="6746">
                  <c:v>41495</c:v>
                </c:pt>
                <c:pt idx="6747">
                  <c:v>41495.010416666664</c:v>
                </c:pt>
                <c:pt idx="6748">
                  <c:v>41495.020833333336</c:v>
                </c:pt>
                <c:pt idx="6749">
                  <c:v>41495.03125</c:v>
                </c:pt>
                <c:pt idx="6750">
                  <c:v>41495.041666666664</c:v>
                </c:pt>
                <c:pt idx="6751">
                  <c:v>41495.052083333336</c:v>
                </c:pt>
                <c:pt idx="6752">
                  <c:v>41495.0625</c:v>
                </c:pt>
                <c:pt idx="6753">
                  <c:v>41495.072916666664</c:v>
                </c:pt>
                <c:pt idx="6754">
                  <c:v>41495.083333333336</c:v>
                </c:pt>
                <c:pt idx="6755">
                  <c:v>41495.09375</c:v>
                </c:pt>
                <c:pt idx="6756">
                  <c:v>41495.104166666664</c:v>
                </c:pt>
                <c:pt idx="6757">
                  <c:v>41495.114583333336</c:v>
                </c:pt>
                <c:pt idx="6758">
                  <c:v>41495.125</c:v>
                </c:pt>
                <c:pt idx="6759">
                  <c:v>41495.135416666664</c:v>
                </c:pt>
                <c:pt idx="6760">
                  <c:v>41495.145833333336</c:v>
                </c:pt>
                <c:pt idx="6761">
                  <c:v>41495.15625</c:v>
                </c:pt>
                <c:pt idx="6762">
                  <c:v>41495.166666666664</c:v>
                </c:pt>
                <c:pt idx="6763">
                  <c:v>41495.177083333336</c:v>
                </c:pt>
                <c:pt idx="6764">
                  <c:v>41495.1875</c:v>
                </c:pt>
                <c:pt idx="6765">
                  <c:v>41495.197916666664</c:v>
                </c:pt>
                <c:pt idx="6766">
                  <c:v>41495.208333333336</c:v>
                </c:pt>
                <c:pt idx="6767">
                  <c:v>41495.21875</c:v>
                </c:pt>
                <c:pt idx="6768">
                  <c:v>41495.229166666664</c:v>
                </c:pt>
                <c:pt idx="6769">
                  <c:v>41495.239583333336</c:v>
                </c:pt>
                <c:pt idx="6770">
                  <c:v>41495.25</c:v>
                </c:pt>
                <c:pt idx="6771">
                  <c:v>41495.260416666664</c:v>
                </c:pt>
                <c:pt idx="6772">
                  <c:v>41495.270833333336</c:v>
                </c:pt>
                <c:pt idx="6773">
                  <c:v>41495.28125</c:v>
                </c:pt>
                <c:pt idx="6774">
                  <c:v>41495.291666666664</c:v>
                </c:pt>
                <c:pt idx="6775">
                  <c:v>41495.302083333336</c:v>
                </c:pt>
                <c:pt idx="6776">
                  <c:v>41495.3125</c:v>
                </c:pt>
                <c:pt idx="6777">
                  <c:v>41495.322916666664</c:v>
                </c:pt>
                <c:pt idx="6778">
                  <c:v>41495.333333333336</c:v>
                </c:pt>
                <c:pt idx="6779">
                  <c:v>41495.34375</c:v>
                </c:pt>
                <c:pt idx="6780">
                  <c:v>41495.354166666664</c:v>
                </c:pt>
                <c:pt idx="6781">
                  <c:v>41495.364583333336</c:v>
                </c:pt>
                <c:pt idx="6782">
                  <c:v>41495.375</c:v>
                </c:pt>
                <c:pt idx="6783">
                  <c:v>41495.385416666664</c:v>
                </c:pt>
                <c:pt idx="6784">
                  <c:v>41495.395833333336</c:v>
                </c:pt>
                <c:pt idx="6785">
                  <c:v>41495.40625</c:v>
                </c:pt>
                <c:pt idx="6786">
                  <c:v>41495.416666666664</c:v>
                </c:pt>
                <c:pt idx="6787">
                  <c:v>41495.427083333336</c:v>
                </c:pt>
                <c:pt idx="6788">
                  <c:v>41495.4375</c:v>
                </c:pt>
                <c:pt idx="6789">
                  <c:v>41495.447916666664</c:v>
                </c:pt>
                <c:pt idx="6790">
                  <c:v>41495.458333333336</c:v>
                </c:pt>
                <c:pt idx="6791">
                  <c:v>41495.46875</c:v>
                </c:pt>
                <c:pt idx="6792">
                  <c:v>41495.479166666664</c:v>
                </c:pt>
                <c:pt idx="6793">
                  <c:v>41495.489583333336</c:v>
                </c:pt>
                <c:pt idx="6794">
                  <c:v>41495.5</c:v>
                </c:pt>
                <c:pt idx="6795">
                  <c:v>41495.510416666664</c:v>
                </c:pt>
                <c:pt idx="6796">
                  <c:v>41495.520833333336</c:v>
                </c:pt>
                <c:pt idx="6797">
                  <c:v>41495.53125</c:v>
                </c:pt>
                <c:pt idx="6798">
                  <c:v>41495.541666666664</c:v>
                </c:pt>
                <c:pt idx="6799">
                  <c:v>41495.552083333336</c:v>
                </c:pt>
                <c:pt idx="6800">
                  <c:v>41495.5625</c:v>
                </c:pt>
                <c:pt idx="6801">
                  <c:v>41495.572916666664</c:v>
                </c:pt>
                <c:pt idx="6802">
                  <c:v>41495.583333333336</c:v>
                </c:pt>
                <c:pt idx="6803">
                  <c:v>41495.59375</c:v>
                </c:pt>
                <c:pt idx="6804">
                  <c:v>41495.603472222225</c:v>
                </c:pt>
                <c:pt idx="6805">
                  <c:v>41495.604166666664</c:v>
                </c:pt>
                <c:pt idx="6806">
                  <c:v>41495.614583333336</c:v>
                </c:pt>
                <c:pt idx="6807">
                  <c:v>41495.625</c:v>
                </c:pt>
                <c:pt idx="6808">
                  <c:v>41495.635416666664</c:v>
                </c:pt>
                <c:pt idx="6809">
                  <c:v>41495.645833333336</c:v>
                </c:pt>
                <c:pt idx="6810">
                  <c:v>41495.65625</c:v>
                </c:pt>
                <c:pt idx="6811">
                  <c:v>41495.666666666664</c:v>
                </c:pt>
                <c:pt idx="6812">
                  <c:v>41495.677083333336</c:v>
                </c:pt>
                <c:pt idx="6813">
                  <c:v>41495.6875</c:v>
                </c:pt>
                <c:pt idx="6814">
                  <c:v>41495.697222222225</c:v>
                </c:pt>
                <c:pt idx="6815">
                  <c:v>41495.697916666664</c:v>
                </c:pt>
                <c:pt idx="6816">
                  <c:v>41495.708333333336</c:v>
                </c:pt>
                <c:pt idx="6817">
                  <c:v>41495.71875</c:v>
                </c:pt>
                <c:pt idx="6818">
                  <c:v>41495.729166666664</c:v>
                </c:pt>
                <c:pt idx="6819">
                  <c:v>41495.739583333336</c:v>
                </c:pt>
                <c:pt idx="6820">
                  <c:v>41495.75</c:v>
                </c:pt>
                <c:pt idx="6821">
                  <c:v>41495.759722222225</c:v>
                </c:pt>
                <c:pt idx="6822">
                  <c:v>41495.760416666664</c:v>
                </c:pt>
                <c:pt idx="6823">
                  <c:v>41495.770833333336</c:v>
                </c:pt>
                <c:pt idx="6824">
                  <c:v>41495.78125</c:v>
                </c:pt>
                <c:pt idx="6825">
                  <c:v>41495.791666666664</c:v>
                </c:pt>
                <c:pt idx="6826">
                  <c:v>41495.802083333336</c:v>
                </c:pt>
                <c:pt idx="6827">
                  <c:v>41495.8125</c:v>
                </c:pt>
                <c:pt idx="6828">
                  <c:v>41495.822916666664</c:v>
                </c:pt>
                <c:pt idx="6829">
                  <c:v>41495.833333333336</c:v>
                </c:pt>
                <c:pt idx="6830">
                  <c:v>41495.84375</c:v>
                </c:pt>
                <c:pt idx="6831">
                  <c:v>41495.854166666664</c:v>
                </c:pt>
                <c:pt idx="6832">
                  <c:v>41495.864583333336</c:v>
                </c:pt>
                <c:pt idx="6833">
                  <c:v>41495.875</c:v>
                </c:pt>
                <c:pt idx="6834">
                  <c:v>41495.885416666664</c:v>
                </c:pt>
                <c:pt idx="6835">
                  <c:v>41495.895833333336</c:v>
                </c:pt>
                <c:pt idx="6836">
                  <c:v>41495.90625</c:v>
                </c:pt>
                <c:pt idx="6837">
                  <c:v>41495.916666666664</c:v>
                </c:pt>
                <c:pt idx="6838">
                  <c:v>41495.927083333336</c:v>
                </c:pt>
                <c:pt idx="6839">
                  <c:v>41495.9375</c:v>
                </c:pt>
                <c:pt idx="6840">
                  <c:v>41495.947916666664</c:v>
                </c:pt>
                <c:pt idx="6841">
                  <c:v>41495.958333333336</c:v>
                </c:pt>
                <c:pt idx="6842">
                  <c:v>41495.96875</c:v>
                </c:pt>
                <c:pt idx="6843">
                  <c:v>41495.979166666664</c:v>
                </c:pt>
                <c:pt idx="6844">
                  <c:v>41495.989583333336</c:v>
                </c:pt>
                <c:pt idx="6845">
                  <c:v>41496</c:v>
                </c:pt>
                <c:pt idx="6846">
                  <c:v>41496.010416666664</c:v>
                </c:pt>
                <c:pt idx="6847">
                  <c:v>41496.020833333336</c:v>
                </c:pt>
                <c:pt idx="6848">
                  <c:v>41496.03125</c:v>
                </c:pt>
                <c:pt idx="6849">
                  <c:v>41496.041666666664</c:v>
                </c:pt>
                <c:pt idx="6850">
                  <c:v>41496.051388888889</c:v>
                </c:pt>
                <c:pt idx="6851">
                  <c:v>41496.052083333336</c:v>
                </c:pt>
                <c:pt idx="6852">
                  <c:v>41496.0625</c:v>
                </c:pt>
                <c:pt idx="6853">
                  <c:v>41496.072916666664</c:v>
                </c:pt>
                <c:pt idx="6854">
                  <c:v>41496.083333333336</c:v>
                </c:pt>
                <c:pt idx="6855">
                  <c:v>41496.09375</c:v>
                </c:pt>
                <c:pt idx="6856">
                  <c:v>41496.104166666664</c:v>
                </c:pt>
                <c:pt idx="6857">
                  <c:v>41496.114583333336</c:v>
                </c:pt>
                <c:pt idx="6858">
                  <c:v>41496.125</c:v>
                </c:pt>
                <c:pt idx="6859">
                  <c:v>41496.135416666664</c:v>
                </c:pt>
                <c:pt idx="6860">
                  <c:v>41496.145833333336</c:v>
                </c:pt>
                <c:pt idx="6861">
                  <c:v>41496.15625</c:v>
                </c:pt>
                <c:pt idx="6862">
                  <c:v>41496.166666666664</c:v>
                </c:pt>
                <c:pt idx="6863">
                  <c:v>41496.177083333336</c:v>
                </c:pt>
                <c:pt idx="6864">
                  <c:v>41496.1875</c:v>
                </c:pt>
                <c:pt idx="6865">
                  <c:v>41496.197916666664</c:v>
                </c:pt>
                <c:pt idx="6866">
                  <c:v>41496.208333333336</c:v>
                </c:pt>
                <c:pt idx="6867">
                  <c:v>41496.21875</c:v>
                </c:pt>
                <c:pt idx="6868">
                  <c:v>41496.229166666664</c:v>
                </c:pt>
                <c:pt idx="6869">
                  <c:v>41496.239583333336</c:v>
                </c:pt>
                <c:pt idx="6870">
                  <c:v>41496.25</c:v>
                </c:pt>
                <c:pt idx="6871">
                  <c:v>41496.260416666664</c:v>
                </c:pt>
                <c:pt idx="6872">
                  <c:v>41496.270833333336</c:v>
                </c:pt>
                <c:pt idx="6873">
                  <c:v>41496.28125</c:v>
                </c:pt>
                <c:pt idx="6874">
                  <c:v>41496.291666666664</c:v>
                </c:pt>
                <c:pt idx="6875">
                  <c:v>41496.302083333336</c:v>
                </c:pt>
                <c:pt idx="6876">
                  <c:v>41496.3125</c:v>
                </c:pt>
                <c:pt idx="6877">
                  <c:v>41496.322916666664</c:v>
                </c:pt>
                <c:pt idx="6878">
                  <c:v>41496.333333333336</c:v>
                </c:pt>
                <c:pt idx="6879">
                  <c:v>41496.343055555553</c:v>
                </c:pt>
                <c:pt idx="6880">
                  <c:v>41496.34375</c:v>
                </c:pt>
                <c:pt idx="6881">
                  <c:v>41496.354166666664</c:v>
                </c:pt>
                <c:pt idx="6882">
                  <c:v>41496.364583333336</c:v>
                </c:pt>
                <c:pt idx="6883">
                  <c:v>41496.375</c:v>
                </c:pt>
                <c:pt idx="6884">
                  <c:v>41496.385416666664</c:v>
                </c:pt>
                <c:pt idx="6885">
                  <c:v>41496.395833333336</c:v>
                </c:pt>
                <c:pt idx="6886">
                  <c:v>41496.40625</c:v>
                </c:pt>
                <c:pt idx="6887">
                  <c:v>41496.416666666664</c:v>
                </c:pt>
                <c:pt idx="6888">
                  <c:v>41496.427083333336</c:v>
                </c:pt>
                <c:pt idx="6889">
                  <c:v>41496.4375</c:v>
                </c:pt>
                <c:pt idx="6890">
                  <c:v>41496.447916666664</c:v>
                </c:pt>
                <c:pt idx="6891">
                  <c:v>41496.458333333336</c:v>
                </c:pt>
                <c:pt idx="6892">
                  <c:v>41496.46875</c:v>
                </c:pt>
                <c:pt idx="6893">
                  <c:v>41496.479166666664</c:v>
                </c:pt>
                <c:pt idx="6894">
                  <c:v>41496.489583333336</c:v>
                </c:pt>
                <c:pt idx="6895">
                  <c:v>41496.5</c:v>
                </c:pt>
                <c:pt idx="6896">
                  <c:v>41496.510416666664</c:v>
                </c:pt>
                <c:pt idx="6897">
                  <c:v>41496.520833333336</c:v>
                </c:pt>
                <c:pt idx="6898">
                  <c:v>41496.53125</c:v>
                </c:pt>
                <c:pt idx="6899">
                  <c:v>41496.541666666664</c:v>
                </c:pt>
                <c:pt idx="6900">
                  <c:v>41496.552083333336</c:v>
                </c:pt>
                <c:pt idx="6901">
                  <c:v>41496.5625</c:v>
                </c:pt>
                <c:pt idx="6902">
                  <c:v>41496.572916666664</c:v>
                </c:pt>
                <c:pt idx="6903">
                  <c:v>41496.583333333336</c:v>
                </c:pt>
                <c:pt idx="6904">
                  <c:v>41496.59375</c:v>
                </c:pt>
                <c:pt idx="6905">
                  <c:v>41496.604166666664</c:v>
                </c:pt>
                <c:pt idx="6906">
                  <c:v>41496.614583333336</c:v>
                </c:pt>
                <c:pt idx="6907">
                  <c:v>41496.625</c:v>
                </c:pt>
                <c:pt idx="6908">
                  <c:v>41496.635416666664</c:v>
                </c:pt>
                <c:pt idx="6909">
                  <c:v>41496.645833333336</c:v>
                </c:pt>
                <c:pt idx="6910">
                  <c:v>41496.65625</c:v>
                </c:pt>
                <c:pt idx="6911">
                  <c:v>41496.666666666664</c:v>
                </c:pt>
                <c:pt idx="6912">
                  <c:v>41496.677083333336</c:v>
                </c:pt>
                <c:pt idx="6913">
                  <c:v>41496.6875</c:v>
                </c:pt>
                <c:pt idx="6914">
                  <c:v>41496.697916666664</c:v>
                </c:pt>
                <c:pt idx="6915">
                  <c:v>41496.708333333336</c:v>
                </c:pt>
                <c:pt idx="6916">
                  <c:v>41496.71875</c:v>
                </c:pt>
                <c:pt idx="6917">
                  <c:v>41496.729166666664</c:v>
                </c:pt>
                <c:pt idx="6918">
                  <c:v>41496.739583333336</c:v>
                </c:pt>
                <c:pt idx="6919">
                  <c:v>41496.75</c:v>
                </c:pt>
                <c:pt idx="6920">
                  <c:v>41496.760416666664</c:v>
                </c:pt>
                <c:pt idx="6921">
                  <c:v>41496.770138888889</c:v>
                </c:pt>
                <c:pt idx="6922">
                  <c:v>41496.770833333336</c:v>
                </c:pt>
                <c:pt idx="6923">
                  <c:v>41496.78125</c:v>
                </c:pt>
                <c:pt idx="6924">
                  <c:v>41496.791666666664</c:v>
                </c:pt>
                <c:pt idx="6925">
                  <c:v>41496.802083333336</c:v>
                </c:pt>
                <c:pt idx="6926">
                  <c:v>41496.8125</c:v>
                </c:pt>
                <c:pt idx="6927">
                  <c:v>41496.822916666664</c:v>
                </c:pt>
                <c:pt idx="6928">
                  <c:v>41496.833333333336</c:v>
                </c:pt>
                <c:pt idx="6929">
                  <c:v>41496.84375</c:v>
                </c:pt>
                <c:pt idx="6930">
                  <c:v>41496.854166666664</c:v>
                </c:pt>
                <c:pt idx="6931">
                  <c:v>41496.864583333336</c:v>
                </c:pt>
                <c:pt idx="6932">
                  <c:v>41496.875</c:v>
                </c:pt>
                <c:pt idx="6933">
                  <c:v>41496.885416666664</c:v>
                </c:pt>
                <c:pt idx="6934">
                  <c:v>41496.895833333336</c:v>
                </c:pt>
                <c:pt idx="6935">
                  <c:v>41496.90625</c:v>
                </c:pt>
                <c:pt idx="6936">
                  <c:v>41496.916666666664</c:v>
                </c:pt>
                <c:pt idx="6937">
                  <c:v>41496.927083333336</c:v>
                </c:pt>
                <c:pt idx="6938">
                  <c:v>41496.9375</c:v>
                </c:pt>
                <c:pt idx="6939">
                  <c:v>41496.947916666664</c:v>
                </c:pt>
                <c:pt idx="6940">
                  <c:v>41496.958333333336</c:v>
                </c:pt>
                <c:pt idx="6941">
                  <c:v>41496.96875</c:v>
                </c:pt>
                <c:pt idx="6942">
                  <c:v>41496.979166666664</c:v>
                </c:pt>
                <c:pt idx="6943">
                  <c:v>41496.989583333336</c:v>
                </c:pt>
                <c:pt idx="6944">
                  <c:v>41497</c:v>
                </c:pt>
                <c:pt idx="6945">
                  <c:v>41497.010416666664</c:v>
                </c:pt>
                <c:pt idx="6946">
                  <c:v>41497.020833333336</c:v>
                </c:pt>
                <c:pt idx="6947">
                  <c:v>41497.03125</c:v>
                </c:pt>
                <c:pt idx="6948">
                  <c:v>41497.041666666664</c:v>
                </c:pt>
                <c:pt idx="6949">
                  <c:v>41497.052083333336</c:v>
                </c:pt>
                <c:pt idx="6950">
                  <c:v>41497.0625</c:v>
                </c:pt>
                <c:pt idx="6951">
                  <c:v>41497.072916666664</c:v>
                </c:pt>
                <c:pt idx="6952">
                  <c:v>41497.083333333336</c:v>
                </c:pt>
                <c:pt idx="6953">
                  <c:v>41497.09375</c:v>
                </c:pt>
                <c:pt idx="6954">
                  <c:v>41497.104166666664</c:v>
                </c:pt>
                <c:pt idx="6955">
                  <c:v>41497.114583333336</c:v>
                </c:pt>
                <c:pt idx="6956">
                  <c:v>41497.125</c:v>
                </c:pt>
                <c:pt idx="6957">
                  <c:v>41497.135416666664</c:v>
                </c:pt>
                <c:pt idx="6958">
                  <c:v>41497.145833333336</c:v>
                </c:pt>
                <c:pt idx="6959">
                  <c:v>41497.15625</c:v>
                </c:pt>
                <c:pt idx="6960">
                  <c:v>41497.166666666664</c:v>
                </c:pt>
                <c:pt idx="6961">
                  <c:v>41497.177083333336</c:v>
                </c:pt>
                <c:pt idx="6962">
                  <c:v>41497.1875</c:v>
                </c:pt>
                <c:pt idx="6963">
                  <c:v>41497.197916666664</c:v>
                </c:pt>
                <c:pt idx="6964">
                  <c:v>41497.208333333336</c:v>
                </c:pt>
                <c:pt idx="6965">
                  <c:v>41497.21875</c:v>
                </c:pt>
                <c:pt idx="6966">
                  <c:v>41497.229166666664</c:v>
                </c:pt>
                <c:pt idx="6967">
                  <c:v>41497.239583333336</c:v>
                </c:pt>
                <c:pt idx="6968">
                  <c:v>41497.25</c:v>
                </c:pt>
                <c:pt idx="6969">
                  <c:v>41497.260416666664</c:v>
                </c:pt>
                <c:pt idx="6970">
                  <c:v>41497.270833333336</c:v>
                </c:pt>
                <c:pt idx="6971">
                  <c:v>41497.28125</c:v>
                </c:pt>
                <c:pt idx="6972">
                  <c:v>41497.291666666664</c:v>
                </c:pt>
                <c:pt idx="6973">
                  <c:v>41497.302083333336</c:v>
                </c:pt>
                <c:pt idx="6974">
                  <c:v>41497.3125</c:v>
                </c:pt>
                <c:pt idx="6975">
                  <c:v>41497.322916666664</c:v>
                </c:pt>
                <c:pt idx="6976">
                  <c:v>41497.333333333336</c:v>
                </c:pt>
                <c:pt idx="6977">
                  <c:v>41497.34375</c:v>
                </c:pt>
                <c:pt idx="6978">
                  <c:v>41497.354166666664</c:v>
                </c:pt>
                <c:pt idx="6979">
                  <c:v>41497.364583333336</c:v>
                </c:pt>
                <c:pt idx="6980">
                  <c:v>41497.375</c:v>
                </c:pt>
                <c:pt idx="6981">
                  <c:v>41497.385416666664</c:v>
                </c:pt>
                <c:pt idx="6982">
                  <c:v>41497.395833333336</c:v>
                </c:pt>
                <c:pt idx="6983">
                  <c:v>41497.40625</c:v>
                </c:pt>
                <c:pt idx="6984">
                  <c:v>41497.416666666664</c:v>
                </c:pt>
                <c:pt idx="6985">
                  <c:v>41497.427083333336</c:v>
                </c:pt>
                <c:pt idx="6986">
                  <c:v>41497.4375</c:v>
                </c:pt>
                <c:pt idx="6987">
                  <c:v>41497.447916666664</c:v>
                </c:pt>
                <c:pt idx="6988">
                  <c:v>41497.458333333336</c:v>
                </c:pt>
                <c:pt idx="6989">
                  <c:v>41497.46875</c:v>
                </c:pt>
                <c:pt idx="6990">
                  <c:v>41497.479166666664</c:v>
                </c:pt>
                <c:pt idx="6991">
                  <c:v>41497.489583333336</c:v>
                </c:pt>
                <c:pt idx="6992">
                  <c:v>41497.5</c:v>
                </c:pt>
                <c:pt idx="6993">
                  <c:v>41497.510416666664</c:v>
                </c:pt>
                <c:pt idx="6994">
                  <c:v>41497.520833333336</c:v>
                </c:pt>
                <c:pt idx="6995">
                  <c:v>41497.53125</c:v>
                </c:pt>
                <c:pt idx="6996">
                  <c:v>41497.541666666664</c:v>
                </c:pt>
                <c:pt idx="6997">
                  <c:v>41497.552083333336</c:v>
                </c:pt>
                <c:pt idx="6998">
                  <c:v>41497.5625</c:v>
                </c:pt>
                <c:pt idx="6999">
                  <c:v>41497.572916666664</c:v>
                </c:pt>
                <c:pt idx="7000">
                  <c:v>41497.583333333336</c:v>
                </c:pt>
                <c:pt idx="7001">
                  <c:v>41497.59375</c:v>
                </c:pt>
                <c:pt idx="7002">
                  <c:v>41497.604166666664</c:v>
                </c:pt>
                <c:pt idx="7003">
                  <c:v>41497.614583333336</c:v>
                </c:pt>
                <c:pt idx="7004">
                  <c:v>41497.625</c:v>
                </c:pt>
                <c:pt idx="7005">
                  <c:v>41497.635416666664</c:v>
                </c:pt>
                <c:pt idx="7006">
                  <c:v>41497.645138888889</c:v>
                </c:pt>
                <c:pt idx="7007">
                  <c:v>41497.645833333336</c:v>
                </c:pt>
                <c:pt idx="7008">
                  <c:v>41497.65625</c:v>
                </c:pt>
                <c:pt idx="7009">
                  <c:v>41497.666666666664</c:v>
                </c:pt>
                <c:pt idx="7010">
                  <c:v>41497.677083333336</c:v>
                </c:pt>
                <c:pt idx="7011">
                  <c:v>41497.6875</c:v>
                </c:pt>
                <c:pt idx="7012">
                  <c:v>41497.697916666664</c:v>
                </c:pt>
                <c:pt idx="7013">
                  <c:v>41497.708333333336</c:v>
                </c:pt>
                <c:pt idx="7014">
                  <c:v>41497.71875</c:v>
                </c:pt>
                <c:pt idx="7015">
                  <c:v>41497.729166666664</c:v>
                </c:pt>
                <c:pt idx="7016">
                  <c:v>41497.739583333336</c:v>
                </c:pt>
                <c:pt idx="7017">
                  <c:v>41497.75</c:v>
                </c:pt>
                <c:pt idx="7018">
                  <c:v>41497.760416666664</c:v>
                </c:pt>
                <c:pt idx="7019">
                  <c:v>41497.770833333336</c:v>
                </c:pt>
                <c:pt idx="7020">
                  <c:v>41497.78125</c:v>
                </c:pt>
                <c:pt idx="7021">
                  <c:v>41497.791666666664</c:v>
                </c:pt>
                <c:pt idx="7022">
                  <c:v>41497.802083333336</c:v>
                </c:pt>
                <c:pt idx="7023">
                  <c:v>41497.8125</c:v>
                </c:pt>
                <c:pt idx="7024">
                  <c:v>41497.822916666664</c:v>
                </c:pt>
                <c:pt idx="7025">
                  <c:v>41497.833333333336</c:v>
                </c:pt>
                <c:pt idx="7026">
                  <c:v>41497.84375</c:v>
                </c:pt>
                <c:pt idx="7027">
                  <c:v>41497.854166666664</c:v>
                </c:pt>
                <c:pt idx="7028">
                  <c:v>41497.864583333336</c:v>
                </c:pt>
                <c:pt idx="7029">
                  <c:v>41497.875</c:v>
                </c:pt>
                <c:pt idx="7030">
                  <c:v>41497.885416666664</c:v>
                </c:pt>
                <c:pt idx="7031">
                  <c:v>41497.895833333336</c:v>
                </c:pt>
                <c:pt idx="7032">
                  <c:v>41497.90625</c:v>
                </c:pt>
                <c:pt idx="7033">
                  <c:v>41497.916666666664</c:v>
                </c:pt>
                <c:pt idx="7034">
                  <c:v>41497.927083333336</c:v>
                </c:pt>
                <c:pt idx="7035">
                  <c:v>41497.9375</c:v>
                </c:pt>
                <c:pt idx="7036">
                  <c:v>41497.947916666664</c:v>
                </c:pt>
                <c:pt idx="7037">
                  <c:v>41497.958333333336</c:v>
                </c:pt>
                <c:pt idx="7038">
                  <c:v>41497.96875</c:v>
                </c:pt>
                <c:pt idx="7039">
                  <c:v>41497.979166666664</c:v>
                </c:pt>
                <c:pt idx="7040">
                  <c:v>41497.989583333336</c:v>
                </c:pt>
                <c:pt idx="7041">
                  <c:v>41498</c:v>
                </c:pt>
                <c:pt idx="7042">
                  <c:v>41498.010416666664</c:v>
                </c:pt>
                <c:pt idx="7043">
                  <c:v>41498.020833333336</c:v>
                </c:pt>
                <c:pt idx="7044">
                  <c:v>41498.03125</c:v>
                </c:pt>
                <c:pt idx="7045">
                  <c:v>41498.041666666664</c:v>
                </c:pt>
                <c:pt idx="7046">
                  <c:v>41498.052083333336</c:v>
                </c:pt>
                <c:pt idx="7047">
                  <c:v>41498.0625</c:v>
                </c:pt>
                <c:pt idx="7048">
                  <c:v>41498.072916666664</c:v>
                </c:pt>
                <c:pt idx="7049">
                  <c:v>41498.083333333336</c:v>
                </c:pt>
                <c:pt idx="7050">
                  <c:v>41498.09375</c:v>
                </c:pt>
                <c:pt idx="7051">
                  <c:v>41498.104166666664</c:v>
                </c:pt>
                <c:pt idx="7052">
                  <c:v>41498.114583333336</c:v>
                </c:pt>
                <c:pt idx="7053">
                  <c:v>41498.125</c:v>
                </c:pt>
                <c:pt idx="7054">
                  <c:v>41498.135416666664</c:v>
                </c:pt>
                <c:pt idx="7055">
                  <c:v>41498.145833333336</c:v>
                </c:pt>
                <c:pt idx="7056">
                  <c:v>41498.15625</c:v>
                </c:pt>
                <c:pt idx="7057">
                  <c:v>41498.166666666664</c:v>
                </c:pt>
                <c:pt idx="7058">
                  <c:v>41498.177083333336</c:v>
                </c:pt>
                <c:pt idx="7059">
                  <c:v>41498.1875</c:v>
                </c:pt>
                <c:pt idx="7060">
                  <c:v>41498.197916666664</c:v>
                </c:pt>
                <c:pt idx="7061">
                  <c:v>41498.208333333336</c:v>
                </c:pt>
                <c:pt idx="7062">
                  <c:v>41498.21875</c:v>
                </c:pt>
                <c:pt idx="7063">
                  <c:v>41498.229166666664</c:v>
                </c:pt>
                <c:pt idx="7064">
                  <c:v>41498.239583333336</c:v>
                </c:pt>
                <c:pt idx="7065">
                  <c:v>41498.25</c:v>
                </c:pt>
                <c:pt idx="7066">
                  <c:v>41498.260416666664</c:v>
                </c:pt>
                <c:pt idx="7067">
                  <c:v>41498.270833333336</c:v>
                </c:pt>
                <c:pt idx="7068">
                  <c:v>41498.28125</c:v>
                </c:pt>
                <c:pt idx="7069">
                  <c:v>41498.291666666664</c:v>
                </c:pt>
                <c:pt idx="7070">
                  <c:v>41498.302083333336</c:v>
                </c:pt>
                <c:pt idx="7071">
                  <c:v>41498.3125</c:v>
                </c:pt>
                <c:pt idx="7072">
                  <c:v>41498.322916666664</c:v>
                </c:pt>
                <c:pt idx="7073">
                  <c:v>41498.333333333336</c:v>
                </c:pt>
                <c:pt idx="7074">
                  <c:v>41498.34375</c:v>
                </c:pt>
                <c:pt idx="7075">
                  <c:v>41498.354166666664</c:v>
                </c:pt>
                <c:pt idx="7076">
                  <c:v>41498.364583333336</c:v>
                </c:pt>
                <c:pt idx="7077">
                  <c:v>41498.375</c:v>
                </c:pt>
                <c:pt idx="7078">
                  <c:v>41498.385416666664</c:v>
                </c:pt>
                <c:pt idx="7079">
                  <c:v>41498.395833333336</c:v>
                </c:pt>
                <c:pt idx="7080">
                  <c:v>41498.40625</c:v>
                </c:pt>
                <c:pt idx="7081">
                  <c:v>41498.416666666664</c:v>
                </c:pt>
                <c:pt idx="7082">
                  <c:v>41498.427083333336</c:v>
                </c:pt>
                <c:pt idx="7083">
                  <c:v>41498.4375</c:v>
                </c:pt>
                <c:pt idx="7084">
                  <c:v>41498.447916666664</c:v>
                </c:pt>
                <c:pt idx="7085">
                  <c:v>41498.458333333336</c:v>
                </c:pt>
                <c:pt idx="7086">
                  <c:v>41498.46875</c:v>
                </c:pt>
                <c:pt idx="7087">
                  <c:v>41498.479166666664</c:v>
                </c:pt>
                <c:pt idx="7088">
                  <c:v>41498.489583333336</c:v>
                </c:pt>
                <c:pt idx="7089">
                  <c:v>41498.5</c:v>
                </c:pt>
                <c:pt idx="7090">
                  <c:v>41498.510416666664</c:v>
                </c:pt>
                <c:pt idx="7091">
                  <c:v>41498.520833333336</c:v>
                </c:pt>
                <c:pt idx="7092">
                  <c:v>41498.53125</c:v>
                </c:pt>
                <c:pt idx="7093">
                  <c:v>41498.541666666664</c:v>
                </c:pt>
                <c:pt idx="7094">
                  <c:v>41498.552083333336</c:v>
                </c:pt>
                <c:pt idx="7095">
                  <c:v>41498.5625</c:v>
                </c:pt>
                <c:pt idx="7096">
                  <c:v>41498.572916666664</c:v>
                </c:pt>
                <c:pt idx="7097">
                  <c:v>41498.583333333336</c:v>
                </c:pt>
                <c:pt idx="7098">
                  <c:v>41498.59375</c:v>
                </c:pt>
                <c:pt idx="7099">
                  <c:v>41498.604166666664</c:v>
                </c:pt>
                <c:pt idx="7100">
                  <c:v>41498.614583333336</c:v>
                </c:pt>
                <c:pt idx="7101">
                  <c:v>41498.625</c:v>
                </c:pt>
                <c:pt idx="7102">
                  <c:v>41498.635416666664</c:v>
                </c:pt>
                <c:pt idx="7103">
                  <c:v>41498.645833333336</c:v>
                </c:pt>
                <c:pt idx="7104">
                  <c:v>41498.65625</c:v>
                </c:pt>
                <c:pt idx="7105">
                  <c:v>41498.666666666664</c:v>
                </c:pt>
                <c:pt idx="7106">
                  <c:v>41498.677083333336</c:v>
                </c:pt>
                <c:pt idx="7107">
                  <c:v>41498.6875</c:v>
                </c:pt>
                <c:pt idx="7108">
                  <c:v>41498.697916666664</c:v>
                </c:pt>
                <c:pt idx="7109">
                  <c:v>41498.708333333336</c:v>
                </c:pt>
                <c:pt idx="7110">
                  <c:v>41498.71875</c:v>
                </c:pt>
                <c:pt idx="7111">
                  <c:v>41498.729166666664</c:v>
                </c:pt>
                <c:pt idx="7112">
                  <c:v>41498.739583333336</c:v>
                </c:pt>
                <c:pt idx="7113">
                  <c:v>41498.75</c:v>
                </c:pt>
                <c:pt idx="7114">
                  <c:v>41498.760416666664</c:v>
                </c:pt>
                <c:pt idx="7115">
                  <c:v>41498.770833333336</c:v>
                </c:pt>
                <c:pt idx="7116">
                  <c:v>41498.78125</c:v>
                </c:pt>
                <c:pt idx="7117">
                  <c:v>41498.791666666664</c:v>
                </c:pt>
                <c:pt idx="7118">
                  <c:v>41498.802083333336</c:v>
                </c:pt>
                <c:pt idx="7119">
                  <c:v>41498.8125</c:v>
                </c:pt>
                <c:pt idx="7120">
                  <c:v>41498.822916666664</c:v>
                </c:pt>
                <c:pt idx="7121">
                  <c:v>41498.833333333336</c:v>
                </c:pt>
                <c:pt idx="7122">
                  <c:v>41498.84375</c:v>
                </c:pt>
                <c:pt idx="7123">
                  <c:v>41498.854166666664</c:v>
                </c:pt>
                <c:pt idx="7124">
                  <c:v>41498.864583333336</c:v>
                </c:pt>
                <c:pt idx="7125">
                  <c:v>41498.875</c:v>
                </c:pt>
                <c:pt idx="7126">
                  <c:v>41498.885416666664</c:v>
                </c:pt>
                <c:pt idx="7127">
                  <c:v>41498.895833333336</c:v>
                </c:pt>
                <c:pt idx="7128">
                  <c:v>41498.90625</c:v>
                </c:pt>
                <c:pt idx="7129">
                  <c:v>41498.916666666664</c:v>
                </c:pt>
                <c:pt idx="7130">
                  <c:v>41498.927083333336</c:v>
                </c:pt>
                <c:pt idx="7131">
                  <c:v>41498.9375</c:v>
                </c:pt>
                <c:pt idx="7132">
                  <c:v>41498.947916666664</c:v>
                </c:pt>
                <c:pt idx="7133">
                  <c:v>41498.958333333336</c:v>
                </c:pt>
                <c:pt idx="7134">
                  <c:v>41498.96875</c:v>
                </c:pt>
                <c:pt idx="7135">
                  <c:v>41498.979166666664</c:v>
                </c:pt>
                <c:pt idx="7136">
                  <c:v>41498.989583333336</c:v>
                </c:pt>
                <c:pt idx="7137">
                  <c:v>41499</c:v>
                </c:pt>
                <c:pt idx="7138">
                  <c:v>41499.010416666664</c:v>
                </c:pt>
                <c:pt idx="7139">
                  <c:v>41499.020833333336</c:v>
                </c:pt>
                <c:pt idx="7140">
                  <c:v>41499.03125</c:v>
                </c:pt>
                <c:pt idx="7141">
                  <c:v>41499.041666666664</c:v>
                </c:pt>
                <c:pt idx="7142">
                  <c:v>41499.052083333336</c:v>
                </c:pt>
                <c:pt idx="7143">
                  <c:v>41499.0625</c:v>
                </c:pt>
                <c:pt idx="7144">
                  <c:v>41499.072916666664</c:v>
                </c:pt>
                <c:pt idx="7145">
                  <c:v>41499.083333333336</c:v>
                </c:pt>
                <c:pt idx="7146">
                  <c:v>41499.09375</c:v>
                </c:pt>
                <c:pt idx="7147">
                  <c:v>41499.104166666664</c:v>
                </c:pt>
                <c:pt idx="7148">
                  <c:v>41499.114583333336</c:v>
                </c:pt>
                <c:pt idx="7149">
                  <c:v>41499.125</c:v>
                </c:pt>
                <c:pt idx="7150">
                  <c:v>41499.135416666664</c:v>
                </c:pt>
                <c:pt idx="7151">
                  <c:v>41499.145833333336</c:v>
                </c:pt>
                <c:pt idx="7152">
                  <c:v>41499.15625</c:v>
                </c:pt>
                <c:pt idx="7153">
                  <c:v>41499.166666666664</c:v>
                </c:pt>
                <c:pt idx="7154">
                  <c:v>41499.177083333336</c:v>
                </c:pt>
                <c:pt idx="7155">
                  <c:v>41499.1875</c:v>
                </c:pt>
                <c:pt idx="7156">
                  <c:v>41499.197916666664</c:v>
                </c:pt>
                <c:pt idx="7157">
                  <c:v>41499.208333333336</c:v>
                </c:pt>
                <c:pt idx="7158">
                  <c:v>41499.21875</c:v>
                </c:pt>
                <c:pt idx="7159">
                  <c:v>41499.229166666664</c:v>
                </c:pt>
                <c:pt idx="7160">
                  <c:v>41499.239583333336</c:v>
                </c:pt>
                <c:pt idx="7161">
                  <c:v>41499.25</c:v>
                </c:pt>
                <c:pt idx="7162">
                  <c:v>41499.260416666664</c:v>
                </c:pt>
                <c:pt idx="7163">
                  <c:v>41499.270833333336</c:v>
                </c:pt>
                <c:pt idx="7164">
                  <c:v>41499.28125</c:v>
                </c:pt>
                <c:pt idx="7165">
                  <c:v>41499.291666666664</c:v>
                </c:pt>
                <c:pt idx="7166">
                  <c:v>41499.302083333336</c:v>
                </c:pt>
                <c:pt idx="7167">
                  <c:v>41499.3125</c:v>
                </c:pt>
                <c:pt idx="7168">
                  <c:v>41499.322916666664</c:v>
                </c:pt>
                <c:pt idx="7169">
                  <c:v>41499.333333333336</c:v>
                </c:pt>
                <c:pt idx="7170">
                  <c:v>41499.34375</c:v>
                </c:pt>
                <c:pt idx="7171">
                  <c:v>41499.354166666664</c:v>
                </c:pt>
                <c:pt idx="7172">
                  <c:v>41499.364583333336</c:v>
                </c:pt>
                <c:pt idx="7173">
                  <c:v>41499.375</c:v>
                </c:pt>
                <c:pt idx="7174">
                  <c:v>41499.385416666664</c:v>
                </c:pt>
                <c:pt idx="7175">
                  <c:v>41499.395833333336</c:v>
                </c:pt>
                <c:pt idx="7176">
                  <c:v>41499.40625</c:v>
                </c:pt>
                <c:pt idx="7177">
                  <c:v>41499.416666666664</c:v>
                </c:pt>
                <c:pt idx="7178">
                  <c:v>41499.427083333336</c:v>
                </c:pt>
                <c:pt idx="7179">
                  <c:v>41499.4375</c:v>
                </c:pt>
                <c:pt idx="7180">
                  <c:v>41499.447916666664</c:v>
                </c:pt>
                <c:pt idx="7181">
                  <c:v>41499.458333333336</c:v>
                </c:pt>
                <c:pt idx="7182">
                  <c:v>41499.46875</c:v>
                </c:pt>
                <c:pt idx="7183">
                  <c:v>41499.479166666664</c:v>
                </c:pt>
                <c:pt idx="7184">
                  <c:v>41499.489583333336</c:v>
                </c:pt>
                <c:pt idx="7185">
                  <c:v>41499.5</c:v>
                </c:pt>
                <c:pt idx="7186">
                  <c:v>41499.510416666664</c:v>
                </c:pt>
                <c:pt idx="7187">
                  <c:v>41499.520833333336</c:v>
                </c:pt>
                <c:pt idx="7188">
                  <c:v>41499.53125</c:v>
                </c:pt>
                <c:pt idx="7189">
                  <c:v>41499.541666666664</c:v>
                </c:pt>
                <c:pt idx="7190">
                  <c:v>41499.552083333336</c:v>
                </c:pt>
                <c:pt idx="7191">
                  <c:v>41499.5625</c:v>
                </c:pt>
                <c:pt idx="7192">
                  <c:v>41499.572916666664</c:v>
                </c:pt>
                <c:pt idx="7193">
                  <c:v>41499.583333333336</c:v>
                </c:pt>
                <c:pt idx="7194">
                  <c:v>41499.59375</c:v>
                </c:pt>
                <c:pt idx="7195">
                  <c:v>41499.604166666664</c:v>
                </c:pt>
                <c:pt idx="7196">
                  <c:v>41499.614583333336</c:v>
                </c:pt>
                <c:pt idx="7197">
                  <c:v>41499.625</c:v>
                </c:pt>
                <c:pt idx="7198">
                  <c:v>41499.635416666664</c:v>
                </c:pt>
                <c:pt idx="7199">
                  <c:v>41499.645833333336</c:v>
                </c:pt>
                <c:pt idx="7200">
                  <c:v>41499.65625</c:v>
                </c:pt>
                <c:pt idx="7201">
                  <c:v>41499.666666666664</c:v>
                </c:pt>
                <c:pt idx="7202">
                  <c:v>41499.677083333336</c:v>
                </c:pt>
                <c:pt idx="7203">
                  <c:v>41499.6875</c:v>
                </c:pt>
                <c:pt idx="7204">
                  <c:v>41499.697916666664</c:v>
                </c:pt>
                <c:pt idx="7205">
                  <c:v>41499.708333333336</c:v>
                </c:pt>
                <c:pt idx="7206">
                  <c:v>41499.71875</c:v>
                </c:pt>
                <c:pt idx="7207">
                  <c:v>41499.729166666664</c:v>
                </c:pt>
                <c:pt idx="7208">
                  <c:v>41499.739583333336</c:v>
                </c:pt>
                <c:pt idx="7209">
                  <c:v>41499.75</c:v>
                </c:pt>
                <c:pt idx="7210">
                  <c:v>41499.760416666664</c:v>
                </c:pt>
                <c:pt idx="7211">
                  <c:v>41499.770833333336</c:v>
                </c:pt>
                <c:pt idx="7212">
                  <c:v>41499.78125</c:v>
                </c:pt>
                <c:pt idx="7213">
                  <c:v>41499.791666666664</c:v>
                </c:pt>
                <c:pt idx="7214">
                  <c:v>41499.802083333336</c:v>
                </c:pt>
                <c:pt idx="7215">
                  <c:v>41499.8125</c:v>
                </c:pt>
                <c:pt idx="7216">
                  <c:v>41499.822916666664</c:v>
                </c:pt>
                <c:pt idx="7217">
                  <c:v>41499.833333333336</c:v>
                </c:pt>
                <c:pt idx="7218">
                  <c:v>41499.84375</c:v>
                </c:pt>
                <c:pt idx="7219">
                  <c:v>41499.854166666664</c:v>
                </c:pt>
                <c:pt idx="7220">
                  <c:v>41499.864583333336</c:v>
                </c:pt>
                <c:pt idx="7221">
                  <c:v>41499.875</c:v>
                </c:pt>
                <c:pt idx="7222">
                  <c:v>41499.885416666664</c:v>
                </c:pt>
                <c:pt idx="7223">
                  <c:v>41499.895833333336</c:v>
                </c:pt>
                <c:pt idx="7224">
                  <c:v>41499.90625</c:v>
                </c:pt>
                <c:pt idx="7225">
                  <c:v>41499.916666666664</c:v>
                </c:pt>
                <c:pt idx="7226">
                  <c:v>41499.927083333336</c:v>
                </c:pt>
                <c:pt idx="7227">
                  <c:v>41499.9375</c:v>
                </c:pt>
                <c:pt idx="7228">
                  <c:v>41499.947916666664</c:v>
                </c:pt>
                <c:pt idx="7229">
                  <c:v>41499.958333333336</c:v>
                </c:pt>
                <c:pt idx="7230">
                  <c:v>41499.96875</c:v>
                </c:pt>
                <c:pt idx="7231">
                  <c:v>41499.979166666664</c:v>
                </c:pt>
                <c:pt idx="7232">
                  <c:v>41499.989583333336</c:v>
                </c:pt>
                <c:pt idx="7233">
                  <c:v>41500</c:v>
                </c:pt>
                <c:pt idx="7234">
                  <c:v>41500.010416666664</c:v>
                </c:pt>
                <c:pt idx="7235">
                  <c:v>41500.020833333336</c:v>
                </c:pt>
                <c:pt idx="7236">
                  <c:v>41500.03125</c:v>
                </c:pt>
                <c:pt idx="7237">
                  <c:v>41500.041666666664</c:v>
                </c:pt>
                <c:pt idx="7238">
                  <c:v>41500.052083333336</c:v>
                </c:pt>
                <c:pt idx="7239">
                  <c:v>41500.0625</c:v>
                </c:pt>
                <c:pt idx="7240">
                  <c:v>41500.072916666664</c:v>
                </c:pt>
                <c:pt idx="7241">
                  <c:v>41500.083333333336</c:v>
                </c:pt>
                <c:pt idx="7242">
                  <c:v>41500.09375</c:v>
                </c:pt>
                <c:pt idx="7243">
                  <c:v>41500.104166666664</c:v>
                </c:pt>
                <c:pt idx="7244">
                  <c:v>41500.114583333336</c:v>
                </c:pt>
                <c:pt idx="7245">
                  <c:v>41500.125</c:v>
                </c:pt>
                <c:pt idx="7246">
                  <c:v>41500.135416666664</c:v>
                </c:pt>
                <c:pt idx="7247">
                  <c:v>41500.145833333336</c:v>
                </c:pt>
                <c:pt idx="7248">
                  <c:v>41500.15625</c:v>
                </c:pt>
                <c:pt idx="7249">
                  <c:v>41500.166666666664</c:v>
                </c:pt>
                <c:pt idx="7250">
                  <c:v>41500.177083333336</c:v>
                </c:pt>
                <c:pt idx="7251">
                  <c:v>41500.1875</c:v>
                </c:pt>
                <c:pt idx="7252">
                  <c:v>41500.197916666664</c:v>
                </c:pt>
                <c:pt idx="7253">
                  <c:v>41500.208333333336</c:v>
                </c:pt>
                <c:pt idx="7254">
                  <c:v>41500.21875</c:v>
                </c:pt>
                <c:pt idx="7255">
                  <c:v>41500.229166666664</c:v>
                </c:pt>
                <c:pt idx="7256">
                  <c:v>41500.239583333336</c:v>
                </c:pt>
                <c:pt idx="7257">
                  <c:v>41500.25</c:v>
                </c:pt>
                <c:pt idx="7258">
                  <c:v>41500.260416666664</c:v>
                </c:pt>
                <c:pt idx="7259">
                  <c:v>41500.270833333336</c:v>
                </c:pt>
                <c:pt idx="7260">
                  <c:v>41500.28125</c:v>
                </c:pt>
                <c:pt idx="7261">
                  <c:v>41500.291666666664</c:v>
                </c:pt>
                <c:pt idx="7262">
                  <c:v>41500.302083333336</c:v>
                </c:pt>
                <c:pt idx="7263">
                  <c:v>41500.3125</c:v>
                </c:pt>
                <c:pt idx="7264">
                  <c:v>41500.322916666664</c:v>
                </c:pt>
                <c:pt idx="7265">
                  <c:v>41500.333333333336</c:v>
                </c:pt>
                <c:pt idx="7266">
                  <c:v>41500.34375</c:v>
                </c:pt>
                <c:pt idx="7267">
                  <c:v>41500.354166666664</c:v>
                </c:pt>
                <c:pt idx="7268">
                  <c:v>41500.364583333336</c:v>
                </c:pt>
                <c:pt idx="7269">
                  <c:v>41500.375</c:v>
                </c:pt>
                <c:pt idx="7270">
                  <c:v>41500.385416666664</c:v>
                </c:pt>
                <c:pt idx="7271">
                  <c:v>41500.395833333336</c:v>
                </c:pt>
                <c:pt idx="7272">
                  <c:v>41500.40625</c:v>
                </c:pt>
                <c:pt idx="7273">
                  <c:v>41500.416666666664</c:v>
                </c:pt>
                <c:pt idx="7274">
                  <c:v>41500.427083333336</c:v>
                </c:pt>
                <c:pt idx="7275">
                  <c:v>41500.4375</c:v>
                </c:pt>
                <c:pt idx="7276">
                  <c:v>41500.447916666664</c:v>
                </c:pt>
                <c:pt idx="7277">
                  <c:v>41500.458333333336</c:v>
                </c:pt>
                <c:pt idx="7278">
                  <c:v>41500.46875</c:v>
                </c:pt>
                <c:pt idx="7279">
                  <c:v>41500.479166666664</c:v>
                </c:pt>
                <c:pt idx="7280">
                  <c:v>41500.489583333336</c:v>
                </c:pt>
                <c:pt idx="7281">
                  <c:v>41500.5</c:v>
                </c:pt>
                <c:pt idx="7282">
                  <c:v>41500.510416666664</c:v>
                </c:pt>
                <c:pt idx="7283">
                  <c:v>41500.520833333336</c:v>
                </c:pt>
                <c:pt idx="7284">
                  <c:v>41500.53125</c:v>
                </c:pt>
                <c:pt idx="7285">
                  <c:v>41500.541666666664</c:v>
                </c:pt>
                <c:pt idx="7286">
                  <c:v>41500.552083333336</c:v>
                </c:pt>
                <c:pt idx="7287">
                  <c:v>41500.5625</c:v>
                </c:pt>
                <c:pt idx="7288">
                  <c:v>41500.572916666664</c:v>
                </c:pt>
                <c:pt idx="7289">
                  <c:v>41500.583333333336</c:v>
                </c:pt>
                <c:pt idx="7290">
                  <c:v>41500.59375</c:v>
                </c:pt>
                <c:pt idx="7291">
                  <c:v>41500.604166666664</c:v>
                </c:pt>
                <c:pt idx="7292">
                  <c:v>41500.614583333336</c:v>
                </c:pt>
                <c:pt idx="7293">
                  <c:v>41500.625</c:v>
                </c:pt>
                <c:pt idx="7294">
                  <c:v>41500.635416666664</c:v>
                </c:pt>
                <c:pt idx="7295">
                  <c:v>41500.645833333336</c:v>
                </c:pt>
                <c:pt idx="7296">
                  <c:v>41500.65625</c:v>
                </c:pt>
                <c:pt idx="7297">
                  <c:v>41500.666666666664</c:v>
                </c:pt>
                <c:pt idx="7298">
                  <c:v>41500.677083333336</c:v>
                </c:pt>
                <c:pt idx="7299">
                  <c:v>41500.6875</c:v>
                </c:pt>
                <c:pt idx="7300">
                  <c:v>41500.697916666664</c:v>
                </c:pt>
                <c:pt idx="7301">
                  <c:v>41500.708333333336</c:v>
                </c:pt>
                <c:pt idx="7302">
                  <c:v>41500.71875</c:v>
                </c:pt>
                <c:pt idx="7303">
                  <c:v>41500.729166666664</c:v>
                </c:pt>
                <c:pt idx="7304">
                  <c:v>41500.739583333336</c:v>
                </c:pt>
                <c:pt idx="7305">
                  <c:v>41500.75</c:v>
                </c:pt>
                <c:pt idx="7306">
                  <c:v>41500.760416666664</c:v>
                </c:pt>
                <c:pt idx="7307">
                  <c:v>41500.770833333336</c:v>
                </c:pt>
                <c:pt idx="7308">
                  <c:v>41500.78125</c:v>
                </c:pt>
                <c:pt idx="7309">
                  <c:v>41500.791666666664</c:v>
                </c:pt>
                <c:pt idx="7310">
                  <c:v>41500.802083333336</c:v>
                </c:pt>
                <c:pt idx="7311">
                  <c:v>41500.8125</c:v>
                </c:pt>
                <c:pt idx="7312">
                  <c:v>41500.822916666664</c:v>
                </c:pt>
                <c:pt idx="7313">
                  <c:v>41500.833333333336</c:v>
                </c:pt>
                <c:pt idx="7314">
                  <c:v>41500.84375</c:v>
                </c:pt>
                <c:pt idx="7315">
                  <c:v>41500.854166666664</c:v>
                </c:pt>
                <c:pt idx="7316">
                  <c:v>41500.864583333336</c:v>
                </c:pt>
                <c:pt idx="7317">
                  <c:v>41500.875</c:v>
                </c:pt>
                <c:pt idx="7318">
                  <c:v>41500.885416666664</c:v>
                </c:pt>
                <c:pt idx="7319">
                  <c:v>41500.895833333336</c:v>
                </c:pt>
                <c:pt idx="7320">
                  <c:v>41500.90625</c:v>
                </c:pt>
                <c:pt idx="7321">
                  <c:v>41500.916666666664</c:v>
                </c:pt>
                <c:pt idx="7322">
                  <c:v>41500.927083333336</c:v>
                </c:pt>
                <c:pt idx="7323">
                  <c:v>41500.9375</c:v>
                </c:pt>
                <c:pt idx="7324">
                  <c:v>41500.947916666664</c:v>
                </c:pt>
                <c:pt idx="7325">
                  <c:v>41500.958333333336</c:v>
                </c:pt>
                <c:pt idx="7326">
                  <c:v>41500.96875</c:v>
                </c:pt>
                <c:pt idx="7327">
                  <c:v>41500.979166666664</c:v>
                </c:pt>
                <c:pt idx="7328">
                  <c:v>41500.989583333336</c:v>
                </c:pt>
                <c:pt idx="7329">
                  <c:v>41501</c:v>
                </c:pt>
                <c:pt idx="7330">
                  <c:v>41501.010416666664</c:v>
                </c:pt>
                <c:pt idx="7331">
                  <c:v>41501.020833333336</c:v>
                </c:pt>
                <c:pt idx="7332">
                  <c:v>41501.03125</c:v>
                </c:pt>
                <c:pt idx="7333">
                  <c:v>41501.041666666664</c:v>
                </c:pt>
                <c:pt idx="7334">
                  <c:v>41501.052083333336</c:v>
                </c:pt>
                <c:pt idx="7335">
                  <c:v>41501.0625</c:v>
                </c:pt>
                <c:pt idx="7336">
                  <c:v>41501.072916666664</c:v>
                </c:pt>
                <c:pt idx="7337">
                  <c:v>41501.083333333336</c:v>
                </c:pt>
                <c:pt idx="7338">
                  <c:v>41501.09375</c:v>
                </c:pt>
                <c:pt idx="7339">
                  <c:v>41501.104166666664</c:v>
                </c:pt>
                <c:pt idx="7340">
                  <c:v>41501.114583333336</c:v>
                </c:pt>
                <c:pt idx="7341">
                  <c:v>41501.125</c:v>
                </c:pt>
                <c:pt idx="7342">
                  <c:v>41501.135416666664</c:v>
                </c:pt>
                <c:pt idx="7343">
                  <c:v>41501.145833333336</c:v>
                </c:pt>
                <c:pt idx="7344">
                  <c:v>41501.15625</c:v>
                </c:pt>
                <c:pt idx="7345">
                  <c:v>41501.166666666664</c:v>
                </c:pt>
                <c:pt idx="7346">
                  <c:v>41501.177083333336</c:v>
                </c:pt>
                <c:pt idx="7347">
                  <c:v>41501.1875</c:v>
                </c:pt>
                <c:pt idx="7348">
                  <c:v>41501.197916666664</c:v>
                </c:pt>
                <c:pt idx="7349">
                  <c:v>41501.208333333336</c:v>
                </c:pt>
                <c:pt idx="7350">
                  <c:v>41501.21875</c:v>
                </c:pt>
                <c:pt idx="7351">
                  <c:v>41501.229166666664</c:v>
                </c:pt>
                <c:pt idx="7352">
                  <c:v>41501.239583333336</c:v>
                </c:pt>
                <c:pt idx="7353">
                  <c:v>41501.25</c:v>
                </c:pt>
                <c:pt idx="7354">
                  <c:v>41501.260416666664</c:v>
                </c:pt>
                <c:pt idx="7355">
                  <c:v>41501.270833333336</c:v>
                </c:pt>
                <c:pt idx="7356">
                  <c:v>41501.28125</c:v>
                </c:pt>
                <c:pt idx="7357">
                  <c:v>41501.291666666664</c:v>
                </c:pt>
                <c:pt idx="7358">
                  <c:v>41501.302083333336</c:v>
                </c:pt>
                <c:pt idx="7359">
                  <c:v>41501.3125</c:v>
                </c:pt>
                <c:pt idx="7360">
                  <c:v>41501.322916666664</c:v>
                </c:pt>
                <c:pt idx="7361">
                  <c:v>41501.333333333336</c:v>
                </c:pt>
                <c:pt idx="7362">
                  <c:v>41501.34375</c:v>
                </c:pt>
                <c:pt idx="7363">
                  <c:v>41501.354166666664</c:v>
                </c:pt>
                <c:pt idx="7364">
                  <c:v>41501.364583333336</c:v>
                </c:pt>
                <c:pt idx="7365">
                  <c:v>41501.375</c:v>
                </c:pt>
                <c:pt idx="7366">
                  <c:v>41501.385416666664</c:v>
                </c:pt>
                <c:pt idx="7367">
                  <c:v>41501.395833333336</c:v>
                </c:pt>
                <c:pt idx="7368">
                  <c:v>41501.40625</c:v>
                </c:pt>
                <c:pt idx="7369">
                  <c:v>41501.416666666664</c:v>
                </c:pt>
                <c:pt idx="7370">
                  <c:v>41501.427083333336</c:v>
                </c:pt>
                <c:pt idx="7371">
                  <c:v>41501.4375</c:v>
                </c:pt>
                <c:pt idx="7372">
                  <c:v>41501.447916666664</c:v>
                </c:pt>
                <c:pt idx="7373">
                  <c:v>41501.458333333336</c:v>
                </c:pt>
                <c:pt idx="7374">
                  <c:v>41501.46875</c:v>
                </c:pt>
                <c:pt idx="7375">
                  <c:v>41501.479166666664</c:v>
                </c:pt>
                <c:pt idx="7376">
                  <c:v>41501.489583333336</c:v>
                </c:pt>
                <c:pt idx="7377">
                  <c:v>41501.5</c:v>
                </c:pt>
                <c:pt idx="7378">
                  <c:v>41501.510416666664</c:v>
                </c:pt>
                <c:pt idx="7379">
                  <c:v>41501.520833333336</c:v>
                </c:pt>
                <c:pt idx="7380">
                  <c:v>41501.53125</c:v>
                </c:pt>
                <c:pt idx="7381">
                  <c:v>41501.541666666664</c:v>
                </c:pt>
                <c:pt idx="7382">
                  <c:v>41501.552083333336</c:v>
                </c:pt>
                <c:pt idx="7383">
                  <c:v>41501.5625</c:v>
                </c:pt>
                <c:pt idx="7384">
                  <c:v>41501.572916666664</c:v>
                </c:pt>
                <c:pt idx="7385">
                  <c:v>41501.583333333336</c:v>
                </c:pt>
                <c:pt idx="7386">
                  <c:v>41501.59375</c:v>
                </c:pt>
                <c:pt idx="7387">
                  <c:v>41501.604166666664</c:v>
                </c:pt>
                <c:pt idx="7388">
                  <c:v>41501.614583333336</c:v>
                </c:pt>
                <c:pt idx="7389">
                  <c:v>41501.625</c:v>
                </c:pt>
                <c:pt idx="7390">
                  <c:v>41501.635416666664</c:v>
                </c:pt>
                <c:pt idx="7391">
                  <c:v>41501.645833333336</c:v>
                </c:pt>
                <c:pt idx="7392">
                  <c:v>41501.65625</c:v>
                </c:pt>
                <c:pt idx="7393">
                  <c:v>41501.666666666664</c:v>
                </c:pt>
                <c:pt idx="7394">
                  <c:v>41501.677083333336</c:v>
                </c:pt>
                <c:pt idx="7395">
                  <c:v>41501.6875</c:v>
                </c:pt>
                <c:pt idx="7396">
                  <c:v>41501.697916666664</c:v>
                </c:pt>
                <c:pt idx="7397">
                  <c:v>41501.708333333336</c:v>
                </c:pt>
                <c:pt idx="7398">
                  <c:v>41501.71875</c:v>
                </c:pt>
                <c:pt idx="7399">
                  <c:v>41501.729166666664</c:v>
                </c:pt>
                <c:pt idx="7400">
                  <c:v>41501.739583333336</c:v>
                </c:pt>
                <c:pt idx="7401">
                  <c:v>41501.75</c:v>
                </c:pt>
                <c:pt idx="7402">
                  <c:v>41501.760416666664</c:v>
                </c:pt>
                <c:pt idx="7403">
                  <c:v>41501.770833333336</c:v>
                </c:pt>
                <c:pt idx="7404">
                  <c:v>41501.78125</c:v>
                </c:pt>
                <c:pt idx="7405">
                  <c:v>41501.791666666664</c:v>
                </c:pt>
                <c:pt idx="7406">
                  <c:v>41501.802083333336</c:v>
                </c:pt>
                <c:pt idx="7407">
                  <c:v>41501.8125</c:v>
                </c:pt>
                <c:pt idx="7408">
                  <c:v>41501.822916666664</c:v>
                </c:pt>
                <c:pt idx="7409">
                  <c:v>41501.833333333336</c:v>
                </c:pt>
                <c:pt idx="7410">
                  <c:v>41501.84375</c:v>
                </c:pt>
                <c:pt idx="7411">
                  <c:v>41501.854166666664</c:v>
                </c:pt>
                <c:pt idx="7412">
                  <c:v>41501.864583333336</c:v>
                </c:pt>
                <c:pt idx="7413">
                  <c:v>41501.875</c:v>
                </c:pt>
                <c:pt idx="7414">
                  <c:v>41501.885416666664</c:v>
                </c:pt>
                <c:pt idx="7415">
                  <c:v>41501.895833333336</c:v>
                </c:pt>
                <c:pt idx="7416">
                  <c:v>41501.90625</c:v>
                </c:pt>
                <c:pt idx="7417">
                  <c:v>41501.916666666664</c:v>
                </c:pt>
                <c:pt idx="7418">
                  <c:v>41501.927083333336</c:v>
                </c:pt>
                <c:pt idx="7419">
                  <c:v>41501.9375</c:v>
                </c:pt>
                <c:pt idx="7420">
                  <c:v>41501.947916666664</c:v>
                </c:pt>
                <c:pt idx="7421">
                  <c:v>41501.958333333336</c:v>
                </c:pt>
                <c:pt idx="7422">
                  <c:v>41501.96875</c:v>
                </c:pt>
                <c:pt idx="7423">
                  <c:v>41501.979166666664</c:v>
                </c:pt>
                <c:pt idx="7424">
                  <c:v>41501.989583333336</c:v>
                </c:pt>
                <c:pt idx="7425">
                  <c:v>41502</c:v>
                </c:pt>
                <c:pt idx="7426">
                  <c:v>41502.010416666664</c:v>
                </c:pt>
                <c:pt idx="7427">
                  <c:v>41502.020833333336</c:v>
                </c:pt>
                <c:pt idx="7428">
                  <c:v>41502.03125</c:v>
                </c:pt>
                <c:pt idx="7429">
                  <c:v>41502.041666666664</c:v>
                </c:pt>
                <c:pt idx="7430">
                  <c:v>41502.052083333336</c:v>
                </c:pt>
                <c:pt idx="7431">
                  <c:v>41502.0625</c:v>
                </c:pt>
                <c:pt idx="7432">
                  <c:v>41502.072916666664</c:v>
                </c:pt>
                <c:pt idx="7433">
                  <c:v>41502.083333333336</c:v>
                </c:pt>
                <c:pt idx="7434">
                  <c:v>41502.09375</c:v>
                </c:pt>
                <c:pt idx="7435">
                  <c:v>41502.104166666664</c:v>
                </c:pt>
                <c:pt idx="7436">
                  <c:v>41502.114583333336</c:v>
                </c:pt>
                <c:pt idx="7437">
                  <c:v>41502.125</c:v>
                </c:pt>
                <c:pt idx="7438">
                  <c:v>41502.135416666664</c:v>
                </c:pt>
                <c:pt idx="7439">
                  <c:v>41502.145833333336</c:v>
                </c:pt>
                <c:pt idx="7440">
                  <c:v>41502.15625</c:v>
                </c:pt>
                <c:pt idx="7441">
                  <c:v>41502.166666666664</c:v>
                </c:pt>
                <c:pt idx="7442">
                  <c:v>41502.177083333336</c:v>
                </c:pt>
                <c:pt idx="7443">
                  <c:v>41502.1875</c:v>
                </c:pt>
                <c:pt idx="7444">
                  <c:v>41502.197916666664</c:v>
                </c:pt>
                <c:pt idx="7445">
                  <c:v>41502.208333333336</c:v>
                </c:pt>
                <c:pt idx="7446">
                  <c:v>41502.21875</c:v>
                </c:pt>
                <c:pt idx="7447">
                  <c:v>41502.229166666664</c:v>
                </c:pt>
                <c:pt idx="7448">
                  <c:v>41502.239583333336</c:v>
                </c:pt>
                <c:pt idx="7449">
                  <c:v>41502.25</c:v>
                </c:pt>
                <c:pt idx="7450">
                  <c:v>41502.260416666664</c:v>
                </c:pt>
                <c:pt idx="7451">
                  <c:v>41502.270833333336</c:v>
                </c:pt>
                <c:pt idx="7452">
                  <c:v>41502.28125</c:v>
                </c:pt>
                <c:pt idx="7453">
                  <c:v>41502.291666666664</c:v>
                </c:pt>
                <c:pt idx="7454">
                  <c:v>41502.302083333336</c:v>
                </c:pt>
                <c:pt idx="7455">
                  <c:v>41502.3125</c:v>
                </c:pt>
                <c:pt idx="7456">
                  <c:v>41502.322916666664</c:v>
                </c:pt>
                <c:pt idx="7457">
                  <c:v>41502.333333333336</c:v>
                </c:pt>
                <c:pt idx="7458">
                  <c:v>41502.34375</c:v>
                </c:pt>
                <c:pt idx="7459">
                  <c:v>41502.354166666664</c:v>
                </c:pt>
                <c:pt idx="7460">
                  <c:v>41502.364583333336</c:v>
                </c:pt>
                <c:pt idx="7461">
                  <c:v>41502.375</c:v>
                </c:pt>
                <c:pt idx="7462">
                  <c:v>41502.385416666664</c:v>
                </c:pt>
                <c:pt idx="7463">
                  <c:v>41502.395833333336</c:v>
                </c:pt>
                <c:pt idx="7464">
                  <c:v>41502.40625</c:v>
                </c:pt>
                <c:pt idx="7465">
                  <c:v>41502.416666666664</c:v>
                </c:pt>
                <c:pt idx="7466">
                  <c:v>41502.427083333336</c:v>
                </c:pt>
                <c:pt idx="7467">
                  <c:v>41502.4375</c:v>
                </c:pt>
                <c:pt idx="7468">
                  <c:v>41502.447916666664</c:v>
                </c:pt>
                <c:pt idx="7469">
                  <c:v>41502.458333333336</c:v>
                </c:pt>
                <c:pt idx="7470">
                  <c:v>41502.46875</c:v>
                </c:pt>
                <c:pt idx="7471">
                  <c:v>41502.479166666664</c:v>
                </c:pt>
                <c:pt idx="7472">
                  <c:v>41502.489583333336</c:v>
                </c:pt>
                <c:pt idx="7473">
                  <c:v>41502.5</c:v>
                </c:pt>
                <c:pt idx="7474">
                  <c:v>41502.510416666664</c:v>
                </c:pt>
                <c:pt idx="7475">
                  <c:v>41502.520833333336</c:v>
                </c:pt>
                <c:pt idx="7476">
                  <c:v>41502.53125</c:v>
                </c:pt>
                <c:pt idx="7477">
                  <c:v>41502.541666666664</c:v>
                </c:pt>
                <c:pt idx="7478">
                  <c:v>41502.552083333336</c:v>
                </c:pt>
                <c:pt idx="7479">
                  <c:v>41502.5625</c:v>
                </c:pt>
                <c:pt idx="7480">
                  <c:v>41502.572916666664</c:v>
                </c:pt>
                <c:pt idx="7481">
                  <c:v>41502.583333333336</c:v>
                </c:pt>
                <c:pt idx="7482">
                  <c:v>41502.59375</c:v>
                </c:pt>
                <c:pt idx="7483">
                  <c:v>41502.604166666664</c:v>
                </c:pt>
                <c:pt idx="7484">
                  <c:v>41502.614583333336</c:v>
                </c:pt>
                <c:pt idx="7485">
                  <c:v>41502.625</c:v>
                </c:pt>
                <c:pt idx="7486">
                  <c:v>41502.635416666664</c:v>
                </c:pt>
                <c:pt idx="7487">
                  <c:v>41502.645833333336</c:v>
                </c:pt>
                <c:pt idx="7488">
                  <c:v>41502.65625</c:v>
                </c:pt>
                <c:pt idx="7489">
                  <c:v>41502.666666666664</c:v>
                </c:pt>
                <c:pt idx="7490">
                  <c:v>41502.677083333336</c:v>
                </c:pt>
                <c:pt idx="7491">
                  <c:v>41502.6875</c:v>
                </c:pt>
                <c:pt idx="7492">
                  <c:v>41502.697916666664</c:v>
                </c:pt>
                <c:pt idx="7493">
                  <c:v>41502.708333333336</c:v>
                </c:pt>
                <c:pt idx="7494">
                  <c:v>41502.71875</c:v>
                </c:pt>
                <c:pt idx="7495">
                  <c:v>41502.729166666664</c:v>
                </c:pt>
                <c:pt idx="7496">
                  <c:v>41502.739583333336</c:v>
                </c:pt>
                <c:pt idx="7497">
                  <c:v>41502.75</c:v>
                </c:pt>
                <c:pt idx="7498">
                  <c:v>41502.760416666664</c:v>
                </c:pt>
                <c:pt idx="7499">
                  <c:v>41502.770833333336</c:v>
                </c:pt>
                <c:pt idx="7500">
                  <c:v>41502.78125</c:v>
                </c:pt>
                <c:pt idx="7501">
                  <c:v>41502.791666666664</c:v>
                </c:pt>
                <c:pt idx="7502">
                  <c:v>41502.802083333336</c:v>
                </c:pt>
                <c:pt idx="7503">
                  <c:v>41502.8125</c:v>
                </c:pt>
                <c:pt idx="7504">
                  <c:v>41502.822916666664</c:v>
                </c:pt>
                <c:pt idx="7505">
                  <c:v>41502.833333333336</c:v>
                </c:pt>
                <c:pt idx="7506">
                  <c:v>41502.84375</c:v>
                </c:pt>
                <c:pt idx="7507">
                  <c:v>41502.854166666664</c:v>
                </c:pt>
                <c:pt idx="7508">
                  <c:v>41502.864583333336</c:v>
                </c:pt>
                <c:pt idx="7509">
                  <c:v>41502.875</c:v>
                </c:pt>
                <c:pt idx="7510">
                  <c:v>41502.885416666664</c:v>
                </c:pt>
                <c:pt idx="7511">
                  <c:v>41502.895833333336</c:v>
                </c:pt>
                <c:pt idx="7512">
                  <c:v>41502.90625</c:v>
                </c:pt>
                <c:pt idx="7513">
                  <c:v>41502.916666666664</c:v>
                </c:pt>
                <c:pt idx="7514">
                  <c:v>41502.927083333336</c:v>
                </c:pt>
                <c:pt idx="7515">
                  <c:v>41502.9375</c:v>
                </c:pt>
                <c:pt idx="7516">
                  <c:v>41502.947916666664</c:v>
                </c:pt>
                <c:pt idx="7517">
                  <c:v>41502.958333333336</c:v>
                </c:pt>
                <c:pt idx="7518">
                  <c:v>41502.96875</c:v>
                </c:pt>
                <c:pt idx="7519">
                  <c:v>41502.979166666664</c:v>
                </c:pt>
                <c:pt idx="7520">
                  <c:v>41502.989583333336</c:v>
                </c:pt>
                <c:pt idx="7521">
                  <c:v>41503</c:v>
                </c:pt>
                <c:pt idx="7522">
                  <c:v>41503.010416666664</c:v>
                </c:pt>
                <c:pt idx="7523">
                  <c:v>41503.020833333336</c:v>
                </c:pt>
                <c:pt idx="7524">
                  <c:v>41503.03125</c:v>
                </c:pt>
                <c:pt idx="7525">
                  <c:v>41503.041666666664</c:v>
                </c:pt>
                <c:pt idx="7526">
                  <c:v>41503.052083333336</c:v>
                </c:pt>
                <c:pt idx="7527">
                  <c:v>41503.0625</c:v>
                </c:pt>
                <c:pt idx="7528">
                  <c:v>41503.072916666664</c:v>
                </c:pt>
                <c:pt idx="7529">
                  <c:v>41503.083333333336</c:v>
                </c:pt>
                <c:pt idx="7530">
                  <c:v>41503.09375</c:v>
                </c:pt>
                <c:pt idx="7531">
                  <c:v>41503.104166666664</c:v>
                </c:pt>
                <c:pt idx="7532">
                  <c:v>41503.114583333336</c:v>
                </c:pt>
                <c:pt idx="7533">
                  <c:v>41503.125</c:v>
                </c:pt>
                <c:pt idx="7534">
                  <c:v>41503.135416666664</c:v>
                </c:pt>
                <c:pt idx="7535">
                  <c:v>41503.145833333336</c:v>
                </c:pt>
                <c:pt idx="7536">
                  <c:v>41503.15625</c:v>
                </c:pt>
                <c:pt idx="7537">
                  <c:v>41503.166666666664</c:v>
                </c:pt>
                <c:pt idx="7538">
                  <c:v>41503.177083333336</c:v>
                </c:pt>
                <c:pt idx="7539">
                  <c:v>41503.1875</c:v>
                </c:pt>
                <c:pt idx="7540">
                  <c:v>41503.197916666664</c:v>
                </c:pt>
                <c:pt idx="7541">
                  <c:v>41503.208333333336</c:v>
                </c:pt>
                <c:pt idx="7542">
                  <c:v>41503.21875</c:v>
                </c:pt>
                <c:pt idx="7543">
                  <c:v>41503.229166666664</c:v>
                </c:pt>
                <c:pt idx="7544">
                  <c:v>41503.239583333336</c:v>
                </c:pt>
                <c:pt idx="7545">
                  <c:v>41503.25</c:v>
                </c:pt>
                <c:pt idx="7546">
                  <c:v>41503.260416666664</c:v>
                </c:pt>
                <c:pt idx="7547">
                  <c:v>41503.270833333336</c:v>
                </c:pt>
                <c:pt idx="7548">
                  <c:v>41503.28125</c:v>
                </c:pt>
                <c:pt idx="7549">
                  <c:v>41503.291666666664</c:v>
                </c:pt>
                <c:pt idx="7550">
                  <c:v>41503.302083333336</c:v>
                </c:pt>
                <c:pt idx="7551">
                  <c:v>41503.3125</c:v>
                </c:pt>
                <c:pt idx="7552">
                  <c:v>41503.322916666664</c:v>
                </c:pt>
                <c:pt idx="7553">
                  <c:v>41503.333333333336</c:v>
                </c:pt>
                <c:pt idx="7554">
                  <c:v>41503.34375</c:v>
                </c:pt>
                <c:pt idx="7555">
                  <c:v>41503.354166666664</c:v>
                </c:pt>
                <c:pt idx="7556">
                  <c:v>41503.364583333336</c:v>
                </c:pt>
                <c:pt idx="7557">
                  <c:v>41503.375</c:v>
                </c:pt>
                <c:pt idx="7558">
                  <c:v>41503.385416666664</c:v>
                </c:pt>
                <c:pt idx="7559">
                  <c:v>41503.395833333336</c:v>
                </c:pt>
                <c:pt idx="7560">
                  <c:v>41503.40625</c:v>
                </c:pt>
                <c:pt idx="7561">
                  <c:v>41503.416666666664</c:v>
                </c:pt>
                <c:pt idx="7562">
                  <c:v>41503.427083333336</c:v>
                </c:pt>
                <c:pt idx="7563">
                  <c:v>41503.4375</c:v>
                </c:pt>
                <c:pt idx="7564">
                  <c:v>41503.447916666664</c:v>
                </c:pt>
                <c:pt idx="7565">
                  <c:v>41503.458333333336</c:v>
                </c:pt>
                <c:pt idx="7566">
                  <c:v>41503.46875</c:v>
                </c:pt>
                <c:pt idx="7567">
                  <c:v>41503.479166666664</c:v>
                </c:pt>
                <c:pt idx="7568">
                  <c:v>41503.489583333336</c:v>
                </c:pt>
                <c:pt idx="7569">
                  <c:v>41503.5</c:v>
                </c:pt>
                <c:pt idx="7570">
                  <c:v>41503.510416666664</c:v>
                </c:pt>
                <c:pt idx="7571">
                  <c:v>41503.520833333336</c:v>
                </c:pt>
                <c:pt idx="7572">
                  <c:v>41503.53125</c:v>
                </c:pt>
                <c:pt idx="7573">
                  <c:v>41503.541666666664</c:v>
                </c:pt>
                <c:pt idx="7574">
                  <c:v>41503.552083333336</c:v>
                </c:pt>
                <c:pt idx="7575">
                  <c:v>41503.5625</c:v>
                </c:pt>
                <c:pt idx="7576">
                  <c:v>41503.572916666664</c:v>
                </c:pt>
                <c:pt idx="7577">
                  <c:v>41503.583333333336</c:v>
                </c:pt>
                <c:pt idx="7578">
                  <c:v>41503.59375</c:v>
                </c:pt>
                <c:pt idx="7579">
                  <c:v>41503.604166666664</c:v>
                </c:pt>
                <c:pt idx="7580">
                  <c:v>41503.614583333336</c:v>
                </c:pt>
                <c:pt idx="7581">
                  <c:v>41503.625</c:v>
                </c:pt>
                <c:pt idx="7582">
                  <c:v>41503.635416666664</c:v>
                </c:pt>
                <c:pt idx="7583">
                  <c:v>41503.645833333336</c:v>
                </c:pt>
                <c:pt idx="7584">
                  <c:v>41503.65625</c:v>
                </c:pt>
                <c:pt idx="7585">
                  <c:v>41503.666666666664</c:v>
                </c:pt>
                <c:pt idx="7586">
                  <c:v>41503.677083333336</c:v>
                </c:pt>
                <c:pt idx="7587">
                  <c:v>41503.6875</c:v>
                </c:pt>
                <c:pt idx="7588">
                  <c:v>41503.697916666664</c:v>
                </c:pt>
                <c:pt idx="7589">
                  <c:v>41503.708333333336</c:v>
                </c:pt>
                <c:pt idx="7590">
                  <c:v>41503.71875</c:v>
                </c:pt>
                <c:pt idx="7591">
                  <c:v>41503.729166666664</c:v>
                </c:pt>
                <c:pt idx="7592">
                  <c:v>41503.739583333336</c:v>
                </c:pt>
                <c:pt idx="7593">
                  <c:v>41503.75</c:v>
                </c:pt>
                <c:pt idx="7594">
                  <c:v>41503.760416666664</c:v>
                </c:pt>
                <c:pt idx="7595">
                  <c:v>41503.770833333336</c:v>
                </c:pt>
                <c:pt idx="7596">
                  <c:v>41503.78125</c:v>
                </c:pt>
                <c:pt idx="7597">
                  <c:v>41503.791666666664</c:v>
                </c:pt>
                <c:pt idx="7598">
                  <c:v>41503.802083333336</c:v>
                </c:pt>
                <c:pt idx="7599">
                  <c:v>41503.8125</c:v>
                </c:pt>
                <c:pt idx="7600">
                  <c:v>41503.822916666664</c:v>
                </c:pt>
                <c:pt idx="7601">
                  <c:v>41503.833333333336</c:v>
                </c:pt>
                <c:pt idx="7602">
                  <c:v>41503.84375</c:v>
                </c:pt>
                <c:pt idx="7603">
                  <c:v>41503.854166666664</c:v>
                </c:pt>
                <c:pt idx="7604">
                  <c:v>41503.864583333336</c:v>
                </c:pt>
                <c:pt idx="7605">
                  <c:v>41503.875</c:v>
                </c:pt>
                <c:pt idx="7606">
                  <c:v>41503.885416666664</c:v>
                </c:pt>
                <c:pt idx="7607">
                  <c:v>41503.895833333336</c:v>
                </c:pt>
                <c:pt idx="7608">
                  <c:v>41503.90625</c:v>
                </c:pt>
                <c:pt idx="7609">
                  <c:v>41503.916666666664</c:v>
                </c:pt>
                <c:pt idx="7610">
                  <c:v>41503.927083333336</c:v>
                </c:pt>
                <c:pt idx="7611">
                  <c:v>41503.9375</c:v>
                </c:pt>
                <c:pt idx="7612">
                  <c:v>41503.947916666664</c:v>
                </c:pt>
                <c:pt idx="7613">
                  <c:v>41503.958333333336</c:v>
                </c:pt>
                <c:pt idx="7614">
                  <c:v>41503.96875</c:v>
                </c:pt>
                <c:pt idx="7615">
                  <c:v>41503.979166666664</c:v>
                </c:pt>
                <c:pt idx="7616">
                  <c:v>41503.989583333336</c:v>
                </c:pt>
                <c:pt idx="7617">
                  <c:v>41504</c:v>
                </c:pt>
                <c:pt idx="7618">
                  <c:v>41504.010416666664</c:v>
                </c:pt>
                <c:pt idx="7619">
                  <c:v>41504.020833333336</c:v>
                </c:pt>
                <c:pt idx="7620">
                  <c:v>41504.03125</c:v>
                </c:pt>
                <c:pt idx="7621">
                  <c:v>41504.041666666664</c:v>
                </c:pt>
                <c:pt idx="7622">
                  <c:v>41504.052083333336</c:v>
                </c:pt>
                <c:pt idx="7623">
                  <c:v>41504.0625</c:v>
                </c:pt>
                <c:pt idx="7624">
                  <c:v>41504.072916666664</c:v>
                </c:pt>
                <c:pt idx="7625">
                  <c:v>41504.083333333336</c:v>
                </c:pt>
                <c:pt idx="7626">
                  <c:v>41504.09375</c:v>
                </c:pt>
                <c:pt idx="7627">
                  <c:v>41504.104166666664</c:v>
                </c:pt>
                <c:pt idx="7628">
                  <c:v>41504.114583333336</c:v>
                </c:pt>
                <c:pt idx="7629">
                  <c:v>41504.125</c:v>
                </c:pt>
                <c:pt idx="7630">
                  <c:v>41504.135416666664</c:v>
                </c:pt>
                <c:pt idx="7631">
                  <c:v>41504.145833333336</c:v>
                </c:pt>
                <c:pt idx="7632">
                  <c:v>41504.15625</c:v>
                </c:pt>
                <c:pt idx="7633">
                  <c:v>41504.166666666664</c:v>
                </c:pt>
                <c:pt idx="7634">
                  <c:v>41504.177083333336</c:v>
                </c:pt>
                <c:pt idx="7635">
                  <c:v>41504.1875</c:v>
                </c:pt>
                <c:pt idx="7636">
                  <c:v>41504.197916666664</c:v>
                </c:pt>
                <c:pt idx="7637">
                  <c:v>41504.208333333336</c:v>
                </c:pt>
                <c:pt idx="7638">
                  <c:v>41504.21875</c:v>
                </c:pt>
                <c:pt idx="7639">
                  <c:v>41504.229166666664</c:v>
                </c:pt>
                <c:pt idx="7640">
                  <c:v>41504.239583333336</c:v>
                </c:pt>
                <c:pt idx="7641">
                  <c:v>41504.25</c:v>
                </c:pt>
                <c:pt idx="7642">
                  <c:v>41504.260416666664</c:v>
                </c:pt>
                <c:pt idx="7643">
                  <c:v>41504.270833333336</c:v>
                </c:pt>
                <c:pt idx="7644">
                  <c:v>41504.28125</c:v>
                </c:pt>
                <c:pt idx="7645">
                  <c:v>41504.291666666664</c:v>
                </c:pt>
                <c:pt idx="7646">
                  <c:v>41504.302083333336</c:v>
                </c:pt>
                <c:pt idx="7647">
                  <c:v>41504.3125</c:v>
                </c:pt>
                <c:pt idx="7648">
                  <c:v>41504.322916666664</c:v>
                </c:pt>
                <c:pt idx="7649">
                  <c:v>41504.333333333336</c:v>
                </c:pt>
                <c:pt idx="7650">
                  <c:v>41504.34375</c:v>
                </c:pt>
                <c:pt idx="7651">
                  <c:v>41504.354166666664</c:v>
                </c:pt>
                <c:pt idx="7652">
                  <c:v>41504.364583333336</c:v>
                </c:pt>
                <c:pt idx="7653">
                  <c:v>41504.375</c:v>
                </c:pt>
                <c:pt idx="7654">
                  <c:v>41504.385416666664</c:v>
                </c:pt>
                <c:pt idx="7655">
                  <c:v>41504.395833333336</c:v>
                </c:pt>
                <c:pt idx="7656">
                  <c:v>41504.40625</c:v>
                </c:pt>
                <c:pt idx="7657">
                  <c:v>41504.416666666664</c:v>
                </c:pt>
                <c:pt idx="7658">
                  <c:v>41504.427083333336</c:v>
                </c:pt>
                <c:pt idx="7659">
                  <c:v>41504.4375</c:v>
                </c:pt>
                <c:pt idx="7660">
                  <c:v>41504.447916666664</c:v>
                </c:pt>
                <c:pt idx="7661">
                  <c:v>41504.458333333336</c:v>
                </c:pt>
                <c:pt idx="7662">
                  <c:v>41504.46875</c:v>
                </c:pt>
                <c:pt idx="7663">
                  <c:v>41504.479166666664</c:v>
                </c:pt>
                <c:pt idx="7664">
                  <c:v>41504.489583333336</c:v>
                </c:pt>
                <c:pt idx="7665">
                  <c:v>41504.5</c:v>
                </c:pt>
                <c:pt idx="7666">
                  <c:v>41504.510416666664</c:v>
                </c:pt>
                <c:pt idx="7667">
                  <c:v>41504.520833333336</c:v>
                </c:pt>
                <c:pt idx="7668">
                  <c:v>41504.53125</c:v>
                </c:pt>
                <c:pt idx="7669">
                  <c:v>41504.541666666664</c:v>
                </c:pt>
                <c:pt idx="7670">
                  <c:v>41504.552083333336</c:v>
                </c:pt>
                <c:pt idx="7671">
                  <c:v>41504.5625</c:v>
                </c:pt>
                <c:pt idx="7672">
                  <c:v>41504.572916666664</c:v>
                </c:pt>
                <c:pt idx="7673">
                  <c:v>41504.583333333336</c:v>
                </c:pt>
                <c:pt idx="7674">
                  <c:v>41504.59375</c:v>
                </c:pt>
                <c:pt idx="7675">
                  <c:v>41504.604166666664</c:v>
                </c:pt>
                <c:pt idx="7676">
                  <c:v>41504.614583333336</c:v>
                </c:pt>
                <c:pt idx="7677">
                  <c:v>41504.625</c:v>
                </c:pt>
                <c:pt idx="7678">
                  <c:v>41504.635416666664</c:v>
                </c:pt>
                <c:pt idx="7679">
                  <c:v>41504.645833333336</c:v>
                </c:pt>
                <c:pt idx="7680">
                  <c:v>41504.65625</c:v>
                </c:pt>
                <c:pt idx="7681">
                  <c:v>41504.666666666664</c:v>
                </c:pt>
                <c:pt idx="7682">
                  <c:v>41504.677083333336</c:v>
                </c:pt>
                <c:pt idx="7683">
                  <c:v>41504.6875</c:v>
                </c:pt>
                <c:pt idx="7684">
                  <c:v>41504.697916666664</c:v>
                </c:pt>
                <c:pt idx="7685">
                  <c:v>41504.708333333336</c:v>
                </c:pt>
                <c:pt idx="7686">
                  <c:v>41504.71875</c:v>
                </c:pt>
                <c:pt idx="7687">
                  <c:v>41504.729166666664</c:v>
                </c:pt>
                <c:pt idx="7688">
                  <c:v>41504.739583333336</c:v>
                </c:pt>
                <c:pt idx="7689">
                  <c:v>41504.75</c:v>
                </c:pt>
                <c:pt idx="7690">
                  <c:v>41504.760416666664</c:v>
                </c:pt>
                <c:pt idx="7691">
                  <c:v>41504.770833333336</c:v>
                </c:pt>
                <c:pt idx="7692">
                  <c:v>41504.78125</c:v>
                </c:pt>
                <c:pt idx="7693">
                  <c:v>41504.791666666664</c:v>
                </c:pt>
                <c:pt idx="7694">
                  <c:v>41504.802083333336</c:v>
                </c:pt>
                <c:pt idx="7695">
                  <c:v>41504.8125</c:v>
                </c:pt>
                <c:pt idx="7696">
                  <c:v>41504.822916666664</c:v>
                </c:pt>
                <c:pt idx="7697">
                  <c:v>41504.833333333336</c:v>
                </c:pt>
                <c:pt idx="7698">
                  <c:v>41504.84375</c:v>
                </c:pt>
                <c:pt idx="7699">
                  <c:v>41504.854166666664</c:v>
                </c:pt>
                <c:pt idx="7700">
                  <c:v>41504.864583333336</c:v>
                </c:pt>
                <c:pt idx="7701">
                  <c:v>41504.875</c:v>
                </c:pt>
                <c:pt idx="7702">
                  <c:v>41504.885416666664</c:v>
                </c:pt>
                <c:pt idx="7703">
                  <c:v>41504.895833333336</c:v>
                </c:pt>
                <c:pt idx="7704">
                  <c:v>41504.90625</c:v>
                </c:pt>
                <c:pt idx="7705">
                  <c:v>41504.916666666664</c:v>
                </c:pt>
                <c:pt idx="7706">
                  <c:v>41504.927083333336</c:v>
                </c:pt>
                <c:pt idx="7707">
                  <c:v>41504.9375</c:v>
                </c:pt>
                <c:pt idx="7708">
                  <c:v>41504.947916666664</c:v>
                </c:pt>
                <c:pt idx="7709">
                  <c:v>41504.958333333336</c:v>
                </c:pt>
                <c:pt idx="7710">
                  <c:v>41504.96875</c:v>
                </c:pt>
                <c:pt idx="7711">
                  <c:v>41504.979166666664</c:v>
                </c:pt>
                <c:pt idx="7712">
                  <c:v>41504.989583333336</c:v>
                </c:pt>
                <c:pt idx="7713">
                  <c:v>41505</c:v>
                </c:pt>
                <c:pt idx="7714">
                  <c:v>41505.010416666664</c:v>
                </c:pt>
                <c:pt idx="7715">
                  <c:v>41505.020833333336</c:v>
                </c:pt>
                <c:pt idx="7716">
                  <c:v>41505.03125</c:v>
                </c:pt>
                <c:pt idx="7717">
                  <c:v>41505.041666666664</c:v>
                </c:pt>
                <c:pt idx="7718">
                  <c:v>41505.052083333336</c:v>
                </c:pt>
                <c:pt idx="7719">
                  <c:v>41505.0625</c:v>
                </c:pt>
                <c:pt idx="7720">
                  <c:v>41505.072916666664</c:v>
                </c:pt>
                <c:pt idx="7721">
                  <c:v>41505.083333333336</c:v>
                </c:pt>
                <c:pt idx="7722">
                  <c:v>41505.09375</c:v>
                </c:pt>
                <c:pt idx="7723">
                  <c:v>41505.104166666664</c:v>
                </c:pt>
                <c:pt idx="7724">
                  <c:v>41505.114583333336</c:v>
                </c:pt>
                <c:pt idx="7725">
                  <c:v>41505.125</c:v>
                </c:pt>
                <c:pt idx="7726">
                  <c:v>41505.135416666664</c:v>
                </c:pt>
                <c:pt idx="7727">
                  <c:v>41505.145833333336</c:v>
                </c:pt>
                <c:pt idx="7728">
                  <c:v>41505.15625</c:v>
                </c:pt>
                <c:pt idx="7729">
                  <c:v>41505.166666666664</c:v>
                </c:pt>
                <c:pt idx="7730">
                  <c:v>41505.177083333336</c:v>
                </c:pt>
                <c:pt idx="7731">
                  <c:v>41505.1875</c:v>
                </c:pt>
                <c:pt idx="7732">
                  <c:v>41505.197916666664</c:v>
                </c:pt>
                <c:pt idx="7733">
                  <c:v>41505.208333333336</c:v>
                </c:pt>
                <c:pt idx="7734">
                  <c:v>41505.21875</c:v>
                </c:pt>
                <c:pt idx="7735">
                  <c:v>41505.229166666664</c:v>
                </c:pt>
                <c:pt idx="7736">
                  <c:v>41505.239583333336</c:v>
                </c:pt>
                <c:pt idx="7737">
                  <c:v>41505.25</c:v>
                </c:pt>
                <c:pt idx="7738">
                  <c:v>41505.260416666664</c:v>
                </c:pt>
                <c:pt idx="7739">
                  <c:v>41505.270833333336</c:v>
                </c:pt>
                <c:pt idx="7740">
                  <c:v>41505.28125</c:v>
                </c:pt>
                <c:pt idx="7741">
                  <c:v>41505.291666666664</c:v>
                </c:pt>
                <c:pt idx="7742">
                  <c:v>41505.302083333336</c:v>
                </c:pt>
                <c:pt idx="7743">
                  <c:v>41505.3125</c:v>
                </c:pt>
                <c:pt idx="7744">
                  <c:v>41505.322916666664</c:v>
                </c:pt>
                <c:pt idx="7745">
                  <c:v>41505.333333333336</c:v>
                </c:pt>
                <c:pt idx="7746">
                  <c:v>41505.34375</c:v>
                </c:pt>
                <c:pt idx="7747">
                  <c:v>41505.354166666664</c:v>
                </c:pt>
                <c:pt idx="7748">
                  <c:v>41505.364583333336</c:v>
                </c:pt>
                <c:pt idx="7749">
                  <c:v>41505.375</c:v>
                </c:pt>
                <c:pt idx="7750">
                  <c:v>41505.385416666664</c:v>
                </c:pt>
                <c:pt idx="7751">
                  <c:v>41505.395833333336</c:v>
                </c:pt>
                <c:pt idx="7752">
                  <c:v>41505.40625</c:v>
                </c:pt>
                <c:pt idx="7753">
                  <c:v>41505.416666666664</c:v>
                </c:pt>
                <c:pt idx="7754">
                  <c:v>41505.427083333336</c:v>
                </c:pt>
                <c:pt idx="7755">
                  <c:v>41505.4375</c:v>
                </c:pt>
                <c:pt idx="7756">
                  <c:v>41505.447916666664</c:v>
                </c:pt>
                <c:pt idx="7757">
                  <c:v>41505.458333333336</c:v>
                </c:pt>
                <c:pt idx="7758">
                  <c:v>41505.46875</c:v>
                </c:pt>
                <c:pt idx="7759">
                  <c:v>41505.479166666664</c:v>
                </c:pt>
                <c:pt idx="7760">
                  <c:v>41505.489583333336</c:v>
                </c:pt>
                <c:pt idx="7761">
                  <c:v>41505.5</c:v>
                </c:pt>
                <c:pt idx="7762">
                  <c:v>41505.510416666664</c:v>
                </c:pt>
                <c:pt idx="7763">
                  <c:v>41505.520833333336</c:v>
                </c:pt>
                <c:pt idx="7764">
                  <c:v>41505.53125</c:v>
                </c:pt>
                <c:pt idx="7765">
                  <c:v>41505.541666666664</c:v>
                </c:pt>
                <c:pt idx="7766">
                  <c:v>41505.552083333336</c:v>
                </c:pt>
                <c:pt idx="7767">
                  <c:v>41505.5625</c:v>
                </c:pt>
                <c:pt idx="7768">
                  <c:v>41505.572916666664</c:v>
                </c:pt>
                <c:pt idx="7769">
                  <c:v>41505.583333333336</c:v>
                </c:pt>
                <c:pt idx="7770">
                  <c:v>41505.59375</c:v>
                </c:pt>
                <c:pt idx="7771">
                  <c:v>41505.604166666664</c:v>
                </c:pt>
                <c:pt idx="7772">
                  <c:v>41505.614583333336</c:v>
                </c:pt>
                <c:pt idx="7773">
                  <c:v>41505.625</c:v>
                </c:pt>
                <c:pt idx="7774">
                  <c:v>41505.635416666664</c:v>
                </c:pt>
                <c:pt idx="7775">
                  <c:v>41505.645833333336</c:v>
                </c:pt>
                <c:pt idx="7776">
                  <c:v>41505.65625</c:v>
                </c:pt>
                <c:pt idx="7777">
                  <c:v>41505.666666666664</c:v>
                </c:pt>
                <c:pt idx="7778">
                  <c:v>41505.677083333336</c:v>
                </c:pt>
                <c:pt idx="7779">
                  <c:v>41505.6875</c:v>
                </c:pt>
                <c:pt idx="7780">
                  <c:v>41505.697916666664</c:v>
                </c:pt>
                <c:pt idx="7781">
                  <c:v>41505.708333333336</c:v>
                </c:pt>
                <c:pt idx="7782">
                  <c:v>41505.71875</c:v>
                </c:pt>
                <c:pt idx="7783">
                  <c:v>41505.729166666664</c:v>
                </c:pt>
                <c:pt idx="7784">
                  <c:v>41505.739583333336</c:v>
                </c:pt>
                <c:pt idx="7785">
                  <c:v>41505.75</c:v>
                </c:pt>
                <c:pt idx="7786">
                  <c:v>41505.760416666664</c:v>
                </c:pt>
                <c:pt idx="7787">
                  <c:v>41505.770833333336</c:v>
                </c:pt>
                <c:pt idx="7788">
                  <c:v>41505.78125</c:v>
                </c:pt>
                <c:pt idx="7789">
                  <c:v>41505.791666666664</c:v>
                </c:pt>
                <c:pt idx="7790">
                  <c:v>41505.802083333336</c:v>
                </c:pt>
                <c:pt idx="7791">
                  <c:v>41505.8125</c:v>
                </c:pt>
                <c:pt idx="7792">
                  <c:v>41505.822916666664</c:v>
                </c:pt>
                <c:pt idx="7793">
                  <c:v>41505.833333333336</c:v>
                </c:pt>
                <c:pt idx="7794">
                  <c:v>41505.84375</c:v>
                </c:pt>
                <c:pt idx="7795">
                  <c:v>41505.854166666664</c:v>
                </c:pt>
                <c:pt idx="7796">
                  <c:v>41505.864583333336</c:v>
                </c:pt>
                <c:pt idx="7797">
                  <c:v>41505.875</c:v>
                </c:pt>
                <c:pt idx="7798">
                  <c:v>41505.885416666664</c:v>
                </c:pt>
                <c:pt idx="7799">
                  <c:v>41505.895833333336</c:v>
                </c:pt>
                <c:pt idx="7800">
                  <c:v>41505.90625</c:v>
                </c:pt>
                <c:pt idx="7801">
                  <c:v>41505.916666666664</c:v>
                </c:pt>
                <c:pt idx="7802">
                  <c:v>41505.927083333336</c:v>
                </c:pt>
                <c:pt idx="7803">
                  <c:v>41505.9375</c:v>
                </c:pt>
                <c:pt idx="7804">
                  <c:v>41505.947916666664</c:v>
                </c:pt>
                <c:pt idx="7805">
                  <c:v>41505.958333333336</c:v>
                </c:pt>
                <c:pt idx="7806">
                  <c:v>41505.96875</c:v>
                </c:pt>
                <c:pt idx="7807">
                  <c:v>41505.979166666664</c:v>
                </c:pt>
                <c:pt idx="7808">
                  <c:v>41505.989583333336</c:v>
                </c:pt>
                <c:pt idx="7809">
                  <c:v>41506</c:v>
                </c:pt>
                <c:pt idx="7810">
                  <c:v>41506.010416666664</c:v>
                </c:pt>
                <c:pt idx="7811">
                  <c:v>41506.020833333336</c:v>
                </c:pt>
                <c:pt idx="7812">
                  <c:v>41506.03125</c:v>
                </c:pt>
                <c:pt idx="7813">
                  <c:v>41506.041666666664</c:v>
                </c:pt>
                <c:pt idx="7814">
                  <c:v>41506.052083333336</c:v>
                </c:pt>
                <c:pt idx="7815">
                  <c:v>41506.0625</c:v>
                </c:pt>
                <c:pt idx="7816">
                  <c:v>41506.072916666664</c:v>
                </c:pt>
                <c:pt idx="7817">
                  <c:v>41506.083333333336</c:v>
                </c:pt>
                <c:pt idx="7818">
                  <c:v>41506.09375</c:v>
                </c:pt>
                <c:pt idx="7819">
                  <c:v>41506.104166666664</c:v>
                </c:pt>
                <c:pt idx="7820">
                  <c:v>41506.114583333336</c:v>
                </c:pt>
                <c:pt idx="7821">
                  <c:v>41506.125</c:v>
                </c:pt>
                <c:pt idx="7822">
                  <c:v>41506.135416666664</c:v>
                </c:pt>
                <c:pt idx="7823">
                  <c:v>41506.145833333336</c:v>
                </c:pt>
                <c:pt idx="7824">
                  <c:v>41506.15625</c:v>
                </c:pt>
                <c:pt idx="7825">
                  <c:v>41506.166666666664</c:v>
                </c:pt>
                <c:pt idx="7826">
                  <c:v>41506.177083333336</c:v>
                </c:pt>
                <c:pt idx="7827">
                  <c:v>41506.1875</c:v>
                </c:pt>
                <c:pt idx="7828">
                  <c:v>41506.197916666664</c:v>
                </c:pt>
                <c:pt idx="7829">
                  <c:v>41506.208333333336</c:v>
                </c:pt>
                <c:pt idx="7830">
                  <c:v>41506.21875</c:v>
                </c:pt>
                <c:pt idx="7831">
                  <c:v>41506.229166666664</c:v>
                </c:pt>
                <c:pt idx="7832">
                  <c:v>41506.239583333336</c:v>
                </c:pt>
                <c:pt idx="7833">
                  <c:v>41506.25</c:v>
                </c:pt>
                <c:pt idx="7834">
                  <c:v>41506.260416666664</c:v>
                </c:pt>
                <c:pt idx="7835">
                  <c:v>41506.270833333336</c:v>
                </c:pt>
                <c:pt idx="7836">
                  <c:v>41506.28125</c:v>
                </c:pt>
                <c:pt idx="7837">
                  <c:v>41506.291666666664</c:v>
                </c:pt>
                <c:pt idx="7838">
                  <c:v>41506.302083333336</c:v>
                </c:pt>
                <c:pt idx="7839">
                  <c:v>41506.3125</c:v>
                </c:pt>
                <c:pt idx="7840">
                  <c:v>41506.322916666664</c:v>
                </c:pt>
                <c:pt idx="7841">
                  <c:v>41506.333333333336</c:v>
                </c:pt>
                <c:pt idx="7842">
                  <c:v>41506.34375</c:v>
                </c:pt>
                <c:pt idx="7843">
                  <c:v>41506.354166666664</c:v>
                </c:pt>
                <c:pt idx="7844">
                  <c:v>41506.364583333336</c:v>
                </c:pt>
                <c:pt idx="7845">
                  <c:v>41506.375</c:v>
                </c:pt>
                <c:pt idx="7846">
                  <c:v>41506.385416666664</c:v>
                </c:pt>
                <c:pt idx="7847">
                  <c:v>41506.395833333336</c:v>
                </c:pt>
                <c:pt idx="7848">
                  <c:v>41506.40625</c:v>
                </c:pt>
                <c:pt idx="7849">
                  <c:v>41506.416666666664</c:v>
                </c:pt>
                <c:pt idx="7850">
                  <c:v>41506.427083333336</c:v>
                </c:pt>
                <c:pt idx="7851">
                  <c:v>41506.4375</c:v>
                </c:pt>
                <c:pt idx="7852">
                  <c:v>41506.447916666664</c:v>
                </c:pt>
                <c:pt idx="7853">
                  <c:v>41506.458333333336</c:v>
                </c:pt>
                <c:pt idx="7854">
                  <c:v>41506.46875</c:v>
                </c:pt>
                <c:pt idx="7855">
                  <c:v>41506.479166666664</c:v>
                </c:pt>
                <c:pt idx="7856">
                  <c:v>41506.489583333336</c:v>
                </c:pt>
                <c:pt idx="7857">
                  <c:v>41506.5</c:v>
                </c:pt>
                <c:pt idx="7858">
                  <c:v>41506.510416666664</c:v>
                </c:pt>
                <c:pt idx="7859">
                  <c:v>41506.520833333336</c:v>
                </c:pt>
                <c:pt idx="7860">
                  <c:v>41506.53125</c:v>
                </c:pt>
                <c:pt idx="7861">
                  <c:v>41506.541666666664</c:v>
                </c:pt>
                <c:pt idx="7862">
                  <c:v>41506.552083333336</c:v>
                </c:pt>
                <c:pt idx="7863">
                  <c:v>41506.5625</c:v>
                </c:pt>
                <c:pt idx="7864">
                  <c:v>41506.572916666664</c:v>
                </c:pt>
                <c:pt idx="7865">
                  <c:v>41506.583333333336</c:v>
                </c:pt>
                <c:pt idx="7866">
                  <c:v>41506.59375</c:v>
                </c:pt>
                <c:pt idx="7867">
                  <c:v>41506.604166666664</c:v>
                </c:pt>
                <c:pt idx="7868">
                  <c:v>41506.614583333336</c:v>
                </c:pt>
                <c:pt idx="7869">
                  <c:v>41506.625</c:v>
                </c:pt>
                <c:pt idx="7870">
                  <c:v>41506.635416666664</c:v>
                </c:pt>
                <c:pt idx="7871">
                  <c:v>41506.645833333336</c:v>
                </c:pt>
                <c:pt idx="7872">
                  <c:v>41506.65625</c:v>
                </c:pt>
                <c:pt idx="7873">
                  <c:v>41506.666666666664</c:v>
                </c:pt>
                <c:pt idx="7874">
                  <c:v>41506.677083333336</c:v>
                </c:pt>
                <c:pt idx="7875">
                  <c:v>41506.6875</c:v>
                </c:pt>
                <c:pt idx="7876">
                  <c:v>41506.697916666664</c:v>
                </c:pt>
                <c:pt idx="7877">
                  <c:v>41506.708333333336</c:v>
                </c:pt>
                <c:pt idx="7878">
                  <c:v>41506.71875</c:v>
                </c:pt>
                <c:pt idx="7879">
                  <c:v>41506.729166666664</c:v>
                </c:pt>
                <c:pt idx="7880">
                  <c:v>41506.739583333336</c:v>
                </c:pt>
                <c:pt idx="7881">
                  <c:v>41506.75</c:v>
                </c:pt>
                <c:pt idx="7882">
                  <c:v>41506.760416666664</c:v>
                </c:pt>
                <c:pt idx="7883">
                  <c:v>41506.770833333336</c:v>
                </c:pt>
                <c:pt idx="7884">
                  <c:v>41506.78125</c:v>
                </c:pt>
                <c:pt idx="7885">
                  <c:v>41506.791666666664</c:v>
                </c:pt>
                <c:pt idx="7886">
                  <c:v>41506.802083333336</c:v>
                </c:pt>
                <c:pt idx="7887">
                  <c:v>41506.8125</c:v>
                </c:pt>
                <c:pt idx="7888">
                  <c:v>41506.822916666664</c:v>
                </c:pt>
                <c:pt idx="7889">
                  <c:v>41506.833333333336</c:v>
                </c:pt>
                <c:pt idx="7890">
                  <c:v>41506.84375</c:v>
                </c:pt>
                <c:pt idx="7891">
                  <c:v>41506.854166666664</c:v>
                </c:pt>
                <c:pt idx="7892">
                  <c:v>41506.864583333336</c:v>
                </c:pt>
                <c:pt idx="7893">
                  <c:v>41506.875</c:v>
                </c:pt>
                <c:pt idx="7894">
                  <c:v>41506.885416666664</c:v>
                </c:pt>
                <c:pt idx="7895">
                  <c:v>41506.895833333336</c:v>
                </c:pt>
                <c:pt idx="7896">
                  <c:v>41506.90625</c:v>
                </c:pt>
                <c:pt idx="7897">
                  <c:v>41506.916666666664</c:v>
                </c:pt>
                <c:pt idx="7898">
                  <c:v>41506.927083333336</c:v>
                </c:pt>
                <c:pt idx="7899">
                  <c:v>41506.9375</c:v>
                </c:pt>
                <c:pt idx="7900">
                  <c:v>41506.947916666664</c:v>
                </c:pt>
                <c:pt idx="7901">
                  <c:v>41506.958333333336</c:v>
                </c:pt>
                <c:pt idx="7902">
                  <c:v>41506.96875</c:v>
                </c:pt>
                <c:pt idx="7903">
                  <c:v>41506.979166666664</c:v>
                </c:pt>
                <c:pt idx="7904">
                  <c:v>41506.989583333336</c:v>
                </c:pt>
                <c:pt idx="7905">
                  <c:v>41507</c:v>
                </c:pt>
                <c:pt idx="7906">
                  <c:v>41507.010416666664</c:v>
                </c:pt>
                <c:pt idx="7907">
                  <c:v>41507.020833333336</c:v>
                </c:pt>
                <c:pt idx="7908">
                  <c:v>41507.03125</c:v>
                </c:pt>
                <c:pt idx="7909">
                  <c:v>41507.041666666664</c:v>
                </c:pt>
                <c:pt idx="7910">
                  <c:v>41507.052083333336</c:v>
                </c:pt>
                <c:pt idx="7911">
                  <c:v>41507.0625</c:v>
                </c:pt>
                <c:pt idx="7912">
                  <c:v>41507.072916666664</c:v>
                </c:pt>
                <c:pt idx="7913">
                  <c:v>41507.083333333336</c:v>
                </c:pt>
                <c:pt idx="7914">
                  <c:v>41507.09375</c:v>
                </c:pt>
                <c:pt idx="7915">
                  <c:v>41507.104166666664</c:v>
                </c:pt>
                <c:pt idx="7916">
                  <c:v>41507.114583333336</c:v>
                </c:pt>
                <c:pt idx="7917">
                  <c:v>41507.125</c:v>
                </c:pt>
                <c:pt idx="7918">
                  <c:v>41507.135416666664</c:v>
                </c:pt>
                <c:pt idx="7919">
                  <c:v>41507.145833333336</c:v>
                </c:pt>
                <c:pt idx="7920">
                  <c:v>41507.15625</c:v>
                </c:pt>
                <c:pt idx="7921">
                  <c:v>41507.166666666664</c:v>
                </c:pt>
                <c:pt idx="7922">
                  <c:v>41507.177083333336</c:v>
                </c:pt>
                <c:pt idx="7923">
                  <c:v>41507.1875</c:v>
                </c:pt>
                <c:pt idx="7924">
                  <c:v>41507.197916666664</c:v>
                </c:pt>
                <c:pt idx="7925">
                  <c:v>41507.208333333336</c:v>
                </c:pt>
                <c:pt idx="7926">
                  <c:v>41507.21875</c:v>
                </c:pt>
                <c:pt idx="7927">
                  <c:v>41507.229166666664</c:v>
                </c:pt>
                <c:pt idx="7928">
                  <c:v>41507.239583333336</c:v>
                </c:pt>
                <c:pt idx="7929">
                  <c:v>41507.25</c:v>
                </c:pt>
                <c:pt idx="7930">
                  <c:v>41507.260416666664</c:v>
                </c:pt>
                <c:pt idx="7931">
                  <c:v>41507.270833333336</c:v>
                </c:pt>
                <c:pt idx="7932">
                  <c:v>41507.28125</c:v>
                </c:pt>
                <c:pt idx="7933">
                  <c:v>41507.291666666664</c:v>
                </c:pt>
                <c:pt idx="7934">
                  <c:v>41507.302083333336</c:v>
                </c:pt>
                <c:pt idx="7935">
                  <c:v>41507.3125</c:v>
                </c:pt>
                <c:pt idx="7936">
                  <c:v>41507.322916666664</c:v>
                </c:pt>
                <c:pt idx="7937">
                  <c:v>41507.333333333336</c:v>
                </c:pt>
                <c:pt idx="7938">
                  <c:v>41507.34375</c:v>
                </c:pt>
                <c:pt idx="7939">
                  <c:v>41507.354166666664</c:v>
                </c:pt>
                <c:pt idx="7940">
                  <c:v>41507.364583333336</c:v>
                </c:pt>
                <c:pt idx="7941">
                  <c:v>41507.375</c:v>
                </c:pt>
                <c:pt idx="7942">
                  <c:v>41507.385416666664</c:v>
                </c:pt>
                <c:pt idx="7943">
                  <c:v>41507.395833333336</c:v>
                </c:pt>
                <c:pt idx="7944">
                  <c:v>41507.40625</c:v>
                </c:pt>
                <c:pt idx="7945">
                  <c:v>41507.416666666664</c:v>
                </c:pt>
                <c:pt idx="7946">
                  <c:v>41507.427083333336</c:v>
                </c:pt>
                <c:pt idx="7947">
                  <c:v>41507.4375</c:v>
                </c:pt>
                <c:pt idx="7948">
                  <c:v>41507.447916666664</c:v>
                </c:pt>
                <c:pt idx="7949">
                  <c:v>41507.458333333336</c:v>
                </c:pt>
                <c:pt idx="7950">
                  <c:v>41507.46875</c:v>
                </c:pt>
                <c:pt idx="7951">
                  <c:v>41507.479166666664</c:v>
                </c:pt>
                <c:pt idx="7952">
                  <c:v>41507.489583333336</c:v>
                </c:pt>
                <c:pt idx="7953">
                  <c:v>41507.5</c:v>
                </c:pt>
                <c:pt idx="7954">
                  <c:v>41507.510416666664</c:v>
                </c:pt>
                <c:pt idx="7955">
                  <c:v>41507.520833333336</c:v>
                </c:pt>
                <c:pt idx="7956">
                  <c:v>41507.53125</c:v>
                </c:pt>
                <c:pt idx="7957">
                  <c:v>41507.541666666664</c:v>
                </c:pt>
                <c:pt idx="7958">
                  <c:v>41507.552083333336</c:v>
                </c:pt>
                <c:pt idx="7959">
                  <c:v>41507.5625</c:v>
                </c:pt>
                <c:pt idx="7960">
                  <c:v>41507.572916666664</c:v>
                </c:pt>
                <c:pt idx="7961">
                  <c:v>41507.583333333336</c:v>
                </c:pt>
                <c:pt idx="7962">
                  <c:v>41507.59375</c:v>
                </c:pt>
                <c:pt idx="7963">
                  <c:v>41507.604166666664</c:v>
                </c:pt>
                <c:pt idx="7964">
                  <c:v>41507.614583333336</c:v>
                </c:pt>
                <c:pt idx="7965">
                  <c:v>41507.625</c:v>
                </c:pt>
                <c:pt idx="7966">
                  <c:v>41507.635416666664</c:v>
                </c:pt>
                <c:pt idx="7967">
                  <c:v>41507.645833333336</c:v>
                </c:pt>
                <c:pt idx="7968">
                  <c:v>41507.65625</c:v>
                </c:pt>
                <c:pt idx="7969">
                  <c:v>41507.666666666664</c:v>
                </c:pt>
                <c:pt idx="7970">
                  <c:v>41507.677083333336</c:v>
                </c:pt>
                <c:pt idx="7971">
                  <c:v>41507.6875</c:v>
                </c:pt>
                <c:pt idx="7972">
                  <c:v>41507.697916666664</c:v>
                </c:pt>
                <c:pt idx="7973">
                  <c:v>41507.708333333336</c:v>
                </c:pt>
                <c:pt idx="7974">
                  <c:v>41507.71875</c:v>
                </c:pt>
                <c:pt idx="7975">
                  <c:v>41507.729166666664</c:v>
                </c:pt>
                <c:pt idx="7976">
                  <c:v>41507.739583333336</c:v>
                </c:pt>
                <c:pt idx="7977">
                  <c:v>41507.75</c:v>
                </c:pt>
                <c:pt idx="7978">
                  <c:v>41507.760416666664</c:v>
                </c:pt>
                <c:pt idx="7979">
                  <c:v>41507.770833333336</c:v>
                </c:pt>
                <c:pt idx="7980">
                  <c:v>41507.78125</c:v>
                </c:pt>
                <c:pt idx="7981">
                  <c:v>41507.791666666664</c:v>
                </c:pt>
                <c:pt idx="7982">
                  <c:v>41507.802083333336</c:v>
                </c:pt>
                <c:pt idx="7983">
                  <c:v>41507.8125</c:v>
                </c:pt>
                <c:pt idx="7984">
                  <c:v>41507.822916666664</c:v>
                </c:pt>
                <c:pt idx="7985">
                  <c:v>41507.833333333336</c:v>
                </c:pt>
                <c:pt idx="7986">
                  <c:v>41507.84375</c:v>
                </c:pt>
                <c:pt idx="7987">
                  <c:v>41507.854166666664</c:v>
                </c:pt>
                <c:pt idx="7988">
                  <c:v>41507.864583333336</c:v>
                </c:pt>
                <c:pt idx="7989">
                  <c:v>41507.875</c:v>
                </c:pt>
                <c:pt idx="7990">
                  <c:v>41507.885416666664</c:v>
                </c:pt>
                <c:pt idx="7991">
                  <c:v>41507.895833333336</c:v>
                </c:pt>
                <c:pt idx="7992">
                  <c:v>41507.90625</c:v>
                </c:pt>
                <c:pt idx="7993">
                  <c:v>41507.916666666664</c:v>
                </c:pt>
                <c:pt idx="7994">
                  <c:v>41507.927083333336</c:v>
                </c:pt>
                <c:pt idx="7995">
                  <c:v>41507.9375</c:v>
                </c:pt>
                <c:pt idx="7996">
                  <c:v>41507.947916666664</c:v>
                </c:pt>
                <c:pt idx="7997">
                  <c:v>41507.958333333336</c:v>
                </c:pt>
                <c:pt idx="7998">
                  <c:v>41507.96875</c:v>
                </c:pt>
                <c:pt idx="7999">
                  <c:v>41507.979166666664</c:v>
                </c:pt>
                <c:pt idx="8000">
                  <c:v>41507.989583333336</c:v>
                </c:pt>
                <c:pt idx="8001">
                  <c:v>41508</c:v>
                </c:pt>
                <c:pt idx="8002">
                  <c:v>41508.010416666664</c:v>
                </c:pt>
                <c:pt idx="8003">
                  <c:v>41508.020833333336</c:v>
                </c:pt>
                <c:pt idx="8004">
                  <c:v>41508.03125</c:v>
                </c:pt>
                <c:pt idx="8005">
                  <c:v>41508.041666666664</c:v>
                </c:pt>
                <c:pt idx="8006">
                  <c:v>41508.052083333336</c:v>
                </c:pt>
                <c:pt idx="8007">
                  <c:v>41508.0625</c:v>
                </c:pt>
                <c:pt idx="8008">
                  <c:v>41508.072916666664</c:v>
                </c:pt>
                <c:pt idx="8009">
                  <c:v>41508.083333333336</c:v>
                </c:pt>
                <c:pt idx="8010">
                  <c:v>41508.09375</c:v>
                </c:pt>
                <c:pt idx="8011">
                  <c:v>41508.104166666664</c:v>
                </c:pt>
                <c:pt idx="8012">
                  <c:v>41508.114583333336</c:v>
                </c:pt>
                <c:pt idx="8013">
                  <c:v>41508.125</c:v>
                </c:pt>
                <c:pt idx="8014">
                  <c:v>41508.135416666664</c:v>
                </c:pt>
                <c:pt idx="8015">
                  <c:v>41508.145833333336</c:v>
                </c:pt>
                <c:pt idx="8016">
                  <c:v>41508.15625</c:v>
                </c:pt>
                <c:pt idx="8017">
                  <c:v>41508.166666666664</c:v>
                </c:pt>
                <c:pt idx="8018">
                  <c:v>41508.177083333336</c:v>
                </c:pt>
                <c:pt idx="8019">
                  <c:v>41508.1875</c:v>
                </c:pt>
                <c:pt idx="8020">
                  <c:v>41508.197916666664</c:v>
                </c:pt>
                <c:pt idx="8021">
                  <c:v>41508.208333333336</c:v>
                </c:pt>
                <c:pt idx="8022">
                  <c:v>41508.21875</c:v>
                </c:pt>
                <c:pt idx="8023">
                  <c:v>41508.229166666664</c:v>
                </c:pt>
                <c:pt idx="8024">
                  <c:v>41508.239583333336</c:v>
                </c:pt>
                <c:pt idx="8025">
                  <c:v>41508.25</c:v>
                </c:pt>
                <c:pt idx="8026">
                  <c:v>41508.260416666664</c:v>
                </c:pt>
                <c:pt idx="8027">
                  <c:v>41508.270833333336</c:v>
                </c:pt>
                <c:pt idx="8028">
                  <c:v>41508.28125</c:v>
                </c:pt>
                <c:pt idx="8029">
                  <c:v>41508.291666666664</c:v>
                </c:pt>
                <c:pt idx="8030">
                  <c:v>41508.302083333336</c:v>
                </c:pt>
                <c:pt idx="8031">
                  <c:v>41508.3125</c:v>
                </c:pt>
                <c:pt idx="8032">
                  <c:v>41508.322916666664</c:v>
                </c:pt>
                <c:pt idx="8033">
                  <c:v>41508.333333333336</c:v>
                </c:pt>
                <c:pt idx="8034">
                  <c:v>41508.34375</c:v>
                </c:pt>
                <c:pt idx="8035">
                  <c:v>41508.354166666664</c:v>
                </c:pt>
                <c:pt idx="8036">
                  <c:v>41508.364583333336</c:v>
                </c:pt>
                <c:pt idx="8037">
                  <c:v>41508.375</c:v>
                </c:pt>
                <c:pt idx="8038">
                  <c:v>41508.385416666664</c:v>
                </c:pt>
                <c:pt idx="8039">
                  <c:v>41508.395833333336</c:v>
                </c:pt>
                <c:pt idx="8040">
                  <c:v>41508.40625</c:v>
                </c:pt>
                <c:pt idx="8041">
                  <c:v>41508.416666666664</c:v>
                </c:pt>
                <c:pt idx="8042">
                  <c:v>41508.427083333336</c:v>
                </c:pt>
                <c:pt idx="8043">
                  <c:v>41508.4375</c:v>
                </c:pt>
                <c:pt idx="8044">
                  <c:v>41508.447916666664</c:v>
                </c:pt>
                <c:pt idx="8045">
                  <c:v>41508.458333333336</c:v>
                </c:pt>
                <c:pt idx="8046">
                  <c:v>41508.46875</c:v>
                </c:pt>
                <c:pt idx="8047">
                  <c:v>41508.479166666664</c:v>
                </c:pt>
                <c:pt idx="8048">
                  <c:v>41508.489583333336</c:v>
                </c:pt>
                <c:pt idx="8049">
                  <c:v>41508.5</c:v>
                </c:pt>
                <c:pt idx="8050">
                  <c:v>41508.510416666664</c:v>
                </c:pt>
                <c:pt idx="8051">
                  <c:v>41508.520833333336</c:v>
                </c:pt>
                <c:pt idx="8052">
                  <c:v>41508.53125</c:v>
                </c:pt>
                <c:pt idx="8053">
                  <c:v>41508.541666666664</c:v>
                </c:pt>
                <c:pt idx="8054">
                  <c:v>41508.552083333336</c:v>
                </c:pt>
                <c:pt idx="8055">
                  <c:v>41508.5625</c:v>
                </c:pt>
                <c:pt idx="8056">
                  <c:v>41508.572916666664</c:v>
                </c:pt>
                <c:pt idx="8057">
                  <c:v>41508.583333333336</c:v>
                </c:pt>
                <c:pt idx="8058">
                  <c:v>41508.59375</c:v>
                </c:pt>
                <c:pt idx="8059">
                  <c:v>41508.604166666664</c:v>
                </c:pt>
                <c:pt idx="8060">
                  <c:v>41508.614583333336</c:v>
                </c:pt>
                <c:pt idx="8061">
                  <c:v>41508.625</c:v>
                </c:pt>
                <c:pt idx="8062">
                  <c:v>41508.635416666664</c:v>
                </c:pt>
                <c:pt idx="8063">
                  <c:v>41508.645833333336</c:v>
                </c:pt>
                <c:pt idx="8064">
                  <c:v>41508.65625</c:v>
                </c:pt>
                <c:pt idx="8065">
                  <c:v>41508.666666666664</c:v>
                </c:pt>
                <c:pt idx="8066">
                  <c:v>41508.677083333336</c:v>
                </c:pt>
                <c:pt idx="8067">
                  <c:v>41508.6875</c:v>
                </c:pt>
                <c:pt idx="8068">
                  <c:v>41508.697916666664</c:v>
                </c:pt>
                <c:pt idx="8069">
                  <c:v>41508.708333333336</c:v>
                </c:pt>
                <c:pt idx="8070">
                  <c:v>41508.71875</c:v>
                </c:pt>
                <c:pt idx="8071">
                  <c:v>41508.729166666664</c:v>
                </c:pt>
                <c:pt idx="8072">
                  <c:v>41508.739583333336</c:v>
                </c:pt>
                <c:pt idx="8073">
                  <c:v>41508.75</c:v>
                </c:pt>
                <c:pt idx="8074">
                  <c:v>41508.760416666664</c:v>
                </c:pt>
                <c:pt idx="8075">
                  <c:v>41508.770833333336</c:v>
                </c:pt>
                <c:pt idx="8076">
                  <c:v>41508.78125</c:v>
                </c:pt>
                <c:pt idx="8077">
                  <c:v>41508.791666666664</c:v>
                </c:pt>
                <c:pt idx="8078">
                  <c:v>41508.802083333336</c:v>
                </c:pt>
                <c:pt idx="8079">
                  <c:v>41508.8125</c:v>
                </c:pt>
                <c:pt idx="8080">
                  <c:v>41508.822916666664</c:v>
                </c:pt>
                <c:pt idx="8081">
                  <c:v>41508.833333333336</c:v>
                </c:pt>
                <c:pt idx="8082">
                  <c:v>41508.84375</c:v>
                </c:pt>
                <c:pt idx="8083">
                  <c:v>41508.854166666664</c:v>
                </c:pt>
                <c:pt idx="8084">
                  <c:v>41508.864583333336</c:v>
                </c:pt>
                <c:pt idx="8085">
                  <c:v>41508.875</c:v>
                </c:pt>
                <c:pt idx="8086">
                  <c:v>41508.885416666664</c:v>
                </c:pt>
                <c:pt idx="8087">
                  <c:v>41508.895833333336</c:v>
                </c:pt>
                <c:pt idx="8088">
                  <c:v>41508.90625</c:v>
                </c:pt>
                <c:pt idx="8089">
                  <c:v>41508.916666666664</c:v>
                </c:pt>
                <c:pt idx="8090">
                  <c:v>41508.927083333336</c:v>
                </c:pt>
                <c:pt idx="8091">
                  <c:v>41508.9375</c:v>
                </c:pt>
                <c:pt idx="8092">
                  <c:v>41508.947916666664</c:v>
                </c:pt>
                <c:pt idx="8093">
                  <c:v>41508.958333333336</c:v>
                </c:pt>
                <c:pt idx="8094">
                  <c:v>41508.96875</c:v>
                </c:pt>
                <c:pt idx="8095">
                  <c:v>41508.979166666664</c:v>
                </c:pt>
                <c:pt idx="8096">
                  <c:v>41508.989583333336</c:v>
                </c:pt>
                <c:pt idx="8097">
                  <c:v>41509</c:v>
                </c:pt>
                <c:pt idx="8098">
                  <c:v>41509.010416666664</c:v>
                </c:pt>
                <c:pt idx="8099">
                  <c:v>41509.020833333336</c:v>
                </c:pt>
                <c:pt idx="8100">
                  <c:v>41509.03125</c:v>
                </c:pt>
                <c:pt idx="8101">
                  <c:v>41509.041666666664</c:v>
                </c:pt>
                <c:pt idx="8102">
                  <c:v>41509.052083333336</c:v>
                </c:pt>
                <c:pt idx="8103">
                  <c:v>41509.0625</c:v>
                </c:pt>
                <c:pt idx="8104">
                  <c:v>41509.072916666664</c:v>
                </c:pt>
                <c:pt idx="8105">
                  <c:v>41509.083333333336</c:v>
                </c:pt>
                <c:pt idx="8106">
                  <c:v>41509.09375</c:v>
                </c:pt>
                <c:pt idx="8107">
                  <c:v>41509.104166666664</c:v>
                </c:pt>
                <c:pt idx="8108">
                  <c:v>41509.114583333336</c:v>
                </c:pt>
                <c:pt idx="8109">
                  <c:v>41509.125</c:v>
                </c:pt>
                <c:pt idx="8110">
                  <c:v>41509.135416666664</c:v>
                </c:pt>
                <c:pt idx="8111">
                  <c:v>41509.145833333336</c:v>
                </c:pt>
                <c:pt idx="8112">
                  <c:v>41509.15625</c:v>
                </c:pt>
                <c:pt idx="8113">
                  <c:v>41509.166666666664</c:v>
                </c:pt>
                <c:pt idx="8114">
                  <c:v>41509.177083333336</c:v>
                </c:pt>
                <c:pt idx="8115">
                  <c:v>41509.1875</c:v>
                </c:pt>
                <c:pt idx="8116">
                  <c:v>41509.197916666664</c:v>
                </c:pt>
                <c:pt idx="8117">
                  <c:v>41509.208333333336</c:v>
                </c:pt>
                <c:pt idx="8118">
                  <c:v>41509.21875</c:v>
                </c:pt>
                <c:pt idx="8119">
                  <c:v>41509.229166666664</c:v>
                </c:pt>
                <c:pt idx="8120">
                  <c:v>41509.239583333336</c:v>
                </c:pt>
                <c:pt idx="8121">
                  <c:v>41509.25</c:v>
                </c:pt>
                <c:pt idx="8122">
                  <c:v>41509.260416666664</c:v>
                </c:pt>
                <c:pt idx="8123">
                  <c:v>41509.270833333336</c:v>
                </c:pt>
                <c:pt idx="8124">
                  <c:v>41509.28125</c:v>
                </c:pt>
                <c:pt idx="8125">
                  <c:v>41509.291666666664</c:v>
                </c:pt>
                <c:pt idx="8126">
                  <c:v>41509.302083333336</c:v>
                </c:pt>
                <c:pt idx="8127">
                  <c:v>41509.3125</c:v>
                </c:pt>
                <c:pt idx="8128">
                  <c:v>41509.322916666664</c:v>
                </c:pt>
                <c:pt idx="8129">
                  <c:v>41509.333333333336</c:v>
                </c:pt>
                <c:pt idx="8130">
                  <c:v>41509.34375</c:v>
                </c:pt>
                <c:pt idx="8131">
                  <c:v>41509.354166666664</c:v>
                </c:pt>
                <c:pt idx="8132">
                  <c:v>41509.364583333336</c:v>
                </c:pt>
                <c:pt idx="8133">
                  <c:v>41509.375</c:v>
                </c:pt>
                <c:pt idx="8134">
                  <c:v>41509.385416666664</c:v>
                </c:pt>
                <c:pt idx="8135">
                  <c:v>41509.395833333336</c:v>
                </c:pt>
                <c:pt idx="8136">
                  <c:v>41509.40625</c:v>
                </c:pt>
                <c:pt idx="8137">
                  <c:v>41509.416666666664</c:v>
                </c:pt>
                <c:pt idx="8138">
                  <c:v>41509.427083333336</c:v>
                </c:pt>
                <c:pt idx="8139">
                  <c:v>41509.4375</c:v>
                </c:pt>
                <c:pt idx="8140">
                  <c:v>41509.447916666664</c:v>
                </c:pt>
                <c:pt idx="8141">
                  <c:v>41509.458333333336</c:v>
                </c:pt>
                <c:pt idx="8142">
                  <c:v>41509.46875</c:v>
                </c:pt>
                <c:pt idx="8143">
                  <c:v>41509.479166666664</c:v>
                </c:pt>
                <c:pt idx="8144">
                  <c:v>41509.489583333336</c:v>
                </c:pt>
                <c:pt idx="8145">
                  <c:v>41509.5</c:v>
                </c:pt>
                <c:pt idx="8146">
                  <c:v>41509.510416666664</c:v>
                </c:pt>
                <c:pt idx="8147">
                  <c:v>41509.520833333336</c:v>
                </c:pt>
                <c:pt idx="8148">
                  <c:v>41509.53125</c:v>
                </c:pt>
                <c:pt idx="8149">
                  <c:v>41509.541666666664</c:v>
                </c:pt>
                <c:pt idx="8150">
                  <c:v>41509.552083333336</c:v>
                </c:pt>
                <c:pt idx="8151">
                  <c:v>41509.5625</c:v>
                </c:pt>
                <c:pt idx="8152">
                  <c:v>41509.572916666664</c:v>
                </c:pt>
                <c:pt idx="8153">
                  <c:v>41509.583333333336</c:v>
                </c:pt>
                <c:pt idx="8154">
                  <c:v>41509.59375</c:v>
                </c:pt>
                <c:pt idx="8155">
                  <c:v>41509.604166666664</c:v>
                </c:pt>
                <c:pt idx="8156">
                  <c:v>41509.614583333336</c:v>
                </c:pt>
                <c:pt idx="8157">
                  <c:v>41509.625</c:v>
                </c:pt>
                <c:pt idx="8158">
                  <c:v>41509.635416666664</c:v>
                </c:pt>
                <c:pt idx="8159">
                  <c:v>41509.645833333336</c:v>
                </c:pt>
                <c:pt idx="8160">
                  <c:v>41509.65625</c:v>
                </c:pt>
                <c:pt idx="8161">
                  <c:v>41509.666666666664</c:v>
                </c:pt>
                <c:pt idx="8162">
                  <c:v>41509.677083333336</c:v>
                </c:pt>
                <c:pt idx="8163">
                  <c:v>41509.6875</c:v>
                </c:pt>
                <c:pt idx="8164">
                  <c:v>41509.697916666664</c:v>
                </c:pt>
                <c:pt idx="8165">
                  <c:v>41509.708333333336</c:v>
                </c:pt>
                <c:pt idx="8166">
                  <c:v>41509.71875</c:v>
                </c:pt>
                <c:pt idx="8167">
                  <c:v>41509.729166666664</c:v>
                </c:pt>
                <c:pt idx="8168">
                  <c:v>41509.739583333336</c:v>
                </c:pt>
                <c:pt idx="8169">
                  <c:v>41509.75</c:v>
                </c:pt>
                <c:pt idx="8170">
                  <c:v>41509.760416666664</c:v>
                </c:pt>
                <c:pt idx="8171">
                  <c:v>41509.770833333336</c:v>
                </c:pt>
                <c:pt idx="8172">
                  <c:v>41509.78125</c:v>
                </c:pt>
                <c:pt idx="8173">
                  <c:v>41509.791666666664</c:v>
                </c:pt>
                <c:pt idx="8174">
                  <c:v>41509.802083333336</c:v>
                </c:pt>
                <c:pt idx="8175">
                  <c:v>41509.8125</c:v>
                </c:pt>
                <c:pt idx="8176">
                  <c:v>41509.822916666664</c:v>
                </c:pt>
                <c:pt idx="8177">
                  <c:v>41509.833333333336</c:v>
                </c:pt>
                <c:pt idx="8178">
                  <c:v>41509.84375</c:v>
                </c:pt>
                <c:pt idx="8179">
                  <c:v>41509.854166666664</c:v>
                </c:pt>
                <c:pt idx="8180">
                  <c:v>41509.864583333336</c:v>
                </c:pt>
                <c:pt idx="8181">
                  <c:v>41509.875</c:v>
                </c:pt>
                <c:pt idx="8182">
                  <c:v>41509.885416666664</c:v>
                </c:pt>
                <c:pt idx="8183">
                  <c:v>41509.895833333336</c:v>
                </c:pt>
                <c:pt idx="8184">
                  <c:v>41509.90625</c:v>
                </c:pt>
                <c:pt idx="8185">
                  <c:v>41509.916666666664</c:v>
                </c:pt>
                <c:pt idx="8186">
                  <c:v>41509.927083333336</c:v>
                </c:pt>
                <c:pt idx="8187">
                  <c:v>41509.9375</c:v>
                </c:pt>
                <c:pt idx="8188">
                  <c:v>41509.947916666664</c:v>
                </c:pt>
                <c:pt idx="8189">
                  <c:v>41509.958333333336</c:v>
                </c:pt>
                <c:pt idx="8190">
                  <c:v>41509.96875</c:v>
                </c:pt>
                <c:pt idx="8191">
                  <c:v>41509.979166666664</c:v>
                </c:pt>
                <c:pt idx="8192">
                  <c:v>41509.989583333336</c:v>
                </c:pt>
                <c:pt idx="8193">
                  <c:v>41510</c:v>
                </c:pt>
                <c:pt idx="8194">
                  <c:v>41510.010416666664</c:v>
                </c:pt>
                <c:pt idx="8195">
                  <c:v>41510.020833333336</c:v>
                </c:pt>
                <c:pt idx="8196">
                  <c:v>41510.03125</c:v>
                </c:pt>
                <c:pt idx="8197">
                  <c:v>41510.041666666664</c:v>
                </c:pt>
                <c:pt idx="8198">
                  <c:v>41510.052083333336</c:v>
                </c:pt>
                <c:pt idx="8199">
                  <c:v>41510.0625</c:v>
                </c:pt>
                <c:pt idx="8200">
                  <c:v>41510.072916666664</c:v>
                </c:pt>
                <c:pt idx="8201">
                  <c:v>41510.083333333336</c:v>
                </c:pt>
                <c:pt idx="8202">
                  <c:v>41510.09375</c:v>
                </c:pt>
                <c:pt idx="8203">
                  <c:v>41510.104166666664</c:v>
                </c:pt>
                <c:pt idx="8204">
                  <c:v>41510.114583333336</c:v>
                </c:pt>
                <c:pt idx="8205">
                  <c:v>41510.125</c:v>
                </c:pt>
                <c:pt idx="8206">
                  <c:v>41510.135416666664</c:v>
                </c:pt>
                <c:pt idx="8207">
                  <c:v>41510.145833333336</c:v>
                </c:pt>
                <c:pt idx="8208">
                  <c:v>41510.15625</c:v>
                </c:pt>
                <c:pt idx="8209">
                  <c:v>41510.166666666664</c:v>
                </c:pt>
                <c:pt idx="8210">
                  <c:v>41510.177083333336</c:v>
                </c:pt>
                <c:pt idx="8211">
                  <c:v>41510.1875</c:v>
                </c:pt>
                <c:pt idx="8212">
                  <c:v>41510.197916666664</c:v>
                </c:pt>
                <c:pt idx="8213">
                  <c:v>41510.208333333336</c:v>
                </c:pt>
                <c:pt idx="8214">
                  <c:v>41510.21875</c:v>
                </c:pt>
                <c:pt idx="8215">
                  <c:v>41510.229166666664</c:v>
                </c:pt>
                <c:pt idx="8216">
                  <c:v>41510.239583333336</c:v>
                </c:pt>
                <c:pt idx="8217">
                  <c:v>41510.25</c:v>
                </c:pt>
                <c:pt idx="8218">
                  <c:v>41510.260416666664</c:v>
                </c:pt>
                <c:pt idx="8219">
                  <c:v>41510.270833333336</c:v>
                </c:pt>
                <c:pt idx="8220">
                  <c:v>41510.28125</c:v>
                </c:pt>
                <c:pt idx="8221">
                  <c:v>41510.291666666664</c:v>
                </c:pt>
                <c:pt idx="8222">
                  <c:v>41510.302083333336</c:v>
                </c:pt>
                <c:pt idx="8223">
                  <c:v>41510.3125</c:v>
                </c:pt>
                <c:pt idx="8224">
                  <c:v>41510.322916666664</c:v>
                </c:pt>
                <c:pt idx="8225">
                  <c:v>41510.333333333336</c:v>
                </c:pt>
                <c:pt idx="8226">
                  <c:v>41510.34375</c:v>
                </c:pt>
                <c:pt idx="8227">
                  <c:v>41510.354166666664</c:v>
                </c:pt>
                <c:pt idx="8228">
                  <c:v>41510.364583333336</c:v>
                </c:pt>
                <c:pt idx="8229">
                  <c:v>41510.375</c:v>
                </c:pt>
                <c:pt idx="8230">
                  <c:v>41510.385416666664</c:v>
                </c:pt>
                <c:pt idx="8231">
                  <c:v>41510.395833333336</c:v>
                </c:pt>
                <c:pt idx="8232">
                  <c:v>41510.40625</c:v>
                </c:pt>
                <c:pt idx="8233">
                  <c:v>41510.416666666664</c:v>
                </c:pt>
                <c:pt idx="8234">
                  <c:v>41510.427083333336</c:v>
                </c:pt>
                <c:pt idx="8235">
                  <c:v>41510.4375</c:v>
                </c:pt>
                <c:pt idx="8236">
                  <c:v>41510.447916666664</c:v>
                </c:pt>
                <c:pt idx="8237">
                  <c:v>41510.458333333336</c:v>
                </c:pt>
                <c:pt idx="8238">
                  <c:v>41510.46875</c:v>
                </c:pt>
                <c:pt idx="8239">
                  <c:v>41510.479166666664</c:v>
                </c:pt>
                <c:pt idx="8240">
                  <c:v>41510.489583333336</c:v>
                </c:pt>
                <c:pt idx="8241">
                  <c:v>41510.5</c:v>
                </c:pt>
                <c:pt idx="8242">
                  <c:v>41510.510416666664</c:v>
                </c:pt>
                <c:pt idx="8243">
                  <c:v>41510.520833333336</c:v>
                </c:pt>
                <c:pt idx="8244">
                  <c:v>41510.53125</c:v>
                </c:pt>
                <c:pt idx="8245">
                  <c:v>41510.541666666664</c:v>
                </c:pt>
                <c:pt idx="8246">
                  <c:v>41510.552083333336</c:v>
                </c:pt>
                <c:pt idx="8247">
                  <c:v>41510.5625</c:v>
                </c:pt>
                <c:pt idx="8248">
                  <c:v>41510.572916666664</c:v>
                </c:pt>
                <c:pt idx="8249">
                  <c:v>41510.583333333336</c:v>
                </c:pt>
                <c:pt idx="8250">
                  <c:v>41510.59375</c:v>
                </c:pt>
                <c:pt idx="8251">
                  <c:v>41510.604166666664</c:v>
                </c:pt>
                <c:pt idx="8252">
                  <c:v>41510.614583333336</c:v>
                </c:pt>
                <c:pt idx="8253">
                  <c:v>41510.625</c:v>
                </c:pt>
                <c:pt idx="8254">
                  <c:v>41510.635416666664</c:v>
                </c:pt>
                <c:pt idx="8255">
                  <c:v>41510.645833333336</c:v>
                </c:pt>
                <c:pt idx="8256">
                  <c:v>41510.65625</c:v>
                </c:pt>
                <c:pt idx="8257">
                  <c:v>41510.666666666664</c:v>
                </c:pt>
                <c:pt idx="8258">
                  <c:v>41510.677083333336</c:v>
                </c:pt>
                <c:pt idx="8259">
                  <c:v>41510.6875</c:v>
                </c:pt>
                <c:pt idx="8260">
                  <c:v>41510.697916666664</c:v>
                </c:pt>
                <c:pt idx="8261">
                  <c:v>41510.708333333336</c:v>
                </c:pt>
                <c:pt idx="8262">
                  <c:v>41510.71875</c:v>
                </c:pt>
                <c:pt idx="8263">
                  <c:v>41510.729166666664</c:v>
                </c:pt>
                <c:pt idx="8264">
                  <c:v>41510.739583333336</c:v>
                </c:pt>
                <c:pt idx="8265">
                  <c:v>41510.75</c:v>
                </c:pt>
                <c:pt idx="8266">
                  <c:v>41510.760416666664</c:v>
                </c:pt>
                <c:pt idx="8267">
                  <c:v>41510.770833333336</c:v>
                </c:pt>
                <c:pt idx="8268">
                  <c:v>41510.78125</c:v>
                </c:pt>
                <c:pt idx="8269">
                  <c:v>41510.791666666664</c:v>
                </c:pt>
                <c:pt idx="8270">
                  <c:v>41510.802083333336</c:v>
                </c:pt>
                <c:pt idx="8271">
                  <c:v>41510.8125</c:v>
                </c:pt>
                <c:pt idx="8272">
                  <c:v>41510.822916666664</c:v>
                </c:pt>
                <c:pt idx="8273">
                  <c:v>41510.833333333336</c:v>
                </c:pt>
                <c:pt idx="8274">
                  <c:v>41510.84375</c:v>
                </c:pt>
                <c:pt idx="8275">
                  <c:v>41510.854166666664</c:v>
                </c:pt>
                <c:pt idx="8276">
                  <c:v>41510.864583333336</c:v>
                </c:pt>
                <c:pt idx="8277">
                  <c:v>41510.875</c:v>
                </c:pt>
                <c:pt idx="8278">
                  <c:v>41510.885416666664</c:v>
                </c:pt>
                <c:pt idx="8279">
                  <c:v>41510.895833333336</c:v>
                </c:pt>
                <c:pt idx="8280">
                  <c:v>41510.90625</c:v>
                </c:pt>
                <c:pt idx="8281">
                  <c:v>41510.916666666664</c:v>
                </c:pt>
                <c:pt idx="8282">
                  <c:v>41510.927083333336</c:v>
                </c:pt>
                <c:pt idx="8283">
                  <c:v>41510.9375</c:v>
                </c:pt>
                <c:pt idx="8284">
                  <c:v>41510.947916666664</c:v>
                </c:pt>
                <c:pt idx="8285">
                  <c:v>41510.958333333336</c:v>
                </c:pt>
                <c:pt idx="8286">
                  <c:v>41510.96875</c:v>
                </c:pt>
                <c:pt idx="8287">
                  <c:v>41510.979166666664</c:v>
                </c:pt>
                <c:pt idx="8288">
                  <c:v>41510.989583333336</c:v>
                </c:pt>
                <c:pt idx="8289">
                  <c:v>41511</c:v>
                </c:pt>
                <c:pt idx="8290">
                  <c:v>41511.010416666664</c:v>
                </c:pt>
                <c:pt idx="8291">
                  <c:v>41511.020833333336</c:v>
                </c:pt>
                <c:pt idx="8292">
                  <c:v>41511.03125</c:v>
                </c:pt>
                <c:pt idx="8293">
                  <c:v>41511.041666666664</c:v>
                </c:pt>
                <c:pt idx="8294">
                  <c:v>41511.052083333336</c:v>
                </c:pt>
                <c:pt idx="8295">
                  <c:v>41511.0625</c:v>
                </c:pt>
                <c:pt idx="8296">
                  <c:v>41511.072916666664</c:v>
                </c:pt>
                <c:pt idx="8297">
                  <c:v>41511.083333333336</c:v>
                </c:pt>
                <c:pt idx="8298">
                  <c:v>41511.09375</c:v>
                </c:pt>
                <c:pt idx="8299">
                  <c:v>41511.104166666664</c:v>
                </c:pt>
                <c:pt idx="8300">
                  <c:v>41511.114583333336</c:v>
                </c:pt>
                <c:pt idx="8301">
                  <c:v>41511.125</c:v>
                </c:pt>
                <c:pt idx="8302">
                  <c:v>41511.135416666664</c:v>
                </c:pt>
                <c:pt idx="8303">
                  <c:v>41511.145833333336</c:v>
                </c:pt>
                <c:pt idx="8304">
                  <c:v>41511.15625</c:v>
                </c:pt>
                <c:pt idx="8305">
                  <c:v>41511.166666666664</c:v>
                </c:pt>
                <c:pt idx="8306">
                  <c:v>41511.177083333336</c:v>
                </c:pt>
                <c:pt idx="8307">
                  <c:v>41511.1875</c:v>
                </c:pt>
                <c:pt idx="8308">
                  <c:v>41511.197916666664</c:v>
                </c:pt>
                <c:pt idx="8309">
                  <c:v>41511.208333333336</c:v>
                </c:pt>
                <c:pt idx="8310">
                  <c:v>41511.21875</c:v>
                </c:pt>
                <c:pt idx="8311">
                  <c:v>41511.229166666664</c:v>
                </c:pt>
                <c:pt idx="8312">
                  <c:v>41511.239583333336</c:v>
                </c:pt>
                <c:pt idx="8313">
                  <c:v>41511.25</c:v>
                </c:pt>
                <c:pt idx="8314">
                  <c:v>41511.260416666664</c:v>
                </c:pt>
                <c:pt idx="8315">
                  <c:v>41511.270833333336</c:v>
                </c:pt>
                <c:pt idx="8316">
                  <c:v>41511.28125</c:v>
                </c:pt>
                <c:pt idx="8317">
                  <c:v>41511.291666666664</c:v>
                </c:pt>
                <c:pt idx="8318">
                  <c:v>41511.302083333336</c:v>
                </c:pt>
                <c:pt idx="8319">
                  <c:v>41511.3125</c:v>
                </c:pt>
                <c:pt idx="8320">
                  <c:v>41511.322916666664</c:v>
                </c:pt>
                <c:pt idx="8321">
                  <c:v>41511.333333333336</c:v>
                </c:pt>
                <c:pt idx="8322">
                  <c:v>41511.34375</c:v>
                </c:pt>
                <c:pt idx="8323">
                  <c:v>41511.354166666664</c:v>
                </c:pt>
                <c:pt idx="8324">
                  <c:v>41511.364583333336</c:v>
                </c:pt>
                <c:pt idx="8325">
                  <c:v>41511.375</c:v>
                </c:pt>
                <c:pt idx="8326">
                  <c:v>41511.385416666664</c:v>
                </c:pt>
                <c:pt idx="8327">
                  <c:v>41511.395833333336</c:v>
                </c:pt>
                <c:pt idx="8328">
                  <c:v>41511.40625</c:v>
                </c:pt>
                <c:pt idx="8329">
                  <c:v>41511.416666666664</c:v>
                </c:pt>
                <c:pt idx="8330">
                  <c:v>41511.427083333336</c:v>
                </c:pt>
                <c:pt idx="8331">
                  <c:v>41511.4375</c:v>
                </c:pt>
                <c:pt idx="8332">
                  <c:v>41511.447916666664</c:v>
                </c:pt>
                <c:pt idx="8333">
                  <c:v>41511.458333333336</c:v>
                </c:pt>
                <c:pt idx="8334">
                  <c:v>41511.46875</c:v>
                </c:pt>
                <c:pt idx="8335">
                  <c:v>41511.479166666664</c:v>
                </c:pt>
                <c:pt idx="8336">
                  <c:v>41511.489583333336</c:v>
                </c:pt>
                <c:pt idx="8337">
                  <c:v>41511.5</c:v>
                </c:pt>
                <c:pt idx="8338">
                  <c:v>41511.510416666664</c:v>
                </c:pt>
                <c:pt idx="8339">
                  <c:v>41511.520833333336</c:v>
                </c:pt>
                <c:pt idx="8340">
                  <c:v>41511.53125</c:v>
                </c:pt>
                <c:pt idx="8341">
                  <c:v>41511.541666666664</c:v>
                </c:pt>
                <c:pt idx="8342">
                  <c:v>41511.552083333336</c:v>
                </c:pt>
                <c:pt idx="8343">
                  <c:v>41511.5625</c:v>
                </c:pt>
                <c:pt idx="8344">
                  <c:v>41511.572916666664</c:v>
                </c:pt>
                <c:pt idx="8345">
                  <c:v>41511.583333333336</c:v>
                </c:pt>
                <c:pt idx="8346">
                  <c:v>41511.59375</c:v>
                </c:pt>
                <c:pt idx="8347">
                  <c:v>41511.604166666664</c:v>
                </c:pt>
                <c:pt idx="8348">
                  <c:v>41511.614583333336</c:v>
                </c:pt>
                <c:pt idx="8349">
                  <c:v>41511.625</c:v>
                </c:pt>
                <c:pt idx="8350">
                  <c:v>41511.635416666664</c:v>
                </c:pt>
                <c:pt idx="8351">
                  <c:v>41511.645833333336</c:v>
                </c:pt>
                <c:pt idx="8352">
                  <c:v>41511.65625</c:v>
                </c:pt>
                <c:pt idx="8353">
                  <c:v>41511.666666666664</c:v>
                </c:pt>
                <c:pt idx="8354">
                  <c:v>41511.677083333336</c:v>
                </c:pt>
                <c:pt idx="8355">
                  <c:v>41511.6875</c:v>
                </c:pt>
                <c:pt idx="8356">
                  <c:v>41511.697916666664</c:v>
                </c:pt>
                <c:pt idx="8357">
                  <c:v>41511.708333333336</c:v>
                </c:pt>
                <c:pt idx="8358">
                  <c:v>41511.71875</c:v>
                </c:pt>
                <c:pt idx="8359">
                  <c:v>41511.729166666664</c:v>
                </c:pt>
                <c:pt idx="8360">
                  <c:v>41511.739583333336</c:v>
                </c:pt>
                <c:pt idx="8361">
                  <c:v>41511.75</c:v>
                </c:pt>
                <c:pt idx="8362">
                  <c:v>41511.760416666664</c:v>
                </c:pt>
                <c:pt idx="8363">
                  <c:v>41511.770833333336</c:v>
                </c:pt>
                <c:pt idx="8364">
                  <c:v>41511.78125</c:v>
                </c:pt>
                <c:pt idx="8365">
                  <c:v>41511.791666666664</c:v>
                </c:pt>
                <c:pt idx="8366">
                  <c:v>41511.802083333336</c:v>
                </c:pt>
                <c:pt idx="8367">
                  <c:v>41511.8125</c:v>
                </c:pt>
                <c:pt idx="8368">
                  <c:v>41511.822916666664</c:v>
                </c:pt>
                <c:pt idx="8369">
                  <c:v>41511.833333333336</c:v>
                </c:pt>
                <c:pt idx="8370">
                  <c:v>41511.84375</c:v>
                </c:pt>
                <c:pt idx="8371">
                  <c:v>41511.854166666664</c:v>
                </c:pt>
                <c:pt idx="8372">
                  <c:v>41511.864583333336</c:v>
                </c:pt>
                <c:pt idx="8373">
                  <c:v>41511.875</c:v>
                </c:pt>
                <c:pt idx="8374">
                  <c:v>41511.885416666664</c:v>
                </c:pt>
                <c:pt idx="8375">
                  <c:v>41511.895833333336</c:v>
                </c:pt>
                <c:pt idx="8376">
                  <c:v>41511.90625</c:v>
                </c:pt>
                <c:pt idx="8377">
                  <c:v>41511.916666666664</c:v>
                </c:pt>
                <c:pt idx="8378">
                  <c:v>41511.927083333336</c:v>
                </c:pt>
                <c:pt idx="8379">
                  <c:v>41511.9375</c:v>
                </c:pt>
                <c:pt idx="8380">
                  <c:v>41511.947916666664</c:v>
                </c:pt>
                <c:pt idx="8381">
                  <c:v>41511.958333333336</c:v>
                </c:pt>
                <c:pt idx="8382">
                  <c:v>41511.96875</c:v>
                </c:pt>
                <c:pt idx="8383">
                  <c:v>41511.979166666664</c:v>
                </c:pt>
                <c:pt idx="8384">
                  <c:v>41511.989583333336</c:v>
                </c:pt>
                <c:pt idx="8385">
                  <c:v>41512</c:v>
                </c:pt>
                <c:pt idx="8386">
                  <c:v>41512.010416666664</c:v>
                </c:pt>
                <c:pt idx="8387">
                  <c:v>41512.020833333336</c:v>
                </c:pt>
                <c:pt idx="8388">
                  <c:v>41512.03125</c:v>
                </c:pt>
                <c:pt idx="8389">
                  <c:v>41512.041666666664</c:v>
                </c:pt>
                <c:pt idx="8390">
                  <c:v>41512.052083333336</c:v>
                </c:pt>
                <c:pt idx="8391">
                  <c:v>41512.0625</c:v>
                </c:pt>
                <c:pt idx="8392">
                  <c:v>41512.072916666664</c:v>
                </c:pt>
                <c:pt idx="8393">
                  <c:v>41512.083333333336</c:v>
                </c:pt>
                <c:pt idx="8394">
                  <c:v>41512.09375</c:v>
                </c:pt>
                <c:pt idx="8395">
                  <c:v>41512.104166666664</c:v>
                </c:pt>
                <c:pt idx="8396">
                  <c:v>41512.114583333336</c:v>
                </c:pt>
                <c:pt idx="8397">
                  <c:v>41512.125</c:v>
                </c:pt>
                <c:pt idx="8398">
                  <c:v>41512.135416666664</c:v>
                </c:pt>
                <c:pt idx="8399">
                  <c:v>41512.145833333336</c:v>
                </c:pt>
                <c:pt idx="8400">
                  <c:v>41512.15625</c:v>
                </c:pt>
                <c:pt idx="8401">
                  <c:v>41512.166666666664</c:v>
                </c:pt>
                <c:pt idx="8402">
                  <c:v>41512.177083333336</c:v>
                </c:pt>
                <c:pt idx="8403">
                  <c:v>41512.1875</c:v>
                </c:pt>
                <c:pt idx="8404">
                  <c:v>41512.197916666664</c:v>
                </c:pt>
                <c:pt idx="8405">
                  <c:v>41512.208333333336</c:v>
                </c:pt>
                <c:pt idx="8406">
                  <c:v>41512.21875</c:v>
                </c:pt>
                <c:pt idx="8407">
                  <c:v>41512.229166666664</c:v>
                </c:pt>
                <c:pt idx="8408">
                  <c:v>41512.239583333336</c:v>
                </c:pt>
                <c:pt idx="8409">
                  <c:v>41512.25</c:v>
                </c:pt>
                <c:pt idx="8410">
                  <c:v>41512.260416666664</c:v>
                </c:pt>
                <c:pt idx="8411">
                  <c:v>41512.270833333336</c:v>
                </c:pt>
                <c:pt idx="8412">
                  <c:v>41512.28125</c:v>
                </c:pt>
                <c:pt idx="8413">
                  <c:v>41512.291666666664</c:v>
                </c:pt>
                <c:pt idx="8414">
                  <c:v>41512.302083333336</c:v>
                </c:pt>
                <c:pt idx="8415">
                  <c:v>41512.3125</c:v>
                </c:pt>
                <c:pt idx="8416">
                  <c:v>41512.322916666664</c:v>
                </c:pt>
                <c:pt idx="8417">
                  <c:v>41512.333333333336</c:v>
                </c:pt>
                <c:pt idx="8418">
                  <c:v>41512.34375</c:v>
                </c:pt>
                <c:pt idx="8419">
                  <c:v>41512.354166666664</c:v>
                </c:pt>
                <c:pt idx="8420">
                  <c:v>41512.364583333336</c:v>
                </c:pt>
                <c:pt idx="8421">
                  <c:v>41512.375</c:v>
                </c:pt>
                <c:pt idx="8422">
                  <c:v>41512.385416666664</c:v>
                </c:pt>
                <c:pt idx="8423">
                  <c:v>41512.395833333336</c:v>
                </c:pt>
                <c:pt idx="8424">
                  <c:v>41512.40625</c:v>
                </c:pt>
                <c:pt idx="8425">
                  <c:v>41512.416666666664</c:v>
                </c:pt>
                <c:pt idx="8426">
                  <c:v>41512.427083333336</c:v>
                </c:pt>
                <c:pt idx="8427">
                  <c:v>41512.4375</c:v>
                </c:pt>
                <c:pt idx="8428">
                  <c:v>41512.447916666664</c:v>
                </c:pt>
                <c:pt idx="8429">
                  <c:v>41512.458333333336</c:v>
                </c:pt>
                <c:pt idx="8430">
                  <c:v>41512.46875</c:v>
                </c:pt>
                <c:pt idx="8431">
                  <c:v>41512.479166666664</c:v>
                </c:pt>
                <c:pt idx="8432">
                  <c:v>41512.489583333336</c:v>
                </c:pt>
                <c:pt idx="8433">
                  <c:v>41512.5</c:v>
                </c:pt>
                <c:pt idx="8434">
                  <c:v>41512.510416666664</c:v>
                </c:pt>
                <c:pt idx="8435">
                  <c:v>41512.520833333336</c:v>
                </c:pt>
                <c:pt idx="8436">
                  <c:v>41512.53125</c:v>
                </c:pt>
                <c:pt idx="8437">
                  <c:v>41512.541666666664</c:v>
                </c:pt>
                <c:pt idx="8438">
                  <c:v>41512.552083333336</c:v>
                </c:pt>
                <c:pt idx="8439">
                  <c:v>41512.5625</c:v>
                </c:pt>
                <c:pt idx="8440">
                  <c:v>41512.572916666664</c:v>
                </c:pt>
                <c:pt idx="8441">
                  <c:v>41512.583333333336</c:v>
                </c:pt>
                <c:pt idx="8442">
                  <c:v>41512.59375</c:v>
                </c:pt>
                <c:pt idx="8443">
                  <c:v>41512.604166666664</c:v>
                </c:pt>
                <c:pt idx="8444">
                  <c:v>41512.614583333336</c:v>
                </c:pt>
                <c:pt idx="8445">
                  <c:v>41512.625</c:v>
                </c:pt>
                <c:pt idx="8446">
                  <c:v>41512.635416666664</c:v>
                </c:pt>
                <c:pt idx="8447">
                  <c:v>41512.645833333336</c:v>
                </c:pt>
                <c:pt idx="8448">
                  <c:v>41512.65625</c:v>
                </c:pt>
                <c:pt idx="8449">
                  <c:v>41512.666666666664</c:v>
                </c:pt>
                <c:pt idx="8450">
                  <c:v>41512.677083333336</c:v>
                </c:pt>
                <c:pt idx="8451">
                  <c:v>41512.6875</c:v>
                </c:pt>
                <c:pt idx="8452">
                  <c:v>41512.697916666664</c:v>
                </c:pt>
                <c:pt idx="8453">
                  <c:v>41512.708333333336</c:v>
                </c:pt>
                <c:pt idx="8454">
                  <c:v>41512.71875</c:v>
                </c:pt>
                <c:pt idx="8455">
                  <c:v>41512.729166666664</c:v>
                </c:pt>
                <c:pt idx="8456">
                  <c:v>41512.739583333336</c:v>
                </c:pt>
                <c:pt idx="8457">
                  <c:v>41512.75</c:v>
                </c:pt>
                <c:pt idx="8458">
                  <c:v>41512.760416666664</c:v>
                </c:pt>
                <c:pt idx="8459">
                  <c:v>41512.770833333336</c:v>
                </c:pt>
                <c:pt idx="8460">
                  <c:v>41512.78125</c:v>
                </c:pt>
                <c:pt idx="8461">
                  <c:v>41512.791666666664</c:v>
                </c:pt>
                <c:pt idx="8462">
                  <c:v>41512.802083333336</c:v>
                </c:pt>
                <c:pt idx="8463">
                  <c:v>41512.8125</c:v>
                </c:pt>
                <c:pt idx="8464">
                  <c:v>41512.822916666664</c:v>
                </c:pt>
                <c:pt idx="8465">
                  <c:v>41512.833333333336</c:v>
                </c:pt>
                <c:pt idx="8466">
                  <c:v>41512.84375</c:v>
                </c:pt>
                <c:pt idx="8467">
                  <c:v>41512.854166666664</c:v>
                </c:pt>
                <c:pt idx="8468">
                  <c:v>41512.864583333336</c:v>
                </c:pt>
                <c:pt idx="8469">
                  <c:v>41512.875</c:v>
                </c:pt>
                <c:pt idx="8470">
                  <c:v>41512.885416666664</c:v>
                </c:pt>
                <c:pt idx="8471">
                  <c:v>41512.895833333336</c:v>
                </c:pt>
                <c:pt idx="8472">
                  <c:v>41512.90625</c:v>
                </c:pt>
                <c:pt idx="8473">
                  <c:v>41512.916666666664</c:v>
                </c:pt>
                <c:pt idx="8474">
                  <c:v>41512.927083333336</c:v>
                </c:pt>
                <c:pt idx="8475">
                  <c:v>41512.9375</c:v>
                </c:pt>
                <c:pt idx="8476">
                  <c:v>41512.947916666664</c:v>
                </c:pt>
                <c:pt idx="8477">
                  <c:v>41512.958333333336</c:v>
                </c:pt>
                <c:pt idx="8478">
                  <c:v>41512.96875</c:v>
                </c:pt>
                <c:pt idx="8479">
                  <c:v>41512.979166666664</c:v>
                </c:pt>
                <c:pt idx="8480">
                  <c:v>41512.989583333336</c:v>
                </c:pt>
                <c:pt idx="8481">
                  <c:v>41513</c:v>
                </c:pt>
                <c:pt idx="8482">
                  <c:v>41513.010416666664</c:v>
                </c:pt>
                <c:pt idx="8483">
                  <c:v>41513.020833333336</c:v>
                </c:pt>
                <c:pt idx="8484">
                  <c:v>41513.03125</c:v>
                </c:pt>
                <c:pt idx="8485">
                  <c:v>41513.041666666664</c:v>
                </c:pt>
                <c:pt idx="8486">
                  <c:v>41513.052083333336</c:v>
                </c:pt>
                <c:pt idx="8487">
                  <c:v>41513.0625</c:v>
                </c:pt>
                <c:pt idx="8488">
                  <c:v>41513.072916666664</c:v>
                </c:pt>
                <c:pt idx="8489">
                  <c:v>41513.083333333336</c:v>
                </c:pt>
                <c:pt idx="8490">
                  <c:v>41513.09375</c:v>
                </c:pt>
                <c:pt idx="8491">
                  <c:v>41513.104166666664</c:v>
                </c:pt>
                <c:pt idx="8492">
                  <c:v>41513.114583333336</c:v>
                </c:pt>
                <c:pt idx="8493">
                  <c:v>41513.125</c:v>
                </c:pt>
                <c:pt idx="8494">
                  <c:v>41513.135416666664</c:v>
                </c:pt>
                <c:pt idx="8495">
                  <c:v>41513.145833333336</c:v>
                </c:pt>
                <c:pt idx="8496">
                  <c:v>41513.15625</c:v>
                </c:pt>
                <c:pt idx="8497">
                  <c:v>41513.166666666664</c:v>
                </c:pt>
                <c:pt idx="8498">
                  <c:v>41513.177083333336</c:v>
                </c:pt>
                <c:pt idx="8499">
                  <c:v>41513.1875</c:v>
                </c:pt>
                <c:pt idx="8500">
                  <c:v>41513.197916666664</c:v>
                </c:pt>
                <c:pt idx="8501">
                  <c:v>41513.208333333336</c:v>
                </c:pt>
                <c:pt idx="8502">
                  <c:v>41513.21875</c:v>
                </c:pt>
                <c:pt idx="8503">
                  <c:v>41513.229166666664</c:v>
                </c:pt>
                <c:pt idx="8504">
                  <c:v>41513.239583333336</c:v>
                </c:pt>
                <c:pt idx="8505">
                  <c:v>41513.25</c:v>
                </c:pt>
                <c:pt idx="8506">
                  <c:v>41513.260416666664</c:v>
                </c:pt>
                <c:pt idx="8507">
                  <c:v>41513.270833333336</c:v>
                </c:pt>
                <c:pt idx="8508">
                  <c:v>41513.28125</c:v>
                </c:pt>
                <c:pt idx="8509">
                  <c:v>41513.291666666664</c:v>
                </c:pt>
                <c:pt idx="8510">
                  <c:v>41513.302083333336</c:v>
                </c:pt>
                <c:pt idx="8511">
                  <c:v>41513.3125</c:v>
                </c:pt>
                <c:pt idx="8512">
                  <c:v>41513.322916666664</c:v>
                </c:pt>
                <c:pt idx="8513">
                  <c:v>41513.333333333336</c:v>
                </c:pt>
                <c:pt idx="8514">
                  <c:v>41513.34375</c:v>
                </c:pt>
                <c:pt idx="8515">
                  <c:v>41513.354166666664</c:v>
                </c:pt>
                <c:pt idx="8516">
                  <c:v>41513.364583333336</c:v>
                </c:pt>
                <c:pt idx="8517">
                  <c:v>41513.375</c:v>
                </c:pt>
                <c:pt idx="8518">
                  <c:v>41513.385416666664</c:v>
                </c:pt>
                <c:pt idx="8519">
                  <c:v>41513.395833333336</c:v>
                </c:pt>
                <c:pt idx="8520">
                  <c:v>41513.40625</c:v>
                </c:pt>
                <c:pt idx="8521">
                  <c:v>41513.416666666664</c:v>
                </c:pt>
                <c:pt idx="8522">
                  <c:v>41513.427083333336</c:v>
                </c:pt>
                <c:pt idx="8523">
                  <c:v>41513.4375</c:v>
                </c:pt>
                <c:pt idx="8524">
                  <c:v>41513.447916666664</c:v>
                </c:pt>
                <c:pt idx="8525">
                  <c:v>41513.458333333336</c:v>
                </c:pt>
                <c:pt idx="8526">
                  <c:v>41513.46875</c:v>
                </c:pt>
                <c:pt idx="8527">
                  <c:v>41513.479166666664</c:v>
                </c:pt>
                <c:pt idx="8528">
                  <c:v>41513.489583333336</c:v>
                </c:pt>
                <c:pt idx="8529">
                  <c:v>41513.5</c:v>
                </c:pt>
                <c:pt idx="8530">
                  <c:v>41513.510416666664</c:v>
                </c:pt>
                <c:pt idx="8531">
                  <c:v>41513.520833333336</c:v>
                </c:pt>
                <c:pt idx="8532">
                  <c:v>41513.53125</c:v>
                </c:pt>
                <c:pt idx="8533">
                  <c:v>41513.541666666664</c:v>
                </c:pt>
                <c:pt idx="8534">
                  <c:v>41513.552083333336</c:v>
                </c:pt>
                <c:pt idx="8535">
                  <c:v>41513.5625</c:v>
                </c:pt>
                <c:pt idx="8536">
                  <c:v>41513.572916666664</c:v>
                </c:pt>
                <c:pt idx="8537">
                  <c:v>41513.583333333336</c:v>
                </c:pt>
                <c:pt idx="8538">
                  <c:v>41513.59375</c:v>
                </c:pt>
                <c:pt idx="8539">
                  <c:v>41513.604166666664</c:v>
                </c:pt>
                <c:pt idx="8540">
                  <c:v>41513.614583333336</c:v>
                </c:pt>
                <c:pt idx="8541">
                  <c:v>41513.625</c:v>
                </c:pt>
                <c:pt idx="8542">
                  <c:v>41513.635416666664</c:v>
                </c:pt>
                <c:pt idx="8543">
                  <c:v>41513.645833333336</c:v>
                </c:pt>
                <c:pt idx="8544">
                  <c:v>41513.65625</c:v>
                </c:pt>
                <c:pt idx="8545">
                  <c:v>41513.666666666664</c:v>
                </c:pt>
                <c:pt idx="8546">
                  <c:v>41513.677083333336</c:v>
                </c:pt>
                <c:pt idx="8547">
                  <c:v>41513.6875</c:v>
                </c:pt>
                <c:pt idx="8548">
                  <c:v>41513.697916666664</c:v>
                </c:pt>
                <c:pt idx="8549">
                  <c:v>41513.708333333336</c:v>
                </c:pt>
                <c:pt idx="8550">
                  <c:v>41513.71875</c:v>
                </c:pt>
                <c:pt idx="8551">
                  <c:v>41513.729166666664</c:v>
                </c:pt>
                <c:pt idx="8552">
                  <c:v>41513.739583333336</c:v>
                </c:pt>
                <c:pt idx="8553">
                  <c:v>41513.75</c:v>
                </c:pt>
                <c:pt idx="8554">
                  <c:v>41513.760416666664</c:v>
                </c:pt>
                <c:pt idx="8555">
                  <c:v>41513.770833333336</c:v>
                </c:pt>
                <c:pt idx="8556">
                  <c:v>41513.78125</c:v>
                </c:pt>
                <c:pt idx="8557">
                  <c:v>41513.791666666664</c:v>
                </c:pt>
                <c:pt idx="8558">
                  <c:v>41513.802083333336</c:v>
                </c:pt>
                <c:pt idx="8559">
                  <c:v>41513.8125</c:v>
                </c:pt>
                <c:pt idx="8560">
                  <c:v>41513.822916666664</c:v>
                </c:pt>
                <c:pt idx="8561">
                  <c:v>41513.833333333336</c:v>
                </c:pt>
                <c:pt idx="8562">
                  <c:v>41513.84375</c:v>
                </c:pt>
                <c:pt idx="8563">
                  <c:v>41513.854166666664</c:v>
                </c:pt>
                <c:pt idx="8564">
                  <c:v>41513.864583333336</c:v>
                </c:pt>
                <c:pt idx="8565">
                  <c:v>41513.875</c:v>
                </c:pt>
                <c:pt idx="8566">
                  <c:v>41513.885416666664</c:v>
                </c:pt>
                <c:pt idx="8567">
                  <c:v>41513.895833333336</c:v>
                </c:pt>
                <c:pt idx="8568">
                  <c:v>41513.90625</c:v>
                </c:pt>
                <c:pt idx="8569">
                  <c:v>41513.916666666664</c:v>
                </c:pt>
                <c:pt idx="8570">
                  <c:v>41513.927083333336</c:v>
                </c:pt>
                <c:pt idx="8571">
                  <c:v>41513.9375</c:v>
                </c:pt>
                <c:pt idx="8572">
                  <c:v>41513.947916666664</c:v>
                </c:pt>
                <c:pt idx="8573">
                  <c:v>41513.958333333336</c:v>
                </c:pt>
                <c:pt idx="8574">
                  <c:v>41513.96875</c:v>
                </c:pt>
                <c:pt idx="8575">
                  <c:v>41513.979166666664</c:v>
                </c:pt>
                <c:pt idx="8576">
                  <c:v>41513.989583333336</c:v>
                </c:pt>
                <c:pt idx="8577">
                  <c:v>41514</c:v>
                </c:pt>
                <c:pt idx="8578">
                  <c:v>41514.010416666664</c:v>
                </c:pt>
                <c:pt idx="8579">
                  <c:v>41514.020833333336</c:v>
                </c:pt>
                <c:pt idx="8580">
                  <c:v>41514.03125</c:v>
                </c:pt>
                <c:pt idx="8581">
                  <c:v>41514.041666666664</c:v>
                </c:pt>
                <c:pt idx="8582">
                  <c:v>41514.052083333336</c:v>
                </c:pt>
                <c:pt idx="8583">
                  <c:v>41514.0625</c:v>
                </c:pt>
                <c:pt idx="8584">
                  <c:v>41514.072916666664</c:v>
                </c:pt>
                <c:pt idx="8585">
                  <c:v>41514.083333333336</c:v>
                </c:pt>
                <c:pt idx="8586">
                  <c:v>41514.09375</c:v>
                </c:pt>
                <c:pt idx="8587">
                  <c:v>41514.104166666664</c:v>
                </c:pt>
                <c:pt idx="8588">
                  <c:v>41514.114583333336</c:v>
                </c:pt>
                <c:pt idx="8589">
                  <c:v>41514.125</c:v>
                </c:pt>
                <c:pt idx="8590">
                  <c:v>41514.135416666664</c:v>
                </c:pt>
                <c:pt idx="8591">
                  <c:v>41514.145833333336</c:v>
                </c:pt>
                <c:pt idx="8592">
                  <c:v>41514.15625</c:v>
                </c:pt>
                <c:pt idx="8593">
                  <c:v>41514.166666666664</c:v>
                </c:pt>
                <c:pt idx="8594">
                  <c:v>41514.177083333336</c:v>
                </c:pt>
                <c:pt idx="8595">
                  <c:v>41514.1875</c:v>
                </c:pt>
                <c:pt idx="8596">
                  <c:v>41514.197916666664</c:v>
                </c:pt>
                <c:pt idx="8597">
                  <c:v>41514.208333333336</c:v>
                </c:pt>
                <c:pt idx="8598">
                  <c:v>41514.21875</c:v>
                </c:pt>
                <c:pt idx="8599">
                  <c:v>41514.229166666664</c:v>
                </c:pt>
                <c:pt idx="8600">
                  <c:v>41514.239583333336</c:v>
                </c:pt>
                <c:pt idx="8601">
                  <c:v>41514.25</c:v>
                </c:pt>
                <c:pt idx="8602">
                  <c:v>41514.260416666664</c:v>
                </c:pt>
                <c:pt idx="8603">
                  <c:v>41514.270833333336</c:v>
                </c:pt>
                <c:pt idx="8604">
                  <c:v>41514.28125</c:v>
                </c:pt>
                <c:pt idx="8605">
                  <c:v>41514.291666666664</c:v>
                </c:pt>
                <c:pt idx="8606">
                  <c:v>41514.302083333336</c:v>
                </c:pt>
                <c:pt idx="8607">
                  <c:v>41514.3125</c:v>
                </c:pt>
                <c:pt idx="8608">
                  <c:v>41514.322916666664</c:v>
                </c:pt>
                <c:pt idx="8609">
                  <c:v>41514.333333333336</c:v>
                </c:pt>
                <c:pt idx="8610">
                  <c:v>41514.34375</c:v>
                </c:pt>
                <c:pt idx="8611">
                  <c:v>41514.354166666664</c:v>
                </c:pt>
                <c:pt idx="8612">
                  <c:v>41514.364583333336</c:v>
                </c:pt>
                <c:pt idx="8613">
                  <c:v>41514.375</c:v>
                </c:pt>
                <c:pt idx="8614">
                  <c:v>41514.385416666664</c:v>
                </c:pt>
                <c:pt idx="8615">
                  <c:v>41514.395833333336</c:v>
                </c:pt>
                <c:pt idx="8616">
                  <c:v>41514.40625</c:v>
                </c:pt>
                <c:pt idx="8617">
                  <c:v>41514.416666666664</c:v>
                </c:pt>
                <c:pt idx="8618">
                  <c:v>41514.427083333336</c:v>
                </c:pt>
                <c:pt idx="8619">
                  <c:v>41514.4375</c:v>
                </c:pt>
                <c:pt idx="8620">
                  <c:v>41514.447916666664</c:v>
                </c:pt>
                <c:pt idx="8621">
                  <c:v>41514.458333333336</c:v>
                </c:pt>
                <c:pt idx="8622">
                  <c:v>41514.46875</c:v>
                </c:pt>
                <c:pt idx="8623">
                  <c:v>41514.479166666664</c:v>
                </c:pt>
                <c:pt idx="8624">
                  <c:v>41514.489583333336</c:v>
                </c:pt>
                <c:pt idx="8625">
                  <c:v>41514.5</c:v>
                </c:pt>
                <c:pt idx="8626">
                  <c:v>41514.510416666664</c:v>
                </c:pt>
                <c:pt idx="8627">
                  <c:v>41514.520833333336</c:v>
                </c:pt>
                <c:pt idx="8628">
                  <c:v>41514.53125</c:v>
                </c:pt>
                <c:pt idx="8629">
                  <c:v>41514.541666666664</c:v>
                </c:pt>
                <c:pt idx="8630">
                  <c:v>41514.552083333336</c:v>
                </c:pt>
                <c:pt idx="8631">
                  <c:v>41514.5625</c:v>
                </c:pt>
                <c:pt idx="8632">
                  <c:v>41514.572916666664</c:v>
                </c:pt>
                <c:pt idx="8633">
                  <c:v>41514.583333333336</c:v>
                </c:pt>
                <c:pt idx="8634">
                  <c:v>41514.59375</c:v>
                </c:pt>
                <c:pt idx="8635">
                  <c:v>41514.604166666664</c:v>
                </c:pt>
                <c:pt idx="8636">
                  <c:v>41514.614583333336</c:v>
                </c:pt>
                <c:pt idx="8637">
                  <c:v>41514.625</c:v>
                </c:pt>
                <c:pt idx="8638">
                  <c:v>41514.635416666664</c:v>
                </c:pt>
                <c:pt idx="8639">
                  <c:v>41514.645833333336</c:v>
                </c:pt>
                <c:pt idx="8640">
                  <c:v>41514.65625</c:v>
                </c:pt>
                <c:pt idx="8641">
                  <c:v>41514.666666666664</c:v>
                </c:pt>
                <c:pt idx="8642">
                  <c:v>41514.677083333336</c:v>
                </c:pt>
                <c:pt idx="8643">
                  <c:v>41514.6875</c:v>
                </c:pt>
                <c:pt idx="8644">
                  <c:v>41514.697916666664</c:v>
                </c:pt>
                <c:pt idx="8645">
                  <c:v>41514.708333333336</c:v>
                </c:pt>
                <c:pt idx="8646">
                  <c:v>41514.71875</c:v>
                </c:pt>
                <c:pt idx="8647">
                  <c:v>41514.729166666664</c:v>
                </c:pt>
                <c:pt idx="8648">
                  <c:v>41514.739583333336</c:v>
                </c:pt>
                <c:pt idx="8649">
                  <c:v>41514.75</c:v>
                </c:pt>
                <c:pt idx="8650">
                  <c:v>41514.760416666664</c:v>
                </c:pt>
                <c:pt idx="8651">
                  <c:v>41514.770833333336</c:v>
                </c:pt>
                <c:pt idx="8652">
                  <c:v>41514.78125</c:v>
                </c:pt>
                <c:pt idx="8653">
                  <c:v>41514.791666666664</c:v>
                </c:pt>
                <c:pt idx="8654">
                  <c:v>41514.802083333336</c:v>
                </c:pt>
                <c:pt idx="8655">
                  <c:v>41514.8125</c:v>
                </c:pt>
                <c:pt idx="8656">
                  <c:v>41514.822916666664</c:v>
                </c:pt>
                <c:pt idx="8657">
                  <c:v>41514.833333333336</c:v>
                </c:pt>
                <c:pt idx="8658">
                  <c:v>41514.84375</c:v>
                </c:pt>
                <c:pt idx="8659">
                  <c:v>41514.854166666664</c:v>
                </c:pt>
                <c:pt idx="8660">
                  <c:v>41514.864583333336</c:v>
                </c:pt>
                <c:pt idx="8661">
                  <c:v>41514.875</c:v>
                </c:pt>
                <c:pt idx="8662">
                  <c:v>41514.885416666664</c:v>
                </c:pt>
                <c:pt idx="8663">
                  <c:v>41514.895833333336</c:v>
                </c:pt>
                <c:pt idx="8664">
                  <c:v>41514.90625</c:v>
                </c:pt>
                <c:pt idx="8665">
                  <c:v>41514.916666666664</c:v>
                </c:pt>
                <c:pt idx="8666">
                  <c:v>41514.927083333336</c:v>
                </c:pt>
                <c:pt idx="8667">
                  <c:v>41514.9375</c:v>
                </c:pt>
                <c:pt idx="8668">
                  <c:v>41514.947916666664</c:v>
                </c:pt>
                <c:pt idx="8669">
                  <c:v>41514.958333333336</c:v>
                </c:pt>
                <c:pt idx="8670">
                  <c:v>41514.96875</c:v>
                </c:pt>
                <c:pt idx="8671">
                  <c:v>41514.979166666664</c:v>
                </c:pt>
                <c:pt idx="8672">
                  <c:v>41514.989583333336</c:v>
                </c:pt>
                <c:pt idx="8673">
                  <c:v>41515</c:v>
                </c:pt>
                <c:pt idx="8674">
                  <c:v>41515.010416666664</c:v>
                </c:pt>
                <c:pt idx="8675">
                  <c:v>41515.020833333336</c:v>
                </c:pt>
                <c:pt idx="8676">
                  <c:v>41515.03125</c:v>
                </c:pt>
                <c:pt idx="8677">
                  <c:v>41515.041666666664</c:v>
                </c:pt>
                <c:pt idx="8678">
                  <c:v>41515.052083333336</c:v>
                </c:pt>
                <c:pt idx="8679">
                  <c:v>41515.0625</c:v>
                </c:pt>
                <c:pt idx="8680">
                  <c:v>41515.072916666664</c:v>
                </c:pt>
                <c:pt idx="8681">
                  <c:v>41515.083333333336</c:v>
                </c:pt>
                <c:pt idx="8682">
                  <c:v>41515.09375</c:v>
                </c:pt>
                <c:pt idx="8683">
                  <c:v>41515.104166666664</c:v>
                </c:pt>
                <c:pt idx="8684">
                  <c:v>41515.114583333336</c:v>
                </c:pt>
                <c:pt idx="8685">
                  <c:v>41515.125</c:v>
                </c:pt>
                <c:pt idx="8686">
                  <c:v>41515.135416666664</c:v>
                </c:pt>
                <c:pt idx="8687">
                  <c:v>41515.145833333336</c:v>
                </c:pt>
                <c:pt idx="8688">
                  <c:v>41515.15625</c:v>
                </c:pt>
                <c:pt idx="8689">
                  <c:v>41515.166666666664</c:v>
                </c:pt>
                <c:pt idx="8690">
                  <c:v>41515.177083333336</c:v>
                </c:pt>
                <c:pt idx="8691">
                  <c:v>41515.1875</c:v>
                </c:pt>
                <c:pt idx="8692">
                  <c:v>41515.197916666664</c:v>
                </c:pt>
                <c:pt idx="8693">
                  <c:v>41515.208333333336</c:v>
                </c:pt>
                <c:pt idx="8694">
                  <c:v>41515.21875</c:v>
                </c:pt>
                <c:pt idx="8695">
                  <c:v>41515.229166666664</c:v>
                </c:pt>
                <c:pt idx="8696">
                  <c:v>41515.239583333336</c:v>
                </c:pt>
                <c:pt idx="8697">
                  <c:v>41515.25</c:v>
                </c:pt>
                <c:pt idx="8698">
                  <c:v>41515.260416666664</c:v>
                </c:pt>
                <c:pt idx="8699">
                  <c:v>41515.270833333336</c:v>
                </c:pt>
                <c:pt idx="8700">
                  <c:v>41515.28125</c:v>
                </c:pt>
                <c:pt idx="8701">
                  <c:v>41515.291666666664</c:v>
                </c:pt>
                <c:pt idx="8702">
                  <c:v>41515.302083333336</c:v>
                </c:pt>
                <c:pt idx="8703">
                  <c:v>41515.3125</c:v>
                </c:pt>
                <c:pt idx="8704">
                  <c:v>41515.322916666664</c:v>
                </c:pt>
                <c:pt idx="8705">
                  <c:v>41515.333333333336</c:v>
                </c:pt>
                <c:pt idx="8706">
                  <c:v>41515.34375</c:v>
                </c:pt>
                <c:pt idx="8707">
                  <c:v>41515.354166666664</c:v>
                </c:pt>
                <c:pt idx="8708">
                  <c:v>41515.364583333336</c:v>
                </c:pt>
                <c:pt idx="8709">
                  <c:v>41515.375</c:v>
                </c:pt>
                <c:pt idx="8710">
                  <c:v>41515.385416666664</c:v>
                </c:pt>
                <c:pt idx="8711">
                  <c:v>41515.395833333336</c:v>
                </c:pt>
                <c:pt idx="8712">
                  <c:v>41515.40625</c:v>
                </c:pt>
                <c:pt idx="8713">
                  <c:v>41515.416666666664</c:v>
                </c:pt>
                <c:pt idx="8714">
                  <c:v>41515.427083333336</c:v>
                </c:pt>
                <c:pt idx="8715">
                  <c:v>41515.4375</c:v>
                </c:pt>
                <c:pt idx="8716">
                  <c:v>41515.447916666664</c:v>
                </c:pt>
                <c:pt idx="8717">
                  <c:v>41515.458333333336</c:v>
                </c:pt>
                <c:pt idx="8718">
                  <c:v>41515.46875</c:v>
                </c:pt>
                <c:pt idx="8719">
                  <c:v>41515.479166666664</c:v>
                </c:pt>
                <c:pt idx="8720">
                  <c:v>41515.489583333336</c:v>
                </c:pt>
                <c:pt idx="8721">
                  <c:v>41515.5</c:v>
                </c:pt>
                <c:pt idx="8722">
                  <c:v>41515.510416666664</c:v>
                </c:pt>
                <c:pt idx="8723">
                  <c:v>41515.520833333336</c:v>
                </c:pt>
                <c:pt idx="8724">
                  <c:v>41515.53125</c:v>
                </c:pt>
                <c:pt idx="8725">
                  <c:v>41515.541666666664</c:v>
                </c:pt>
                <c:pt idx="8726">
                  <c:v>41515.552083333336</c:v>
                </c:pt>
                <c:pt idx="8727">
                  <c:v>41515.5625</c:v>
                </c:pt>
                <c:pt idx="8728">
                  <c:v>41515.572916666664</c:v>
                </c:pt>
                <c:pt idx="8729">
                  <c:v>41515.583333333336</c:v>
                </c:pt>
                <c:pt idx="8730">
                  <c:v>41515.59375</c:v>
                </c:pt>
                <c:pt idx="8731">
                  <c:v>41515.604166666664</c:v>
                </c:pt>
                <c:pt idx="8732">
                  <c:v>41515.614583333336</c:v>
                </c:pt>
                <c:pt idx="8733">
                  <c:v>41515.625</c:v>
                </c:pt>
                <c:pt idx="8734">
                  <c:v>41515.635416666664</c:v>
                </c:pt>
                <c:pt idx="8735">
                  <c:v>41515.645833333336</c:v>
                </c:pt>
                <c:pt idx="8736">
                  <c:v>41515.65625</c:v>
                </c:pt>
                <c:pt idx="8737">
                  <c:v>41515.666666666664</c:v>
                </c:pt>
                <c:pt idx="8738">
                  <c:v>41515.677083333336</c:v>
                </c:pt>
                <c:pt idx="8739">
                  <c:v>41515.6875</c:v>
                </c:pt>
                <c:pt idx="8740">
                  <c:v>41515.697916666664</c:v>
                </c:pt>
                <c:pt idx="8741">
                  <c:v>41515.708333333336</c:v>
                </c:pt>
                <c:pt idx="8742">
                  <c:v>41515.71875</c:v>
                </c:pt>
                <c:pt idx="8743">
                  <c:v>41515.729166666664</c:v>
                </c:pt>
                <c:pt idx="8744">
                  <c:v>41515.739583333336</c:v>
                </c:pt>
                <c:pt idx="8745">
                  <c:v>41515.75</c:v>
                </c:pt>
                <c:pt idx="8746">
                  <c:v>41515.760416666664</c:v>
                </c:pt>
                <c:pt idx="8747">
                  <c:v>41515.770833333336</c:v>
                </c:pt>
                <c:pt idx="8748">
                  <c:v>41515.78125</c:v>
                </c:pt>
                <c:pt idx="8749">
                  <c:v>41515.791666666664</c:v>
                </c:pt>
                <c:pt idx="8750">
                  <c:v>41515.802083333336</c:v>
                </c:pt>
                <c:pt idx="8751">
                  <c:v>41515.8125</c:v>
                </c:pt>
                <c:pt idx="8752">
                  <c:v>41515.822916666664</c:v>
                </c:pt>
                <c:pt idx="8753">
                  <c:v>41515.833333333336</c:v>
                </c:pt>
                <c:pt idx="8754">
                  <c:v>41515.84375</c:v>
                </c:pt>
                <c:pt idx="8755">
                  <c:v>41515.854166666664</c:v>
                </c:pt>
                <c:pt idx="8756">
                  <c:v>41515.864583333336</c:v>
                </c:pt>
                <c:pt idx="8757">
                  <c:v>41515.875</c:v>
                </c:pt>
                <c:pt idx="8758">
                  <c:v>41515.885416666664</c:v>
                </c:pt>
                <c:pt idx="8759">
                  <c:v>41515.895833333336</c:v>
                </c:pt>
                <c:pt idx="8760">
                  <c:v>41515.90625</c:v>
                </c:pt>
                <c:pt idx="8761">
                  <c:v>41515.916666666664</c:v>
                </c:pt>
                <c:pt idx="8762">
                  <c:v>41515.927083333336</c:v>
                </c:pt>
                <c:pt idx="8763">
                  <c:v>41515.9375</c:v>
                </c:pt>
                <c:pt idx="8764">
                  <c:v>41515.947916666664</c:v>
                </c:pt>
                <c:pt idx="8765">
                  <c:v>41515.958333333336</c:v>
                </c:pt>
                <c:pt idx="8766">
                  <c:v>41515.96875</c:v>
                </c:pt>
                <c:pt idx="8767">
                  <c:v>41515.979166666664</c:v>
                </c:pt>
                <c:pt idx="8768">
                  <c:v>41515.989583333336</c:v>
                </c:pt>
                <c:pt idx="8769">
                  <c:v>41516</c:v>
                </c:pt>
                <c:pt idx="8770">
                  <c:v>41516.010416666664</c:v>
                </c:pt>
                <c:pt idx="8771">
                  <c:v>41516.020833333336</c:v>
                </c:pt>
                <c:pt idx="8772">
                  <c:v>41516.03125</c:v>
                </c:pt>
                <c:pt idx="8773">
                  <c:v>41516.041666666664</c:v>
                </c:pt>
                <c:pt idx="8774">
                  <c:v>41516.052083333336</c:v>
                </c:pt>
                <c:pt idx="8775">
                  <c:v>41516.0625</c:v>
                </c:pt>
                <c:pt idx="8776">
                  <c:v>41516.072916666664</c:v>
                </c:pt>
                <c:pt idx="8777">
                  <c:v>41516.083333333336</c:v>
                </c:pt>
                <c:pt idx="8778">
                  <c:v>41516.09375</c:v>
                </c:pt>
                <c:pt idx="8779">
                  <c:v>41516.104166666664</c:v>
                </c:pt>
                <c:pt idx="8780">
                  <c:v>41516.114583333336</c:v>
                </c:pt>
                <c:pt idx="8781">
                  <c:v>41516.125</c:v>
                </c:pt>
                <c:pt idx="8782">
                  <c:v>41516.135416666664</c:v>
                </c:pt>
                <c:pt idx="8783">
                  <c:v>41516.145833333336</c:v>
                </c:pt>
                <c:pt idx="8784">
                  <c:v>41516.15625</c:v>
                </c:pt>
                <c:pt idx="8785">
                  <c:v>41516.166666666664</c:v>
                </c:pt>
                <c:pt idx="8786">
                  <c:v>41516.177083333336</c:v>
                </c:pt>
                <c:pt idx="8787">
                  <c:v>41516.1875</c:v>
                </c:pt>
                <c:pt idx="8788">
                  <c:v>41516.197916666664</c:v>
                </c:pt>
                <c:pt idx="8789">
                  <c:v>41516.208333333336</c:v>
                </c:pt>
                <c:pt idx="8790">
                  <c:v>41516.21875</c:v>
                </c:pt>
                <c:pt idx="8791">
                  <c:v>41516.229166666664</c:v>
                </c:pt>
                <c:pt idx="8792">
                  <c:v>41516.239583333336</c:v>
                </c:pt>
                <c:pt idx="8793">
                  <c:v>41516.25</c:v>
                </c:pt>
                <c:pt idx="8794">
                  <c:v>41516.260416666664</c:v>
                </c:pt>
                <c:pt idx="8795">
                  <c:v>41516.270833333336</c:v>
                </c:pt>
                <c:pt idx="8796">
                  <c:v>41516.28125</c:v>
                </c:pt>
                <c:pt idx="8797">
                  <c:v>41516.291666666664</c:v>
                </c:pt>
                <c:pt idx="8798">
                  <c:v>41516.302083333336</c:v>
                </c:pt>
                <c:pt idx="8799">
                  <c:v>41516.3125</c:v>
                </c:pt>
                <c:pt idx="8800">
                  <c:v>41516.322916666664</c:v>
                </c:pt>
                <c:pt idx="8801">
                  <c:v>41516.333333333336</c:v>
                </c:pt>
                <c:pt idx="8802">
                  <c:v>41516.34375</c:v>
                </c:pt>
                <c:pt idx="8803">
                  <c:v>41516.354166666664</c:v>
                </c:pt>
                <c:pt idx="8804">
                  <c:v>41516.364583333336</c:v>
                </c:pt>
                <c:pt idx="8805">
                  <c:v>41516.375</c:v>
                </c:pt>
                <c:pt idx="8806">
                  <c:v>41516.385416666664</c:v>
                </c:pt>
                <c:pt idx="8807">
                  <c:v>41516.395833333336</c:v>
                </c:pt>
                <c:pt idx="8808">
                  <c:v>41516.40625</c:v>
                </c:pt>
                <c:pt idx="8809">
                  <c:v>41516.416666666664</c:v>
                </c:pt>
                <c:pt idx="8810">
                  <c:v>41516.427083333336</c:v>
                </c:pt>
                <c:pt idx="8811">
                  <c:v>41516.4375</c:v>
                </c:pt>
                <c:pt idx="8812">
                  <c:v>41516.447916666664</c:v>
                </c:pt>
                <c:pt idx="8813">
                  <c:v>41516.458333333336</c:v>
                </c:pt>
                <c:pt idx="8814">
                  <c:v>41516.46875</c:v>
                </c:pt>
                <c:pt idx="8815">
                  <c:v>41516.479166666664</c:v>
                </c:pt>
                <c:pt idx="8816">
                  <c:v>41516.489583333336</c:v>
                </c:pt>
                <c:pt idx="8817">
                  <c:v>41516.5</c:v>
                </c:pt>
                <c:pt idx="8818">
                  <c:v>41516.510416666664</c:v>
                </c:pt>
                <c:pt idx="8819">
                  <c:v>41516.520833333336</c:v>
                </c:pt>
                <c:pt idx="8820">
                  <c:v>41516.53125</c:v>
                </c:pt>
                <c:pt idx="8821">
                  <c:v>41516.541666666664</c:v>
                </c:pt>
                <c:pt idx="8822">
                  <c:v>41516.552083333336</c:v>
                </c:pt>
                <c:pt idx="8823">
                  <c:v>41516.5625</c:v>
                </c:pt>
                <c:pt idx="8824">
                  <c:v>41516.572916666664</c:v>
                </c:pt>
                <c:pt idx="8825">
                  <c:v>41516.583333333336</c:v>
                </c:pt>
                <c:pt idx="8826">
                  <c:v>41516.59375</c:v>
                </c:pt>
                <c:pt idx="8827">
                  <c:v>41516.604166666664</c:v>
                </c:pt>
                <c:pt idx="8828">
                  <c:v>41516.614583333336</c:v>
                </c:pt>
                <c:pt idx="8829">
                  <c:v>41516.625</c:v>
                </c:pt>
                <c:pt idx="8830">
                  <c:v>41516.635416666664</c:v>
                </c:pt>
                <c:pt idx="8831">
                  <c:v>41516.645833333336</c:v>
                </c:pt>
                <c:pt idx="8832">
                  <c:v>41516.65625</c:v>
                </c:pt>
                <c:pt idx="8833">
                  <c:v>41516.666666666664</c:v>
                </c:pt>
                <c:pt idx="8834">
                  <c:v>41516.677083333336</c:v>
                </c:pt>
                <c:pt idx="8835">
                  <c:v>41516.6875</c:v>
                </c:pt>
                <c:pt idx="8836">
                  <c:v>41516.697916666664</c:v>
                </c:pt>
                <c:pt idx="8837">
                  <c:v>41516.708333333336</c:v>
                </c:pt>
                <c:pt idx="8838">
                  <c:v>41516.71875</c:v>
                </c:pt>
                <c:pt idx="8839">
                  <c:v>41516.729166666664</c:v>
                </c:pt>
                <c:pt idx="8840">
                  <c:v>41516.739583333336</c:v>
                </c:pt>
                <c:pt idx="8841">
                  <c:v>41516.75</c:v>
                </c:pt>
                <c:pt idx="8842">
                  <c:v>41516.760416666664</c:v>
                </c:pt>
                <c:pt idx="8843">
                  <c:v>41516.770833333336</c:v>
                </c:pt>
                <c:pt idx="8844">
                  <c:v>41516.78125</c:v>
                </c:pt>
                <c:pt idx="8845">
                  <c:v>41516.791666666664</c:v>
                </c:pt>
                <c:pt idx="8846">
                  <c:v>41516.802083333336</c:v>
                </c:pt>
                <c:pt idx="8847">
                  <c:v>41516.8125</c:v>
                </c:pt>
                <c:pt idx="8848">
                  <c:v>41516.822916666664</c:v>
                </c:pt>
                <c:pt idx="8849">
                  <c:v>41516.833333333336</c:v>
                </c:pt>
                <c:pt idx="8850">
                  <c:v>41516.84375</c:v>
                </c:pt>
                <c:pt idx="8851">
                  <c:v>41516.854166666664</c:v>
                </c:pt>
                <c:pt idx="8852">
                  <c:v>41516.864583333336</c:v>
                </c:pt>
                <c:pt idx="8853">
                  <c:v>41516.875</c:v>
                </c:pt>
                <c:pt idx="8854">
                  <c:v>41516.885416666664</c:v>
                </c:pt>
                <c:pt idx="8855">
                  <c:v>41516.895833333336</c:v>
                </c:pt>
                <c:pt idx="8856">
                  <c:v>41516.90625</c:v>
                </c:pt>
                <c:pt idx="8857">
                  <c:v>41516.916666666664</c:v>
                </c:pt>
                <c:pt idx="8858">
                  <c:v>41516.927083333336</c:v>
                </c:pt>
                <c:pt idx="8859">
                  <c:v>41516.9375</c:v>
                </c:pt>
                <c:pt idx="8860">
                  <c:v>41516.947916666664</c:v>
                </c:pt>
                <c:pt idx="8861">
                  <c:v>41516.958333333336</c:v>
                </c:pt>
                <c:pt idx="8862">
                  <c:v>41516.96875</c:v>
                </c:pt>
                <c:pt idx="8863">
                  <c:v>41516.979166666664</c:v>
                </c:pt>
                <c:pt idx="8864">
                  <c:v>41516.989583333336</c:v>
                </c:pt>
                <c:pt idx="8865">
                  <c:v>41517</c:v>
                </c:pt>
                <c:pt idx="8866">
                  <c:v>41517.010416666664</c:v>
                </c:pt>
                <c:pt idx="8867">
                  <c:v>41517.020833333336</c:v>
                </c:pt>
                <c:pt idx="8868">
                  <c:v>41517.03125</c:v>
                </c:pt>
                <c:pt idx="8869">
                  <c:v>41517.041666666664</c:v>
                </c:pt>
                <c:pt idx="8870">
                  <c:v>41517.052083333336</c:v>
                </c:pt>
                <c:pt idx="8871">
                  <c:v>41517.0625</c:v>
                </c:pt>
                <c:pt idx="8872">
                  <c:v>41517.072916666664</c:v>
                </c:pt>
                <c:pt idx="8873">
                  <c:v>41517.083333333336</c:v>
                </c:pt>
                <c:pt idx="8874">
                  <c:v>41517.09375</c:v>
                </c:pt>
                <c:pt idx="8875">
                  <c:v>41517.104166666664</c:v>
                </c:pt>
                <c:pt idx="8876">
                  <c:v>41517.114583333336</c:v>
                </c:pt>
                <c:pt idx="8877">
                  <c:v>41517.125</c:v>
                </c:pt>
                <c:pt idx="8878">
                  <c:v>41517.135416666664</c:v>
                </c:pt>
                <c:pt idx="8879">
                  <c:v>41517.145833333336</c:v>
                </c:pt>
                <c:pt idx="8880">
                  <c:v>41517.15625</c:v>
                </c:pt>
                <c:pt idx="8881">
                  <c:v>41517.166666666664</c:v>
                </c:pt>
                <c:pt idx="8882">
                  <c:v>41517.177083333336</c:v>
                </c:pt>
                <c:pt idx="8883">
                  <c:v>41517.1875</c:v>
                </c:pt>
                <c:pt idx="8884">
                  <c:v>41517.197916666664</c:v>
                </c:pt>
                <c:pt idx="8885">
                  <c:v>41517.208333333336</c:v>
                </c:pt>
                <c:pt idx="8886">
                  <c:v>41517.21875</c:v>
                </c:pt>
                <c:pt idx="8887">
                  <c:v>41517.229166666664</c:v>
                </c:pt>
                <c:pt idx="8888">
                  <c:v>41517.239583333336</c:v>
                </c:pt>
                <c:pt idx="8889">
                  <c:v>41517.25</c:v>
                </c:pt>
                <c:pt idx="8890">
                  <c:v>41517.260416666664</c:v>
                </c:pt>
                <c:pt idx="8891">
                  <c:v>41517.270833333336</c:v>
                </c:pt>
                <c:pt idx="8892">
                  <c:v>41517.28125</c:v>
                </c:pt>
                <c:pt idx="8893">
                  <c:v>41517.291666666664</c:v>
                </c:pt>
                <c:pt idx="8894">
                  <c:v>41517.302083333336</c:v>
                </c:pt>
                <c:pt idx="8895">
                  <c:v>41517.3125</c:v>
                </c:pt>
                <c:pt idx="8896">
                  <c:v>41517.322916666664</c:v>
                </c:pt>
                <c:pt idx="8897">
                  <c:v>41517.333333333336</c:v>
                </c:pt>
                <c:pt idx="8898">
                  <c:v>41517.34375</c:v>
                </c:pt>
                <c:pt idx="8899">
                  <c:v>41517.354166666664</c:v>
                </c:pt>
                <c:pt idx="8900">
                  <c:v>41517.364583333336</c:v>
                </c:pt>
                <c:pt idx="8901">
                  <c:v>41517.375</c:v>
                </c:pt>
                <c:pt idx="8902">
                  <c:v>41517.385416666664</c:v>
                </c:pt>
                <c:pt idx="8903">
                  <c:v>41517.395833333336</c:v>
                </c:pt>
                <c:pt idx="8904">
                  <c:v>41517.40625</c:v>
                </c:pt>
                <c:pt idx="8905">
                  <c:v>41517.416666666664</c:v>
                </c:pt>
                <c:pt idx="8906">
                  <c:v>41517.427083333336</c:v>
                </c:pt>
                <c:pt idx="8907">
                  <c:v>41517.4375</c:v>
                </c:pt>
                <c:pt idx="8908">
                  <c:v>41517.447916666664</c:v>
                </c:pt>
                <c:pt idx="8909">
                  <c:v>41517.458333333336</c:v>
                </c:pt>
                <c:pt idx="8910">
                  <c:v>41517.46875</c:v>
                </c:pt>
                <c:pt idx="8911">
                  <c:v>41517.479166666664</c:v>
                </c:pt>
                <c:pt idx="8912">
                  <c:v>41517.489583333336</c:v>
                </c:pt>
                <c:pt idx="8913">
                  <c:v>41517.5</c:v>
                </c:pt>
                <c:pt idx="8914">
                  <c:v>41517.510416666664</c:v>
                </c:pt>
                <c:pt idx="8915">
                  <c:v>41517.520833333336</c:v>
                </c:pt>
                <c:pt idx="8916">
                  <c:v>41517.53125</c:v>
                </c:pt>
                <c:pt idx="8917">
                  <c:v>41517.541666666664</c:v>
                </c:pt>
                <c:pt idx="8918">
                  <c:v>41517.552083333336</c:v>
                </c:pt>
                <c:pt idx="8919">
                  <c:v>41517.5625</c:v>
                </c:pt>
                <c:pt idx="8920">
                  <c:v>41517.572916666664</c:v>
                </c:pt>
                <c:pt idx="8921">
                  <c:v>41517.583333333336</c:v>
                </c:pt>
                <c:pt idx="8922">
                  <c:v>41517.59375</c:v>
                </c:pt>
                <c:pt idx="8923">
                  <c:v>41517.604166666664</c:v>
                </c:pt>
                <c:pt idx="8924">
                  <c:v>41517.614583333336</c:v>
                </c:pt>
                <c:pt idx="8925">
                  <c:v>41517.625</c:v>
                </c:pt>
                <c:pt idx="8926">
                  <c:v>41517.635416666664</c:v>
                </c:pt>
                <c:pt idx="8927">
                  <c:v>41517.645833333336</c:v>
                </c:pt>
                <c:pt idx="8928">
                  <c:v>41517.65625</c:v>
                </c:pt>
                <c:pt idx="8929">
                  <c:v>41517.666666666664</c:v>
                </c:pt>
                <c:pt idx="8930">
                  <c:v>41517.677083333336</c:v>
                </c:pt>
                <c:pt idx="8931">
                  <c:v>41517.6875</c:v>
                </c:pt>
                <c:pt idx="8932">
                  <c:v>41517.697916666664</c:v>
                </c:pt>
                <c:pt idx="8933">
                  <c:v>41517.708333333336</c:v>
                </c:pt>
                <c:pt idx="8934">
                  <c:v>41517.71875</c:v>
                </c:pt>
                <c:pt idx="8935">
                  <c:v>41517.729166666664</c:v>
                </c:pt>
                <c:pt idx="8936">
                  <c:v>41517.739583333336</c:v>
                </c:pt>
                <c:pt idx="8937">
                  <c:v>41517.75</c:v>
                </c:pt>
                <c:pt idx="8938">
                  <c:v>41517.760416666664</c:v>
                </c:pt>
                <c:pt idx="8939">
                  <c:v>41517.770833333336</c:v>
                </c:pt>
                <c:pt idx="8940">
                  <c:v>41517.78125</c:v>
                </c:pt>
                <c:pt idx="8941">
                  <c:v>41517.791666666664</c:v>
                </c:pt>
                <c:pt idx="8942">
                  <c:v>41517.802083333336</c:v>
                </c:pt>
                <c:pt idx="8943">
                  <c:v>41517.8125</c:v>
                </c:pt>
                <c:pt idx="8944">
                  <c:v>41517.822916666664</c:v>
                </c:pt>
                <c:pt idx="8945">
                  <c:v>41517.833333333336</c:v>
                </c:pt>
                <c:pt idx="8946">
                  <c:v>41517.84375</c:v>
                </c:pt>
                <c:pt idx="8947">
                  <c:v>41517.854166666664</c:v>
                </c:pt>
                <c:pt idx="8948">
                  <c:v>41517.864583333336</c:v>
                </c:pt>
                <c:pt idx="8949">
                  <c:v>41517.875</c:v>
                </c:pt>
                <c:pt idx="8950">
                  <c:v>41517.885416666664</c:v>
                </c:pt>
                <c:pt idx="8951">
                  <c:v>41517.895833333336</c:v>
                </c:pt>
                <c:pt idx="8952">
                  <c:v>41517.90625</c:v>
                </c:pt>
                <c:pt idx="8953">
                  <c:v>41517.916666666664</c:v>
                </c:pt>
                <c:pt idx="8954">
                  <c:v>41517.927083333336</c:v>
                </c:pt>
                <c:pt idx="8955">
                  <c:v>41517.9375</c:v>
                </c:pt>
                <c:pt idx="8956">
                  <c:v>41517.947916666664</c:v>
                </c:pt>
                <c:pt idx="8957">
                  <c:v>41517.958333333336</c:v>
                </c:pt>
                <c:pt idx="8958">
                  <c:v>41517.96875</c:v>
                </c:pt>
                <c:pt idx="8959">
                  <c:v>41517.979166666664</c:v>
                </c:pt>
                <c:pt idx="8960">
                  <c:v>41517.989583333336</c:v>
                </c:pt>
                <c:pt idx="8961">
                  <c:v>41518</c:v>
                </c:pt>
                <c:pt idx="8962">
                  <c:v>41518.010416666664</c:v>
                </c:pt>
                <c:pt idx="8963">
                  <c:v>41518.020833333336</c:v>
                </c:pt>
                <c:pt idx="8964">
                  <c:v>41518.03125</c:v>
                </c:pt>
                <c:pt idx="8965">
                  <c:v>41518.041666666664</c:v>
                </c:pt>
                <c:pt idx="8966">
                  <c:v>41518.052083333336</c:v>
                </c:pt>
                <c:pt idx="8967">
                  <c:v>41518.0625</c:v>
                </c:pt>
                <c:pt idx="8968">
                  <c:v>41518.072916666664</c:v>
                </c:pt>
                <c:pt idx="8969">
                  <c:v>41518.083333333336</c:v>
                </c:pt>
                <c:pt idx="8970">
                  <c:v>41518.09375</c:v>
                </c:pt>
                <c:pt idx="8971">
                  <c:v>41518.104166666664</c:v>
                </c:pt>
                <c:pt idx="8972">
                  <c:v>41518.114583333336</c:v>
                </c:pt>
                <c:pt idx="8973">
                  <c:v>41518.125</c:v>
                </c:pt>
                <c:pt idx="8974">
                  <c:v>41518.135416666664</c:v>
                </c:pt>
                <c:pt idx="8975">
                  <c:v>41518.145833333336</c:v>
                </c:pt>
                <c:pt idx="8976">
                  <c:v>41518.15625</c:v>
                </c:pt>
                <c:pt idx="8977">
                  <c:v>41518.166666666664</c:v>
                </c:pt>
                <c:pt idx="8978">
                  <c:v>41518.177083333336</c:v>
                </c:pt>
                <c:pt idx="8979">
                  <c:v>41518.1875</c:v>
                </c:pt>
                <c:pt idx="8980">
                  <c:v>41518.197916666664</c:v>
                </c:pt>
                <c:pt idx="8981">
                  <c:v>41518.208333333336</c:v>
                </c:pt>
                <c:pt idx="8982">
                  <c:v>41518.21875</c:v>
                </c:pt>
                <c:pt idx="8983">
                  <c:v>41518.229166666664</c:v>
                </c:pt>
                <c:pt idx="8984">
                  <c:v>41518.239583333336</c:v>
                </c:pt>
                <c:pt idx="8985">
                  <c:v>41518.25</c:v>
                </c:pt>
                <c:pt idx="8986">
                  <c:v>41518.260416666664</c:v>
                </c:pt>
                <c:pt idx="8987">
                  <c:v>41518.270833333336</c:v>
                </c:pt>
                <c:pt idx="8988">
                  <c:v>41518.28125</c:v>
                </c:pt>
                <c:pt idx="8989">
                  <c:v>41518.291666666664</c:v>
                </c:pt>
                <c:pt idx="8990">
                  <c:v>41518.302083333336</c:v>
                </c:pt>
                <c:pt idx="8991">
                  <c:v>41518.3125</c:v>
                </c:pt>
                <c:pt idx="8992">
                  <c:v>41518.322916666664</c:v>
                </c:pt>
                <c:pt idx="8993">
                  <c:v>41518.333333333336</c:v>
                </c:pt>
                <c:pt idx="8994">
                  <c:v>41518.34375</c:v>
                </c:pt>
                <c:pt idx="8995">
                  <c:v>41518.354166666664</c:v>
                </c:pt>
                <c:pt idx="8996">
                  <c:v>41518.364583333336</c:v>
                </c:pt>
                <c:pt idx="8997">
                  <c:v>41518.375</c:v>
                </c:pt>
                <c:pt idx="8998">
                  <c:v>41518.385416666664</c:v>
                </c:pt>
                <c:pt idx="8999">
                  <c:v>41518.395833333336</c:v>
                </c:pt>
                <c:pt idx="9000">
                  <c:v>41518.40625</c:v>
                </c:pt>
                <c:pt idx="9001">
                  <c:v>41518.416666666664</c:v>
                </c:pt>
                <c:pt idx="9002">
                  <c:v>41518.427083333336</c:v>
                </c:pt>
                <c:pt idx="9003">
                  <c:v>41518.4375</c:v>
                </c:pt>
                <c:pt idx="9004">
                  <c:v>41518.447916666664</c:v>
                </c:pt>
                <c:pt idx="9005">
                  <c:v>41518.458333333336</c:v>
                </c:pt>
                <c:pt idx="9006">
                  <c:v>41518.46875</c:v>
                </c:pt>
                <c:pt idx="9007">
                  <c:v>41518.479166666664</c:v>
                </c:pt>
                <c:pt idx="9008">
                  <c:v>41518.489583333336</c:v>
                </c:pt>
                <c:pt idx="9009">
                  <c:v>41518.5</c:v>
                </c:pt>
                <c:pt idx="9010">
                  <c:v>41518.510416666664</c:v>
                </c:pt>
                <c:pt idx="9011">
                  <c:v>41518.520833333336</c:v>
                </c:pt>
                <c:pt idx="9012">
                  <c:v>41518.53125</c:v>
                </c:pt>
                <c:pt idx="9013">
                  <c:v>41518.541666666664</c:v>
                </c:pt>
                <c:pt idx="9014">
                  <c:v>41518.552083333336</c:v>
                </c:pt>
                <c:pt idx="9015">
                  <c:v>41518.5625</c:v>
                </c:pt>
                <c:pt idx="9016">
                  <c:v>41518.572916666664</c:v>
                </c:pt>
                <c:pt idx="9017">
                  <c:v>41518.583333333336</c:v>
                </c:pt>
                <c:pt idx="9018">
                  <c:v>41518.59375</c:v>
                </c:pt>
                <c:pt idx="9019">
                  <c:v>41518.604166666664</c:v>
                </c:pt>
                <c:pt idx="9020">
                  <c:v>41518.614583333336</c:v>
                </c:pt>
                <c:pt idx="9021">
                  <c:v>41518.625</c:v>
                </c:pt>
                <c:pt idx="9022">
                  <c:v>41518.635416666664</c:v>
                </c:pt>
                <c:pt idx="9023">
                  <c:v>41518.645833333336</c:v>
                </c:pt>
                <c:pt idx="9024">
                  <c:v>41518.65625</c:v>
                </c:pt>
                <c:pt idx="9025">
                  <c:v>41518.666666666664</c:v>
                </c:pt>
                <c:pt idx="9026">
                  <c:v>41518.677083333336</c:v>
                </c:pt>
                <c:pt idx="9027">
                  <c:v>41518.6875</c:v>
                </c:pt>
                <c:pt idx="9028">
                  <c:v>41518.697916666664</c:v>
                </c:pt>
                <c:pt idx="9029">
                  <c:v>41518.708333333336</c:v>
                </c:pt>
                <c:pt idx="9030">
                  <c:v>41518.71875</c:v>
                </c:pt>
                <c:pt idx="9031">
                  <c:v>41518.729166666664</c:v>
                </c:pt>
                <c:pt idx="9032">
                  <c:v>41518.739583333336</c:v>
                </c:pt>
                <c:pt idx="9033">
                  <c:v>41518.75</c:v>
                </c:pt>
                <c:pt idx="9034">
                  <c:v>41518.760416666664</c:v>
                </c:pt>
                <c:pt idx="9035">
                  <c:v>41518.770833333336</c:v>
                </c:pt>
                <c:pt idx="9036">
                  <c:v>41518.78125</c:v>
                </c:pt>
                <c:pt idx="9037">
                  <c:v>41518.791666666664</c:v>
                </c:pt>
                <c:pt idx="9038">
                  <c:v>41518.802083333336</c:v>
                </c:pt>
                <c:pt idx="9039">
                  <c:v>41518.8125</c:v>
                </c:pt>
                <c:pt idx="9040">
                  <c:v>41518.822916666664</c:v>
                </c:pt>
                <c:pt idx="9041">
                  <c:v>41518.833333333336</c:v>
                </c:pt>
                <c:pt idx="9042">
                  <c:v>41518.84375</c:v>
                </c:pt>
                <c:pt idx="9043">
                  <c:v>41518.854166666664</c:v>
                </c:pt>
                <c:pt idx="9044">
                  <c:v>41518.864583333336</c:v>
                </c:pt>
                <c:pt idx="9045">
                  <c:v>41518.875</c:v>
                </c:pt>
                <c:pt idx="9046">
                  <c:v>41518.885416666664</c:v>
                </c:pt>
                <c:pt idx="9047">
                  <c:v>41518.895833333336</c:v>
                </c:pt>
                <c:pt idx="9048">
                  <c:v>41518.90625</c:v>
                </c:pt>
                <c:pt idx="9049">
                  <c:v>41518.916666666664</c:v>
                </c:pt>
                <c:pt idx="9050">
                  <c:v>41518.927083333336</c:v>
                </c:pt>
                <c:pt idx="9051">
                  <c:v>41518.9375</c:v>
                </c:pt>
                <c:pt idx="9052">
                  <c:v>41518.947916666664</c:v>
                </c:pt>
                <c:pt idx="9053">
                  <c:v>41518.958333333336</c:v>
                </c:pt>
                <c:pt idx="9054">
                  <c:v>41518.96875</c:v>
                </c:pt>
                <c:pt idx="9055">
                  <c:v>41518.979166666664</c:v>
                </c:pt>
                <c:pt idx="9056">
                  <c:v>41518.989583333336</c:v>
                </c:pt>
                <c:pt idx="9057">
                  <c:v>41519</c:v>
                </c:pt>
                <c:pt idx="9058">
                  <c:v>41519.010416666664</c:v>
                </c:pt>
                <c:pt idx="9059">
                  <c:v>41519.020833333336</c:v>
                </c:pt>
                <c:pt idx="9060">
                  <c:v>41519.03125</c:v>
                </c:pt>
                <c:pt idx="9061">
                  <c:v>41519.041666666664</c:v>
                </c:pt>
                <c:pt idx="9062">
                  <c:v>41519.052083333336</c:v>
                </c:pt>
                <c:pt idx="9063">
                  <c:v>41519.0625</c:v>
                </c:pt>
                <c:pt idx="9064">
                  <c:v>41519.072916666664</c:v>
                </c:pt>
                <c:pt idx="9065">
                  <c:v>41519.083333333336</c:v>
                </c:pt>
                <c:pt idx="9066">
                  <c:v>41519.09375</c:v>
                </c:pt>
                <c:pt idx="9067">
                  <c:v>41519.104166666664</c:v>
                </c:pt>
                <c:pt idx="9068">
                  <c:v>41519.114583333336</c:v>
                </c:pt>
                <c:pt idx="9069">
                  <c:v>41519.125</c:v>
                </c:pt>
                <c:pt idx="9070">
                  <c:v>41519.135416666664</c:v>
                </c:pt>
                <c:pt idx="9071">
                  <c:v>41519.145833333336</c:v>
                </c:pt>
                <c:pt idx="9072">
                  <c:v>41519.15625</c:v>
                </c:pt>
                <c:pt idx="9073">
                  <c:v>41519.166666666664</c:v>
                </c:pt>
                <c:pt idx="9074">
                  <c:v>41519.177083333336</c:v>
                </c:pt>
                <c:pt idx="9075">
                  <c:v>41519.1875</c:v>
                </c:pt>
                <c:pt idx="9076">
                  <c:v>41519.197916666664</c:v>
                </c:pt>
                <c:pt idx="9077">
                  <c:v>41519.208333333336</c:v>
                </c:pt>
                <c:pt idx="9078">
                  <c:v>41519.21875</c:v>
                </c:pt>
                <c:pt idx="9079">
                  <c:v>41519.229166666664</c:v>
                </c:pt>
                <c:pt idx="9080">
                  <c:v>41519.239583333336</c:v>
                </c:pt>
                <c:pt idx="9081">
                  <c:v>41519.25</c:v>
                </c:pt>
                <c:pt idx="9082">
                  <c:v>41519.260416666664</c:v>
                </c:pt>
                <c:pt idx="9083">
                  <c:v>41519.270833333336</c:v>
                </c:pt>
                <c:pt idx="9084">
                  <c:v>41519.28125</c:v>
                </c:pt>
                <c:pt idx="9085">
                  <c:v>41519.291666666664</c:v>
                </c:pt>
                <c:pt idx="9086">
                  <c:v>41519.302083333336</c:v>
                </c:pt>
                <c:pt idx="9087">
                  <c:v>41519.3125</c:v>
                </c:pt>
                <c:pt idx="9088">
                  <c:v>41519.322916666664</c:v>
                </c:pt>
                <c:pt idx="9089">
                  <c:v>41519.333333333336</c:v>
                </c:pt>
                <c:pt idx="9090">
                  <c:v>41519.34375</c:v>
                </c:pt>
                <c:pt idx="9091">
                  <c:v>41519.354166666664</c:v>
                </c:pt>
                <c:pt idx="9092">
                  <c:v>41519.364583333336</c:v>
                </c:pt>
                <c:pt idx="9093">
                  <c:v>41519.375</c:v>
                </c:pt>
                <c:pt idx="9094">
                  <c:v>41519.385416666664</c:v>
                </c:pt>
                <c:pt idx="9095">
                  <c:v>41519.395833333336</c:v>
                </c:pt>
                <c:pt idx="9096">
                  <c:v>41519.40625</c:v>
                </c:pt>
                <c:pt idx="9097">
                  <c:v>41519.416666666664</c:v>
                </c:pt>
                <c:pt idx="9098">
                  <c:v>41519.427083333336</c:v>
                </c:pt>
                <c:pt idx="9099">
                  <c:v>41519.4375</c:v>
                </c:pt>
                <c:pt idx="9100">
                  <c:v>41519.447916666664</c:v>
                </c:pt>
                <c:pt idx="9101">
                  <c:v>41519.458333333336</c:v>
                </c:pt>
                <c:pt idx="9102">
                  <c:v>41519.46875</c:v>
                </c:pt>
                <c:pt idx="9103">
                  <c:v>41519.479166666664</c:v>
                </c:pt>
                <c:pt idx="9104">
                  <c:v>41519.489583333336</c:v>
                </c:pt>
                <c:pt idx="9105">
                  <c:v>41519.5</c:v>
                </c:pt>
                <c:pt idx="9106">
                  <c:v>41519.510416666664</c:v>
                </c:pt>
                <c:pt idx="9107">
                  <c:v>41519.520833333336</c:v>
                </c:pt>
                <c:pt idx="9108">
                  <c:v>41519.53125</c:v>
                </c:pt>
                <c:pt idx="9109">
                  <c:v>41519.541666666664</c:v>
                </c:pt>
                <c:pt idx="9110">
                  <c:v>41519.552083333336</c:v>
                </c:pt>
                <c:pt idx="9111">
                  <c:v>41519.5625</c:v>
                </c:pt>
                <c:pt idx="9112">
                  <c:v>41519.572916666664</c:v>
                </c:pt>
                <c:pt idx="9113">
                  <c:v>41519.583333333336</c:v>
                </c:pt>
                <c:pt idx="9114">
                  <c:v>41519.59375</c:v>
                </c:pt>
                <c:pt idx="9115">
                  <c:v>41519.604166666664</c:v>
                </c:pt>
                <c:pt idx="9116">
                  <c:v>41519.614583333336</c:v>
                </c:pt>
                <c:pt idx="9117">
                  <c:v>41519.625</c:v>
                </c:pt>
                <c:pt idx="9118">
                  <c:v>41519.635416666664</c:v>
                </c:pt>
                <c:pt idx="9119">
                  <c:v>41519.645833333336</c:v>
                </c:pt>
                <c:pt idx="9120">
                  <c:v>41519.65625</c:v>
                </c:pt>
                <c:pt idx="9121">
                  <c:v>41519.666666666664</c:v>
                </c:pt>
                <c:pt idx="9122">
                  <c:v>41519.677083333336</c:v>
                </c:pt>
                <c:pt idx="9123">
                  <c:v>41519.6875</c:v>
                </c:pt>
                <c:pt idx="9124">
                  <c:v>41519.697916666664</c:v>
                </c:pt>
                <c:pt idx="9125">
                  <c:v>41519.708333333336</c:v>
                </c:pt>
                <c:pt idx="9126">
                  <c:v>41519.71875</c:v>
                </c:pt>
                <c:pt idx="9127">
                  <c:v>41519.729166666664</c:v>
                </c:pt>
                <c:pt idx="9128">
                  <c:v>41519.739583333336</c:v>
                </c:pt>
                <c:pt idx="9129">
                  <c:v>41519.75</c:v>
                </c:pt>
                <c:pt idx="9130">
                  <c:v>41519.760416666664</c:v>
                </c:pt>
                <c:pt idx="9131">
                  <c:v>41519.770833333336</c:v>
                </c:pt>
                <c:pt idx="9132">
                  <c:v>41519.78125</c:v>
                </c:pt>
                <c:pt idx="9133">
                  <c:v>41519.791666666664</c:v>
                </c:pt>
                <c:pt idx="9134">
                  <c:v>41519.802083333336</c:v>
                </c:pt>
                <c:pt idx="9135">
                  <c:v>41519.8125</c:v>
                </c:pt>
                <c:pt idx="9136">
                  <c:v>41519.822916666664</c:v>
                </c:pt>
                <c:pt idx="9137">
                  <c:v>41519.833333333336</c:v>
                </c:pt>
                <c:pt idx="9138">
                  <c:v>41519.84375</c:v>
                </c:pt>
                <c:pt idx="9139">
                  <c:v>41519.854166666664</c:v>
                </c:pt>
                <c:pt idx="9140">
                  <c:v>41519.864583333336</c:v>
                </c:pt>
                <c:pt idx="9141">
                  <c:v>41519.875</c:v>
                </c:pt>
                <c:pt idx="9142">
                  <c:v>41519.885416666664</c:v>
                </c:pt>
                <c:pt idx="9143">
                  <c:v>41519.895833333336</c:v>
                </c:pt>
                <c:pt idx="9144">
                  <c:v>41519.90625</c:v>
                </c:pt>
                <c:pt idx="9145">
                  <c:v>41519.916666666664</c:v>
                </c:pt>
                <c:pt idx="9146">
                  <c:v>41519.927083333336</c:v>
                </c:pt>
                <c:pt idx="9147">
                  <c:v>41519.9375</c:v>
                </c:pt>
                <c:pt idx="9148">
                  <c:v>41519.947916666664</c:v>
                </c:pt>
                <c:pt idx="9149">
                  <c:v>41519.958333333336</c:v>
                </c:pt>
                <c:pt idx="9150">
                  <c:v>41519.96875</c:v>
                </c:pt>
                <c:pt idx="9151">
                  <c:v>41519.979166666664</c:v>
                </c:pt>
                <c:pt idx="9152">
                  <c:v>41519.989583333336</c:v>
                </c:pt>
                <c:pt idx="9153">
                  <c:v>41520</c:v>
                </c:pt>
                <c:pt idx="9154">
                  <c:v>41520.010416666664</c:v>
                </c:pt>
                <c:pt idx="9155">
                  <c:v>41520.020833333336</c:v>
                </c:pt>
                <c:pt idx="9156">
                  <c:v>41520.03125</c:v>
                </c:pt>
                <c:pt idx="9157">
                  <c:v>41520.041666666664</c:v>
                </c:pt>
                <c:pt idx="9158">
                  <c:v>41520.052083333336</c:v>
                </c:pt>
                <c:pt idx="9159">
                  <c:v>41520.0625</c:v>
                </c:pt>
                <c:pt idx="9160">
                  <c:v>41520.072916666664</c:v>
                </c:pt>
                <c:pt idx="9161">
                  <c:v>41520.083333333336</c:v>
                </c:pt>
                <c:pt idx="9162">
                  <c:v>41520.09375</c:v>
                </c:pt>
                <c:pt idx="9163">
                  <c:v>41520.104166666664</c:v>
                </c:pt>
                <c:pt idx="9164">
                  <c:v>41520.114583333336</c:v>
                </c:pt>
                <c:pt idx="9165">
                  <c:v>41520.125</c:v>
                </c:pt>
                <c:pt idx="9166">
                  <c:v>41520.135416666664</c:v>
                </c:pt>
                <c:pt idx="9167">
                  <c:v>41520.145833333336</c:v>
                </c:pt>
                <c:pt idx="9168">
                  <c:v>41520.15625</c:v>
                </c:pt>
                <c:pt idx="9169">
                  <c:v>41520.166666666664</c:v>
                </c:pt>
                <c:pt idx="9170">
                  <c:v>41520.177083333336</c:v>
                </c:pt>
                <c:pt idx="9171">
                  <c:v>41520.1875</c:v>
                </c:pt>
                <c:pt idx="9172">
                  <c:v>41520.197916666664</c:v>
                </c:pt>
                <c:pt idx="9173">
                  <c:v>41520.208333333336</c:v>
                </c:pt>
                <c:pt idx="9174">
                  <c:v>41520.21875</c:v>
                </c:pt>
                <c:pt idx="9175">
                  <c:v>41520.229166666664</c:v>
                </c:pt>
                <c:pt idx="9176">
                  <c:v>41520.239583333336</c:v>
                </c:pt>
                <c:pt idx="9177">
                  <c:v>41520.25</c:v>
                </c:pt>
                <c:pt idx="9178">
                  <c:v>41520.260416666664</c:v>
                </c:pt>
                <c:pt idx="9179">
                  <c:v>41520.270833333336</c:v>
                </c:pt>
                <c:pt idx="9180">
                  <c:v>41520.28125</c:v>
                </c:pt>
                <c:pt idx="9181">
                  <c:v>41520.291666666664</c:v>
                </c:pt>
                <c:pt idx="9182">
                  <c:v>41520.302083333336</c:v>
                </c:pt>
                <c:pt idx="9183">
                  <c:v>41520.3125</c:v>
                </c:pt>
                <c:pt idx="9184">
                  <c:v>41520.322916666664</c:v>
                </c:pt>
                <c:pt idx="9185">
                  <c:v>41520.333333333336</c:v>
                </c:pt>
                <c:pt idx="9186">
                  <c:v>41520.34375</c:v>
                </c:pt>
                <c:pt idx="9187">
                  <c:v>41520.354166666664</c:v>
                </c:pt>
                <c:pt idx="9188">
                  <c:v>41520.364583333336</c:v>
                </c:pt>
                <c:pt idx="9189">
                  <c:v>41520.375</c:v>
                </c:pt>
                <c:pt idx="9190">
                  <c:v>41520.385416666664</c:v>
                </c:pt>
                <c:pt idx="9191">
                  <c:v>41520.395833333336</c:v>
                </c:pt>
                <c:pt idx="9192">
                  <c:v>41520.40625</c:v>
                </c:pt>
                <c:pt idx="9193">
                  <c:v>41520.416666666664</c:v>
                </c:pt>
                <c:pt idx="9194">
                  <c:v>41520.427083333336</c:v>
                </c:pt>
                <c:pt idx="9195">
                  <c:v>41520.4375</c:v>
                </c:pt>
                <c:pt idx="9196">
                  <c:v>41520.447916666664</c:v>
                </c:pt>
                <c:pt idx="9197">
                  <c:v>41520.458333333336</c:v>
                </c:pt>
                <c:pt idx="9198">
                  <c:v>41520.46875</c:v>
                </c:pt>
                <c:pt idx="9199">
                  <c:v>41520.479166666664</c:v>
                </c:pt>
                <c:pt idx="9200">
                  <c:v>41520.489583333336</c:v>
                </c:pt>
                <c:pt idx="9201">
                  <c:v>41520.5</c:v>
                </c:pt>
                <c:pt idx="9202">
                  <c:v>41520.510416666664</c:v>
                </c:pt>
                <c:pt idx="9203">
                  <c:v>41520.520833333336</c:v>
                </c:pt>
                <c:pt idx="9204">
                  <c:v>41520.53125</c:v>
                </c:pt>
                <c:pt idx="9205">
                  <c:v>41520.541666666664</c:v>
                </c:pt>
                <c:pt idx="9206">
                  <c:v>41520.552083333336</c:v>
                </c:pt>
                <c:pt idx="9207">
                  <c:v>41520.5625</c:v>
                </c:pt>
                <c:pt idx="9208">
                  <c:v>41520.572916666664</c:v>
                </c:pt>
                <c:pt idx="9209">
                  <c:v>41520.583333333336</c:v>
                </c:pt>
                <c:pt idx="9210">
                  <c:v>41520.59375</c:v>
                </c:pt>
                <c:pt idx="9211">
                  <c:v>41520.604166666664</c:v>
                </c:pt>
                <c:pt idx="9212">
                  <c:v>41520.614583333336</c:v>
                </c:pt>
                <c:pt idx="9213">
                  <c:v>41520.625</c:v>
                </c:pt>
                <c:pt idx="9214">
                  <c:v>41520.635416666664</c:v>
                </c:pt>
                <c:pt idx="9215">
                  <c:v>41520.645833333336</c:v>
                </c:pt>
                <c:pt idx="9216">
                  <c:v>41520.65625</c:v>
                </c:pt>
                <c:pt idx="9217">
                  <c:v>41520.666666666664</c:v>
                </c:pt>
                <c:pt idx="9218">
                  <c:v>41520.677083333336</c:v>
                </c:pt>
                <c:pt idx="9219">
                  <c:v>41520.6875</c:v>
                </c:pt>
                <c:pt idx="9220">
                  <c:v>41520.697916666664</c:v>
                </c:pt>
                <c:pt idx="9221">
                  <c:v>41520.708333333336</c:v>
                </c:pt>
                <c:pt idx="9222">
                  <c:v>41520.71875</c:v>
                </c:pt>
                <c:pt idx="9223">
                  <c:v>41520.729166666664</c:v>
                </c:pt>
                <c:pt idx="9224">
                  <c:v>41520.739583333336</c:v>
                </c:pt>
                <c:pt idx="9225">
                  <c:v>41520.75</c:v>
                </c:pt>
                <c:pt idx="9226">
                  <c:v>41520.760416666664</c:v>
                </c:pt>
                <c:pt idx="9227">
                  <c:v>41520.770833333336</c:v>
                </c:pt>
                <c:pt idx="9228">
                  <c:v>41520.78125</c:v>
                </c:pt>
                <c:pt idx="9229">
                  <c:v>41520.791666666664</c:v>
                </c:pt>
                <c:pt idx="9230">
                  <c:v>41520.802083333336</c:v>
                </c:pt>
                <c:pt idx="9231">
                  <c:v>41520.8125</c:v>
                </c:pt>
                <c:pt idx="9232">
                  <c:v>41520.822916666664</c:v>
                </c:pt>
                <c:pt idx="9233">
                  <c:v>41520.833333333336</c:v>
                </c:pt>
                <c:pt idx="9234">
                  <c:v>41520.84375</c:v>
                </c:pt>
                <c:pt idx="9235">
                  <c:v>41520.854166666664</c:v>
                </c:pt>
                <c:pt idx="9236">
                  <c:v>41520.864583333336</c:v>
                </c:pt>
                <c:pt idx="9237">
                  <c:v>41520.875</c:v>
                </c:pt>
                <c:pt idx="9238">
                  <c:v>41520.885416666664</c:v>
                </c:pt>
                <c:pt idx="9239">
                  <c:v>41520.895833333336</c:v>
                </c:pt>
                <c:pt idx="9240">
                  <c:v>41520.90625</c:v>
                </c:pt>
                <c:pt idx="9241">
                  <c:v>41520.916666666664</c:v>
                </c:pt>
                <c:pt idx="9242">
                  <c:v>41520.927083333336</c:v>
                </c:pt>
                <c:pt idx="9243">
                  <c:v>41520.9375</c:v>
                </c:pt>
                <c:pt idx="9244">
                  <c:v>41520.947916666664</c:v>
                </c:pt>
                <c:pt idx="9245">
                  <c:v>41520.958333333336</c:v>
                </c:pt>
                <c:pt idx="9246">
                  <c:v>41520.96875</c:v>
                </c:pt>
                <c:pt idx="9247">
                  <c:v>41520.979166666664</c:v>
                </c:pt>
                <c:pt idx="9248">
                  <c:v>41520.989583333336</c:v>
                </c:pt>
                <c:pt idx="9249">
                  <c:v>41521</c:v>
                </c:pt>
                <c:pt idx="9250">
                  <c:v>41521.010416666664</c:v>
                </c:pt>
                <c:pt idx="9251">
                  <c:v>41521.020833333336</c:v>
                </c:pt>
                <c:pt idx="9252">
                  <c:v>41521.03125</c:v>
                </c:pt>
                <c:pt idx="9253">
                  <c:v>41521.041666666664</c:v>
                </c:pt>
                <c:pt idx="9254">
                  <c:v>41521.052083333336</c:v>
                </c:pt>
                <c:pt idx="9255">
                  <c:v>41521.0625</c:v>
                </c:pt>
                <c:pt idx="9256">
                  <c:v>41521.072916666664</c:v>
                </c:pt>
                <c:pt idx="9257">
                  <c:v>41521.083333333336</c:v>
                </c:pt>
                <c:pt idx="9258">
                  <c:v>41521.09375</c:v>
                </c:pt>
                <c:pt idx="9259">
                  <c:v>41521.104166666664</c:v>
                </c:pt>
                <c:pt idx="9260">
                  <c:v>41521.114583333336</c:v>
                </c:pt>
                <c:pt idx="9261">
                  <c:v>41521.125</c:v>
                </c:pt>
                <c:pt idx="9262">
                  <c:v>41521.135416666664</c:v>
                </c:pt>
                <c:pt idx="9263">
                  <c:v>41521.145833333336</c:v>
                </c:pt>
                <c:pt idx="9264">
                  <c:v>41521.15625</c:v>
                </c:pt>
                <c:pt idx="9265">
                  <c:v>41521.166666666664</c:v>
                </c:pt>
                <c:pt idx="9266">
                  <c:v>41521.177083333336</c:v>
                </c:pt>
                <c:pt idx="9267">
                  <c:v>41521.1875</c:v>
                </c:pt>
                <c:pt idx="9268">
                  <c:v>41521.197916666664</c:v>
                </c:pt>
                <c:pt idx="9269">
                  <c:v>41521.208333333336</c:v>
                </c:pt>
                <c:pt idx="9270">
                  <c:v>41521.21875</c:v>
                </c:pt>
                <c:pt idx="9271">
                  <c:v>41521.229166666664</c:v>
                </c:pt>
                <c:pt idx="9272">
                  <c:v>41521.239583333336</c:v>
                </c:pt>
                <c:pt idx="9273">
                  <c:v>41521.25</c:v>
                </c:pt>
                <c:pt idx="9274">
                  <c:v>41521.260416666664</c:v>
                </c:pt>
                <c:pt idx="9275">
                  <c:v>41521.270833333336</c:v>
                </c:pt>
                <c:pt idx="9276">
                  <c:v>41521.28125</c:v>
                </c:pt>
                <c:pt idx="9277">
                  <c:v>41521.291666666664</c:v>
                </c:pt>
                <c:pt idx="9278">
                  <c:v>41521.302083333336</c:v>
                </c:pt>
                <c:pt idx="9279">
                  <c:v>41521.3125</c:v>
                </c:pt>
                <c:pt idx="9280">
                  <c:v>41521.322916666664</c:v>
                </c:pt>
                <c:pt idx="9281">
                  <c:v>41521.333333333336</c:v>
                </c:pt>
                <c:pt idx="9282">
                  <c:v>41521.34375</c:v>
                </c:pt>
                <c:pt idx="9283">
                  <c:v>41521.354166666664</c:v>
                </c:pt>
                <c:pt idx="9284">
                  <c:v>41521.364583333336</c:v>
                </c:pt>
                <c:pt idx="9285">
                  <c:v>41521.375</c:v>
                </c:pt>
                <c:pt idx="9286">
                  <c:v>41521.385416666664</c:v>
                </c:pt>
                <c:pt idx="9287">
                  <c:v>41521.395833333336</c:v>
                </c:pt>
                <c:pt idx="9288">
                  <c:v>41521.40625</c:v>
                </c:pt>
                <c:pt idx="9289">
                  <c:v>41521.416666666664</c:v>
                </c:pt>
                <c:pt idx="9290">
                  <c:v>41521.427083333336</c:v>
                </c:pt>
                <c:pt idx="9291">
                  <c:v>41521.4375</c:v>
                </c:pt>
                <c:pt idx="9292">
                  <c:v>41521.447916666664</c:v>
                </c:pt>
                <c:pt idx="9293">
                  <c:v>41521.458333333336</c:v>
                </c:pt>
                <c:pt idx="9294">
                  <c:v>41521.46875</c:v>
                </c:pt>
                <c:pt idx="9295">
                  <c:v>41521.479166666664</c:v>
                </c:pt>
                <c:pt idx="9296">
                  <c:v>41521.489583333336</c:v>
                </c:pt>
                <c:pt idx="9297">
                  <c:v>41521.5</c:v>
                </c:pt>
                <c:pt idx="9298">
                  <c:v>41521.510416666664</c:v>
                </c:pt>
                <c:pt idx="9299">
                  <c:v>41521.520833333336</c:v>
                </c:pt>
                <c:pt idx="9300">
                  <c:v>41521.53125</c:v>
                </c:pt>
                <c:pt idx="9301">
                  <c:v>41521.541666666664</c:v>
                </c:pt>
                <c:pt idx="9302">
                  <c:v>41521.552083333336</c:v>
                </c:pt>
                <c:pt idx="9303">
                  <c:v>41521.5625</c:v>
                </c:pt>
                <c:pt idx="9304">
                  <c:v>41521.572916666664</c:v>
                </c:pt>
                <c:pt idx="9305">
                  <c:v>41521.583333333336</c:v>
                </c:pt>
                <c:pt idx="9306">
                  <c:v>41521.59375</c:v>
                </c:pt>
                <c:pt idx="9307">
                  <c:v>41521.604166666664</c:v>
                </c:pt>
                <c:pt idx="9308">
                  <c:v>41521.614583333336</c:v>
                </c:pt>
                <c:pt idx="9309">
                  <c:v>41521.625</c:v>
                </c:pt>
                <c:pt idx="9310">
                  <c:v>41521.635416666664</c:v>
                </c:pt>
                <c:pt idx="9311">
                  <c:v>41521.645833333336</c:v>
                </c:pt>
                <c:pt idx="9312">
                  <c:v>41521.65625</c:v>
                </c:pt>
                <c:pt idx="9313">
                  <c:v>41521.666666666664</c:v>
                </c:pt>
                <c:pt idx="9314">
                  <c:v>41521.677083333336</c:v>
                </c:pt>
                <c:pt idx="9315">
                  <c:v>41521.6875</c:v>
                </c:pt>
                <c:pt idx="9316">
                  <c:v>41521.697916666664</c:v>
                </c:pt>
                <c:pt idx="9317">
                  <c:v>41521.708333333336</c:v>
                </c:pt>
                <c:pt idx="9318">
                  <c:v>41521.71875</c:v>
                </c:pt>
                <c:pt idx="9319">
                  <c:v>41521.729166666664</c:v>
                </c:pt>
                <c:pt idx="9320">
                  <c:v>41521.739583333336</c:v>
                </c:pt>
                <c:pt idx="9321">
                  <c:v>41521.75</c:v>
                </c:pt>
                <c:pt idx="9322">
                  <c:v>41521.760416666664</c:v>
                </c:pt>
                <c:pt idx="9323">
                  <c:v>41521.770833333336</c:v>
                </c:pt>
                <c:pt idx="9324">
                  <c:v>41521.78125</c:v>
                </c:pt>
                <c:pt idx="9325">
                  <c:v>41521.791666666664</c:v>
                </c:pt>
                <c:pt idx="9326">
                  <c:v>41521.802083333336</c:v>
                </c:pt>
                <c:pt idx="9327">
                  <c:v>41521.8125</c:v>
                </c:pt>
                <c:pt idx="9328">
                  <c:v>41521.822916666664</c:v>
                </c:pt>
                <c:pt idx="9329">
                  <c:v>41521.833333333336</c:v>
                </c:pt>
                <c:pt idx="9330">
                  <c:v>41521.84375</c:v>
                </c:pt>
                <c:pt idx="9331">
                  <c:v>41521.854166666664</c:v>
                </c:pt>
                <c:pt idx="9332">
                  <c:v>41521.864583333336</c:v>
                </c:pt>
                <c:pt idx="9333">
                  <c:v>41521.875</c:v>
                </c:pt>
                <c:pt idx="9334">
                  <c:v>41521.885416666664</c:v>
                </c:pt>
                <c:pt idx="9335">
                  <c:v>41521.895833333336</c:v>
                </c:pt>
                <c:pt idx="9336">
                  <c:v>41521.90625</c:v>
                </c:pt>
                <c:pt idx="9337">
                  <c:v>41521.916666666664</c:v>
                </c:pt>
                <c:pt idx="9338">
                  <c:v>41521.927083333336</c:v>
                </c:pt>
                <c:pt idx="9339">
                  <c:v>41521.9375</c:v>
                </c:pt>
                <c:pt idx="9340">
                  <c:v>41521.947916666664</c:v>
                </c:pt>
                <c:pt idx="9341">
                  <c:v>41521.958333333336</c:v>
                </c:pt>
                <c:pt idx="9342">
                  <c:v>41521.96875</c:v>
                </c:pt>
                <c:pt idx="9343">
                  <c:v>41521.979166666664</c:v>
                </c:pt>
                <c:pt idx="9344">
                  <c:v>41521.989583333336</c:v>
                </c:pt>
                <c:pt idx="9345">
                  <c:v>41522</c:v>
                </c:pt>
                <c:pt idx="9346">
                  <c:v>41522.010416666664</c:v>
                </c:pt>
                <c:pt idx="9347">
                  <c:v>41522.020833333336</c:v>
                </c:pt>
                <c:pt idx="9348">
                  <c:v>41522.03125</c:v>
                </c:pt>
                <c:pt idx="9349">
                  <c:v>41522.041666666664</c:v>
                </c:pt>
                <c:pt idx="9350">
                  <c:v>41522.052083333336</c:v>
                </c:pt>
                <c:pt idx="9351">
                  <c:v>41522.0625</c:v>
                </c:pt>
                <c:pt idx="9352">
                  <c:v>41522.072916666664</c:v>
                </c:pt>
                <c:pt idx="9353">
                  <c:v>41522.083333333336</c:v>
                </c:pt>
                <c:pt idx="9354">
                  <c:v>41522.09375</c:v>
                </c:pt>
                <c:pt idx="9355">
                  <c:v>41522.104166666664</c:v>
                </c:pt>
                <c:pt idx="9356">
                  <c:v>41522.114583333336</c:v>
                </c:pt>
                <c:pt idx="9357">
                  <c:v>41522.125</c:v>
                </c:pt>
                <c:pt idx="9358">
                  <c:v>41522.135416666664</c:v>
                </c:pt>
                <c:pt idx="9359">
                  <c:v>41522.145833333336</c:v>
                </c:pt>
                <c:pt idx="9360">
                  <c:v>41522.15625</c:v>
                </c:pt>
                <c:pt idx="9361">
                  <c:v>41522.166666666664</c:v>
                </c:pt>
                <c:pt idx="9362">
                  <c:v>41522.177083333336</c:v>
                </c:pt>
                <c:pt idx="9363">
                  <c:v>41522.1875</c:v>
                </c:pt>
                <c:pt idx="9364">
                  <c:v>41522.197916666664</c:v>
                </c:pt>
                <c:pt idx="9365">
                  <c:v>41522.208333333336</c:v>
                </c:pt>
                <c:pt idx="9366">
                  <c:v>41522.21875</c:v>
                </c:pt>
                <c:pt idx="9367">
                  <c:v>41522.229166666664</c:v>
                </c:pt>
                <c:pt idx="9368">
                  <c:v>41522.239583333336</c:v>
                </c:pt>
                <c:pt idx="9369">
                  <c:v>41522.25</c:v>
                </c:pt>
                <c:pt idx="9370">
                  <c:v>41522.260416666664</c:v>
                </c:pt>
                <c:pt idx="9371">
                  <c:v>41522.270833333336</c:v>
                </c:pt>
                <c:pt idx="9372">
                  <c:v>41522.28125</c:v>
                </c:pt>
                <c:pt idx="9373">
                  <c:v>41522.291666666664</c:v>
                </c:pt>
                <c:pt idx="9374">
                  <c:v>41522.302083333336</c:v>
                </c:pt>
                <c:pt idx="9375">
                  <c:v>41522.3125</c:v>
                </c:pt>
                <c:pt idx="9376">
                  <c:v>41522.322916666664</c:v>
                </c:pt>
                <c:pt idx="9377">
                  <c:v>41522.333333333336</c:v>
                </c:pt>
                <c:pt idx="9378">
                  <c:v>41522.34375</c:v>
                </c:pt>
                <c:pt idx="9379">
                  <c:v>41522.354166666664</c:v>
                </c:pt>
                <c:pt idx="9380">
                  <c:v>41522.364583333336</c:v>
                </c:pt>
                <c:pt idx="9381">
                  <c:v>41522.375</c:v>
                </c:pt>
                <c:pt idx="9382">
                  <c:v>41522.385416666664</c:v>
                </c:pt>
                <c:pt idx="9383">
                  <c:v>41522.395833333336</c:v>
                </c:pt>
                <c:pt idx="9384">
                  <c:v>41522.40625</c:v>
                </c:pt>
                <c:pt idx="9385">
                  <c:v>41522.416666666664</c:v>
                </c:pt>
                <c:pt idx="9386">
                  <c:v>41522.427083333336</c:v>
                </c:pt>
                <c:pt idx="9387">
                  <c:v>41522.4375</c:v>
                </c:pt>
                <c:pt idx="9388">
                  <c:v>41522.447916666664</c:v>
                </c:pt>
                <c:pt idx="9389">
                  <c:v>41522.458333333336</c:v>
                </c:pt>
                <c:pt idx="9390">
                  <c:v>41522.46875</c:v>
                </c:pt>
                <c:pt idx="9391">
                  <c:v>41522.479166666664</c:v>
                </c:pt>
                <c:pt idx="9392">
                  <c:v>41522.489583333336</c:v>
                </c:pt>
                <c:pt idx="9393">
                  <c:v>41522.5</c:v>
                </c:pt>
                <c:pt idx="9394">
                  <c:v>41522.510416666664</c:v>
                </c:pt>
                <c:pt idx="9395">
                  <c:v>41522.520833333336</c:v>
                </c:pt>
                <c:pt idx="9396">
                  <c:v>41522.53125</c:v>
                </c:pt>
                <c:pt idx="9397">
                  <c:v>41522.541666666664</c:v>
                </c:pt>
                <c:pt idx="9398">
                  <c:v>41522.552083333336</c:v>
                </c:pt>
                <c:pt idx="9399">
                  <c:v>41522.5625</c:v>
                </c:pt>
                <c:pt idx="9400">
                  <c:v>41522.572916666664</c:v>
                </c:pt>
                <c:pt idx="9401">
                  <c:v>41522.583333333336</c:v>
                </c:pt>
                <c:pt idx="9402">
                  <c:v>41522.59375</c:v>
                </c:pt>
                <c:pt idx="9403">
                  <c:v>41522.604166666664</c:v>
                </c:pt>
                <c:pt idx="9404">
                  <c:v>41522.614583333336</c:v>
                </c:pt>
                <c:pt idx="9405">
                  <c:v>41522.625</c:v>
                </c:pt>
                <c:pt idx="9406">
                  <c:v>41522.635416666664</c:v>
                </c:pt>
                <c:pt idx="9407">
                  <c:v>41522.645833333336</c:v>
                </c:pt>
                <c:pt idx="9408">
                  <c:v>41522.65625</c:v>
                </c:pt>
                <c:pt idx="9409">
                  <c:v>41522.666666666664</c:v>
                </c:pt>
                <c:pt idx="9410">
                  <c:v>41522.677083333336</c:v>
                </c:pt>
                <c:pt idx="9411">
                  <c:v>41522.6875</c:v>
                </c:pt>
                <c:pt idx="9412">
                  <c:v>41522.697916666664</c:v>
                </c:pt>
                <c:pt idx="9413">
                  <c:v>41522.708333333336</c:v>
                </c:pt>
                <c:pt idx="9414">
                  <c:v>41522.71875</c:v>
                </c:pt>
                <c:pt idx="9415">
                  <c:v>41522.729166666664</c:v>
                </c:pt>
                <c:pt idx="9416">
                  <c:v>41522.739583333336</c:v>
                </c:pt>
                <c:pt idx="9417">
                  <c:v>41522.75</c:v>
                </c:pt>
                <c:pt idx="9418">
                  <c:v>41522.760416666664</c:v>
                </c:pt>
                <c:pt idx="9419">
                  <c:v>41522.770833333336</c:v>
                </c:pt>
                <c:pt idx="9420">
                  <c:v>41522.78125</c:v>
                </c:pt>
                <c:pt idx="9421">
                  <c:v>41522.791666666664</c:v>
                </c:pt>
                <c:pt idx="9422">
                  <c:v>41522.802083333336</c:v>
                </c:pt>
                <c:pt idx="9423">
                  <c:v>41522.8125</c:v>
                </c:pt>
                <c:pt idx="9424">
                  <c:v>41522.822916666664</c:v>
                </c:pt>
                <c:pt idx="9425">
                  <c:v>41522.833333333336</c:v>
                </c:pt>
                <c:pt idx="9426">
                  <c:v>41522.84375</c:v>
                </c:pt>
                <c:pt idx="9427">
                  <c:v>41522.854166666664</c:v>
                </c:pt>
                <c:pt idx="9428">
                  <c:v>41522.864583333336</c:v>
                </c:pt>
                <c:pt idx="9429">
                  <c:v>41522.875</c:v>
                </c:pt>
                <c:pt idx="9430">
                  <c:v>41522.885416666664</c:v>
                </c:pt>
                <c:pt idx="9431">
                  <c:v>41522.895833333336</c:v>
                </c:pt>
                <c:pt idx="9432">
                  <c:v>41522.90625</c:v>
                </c:pt>
                <c:pt idx="9433">
                  <c:v>41522.916666666664</c:v>
                </c:pt>
                <c:pt idx="9434">
                  <c:v>41522.927083333336</c:v>
                </c:pt>
                <c:pt idx="9435">
                  <c:v>41522.9375</c:v>
                </c:pt>
                <c:pt idx="9436">
                  <c:v>41522.947916666664</c:v>
                </c:pt>
                <c:pt idx="9437">
                  <c:v>41522.958333333336</c:v>
                </c:pt>
                <c:pt idx="9438">
                  <c:v>41522.96875</c:v>
                </c:pt>
                <c:pt idx="9439">
                  <c:v>41522.979166666664</c:v>
                </c:pt>
                <c:pt idx="9440">
                  <c:v>41522.989583333336</c:v>
                </c:pt>
                <c:pt idx="9441">
                  <c:v>41523</c:v>
                </c:pt>
                <c:pt idx="9442">
                  <c:v>41523.010416666664</c:v>
                </c:pt>
                <c:pt idx="9443">
                  <c:v>41523.020833333336</c:v>
                </c:pt>
                <c:pt idx="9444">
                  <c:v>41523.03125</c:v>
                </c:pt>
                <c:pt idx="9445">
                  <c:v>41523.041666666664</c:v>
                </c:pt>
                <c:pt idx="9446">
                  <c:v>41523.052083333336</c:v>
                </c:pt>
                <c:pt idx="9447">
                  <c:v>41523.0625</c:v>
                </c:pt>
                <c:pt idx="9448">
                  <c:v>41523.072916666664</c:v>
                </c:pt>
                <c:pt idx="9449">
                  <c:v>41523.083333333336</c:v>
                </c:pt>
                <c:pt idx="9450">
                  <c:v>41523.09375</c:v>
                </c:pt>
                <c:pt idx="9451">
                  <c:v>41523.104166666664</c:v>
                </c:pt>
                <c:pt idx="9452">
                  <c:v>41523.114583333336</c:v>
                </c:pt>
                <c:pt idx="9453">
                  <c:v>41523.125</c:v>
                </c:pt>
                <c:pt idx="9454">
                  <c:v>41523.135416666664</c:v>
                </c:pt>
                <c:pt idx="9455">
                  <c:v>41523.145833333336</c:v>
                </c:pt>
                <c:pt idx="9456">
                  <c:v>41523.15625</c:v>
                </c:pt>
                <c:pt idx="9457">
                  <c:v>41523.166666666664</c:v>
                </c:pt>
                <c:pt idx="9458">
                  <c:v>41523.177083333336</c:v>
                </c:pt>
                <c:pt idx="9459">
                  <c:v>41523.1875</c:v>
                </c:pt>
                <c:pt idx="9460">
                  <c:v>41523.197916666664</c:v>
                </c:pt>
                <c:pt idx="9461">
                  <c:v>41523.208333333336</c:v>
                </c:pt>
                <c:pt idx="9462">
                  <c:v>41523.21875</c:v>
                </c:pt>
                <c:pt idx="9463">
                  <c:v>41523.229166666664</c:v>
                </c:pt>
                <c:pt idx="9464">
                  <c:v>41523.239583333336</c:v>
                </c:pt>
                <c:pt idx="9465">
                  <c:v>41523.25</c:v>
                </c:pt>
                <c:pt idx="9466">
                  <c:v>41523.260416666664</c:v>
                </c:pt>
                <c:pt idx="9467">
                  <c:v>41523.270833333336</c:v>
                </c:pt>
                <c:pt idx="9468">
                  <c:v>41523.28125</c:v>
                </c:pt>
                <c:pt idx="9469">
                  <c:v>41523.291666666664</c:v>
                </c:pt>
                <c:pt idx="9470">
                  <c:v>41523.302083333336</c:v>
                </c:pt>
                <c:pt idx="9471">
                  <c:v>41523.3125</c:v>
                </c:pt>
                <c:pt idx="9472">
                  <c:v>41523.322916666664</c:v>
                </c:pt>
                <c:pt idx="9473">
                  <c:v>41523.333333333336</c:v>
                </c:pt>
                <c:pt idx="9474">
                  <c:v>41523.34375</c:v>
                </c:pt>
                <c:pt idx="9475">
                  <c:v>41523.354166666664</c:v>
                </c:pt>
                <c:pt idx="9476">
                  <c:v>41523.364583333336</c:v>
                </c:pt>
                <c:pt idx="9477">
                  <c:v>41523.375</c:v>
                </c:pt>
                <c:pt idx="9478">
                  <c:v>41523.385416666664</c:v>
                </c:pt>
                <c:pt idx="9479">
                  <c:v>41523.395833333336</c:v>
                </c:pt>
                <c:pt idx="9480">
                  <c:v>41523.40625</c:v>
                </c:pt>
                <c:pt idx="9481">
                  <c:v>41523.416666666664</c:v>
                </c:pt>
                <c:pt idx="9482">
                  <c:v>41523.427083333336</c:v>
                </c:pt>
                <c:pt idx="9483">
                  <c:v>41523.4375</c:v>
                </c:pt>
                <c:pt idx="9484">
                  <c:v>41523.447916666664</c:v>
                </c:pt>
                <c:pt idx="9485">
                  <c:v>41523.458333333336</c:v>
                </c:pt>
                <c:pt idx="9486">
                  <c:v>41523.46875</c:v>
                </c:pt>
                <c:pt idx="9487">
                  <c:v>41523.479166666664</c:v>
                </c:pt>
                <c:pt idx="9488">
                  <c:v>41523.489583333336</c:v>
                </c:pt>
                <c:pt idx="9489">
                  <c:v>41523.5</c:v>
                </c:pt>
                <c:pt idx="9490">
                  <c:v>41523.510416666664</c:v>
                </c:pt>
                <c:pt idx="9491">
                  <c:v>41523.520833333336</c:v>
                </c:pt>
                <c:pt idx="9492">
                  <c:v>41523.53125</c:v>
                </c:pt>
                <c:pt idx="9493">
                  <c:v>41523.541666666664</c:v>
                </c:pt>
                <c:pt idx="9494">
                  <c:v>41523.552083333336</c:v>
                </c:pt>
                <c:pt idx="9495">
                  <c:v>41523.5625</c:v>
                </c:pt>
                <c:pt idx="9496">
                  <c:v>41523.572916666664</c:v>
                </c:pt>
                <c:pt idx="9497">
                  <c:v>41523.583333333336</c:v>
                </c:pt>
                <c:pt idx="9498">
                  <c:v>41523.59375</c:v>
                </c:pt>
                <c:pt idx="9499">
                  <c:v>41523.604166666664</c:v>
                </c:pt>
                <c:pt idx="9500">
                  <c:v>41523.614583333336</c:v>
                </c:pt>
                <c:pt idx="9501">
                  <c:v>41523.625</c:v>
                </c:pt>
                <c:pt idx="9502">
                  <c:v>41523.635416666664</c:v>
                </c:pt>
                <c:pt idx="9503">
                  <c:v>41523.645833333336</c:v>
                </c:pt>
                <c:pt idx="9504">
                  <c:v>41523.65625</c:v>
                </c:pt>
                <c:pt idx="9505">
                  <c:v>41523.666666666664</c:v>
                </c:pt>
                <c:pt idx="9506">
                  <c:v>41523.677083333336</c:v>
                </c:pt>
                <c:pt idx="9507">
                  <c:v>41523.6875</c:v>
                </c:pt>
                <c:pt idx="9508">
                  <c:v>41523.697916666664</c:v>
                </c:pt>
                <c:pt idx="9509">
                  <c:v>41523.708333333336</c:v>
                </c:pt>
                <c:pt idx="9510">
                  <c:v>41523.71875</c:v>
                </c:pt>
                <c:pt idx="9511">
                  <c:v>41523.729166666664</c:v>
                </c:pt>
                <c:pt idx="9512">
                  <c:v>41523.739583333336</c:v>
                </c:pt>
                <c:pt idx="9513">
                  <c:v>41523.75</c:v>
                </c:pt>
                <c:pt idx="9514">
                  <c:v>41523.760416666664</c:v>
                </c:pt>
                <c:pt idx="9515">
                  <c:v>41523.770833333336</c:v>
                </c:pt>
                <c:pt idx="9516">
                  <c:v>41523.78125</c:v>
                </c:pt>
                <c:pt idx="9517">
                  <c:v>41523.791666666664</c:v>
                </c:pt>
                <c:pt idx="9518">
                  <c:v>41523.802083333336</c:v>
                </c:pt>
                <c:pt idx="9519">
                  <c:v>41523.8125</c:v>
                </c:pt>
                <c:pt idx="9520">
                  <c:v>41523.822916666664</c:v>
                </c:pt>
                <c:pt idx="9521">
                  <c:v>41523.833333333336</c:v>
                </c:pt>
                <c:pt idx="9522">
                  <c:v>41523.84375</c:v>
                </c:pt>
                <c:pt idx="9523">
                  <c:v>41523.854166666664</c:v>
                </c:pt>
                <c:pt idx="9524">
                  <c:v>41523.864583333336</c:v>
                </c:pt>
                <c:pt idx="9525">
                  <c:v>41523.875</c:v>
                </c:pt>
                <c:pt idx="9526">
                  <c:v>41523.885416666664</c:v>
                </c:pt>
                <c:pt idx="9527">
                  <c:v>41523.895833333336</c:v>
                </c:pt>
                <c:pt idx="9528">
                  <c:v>41523.90625</c:v>
                </c:pt>
                <c:pt idx="9529">
                  <c:v>41523.916666666664</c:v>
                </c:pt>
                <c:pt idx="9530">
                  <c:v>41523.927083333336</c:v>
                </c:pt>
                <c:pt idx="9531">
                  <c:v>41523.9375</c:v>
                </c:pt>
                <c:pt idx="9532">
                  <c:v>41523.947916666664</c:v>
                </c:pt>
                <c:pt idx="9533">
                  <c:v>41523.958333333336</c:v>
                </c:pt>
                <c:pt idx="9534">
                  <c:v>41523.96875</c:v>
                </c:pt>
                <c:pt idx="9535">
                  <c:v>41523.979166666664</c:v>
                </c:pt>
                <c:pt idx="9536">
                  <c:v>41523.989583333336</c:v>
                </c:pt>
                <c:pt idx="9537">
                  <c:v>41524</c:v>
                </c:pt>
                <c:pt idx="9538">
                  <c:v>41524.010416666664</c:v>
                </c:pt>
                <c:pt idx="9539">
                  <c:v>41524.020833333336</c:v>
                </c:pt>
                <c:pt idx="9540">
                  <c:v>41524.03125</c:v>
                </c:pt>
                <c:pt idx="9541">
                  <c:v>41524.041666666664</c:v>
                </c:pt>
                <c:pt idx="9542">
                  <c:v>41524.052083333336</c:v>
                </c:pt>
                <c:pt idx="9543">
                  <c:v>41524.0625</c:v>
                </c:pt>
                <c:pt idx="9544">
                  <c:v>41524.072916666664</c:v>
                </c:pt>
                <c:pt idx="9545">
                  <c:v>41524.083333333336</c:v>
                </c:pt>
                <c:pt idx="9546">
                  <c:v>41524.09375</c:v>
                </c:pt>
                <c:pt idx="9547">
                  <c:v>41524.104166666664</c:v>
                </c:pt>
                <c:pt idx="9548">
                  <c:v>41524.114583333336</c:v>
                </c:pt>
                <c:pt idx="9549">
                  <c:v>41524.125</c:v>
                </c:pt>
                <c:pt idx="9550">
                  <c:v>41524.135416666664</c:v>
                </c:pt>
                <c:pt idx="9551">
                  <c:v>41524.145833333336</c:v>
                </c:pt>
                <c:pt idx="9552">
                  <c:v>41524.15625</c:v>
                </c:pt>
                <c:pt idx="9553">
                  <c:v>41524.166666666664</c:v>
                </c:pt>
                <c:pt idx="9554">
                  <c:v>41524.177083333336</c:v>
                </c:pt>
                <c:pt idx="9555">
                  <c:v>41524.1875</c:v>
                </c:pt>
                <c:pt idx="9556">
                  <c:v>41524.197916666664</c:v>
                </c:pt>
                <c:pt idx="9557">
                  <c:v>41524.208333333336</c:v>
                </c:pt>
                <c:pt idx="9558">
                  <c:v>41524.21875</c:v>
                </c:pt>
                <c:pt idx="9559">
                  <c:v>41524.229166666664</c:v>
                </c:pt>
                <c:pt idx="9560">
                  <c:v>41524.239583333336</c:v>
                </c:pt>
                <c:pt idx="9561">
                  <c:v>41524.25</c:v>
                </c:pt>
                <c:pt idx="9562">
                  <c:v>41524.260416666664</c:v>
                </c:pt>
                <c:pt idx="9563">
                  <c:v>41524.270833333336</c:v>
                </c:pt>
                <c:pt idx="9564">
                  <c:v>41524.28125</c:v>
                </c:pt>
                <c:pt idx="9565">
                  <c:v>41524.291666666664</c:v>
                </c:pt>
                <c:pt idx="9566">
                  <c:v>41524.302083333336</c:v>
                </c:pt>
                <c:pt idx="9567">
                  <c:v>41524.3125</c:v>
                </c:pt>
                <c:pt idx="9568">
                  <c:v>41524.322916666664</c:v>
                </c:pt>
                <c:pt idx="9569">
                  <c:v>41524.333333333336</c:v>
                </c:pt>
                <c:pt idx="9570">
                  <c:v>41524.34375</c:v>
                </c:pt>
                <c:pt idx="9571">
                  <c:v>41524.354166666664</c:v>
                </c:pt>
                <c:pt idx="9572">
                  <c:v>41524.364583333336</c:v>
                </c:pt>
                <c:pt idx="9573">
                  <c:v>41524.375</c:v>
                </c:pt>
                <c:pt idx="9574">
                  <c:v>41524.385416666664</c:v>
                </c:pt>
                <c:pt idx="9575">
                  <c:v>41524.395833333336</c:v>
                </c:pt>
                <c:pt idx="9576">
                  <c:v>41524.40625</c:v>
                </c:pt>
                <c:pt idx="9577">
                  <c:v>41524.416666666664</c:v>
                </c:pt>
                <c:pt idx="9578">
                  <c:v>41524.427083333336</c:v>
                </c:pt>
                <c:pt idx="9579">
                  <c:v>41524.4375</c:v>
                </c:pt>
                <c:pt idx="9580">
                  <c:v>41524.447916666664</c:v>
                </c:pt>
                <c:pt idx="9581">
                  <c:v>41524.458333333336</c:v>
                </c:pt>
                <c:pt idx="9582">
                  <c:v>41524.46875</c:v>
                </c:pt>
                <c:pt idx="9583">
                  <c:v>41524.479166666664</c:v>
                </c:pt>
                <c:pt idx="9584">
                  <c:v>41524.489583333336</c:v>
                </c:pt>
                <c:pt idx="9585">
                  <c:v>41524.5</c:v>
                </c:pt>
                <c:pt idx="9586">
                  <c:v>41524.510416666664</c:v>
                </c:pt>
                <c:pt idx="9587">
                  <c:v>41524.520833333336</c:v>
                </c:pt>
                <c:pt idx="9588">
                  <c:v>41524.53125</c:v>
                </c:pt>
                <c:pt idx="9589">
                  <c:v>41524.541666666664</c:v>
                </c:pt>
                <c:pt idx="9590">
                  <c:v>41524.552083333336</c:v>
                </c:pt>
                <c:pt idx="9591">
                  <c:v>41524.5625</c:v>
                </c:pt>
                <c:pt idx="9592">
                  <c:v>41524.572916666664</c:v>
                </c:pt>
                <c:pt idx="9593">
                  <c:v>41524.583333333336</c:v>
                </c:pt>
                <c:pt idx="9594">
                  <c:v>41524.59375</c:v>
                </c:pt>
                <c:pt idx="9595">
                  <c:v>41524.604166666664</c:v>
                </c:pt>
                <c:pt idx="9596">
                  <c:v>41524.614583333336</c:v>
                </c:pt>
                <c:pt idx="9597">
                  <c:v>41524.625</c:v>
                </c:pt>
                <c:pt idx="9598">
                  <c:v>41524.635416666664</c:v>
                </c:pt>
                <c:pt idx="9599">
                  <c:v>41524.645833333336</c:v>
                </c:pt>
                <c:pt idx="9600">
                  <c:v>41524.65625</c:v>
                </c:pt>
                <c:pt idx="9601">
                  <c:v>41524.666666666664</c:v>
                </c:pt>
                <c:pt idx="9602">
                  <c:v>41524.677083333336</c:v>
                </c:pt>
                <c:pt idx="9603">
                  <c:v>41524.6875</c:v>
                </c:pt>
                <c:pt idx="9604">
                  <c:v>41524.697916666664</c:v>
                </c:pt>
                <c:pt idx="9605">
                  <c:v>41524.708333333336</c:v>
                </c:pt>
                <c:pt idx="9606">
                  <c:v>41524.71875</c:v>
                </c:pt>
                <c:pt idx="9607">
                  <c:v>41524.729166666664</c:v>
                </c:pt>
                <c:pt idx="9608">
                  <c:v>41524.739583333336</c:v>
                </c:pt>
                <c:pt idx="9609">
                  <c:v>41524.75</c:v>
                </c:pt>
                <c:pt idx="9610">
                  <c:v>41524.760416666664</c:v>
                </c:pt>
                <c:pt idx="9611">
                  <c:v>41524.770833333336</c:v>
                </c:pt>
                <c:pt idx="9612">
                  <c:v>41524.78125</c:v>
                </c:pt>
                <c:pt idx="9613">
                  <c:v>41524.791666666664</c:v>
                </c:pt>
                <c:pt idx="9614">
                  <c:v>41524.802083333336</c:v>
                </c:pt>
                <c:pt idx="9615">
                  <c:v>41524.8125</c:v>
                </c:pt>
                <c:pt idx="9616">
                  <c:v>41524.822916666664</c:v>
                </c:pt>
                <c:pt idx="9617">
                  <c:v>41524.833333333336</c:v>
                </c:pt>
                <c:pt idx="9618">
                  <c:v>41524.84375</c:v>
                </c:pt>
                <c:pt idx="9619">
                  <c:v>41524.854166666664</c:v>
                </c:pt>
                <c:pt idx="9620">
                  <c:v>41524.864583333336</c:v>
                </c:pt>
                <c:pt idx="9621">
                  <c:v>41524.875</c:v>
                </c:pt>
                <c:pt idx="9622">
                  <c:v>41524.885416666664</c:v>
                </c:pt>
                <c:pt idx="9623">
                  <c:v>41524.895833333336</c:v>
                </c:pt>
                <c:pt idx="9624">
                  <c:v>41524.90625</c:v>
                </c:pt>
                <c:pt idx="9625">
                  <c:v>41524.916666666664</c:v>
                </c:pt>
                <c:pt idx="9626">
                  <c:v>41524.927083333336</c:v>
                </c:pt>
                <c:pt idx="9627">
                  <c:v>41524.9375</c:v>
                </c:pt>
                <c:pt idx="9628">
                  <c:v>41524.947916666664</c:v>
                </c:pt>
                <c:pt idx="9629">
                  <c:v>41524.958333333336</c:v>
                </c:pt>
                <c:pt idx="9630">
                  <c:v>41524.96875</c:v>
                </c:pt>
                <c:pt idx="9631">
                  <c:v>41524.979166666664</c:v>
                </c:pt>
                <c:pt idx="9632">
                  <c:v>41524.989583333336</c:v>
                </c:pt>
                <c:pt idx="9633">
                  <c:v>41525</c:v>
                </c:pt>
                <c:pt idx="9634">
                  <c:v>41525.010416666664</c:v>
                </c:pt>
                <c:pt idx="9635">
                  <c:v>41525.020833333336</c:v>
                </c:pt>
                <c:pt idx="9636">
                  <c:v>41525.03125</c:v>
                </c:pt>
                <c:pt idx="9637">
                  <c:v>41525.041666666664</c:v>
                </c:pt>
                <c:pt idx="9638">
                  <c:v>41525.052083333336</c:v>
                </c:pt>
                <c:pt idx="9639">
                  <c:v>41525.0625</c:v>
                </c:pt>
                <c:pt idx="9640">
                  <c:v>41525.072916666664</c:v>
                </c:pt>
                <c:pt idx="9641">
                  <c:v>41525.083333333336</c:v>
                </c:pt>
                <c:pt idx="9642">
                  <c:v>41525.09375</c:v>
                </c:pt>
                <c:pt idx="9643">
                  <c:v>41525.104166666664</c:v>
                </c:pt>
                <c:pt idx="9644">
                  <c:v>41525.114583333336</c:v>
                </c:pt>
                <c:pt idx="9645">
                  <c:v>41525.125</c:v>
                </c:pt>
                <c:pt idx="9646">
                  <c:v>41525.135416666664</c:v>
                </c:pt>
                <c:pt idx="9647">
                  <c:v>41525.145833333336</c:v>
                </c:pt>
                <c:pt idx="9648">
                  <c:v>41525.15625</c:v>
                </c:pt>
                <c:pt idx="9649">
                  <c:v>41525.166666666664</c:v>
                </c:pt>
                <c:pt idx="9650">
                  <c:v>41525.177083333336</c:v>
                </c:pt>
                <c:pt idx="9651">
                  <c:v>41525.1875</c:v>
                </c:pt>
                <c:pt idx="9652">
                  <c:v>41525.197916666664</c:v>
                </c:pt>
                <c:pt idx="9653">
                  <c:v>41525.208333333336</c:v>
                </c:pt>
                <c:pt idx="9654">
                  <c:v>41525.21875</c:v>
                </c:pt>
                <c:pt idx="9655">
                  <c:v>41525.229166666664</c:v>
                </c:pt>
                <c:pt idx="9656">
                  <c:v>41525.239583333336</c:v>
                </c:pt>
                <c:pt idx="9657">
                  <c:v>41525.25</c:v>
                </c:pt>
                <c:pt idx="9658">
                  <c:v>41525.260416666664</c:v>
                </c:pt>
                <c:pt idx="9659">
                  <c:v>41525.270833333336</c:v>
                </c:pt>
                <c:pt idx="9660">
                  <c:v>41525.28125</c:v>
                </c:pt>
                <c:pt idx="9661">
                  <c:v>41525.291666666664</c:v>
                </c:pt>
                <c:pt idx="9662">
                  <c:v>41525.302083333336</c:v>
                </c:pt>
                <c:pt idx="9663">
                  <c:v>41525.3125</c:v>
                </c:pt>
                <c:pt idx="9664">
                  <c:v>41525.322916666664</c:v>
                </c:pt>
                <c:pt idx="9665">
                  <c:v>41525.333333333336</c:v>
                </c:pt>
                <c:pt idx="9666">
                  <c:v>41525.34375</c:v>
                </c:pt>
                <c:pt idx="9667">
                  <c:v>41525.354166666664</c:v>
                </c:pt>
                <c:pt idx="9668">
                  <c:v>41525.364583333336</c:v>
                </c:pt>
                <c:pt idx="9669">
                  <c:v>41525.375</c:v>
                </c:pt>
                <c:pt idx="9670">
                  <c:v>41525.385416666664</c:v>
                </c:pt>
                <c:pt idx="9671">
                  <c:v>41525.395833333336</c:v>
                </c:pt>
                <c:pt idx="9672">
                  <c:v>41525.40625</c:v>
                </c:pt>
                <c:pt idx="9673">
                  <c:v>41525.416666666664</c:v>
                </c:pt>
                <c:pt idx="9674">
                  <c:v>41525.427083333336</c:v>
                </c:pt>
                <c:pt idx="9675">
                  <c:v>41525.4375</c:v>
                </c:pt>
                <c:pt idx="9676">
                  <c:v>41525.447916666664</c:v>
                </c:pt>
                <c:pt idx="9677">
                  <c:v>41525.458333333336</c:v>
                </c:pt>
                <c:pt idx="9678">
                  <c:v>41525.46875</c:v>
                </c:pt>
                <c:pt idx="9679">
                  <c:v>41525.479166666664</c:v>
                </c:pt>
                <c:pt idx="9680">
                  <c:v>41525.489583333336</c:v>
                </c:pt>
                <c:pt idx="9681">
                  <c:v>41525.5</c:v>
                </c:pt>
                <c:pt idx="9682">
                  <c:v>41525.510416666664</c:v>
                </c:pt>
                <c:pt idx="9683">
                  <c:v>41525.520833333336</c:v>
                </c:pt>
                <c:pt idx="9684">
                  <c:v>41525.53125</c:v>
                </c:pt>
                <c:pt idx="9685">
                  <c:v>41525.541666666664</c:v>
                </c:pt>
                <c:pt idx="9686">
                  <c:v>41525.552083333336</c:v>
                </c:pt>
                <c:pt idx="9687">
                  <c:v>41525.5625</c:v>
                </c:pt>
                <c:pt idx="9688">
                  <c:v>41525.572916666664</c:v>
                </c:pt>
                <c:pt idx="9689">
                  <c:v>41525.583333333336</c:v>
                </c:pt>
                <c:pt idx="9690">
                  <c:v>41525.59375</c:v>
                </c:pt>
                <c:pt idx="9691">
                  <c:v>41525.604166666664</c:v>
                </c:pt>
                <c:pt idx="9692">
                  <c:v>41525.614583333336</c:v>
                </c:pt>
                <c:pt idx="9693">
                  <c:v>41525.625</c:v>
                </c:pt>
                <c:pt idx="9694">
                  <c:v>41525.635416666664</c:v>
                </c:pt>
                <c:pt idx="9695">
                  <c:v>41525.645833333336</c:v>
                </c:pt>
                <c:pt idx="9696">
                  <c:v>41525.65625</c:v>
                </c:pt>
                <c:pt idx="9697">
                  <c:v>41525.666666666664</c:v>
                </c:pt>
                <c:pt idx="9698">
                  <c:v>41525.677083333336</c:v>
                </c:pt>
                <c:pt idx="9699">
                  <c:v>41525.6875</c:v>
                </c:pt>
                <c:pt idx="9700">
                  <c:v>41525.697916666664</c:v>
                </c:pt>
                <c:pt idx="9701">
                  <c:v>41525.708333333336</c:v>
                </c:pt>
                <c:pt idx="9702">
                  <c:v>41525.71875</c:v>
                </c:pt>
                <c:pt idx="9703">
                  <c:v>41525.729166666664</c:v>
                </c:pt>
                <c:pt idx="9704">
                  <c:v>41525.739583333336</c:v>
                </c:pt>
                <c:pt idx="9705">
                  <c:v>41525.75</c:v>
                </c:pt>
                <c:pt idx="9706">
                  <c:v>41525.760416666664</c:v>
                </c:pt>
                <c:pt idx="9707">
                  <c:v>41525.770833333336</c:v>
                </c:pt>
                <c:pt idx="9708">
                  <c:v>41525.78125</c:v>
                </c:pt>
                <c:pt idx="9709">
                  <c:v>41525.791666666664</c:v>
                </c:pt>
                <c:pt idx="9710">
                  <c:v>41525.802083333336</c:v>
                </c:pt>
                <c:pt idx="9711">
                  <c:v>41525.8125</c:v>
                </c:pt>
                <c:pt idx="9712">
                  <c:v>41525.822916666664</c:v>
                </c:pt>
                <c:pt idx="9713">
                  <c:v>41525.833333333336</c:v>
                </c:pt>
                <c:pt idx="9714">
                  <c:v>41525.84375</c:v>
                </c:pt>
                <c:pt idx="9715">
                  <c:v>41525.854166666664</c:v>
                </c:pt>
                <c:pt idx="9716">
                  <c:v>41525.864583333336</c:v>
                </c:pt>
                <c:pt idx="9717">
                  <c:v>41525.875</c:v>
                </c:pt>
                <c:pt idx="9718">
                  <c:v>41525.885416666664</c:v>
                </c:pt>
                <c:pt idx="9719">
                  <c:v>41525.895833333336</c:v>
                </c:pt>
                <c:pt idx="9720">
                  <c:v>41525.90625</c:v>
                </c:pt>
                <c:pt idx="9721">
                  <c:v>41525.916666666664</c:v>
                </c:pt>
                <c:pt idx="9722">
                  <c:v>41525.927083333336</c:v>
                </c:pt>
                <c:pt idx="9723">
                  <c:v>41525.9375</c:v>
                </c:pt>
                <c:pt idx="9724">
                  <c:v>41525.947916666664</c:v>
                </c:pt>
                <c:pt idx="9725">
                  <c:v>41525.958333333336</c:v>
                </c:pt>
                <c:pt idx="9726">
                  <c:v>41525.96875</c:v>
                </c:pt>
                <c:pt idx="9727">
                  <c:v>41525.979166666664</c:v>
                </c:pt>
                <c:pt idx="9728">
                  <c:v>41525.989583333336</c:v>
                </c:pt>
                <c:pt idx="9729">
                  <c:v>41526</c:v>
                </c:pt>
                <c:pt idx="9730">
                  <c:v>41526.010416666664</c:v>
                </c:pt>
                <c:pt idx="9731">
                  <c:v>41526.020833333336</c:v>
                </c:pt>
                <c:pt idx="9732">
                  <c:v>41526.03125</c:v>
                </c:pt>
                <c:pt idx="9733">
                  <c:v>41526.041666666664</c:v>
                </c:pt>
                <c:pt idx="9734">
                  <c:v>41526.052083333336</c:v>
                </c:pt>
                <c:pt idx="9735">
                  <c:v>41526.0625</c:v>
                </c:pt>
                <c:pt idx="9736">
                  <c:v>41526.072916666664</c:v>
                </c:pt>
                <c:pt idx="9737">
                  <c:v>41526.083333333336</c:v>
                </c:pt>
                <c:pt idx="9738">
                  <c:v>41526.09375</c:v>
                </c:pt>
                <c:pt idx="9739">
                  <c:v>41526.104166666664</c:v>
                </c:pt>
                <c:pt idx="9740">
                  <c:v>41526.114583333336</c:v>
                </c:pt>
                <c:pt idx="9741">
                  <c:v>41526.125</c:v>
                </c:pt>
                <c:pt idx="9742">
                  <c:v>41526.135416666664</c:v>
                </c:pt>
                <c:pt idx="9743">
                  <c:v>41526.145833333336</c:v>
                </c:pt>
                <c:pt idx="9744">
                  <c:v>41526.15625</c:v>
                </c:pt>
                <c:pt idx="9745">
                  <c:v>41526.166666666664</c:v>
                </c:pt>
                <c:pt idx="9746">
                  <c:v>41526.177083333336</c:v>
                </c:pt>
                <c:pt idx="9747">
                  <c:v>41526.1875</c:v>
                </c:pt>
                <c:pt idx="9748">
                  <c:v>41526.197916666664</c:v>
                </c:pt>
                <c:pt idx="9749">
                  <c:v>41526.208333333336</c:v>
                </c:pt>
                <c:pt idx="9750">
                  <c:v>41526.21875</c:v>
                </c:pt>
                <c:pt idx="9751">
                  <c:v>41526.229166666664</c:v>
                </c:pt>
                <c:pt idx="9752">
                  <c:v>41526.239583333336</c:v>
                </c:pt>
                <c:pt idx="9753">
                  <c:v>41526.25</c:v>
                </c:pt>
                <c:pt idx="9754">
                  <c:v>41526.260416666664</c:v>
                </c:pt>
                <c:pt idx="9755">
                  <c:v>41526.270833333336</c:v>
                </c:pt>
                <c:pt idx="9756">
                  <c:v>41526.28125</c:v>
                </c:pt>
                <c:pt idx="9757">
                  <c:v>41526.291666666664</c:v>
                </c:pt>
                <c:pt idx="9758">
                  <c:v>41526.302083333336</c:v>
                </c:pt>
                <c:pt idx="9759">
                  <c:v>41526.3125</c:v>
                </c:pt>
                <c:pt idx="9760">
                  <c:v>41526.322916666664</c:v>
                </c:pt>
                <c:pt idx="9761">
                  <c:v>41526.333333333336</c:v>
                </c:pt>
                <c:pt idx="9762">
                  <c:v>41526.34375</c:v>
                </c:pt>
                <c:pt idx="9763">
                  <c:v>41526.354166666664</c:v>
                </c:pt>
                <c:pt idx="9764">
                  <c:v>41526.364583333336</c:v>
                </c:pt>
                <c:pt idx="9765">
                  <c:v>41526.375</c:v>
                </c:pt>
                <c:pt idx="9766">
                  <c:v>41526.385416666664</c:v>
                </c:pt>
                <c:pt idx="9767">
                  <c:v>41526.395833333336</c:v>
                </c:pt>
                <c:pt idx="9768">
                  <c:v>41526.40625</c:v>
                </c:pt>
                <c:pt idx="9769">
                  <c:v>41526.416666666664</c:v>
                </c:pt>
                <c:pt idx="9770">
                  <c:v>41526.427083333336</c:v>
                </c:pt>
                <c:pt idx="9771">
                  <c:v>41526.4375</c:v>
                </c:pt>
                <c:pt idx="9772">
                  <c:v>41526.447916666664</c:v>
                </c:pt>
                <c:pt idx="9773">
                  <c:v>41526.458333333336</c:v>
                </c:pt>
                <c:pt idx="9774">
                  <c:v>41526.46875</c:v>
                </c:pt>
                <c:pt idx="9775">
                  <c:v>41526.479166666664</c:v>
                </c:pt>
                <c:pt idx="9776">
                  <c:v>41526.489583333336</c:v>
                </c:pt>
                <c:pt idx="9777">
                  <c:v>41526.5</c:v>
                </c:pt>
                <c:pt idx="9778">
                  <c:v>41526.510416666664</c:v>
                </c:pt>
                <c:pt idx="9779">
                  <c:v>41526.520833333336</c:v>
                </c:pt>
                <c:pt idx="9780">
                  <c:v>41526.53125</c:v>
                </c:pt>
                <c:pt idx="9781">
                  <c:v>41526.541666666664</c:v>
                </c:pt>
                <c:pt idx="9782">
                  <c:v>41526.552083333336</c:v>
                </c:pt>
                <c:pt idx="9783">
                  <c:v>41526.5625</c:v>
                </c:pt>
                <c:pt idx="9784">
                  <c:v>41526.572916666664</c:v>
                </c:pt>
                <c:pt idx="9785">
                  <c:v>41526.583333333336</c:v>
                </c:pt>
                <c:pt idx="9786">
                  <c:v>41526.59375</c:v>
                </c:pt>
                <c:pt idx="9787">
                  <c:v>41526.604166666664</c:v>
                </c:pt>
                <c:pt idx="9788">
                  <c:v>41526.614583333336</c:v>
                </c:pt>
                <c:pt idx="9789">
                  <c:v>41526.625</c:v>
                </c:pt>
                <c:pt idx="9790">
                  <c:v>41526.635416666664</c:v>
                </c:pt>
                <c:pt idx="9791">
                  <c:v>41526.645833333336</c:v>
                </c:pt>
                <c:pt idx="9792">
                  <c:v>41526.65625</c:v>
                </c:pt>
                <c:pt idx="9793">
                  <c:v>41526.666666666664</c:v>
                </c:pt>
                <c:pt idx="9794">
                  <c:v>41526.677083333336</c:v>
                </c:pt>
                <c:pt idx="9795">
                  <c:v>41526.6875</c:v>
                </c:pt>
                <c:pt idx="9796">
                  <c:v>41526.697916666664</c:v>
                </c:pt>
                <c:pt idx="9797">
                  <c:v>41526.708333333336</c:v>
                </c:pt>
                <c:pt idx="9798">
                  <c:v>41526.71875</c:v>
                </c:pt>
                <c:pt idx="9799">
                  <c:v>41526.729166666664</c:v>
                </c:pt>
                <c:pt idx="9800">
                  <c:v>41526.739583333336</c:v>
                </c:pt>
                <c:pt idx="9801">
                  <c:v>41526.75</c:v>
                </c:pt>
                <c:pt idx="9802">
                  <c:v>41526.760416666664</c:v>
                </c:pt>
                <c:pt idx="9803">
                  <c:v>41526.770833333336</c:v>
                </c:pt>
                <c:pt idx="9804">
                  <c:v>41526.78125</c:v>
                </c:pt>
                <c:pt idx="9805">
                  <c:v>41526.791666666664</c:v>
                </c:pt>
                <c:pt idx="9806">
                  <c:v>41526.802083333336</c:v>
                </c:pt>
                <c:pt idx="9807">
                  <c:v>41526.8125</c:v>
                </c:pt>
                <c:pt idx="9808">
                  <c:v>41526.822916666664</c:v>
                </c:pt>
                <c:pt idx="9809">
                  <c:v>41526.833333333336</c:v>
                </c:pt>
                <c:pt idx="9810">
                  <c:v>41526.84375</c:v>
                </c:pt>
                <c:pt idx="9811">
                  <c:v>41526.854166666664</c:v>
                </c:pt>
                <c:pt idx="9812">
                  <c:v>41526.864583333336</c:v>
                </c:pt>
                <c:pt idx="9813">
                  <c:v>41526.875</c:v>
                </c:pt>
                <c:pt idx="9814">
                  <c:v>41526.885416666664</c:v>
                </c:pt>
                <c:pt idx="9815">
                  <c:v>41526.895833333336</c:v>
                </c:pt>
                <c:pt idx="9816">
                  <c:v>41526.90625</c:v>
                </c:pt>
                <c:pt idx="9817">
                  <c:v>41526.916666666664</c:v>
                </c:pt>
                <c:pt idx="9818">
                  <c:v>41526.927083333336</c:v>
                </c:pt>
                <c:pt idx="9819">
                  <c:v>41526.9375</c:v>
                </c:pt>
                <c:pt idx="9820">
                  <c:v>41526.947916666664</c:v>
                </c:pt>
                <c:pt idx="9821">
                  <c:v>41526.958333333336</c:v>
                </c:pt>
                <c:pt idx="9822">
                  <c:v>41526.96875</c:v>
                </c:pt>
                <c:pt idx="9823">
                  <c:v>41526.979166666664</c:v>
                </c:pt>
                <c:pt idx="9824">
                  <c:v>41526.989583333336</c:v>
                </c:pt>
                <c:pt idx="9825">
                  <c:v>41527</c:v>
                </c:pt>
                <c:pt idx="9826">
                  <c:v>41527.010416666664</c:v>
                </c:pt>
                <c:pt idx="9827">
                  <c:v>41527.020833333336</c:v>
                </c:pt>
                <c:pt idx="9828">
                  <c:v>41527.03125</c:v>
                </c:pt>
                <c:pt idx="9829">
                  <c:v>41527.041666666664</c:v>
                </c:pt>
                <c:pt idx="9830">
                  <c:v>41527.052083333336</c:v>
                </c:pt>
                <c:pt idx="9831">
                  <c:v>41527.0625</c:v>
                </c:pt>
                <c:pt idx="9832">
                  <c:v>41527.072916666664</c:v>
                </c:pt>
                <c:pt idx="9833">
                  <c:v>41527.083333333336</c:v>
                </c:pt>
                <c:pt idx="9834">
                  <c:v>41527.09375</c:v>
                </c:pt>
                <c:pt idx="9835">
                  <c:v>41527.104166666664</c:v>
                </c:pt>
                <c:pt idx="9836">
                  <c:v>41527.114583333336</c:v>
                </c:pt>
                <c:pt idx="9837">
                  <c:v>41527.125</c:v>
                </c:pt>
                <c:pt idx="9838">
                  <c:v>41527.135416666664</c:v>
                </c:pt>
                <c:pt idx="9839">
                  <c:v>41527.145833333336</c:v>
                </c:pt>
                <c:pt idx="9840">
                  <c:v>41527.15625</c:v>
                </c:pt>
                <c:pt idx="9841">
                  <c:v>41527.166666666664</c:v>
                </c:pt>
                <c:pt idx="9842">
                  <c:v>41527.177083333336</c:v>
                </c:pt>
                <c:pt idx="9843">
                  <c:v>41527.1875</c:v>
                </c:pt>
                <c:pt idx="9844">
                  <c:v>41527.197916666664</c:v>
                </c:pt>
                <c:pt idx="9845">
                  <c:v>41527.208333333336</c:v>
                </c:pt>
                <c:pt idx="9846">
                  <c:v>41527.21875</c:v>
                </c:pt>
                <c:pt idx="9847">
                  <c:v>41527.229166666664</c:v>
                </c:pt>
                <c:pt idx="9848">
                  <c:v>41527.239583333336</c:v>
                </c:pt>
                <c:pt idx="9849">
                  <c:v>41527.25</c:v>
                </c:pt>
                <c:pt idx="9850">
                  <c:v>41527.260416666664</c:v>
                </c:pt>
                <c:pt idx="9851">
                  <c:v>41527.270833333336</c:v>
                </c:pt>
                <c:pt idx="9852">
                  <c:v>41527.28125</c:v>
                </c:pt>
                <c:pt idx="9853">
                  <c:v>41527.291666666664</c:v>
                </c:pt>
                <c:pt idx="9854">
                  <c:v>41527.302083333336</c:v>
                </c:pt>
                <c:pt idx="9855">
                  <c:v>41527.3125</c:v>
                </c:pt>
                <c:pt idx="9856">
                  <c:v>41527.322916666664</c:v>
                </c:pt>
                <c:pt idx="9857">
                  <c:v>41527.333333333336</c:v>
                </c:pt>
                <c:pt idx="9858">
                  <c:v>41527.34375</c:v>
                </c:pt>
                <c:pt idx="9859">
                  <c:v>41527.354166666664</c:v>
                </c:pt>
                <c:pt idx="9860">
                  <c:v>41527.364583333336</c:v>
                </c:pt>
                <c:pt idx="9861">
                  <c:v>41527.375</c:v>
                </c:pt>
                <c:pt idx="9862">
                  <c:v>41527.385416666664</c:v>
                </c:pt>
                <c:pt idx="9863">
                  <c:v>41527.395833333336</c:v>
                </c:pt>
                <c:pt idx="9864">
                  <c:v>41527.40625</c:v>
                </c:pt>
                <c:pt idx="9865">
                  <c:v>41527.416666666664</c:v>
                </c:pt>
                <c:pt idx="9866">
                  <c:v>41527.427083333336</c:v>
                </c:pt>
                <c:pt idx="9867">
                  <c:v>41527.4375</c:v>
                </c:pt>
                <c:pt idx="9868">
                  <c:v>41527.447916666664</c:v>
                </c:pt>
                <c:pt idx="9869">
                  <c:v>41527.458333333336</c:v>
                </c:pt>
                <c:pt idx="9870">
                  <c:v>41527.46875</c:v>
                </c:pt>
                <c:pt idx="9871">
                  <c:v>41527.479166666664</c:v>
                </c:pt>
                <c:pt idx="9872">
                  <c:v>41527.489583333336</c:v>
                </c:pt>
                <c:pt idx="9873">
                  <c:v>41527.5</c:v>
                </c:pt>
                <c:pt idx="9874">
                  <c:v>41527.510416666664</c:v>
                </c:pt>
                <c:pt idx="9875">
                  <c:v>41527.520833333336</c:v>
                </c:pt>
                <c:pt idx="9876">
                  <c:v>41527.53125</c:v>
                </c:pt>
                <c:pt idx="9877">
                  <c:v>41527.541666666664</c:v>
                </c:pt>
                <c:pt idx="9878">
                  <c:v>41527.552083333336</c:v>
                </c:pt>
                <c:pt idx="9879">
                  <c:v>41527.5625</c:v>
                </c:pt>
                <c:pt idx="9880">
                  <c:v>41527.572916666664</c:v>
                </c:pt>
                <c:pt idx="9881">
                  <c:v>41527.583333333336</c:v>
                </c:pt>
                <c:pt idx="9882">
                  <c:v>41527.59375</c:v>
                </c:pt>
                <c:pt idx="9883">
                  <c:v>41527.604166666664</c:v>
                </c:pt>
                <c:pt idx="9884">
                  <c:v>41527.614583333336</c:v>
                </c:pt>
                <c:pt idx="9885">
                  <c:v>41527.625</c:v>
                </c:pt>
                <c:pt idx="9886">
                  <c:v>41527.635416666664</c:v>
                </c:pt>
                <c:pt idx="9887">
                  <c:v>41527.645833333336</c:v>
                </c:pt>
                <c:pt idx="9888">
                  <c:v>41527.65625</c:v>
                </c:pt>
                <c:pt idx="9889">
                  <c:v>41527.666666666664</c:v>
                </c:pt>
                <c:pt idx="9890">
                  <c:v>41527.677083333336</c:v>
                </c:pt>
                <c:pt idx="9891">
                  <c:v>41527.6875</c:v>
                </c:pt>
                <c:pt idx="9892">
                  <c:v>41527.697916666664</c:v>
                </c:pt>
                <c:pt idx="9893">
                  <c:v>41527.708333333336</c:v>
                </c:pt>
                <c:pt idx="9894">
                  <c:v>41527.71875</c:v>
                </c:pt>
                <c:pt idx="9895">
                  <c:v>41527.729166666664</c:v>
                </c:pt>
                <c:pt idx="9896">
                  <c:v>41527.739583333336</c:v>
                </c:pt>
                <c:pt idx="9897">
                  <c:v>41527.75</c:v>
                </c:pt>
                <c:pt idx="9898">
                  <c:v>41527.760416666664</c:v>
                </c:pt>
                <c:pt idx="9899">
                  <c:v>41527.770833333336</c:v>
                </c:pt>
                <c:pt idx="9900">
                  <c:v>41527.78125</c:v>
                </c:pt>
                <c:pt idx="9901">
                  <c:v>41527.791666666664</c:v>
                </c:pt>
                <c:pt idx="9902">
                  <c:v>41527.802083333336</c:v>
                </c:pt>
                <c:pt idx="9903">
                  <c:v>41527.8125</c:v>
                </c:pt>
                <c:pt idx="9904">
                  <c:v>41527.822916666664</c:v>
                </c:pt>
                <c:pt idx="9905">
                  <c:v>41527.833333333336</c:v>
                </c:pt>
                <c:pt idx="9906">
                  <c:v>41527.84375</c:v>
                </c:pt>
                <c:pt idx="9907">
                  <c:v>41527.854166666664</c:v>
                </c:pt>
                <c:pt idx="9908">
                  <c:v>41527.864583333336</c:v>
                </c:pt>
                <c:pt idx="9909">
                  <c:v>41527.875</c:v>
                </c:pt>
                <c:pt idx="9910">
                  <c:v>41527.885416666664</c:v>
                </c:pt>
                <c:pt idx="9911">
                  <c:v>41527.895833333336</c:v>
                </c:pt>
                <c:pt idx="9912">
                  <c:v>41527.90625</c:v>
                </c:pt>
                <c:pt idx="9913">
                  <c:v>41527.916666666664</c:v>
                </c:pt>
                <c:pt idx="9914">
                  <c:v>41527.927083333336</c:v>
                </c:pt>
                <c:pt idx="9915">
                  <c:v>41527.9375</c:v>
                </c:pt>
                <c:pt idx="9916">
                  <c:v>41527.947916666664</c:v>
                </c:pt>
                <c:pt idx="9917">
                  <c:v>41527.958333333336</c:v>
                </c:pt>
                <c:pt idx="9918">
                  <c:v>41527.96875</c:v>
                </c:pt>
                <c:pt idx="9919">
                  <c:v>41527.979166666664</c:v>
                </c:pt>
                <c:pt idx="9920">
                  <c:v>41527.989583333336</c:v>
                </c:pt>
                <c:pt idx="9921">
                  <c:v>41528</c:v>
                </c:pt>
                <c:pt idx="9922">
                  <c:v>41528.010416666664</c:v>
                </c:pt>
                <c:pt idx="9923">
                  <c:v>41528.020833333336</c:v>
                </c:pt>
                <c:pt idx="9924">
                  <c:v>41528.03125</c:v>
                </c:pt>
                <c:pt idx="9925">
                  <c:v>41528.041666666664</c:v>
                </c:pt>
                <c:pt idx="9926">
                  <c:v>41528.052083333336</c:v>
                </c:pt>
                <c:pt idx="9927">
                  <c:v>41528.0625</c:v>
                </c:pt>
                <c:pt idx="9928">
                  <c:v>41528.072916666664</c:v>
                </c:pt>
                <c:pt idx="9929">
                  <c:v>41528.083333333336</c:v>
                </c:pt>
                <c:pt idx="9930">
                  <c:v>41528.09375</c:v>
                </c:pt>
                <c:pt idx="9931">
                  <c:v>41528.104166666664</c:v>
                </c:pt>
                <c:pt idx="9932">
                  <c:v>41528.114583333336</c:v>
                </c:pt>
                <c:pt idx="9933">
                  <c:v>41528.125</c:v>
                </c:pt>
                <c:pt idx="9934">
                  <c:v>41528.135416666664</c:v>
                </c:pt>
                <c:pt idx="9935">
                  <c:v>41528.145833333336</c:v>
                </c:pt>
                <c:pt idx="9936">
                  <c:v>41528.15625</c:v>
                </c:pt>
                <c:pt idx="9937">
                  <c:v>41528.166666666664</c:v>
                </c:pt>
                <c:pt idx="9938">
                  <c:v>41528.177083333336</c:v>
                </c:pt>
                <c:pt idx="9939">
                  <c:v>41528.1875</c:v>
                </c:pt>
                <c:pt idx="9940">
                  <c:v>41528.197916666664</c:v>
                </c:pt>
                <c:pt idx="9941">
                  <c:v>41528.208333333336</c:v>
                </c:pt>
                <c:pt idx="9942">
                  <c:v>41528.21875</c:v>
                </c:pt>
                <c:pt idx="9943">
                  <c:v>41528.229166666664</c:v>
                </c:pt>
                <c:pt idx="9944">
                  <c:v>41528.239583333336</c:v>
                </c:pt>
                <c:pt idx="9945">
                  <c:v>41528.25</c:v>
                </c:pt>
                <c:pt idx="9946">
                  <c:v>41528.260416666664</c:v>
                </c:pt>
                <c:pt idx="9947">
                  <c:v>41528.270833333336</c:v>
                </c:pt>
                <c:pt idx="9948">
                  <c:v>41528.28125</c:v>
                </c:pt>
                <c:pt idx="9949">
                  <c:v>41528.291666666664</c:v>
                </c:pt>
                <c:pt idx="9950">
                  <c:v>41528.302083333336</c:v>
                </c:pt>
                <c:pt idx="9951">
                  <c:v>41528.3125</c:v>
                </c:pt>
                <c:pt idx="9952">
                  <c:v>41528.322916666664</c:v>
                </c:pt>
                <c:pt idx="9953">
                  <c:v>41528.333333333336</c:v>
                </c:pt>
                <c:pt idx="9954">
                  <c:v>41528.34375</c:v>
                </c:pt>
                <c:pt idx="9955">
                  <c:v>41528.354166666664</c:v>
                </c:pt>
                <c:pt idx="9956">
                  <c:v>41528.364583333336</c:v>
                </c:pt>
                <c:pt idx="9957">
                  <c:v>41528.375</c:v>
                </c:pt>
                <c:pt idx="9958">
                  <c:v>41528.385416666664</c:v>
                </c:pt>
                <c:pt idx="9959">
                  <c:v>41528.395833333336</c:v>
                </c:pt>
                <c:pt idx="9960">
                  <c:v>41528.40625</c:v>
                </c:pt>
                <c:pt idx="9961">
                  <c:v>41528.416666666664</c:v>
                </c:pt>
                <c:pt idx="9962">
                  <c:v>41528.427083333336</c:v>
                </c:pt>
                <c:pt idx="9963">
                  <c:v>41528.4375</c:v>
                </c:pt>
                <c:pt idx="9964">
                  <c:v>41528.447916666664</c:v>
                </c:pt>
                <c:pt idx="9965">
                  <c:v>41528.458333333336</c:v>
                </c:pt>
                <c:pt idx="9966">
                  <c:v>41528.46875</c:v>
                </c:pt>
                <c:pt idx="9967">
                  <c:v>41528.479166666664</c:v>
                </c:pt>
                <c:pt idx="9968">
                  <c:v>41528.489583333336</c:v>
                </c:pt>
                <c:pt idx="9969">
                  <c:v>41528.5</c:v>
                </c:pt>
                <c:pt idx="9970">
                  <c:v>41528.510416666664</c:v>
                </c:pt>
                <c:pt idx="9971">
                  <c:v>41528.520833333336</c:v>
                </c:pt>
                <c:pt idx="9972">
                  <c:v>41528.53125</c:v>
                </c:pt>
                <c:pt idx="9973">
                  <c:v>41528.541666666664</c:v>
                </c:pt>
                <c:pt idx="9974">
                  <c:v>41528.552083333336</c:v>
                </c:pt>
                <c:pt idx="9975">
                  <c:v>41528.5625</c:v>
                </c:pt>
                <c:pt idx="9976">
                  <c:v>41528.572916666664</c:v>
                </c:pt>
                <c:pt idx="9977">
                  <c:v>41528.583333333336</c:v>
                </c:pt>
                <c:pt idx="9978">
                  <c:v>41528.59375</c:v>
                </c:pt>
                <c:pt idx="9979">
                  <c:v>41528.604166666664</c:v>
                </c:pt>
                <c:pt idx="9980">
                  <c:v>41528.614583333336</c:v>
                </c:pt>
                <c:pt idx="9981">
                  <c:v>41528.625</c:v>
                </c:pt>
                <c:pt idx="9982">
                  <c:v>41528.635416666664</c:v>
                </c:pt>
                <c:pt idx="9983">
                  <c:v>41528.645833333336</c:v>
                </c:pt>
                <c:pt idx="9984">
                  <c:v>41528.65625</c:v>
                </c:pt>
                <c:pt idx="9985">
                  <c:v>41528.666666666664</c:v>
                </c:pt>
                <c:pt idx="9986">
                  <c:v>41528.677083333336</c:v>
                </c:pt>
                <c:pt idx="9987">
                  <c:v>41528.6875</c:v>
                </c:pt>
                <c:pt idx="9988">
                  <c:v>41528.697916666664</c:v>
                </c:pt>
                <c:pt idx="9989">
                  <c:v>41528.708333333336</c:v>
                </c:pt>
                <c:pt idx="9990">
                  <c:v>41528.71875</c:v>
                </c:pt>
                <c:pt idx="9991">
                  <c:v>41528.729166666664</c:v>
                </c:pt>
                <c:pt idx="9992">
                  <c:v>41528.739583333336</c:v>
                </c:pt>
                <c:pt idx="9993">
                  <c:v>41528.75</c:v>
                </c:pt>
                <c:pt idx="9994">
                  <c:v>41528.760416666664</c:v>
                </c:pt>
                <c:pt idx="9995">
                  <c:v>41528.770833333336</c:v>
                </c:pt>
                <c:pt idx="9996">
                  <c:v>41528.78125</c:v>
                </c:pt>
                <c:pt idx="9997">
                  <c:v>41528.791666666664</c:v>
                </c:pt>
                <c:pt idx="9998">
                  <c:v>41528.802083333336</c:v>
                </c:pt>
                <c:pt idx="9999">
                  <c:v>41528.8125</c:v>
                </c:pt>
                <c:pt idx="10000">
                  <c:v>41528.822916666664</c:v>
                </c:pt>
                <c:pt idx="10001">
                  <c:v>41528.833333333336</c:v>
                </c:pt>
                <c:pt idx="10002">
                  <c:v>41528.84375</c:v>
                </c:pt>
                <c:pt idx="10003">
                  <c:v>41528.854166666664</c:v>
                </c:pt>
                <c:pt idx="10004">
                  <c:v>41528.864583333336</c:v>
                </c:pt>
                <c:pt idx="10005">
                  <c:v>41528.875</c:v>
                </c:pt>
                <c:pt idx="10006">
                  <c:v>41528.885416666664</c:v>
                </c:pt>
                <c:pt idx="10007">
                  <c:v>41528.895833333336</c:v>
                </c:pt>
                <c:pt idx="10008">
                  <c:v>41528.90625</c:v>
                </c:pt>
                <c:pt idx="10009">
                  <c:v>41528.916666666664</c:v>
                </c:pt>
                <c:pt idx="10010">
                  <c:v>41528.927083333336</c:v>
                </c:pt>
                <c:pt idx="10011">
                  <c:v>41528.9375</c:v>
                </c:pt>
                <c:pt idx="10012">
                  <c:v>41528.947916666664</c:v>
                </c:pt>
                <c:pt idx="10013">
                  <c:v>41528.958333333336</c:v>
                </c:pt>
                <c:pt idx="10014">
                  <c:v>41528.96875</c:v>
                </c:pt>
                <c:pt idx="10015">
                  <c:v>41528.979166666664</c:v>
                </c:pt>
                <c:pt idx="10016">
                  <c:v>41528.989583333336</c:v>
                </c:pt>
                <c:pt idx="10017">
                  <c:v>41528.999305555553</c:v>
                </c:pt>
                <c:pt idx="10018">
                  <c:v>41529</c:v>
                </c:pt>
                <c:pt idx="10019">
                  <c:v>41529.010416666664</c:v>
                </c:pt>
                <c:pt idx="10020">
                  <c:v>41529.020833333336</c:v>
                </c:pt>
                <c:pt idx="10021">
                  <c:v>41529.030555555553</c:v>
                </c:pt>
                <c:pt idx="10022">
                  <c:v>41529.03125</c:v>
                </c:pt>
                <c:pt idx="10023">
                  <c:v>41529.041666666664</c:v>
                </c:pt>
                <c:pt idx="10024">
                  <c:v>41529.052083333336</c:v>
                </c:pt>
                <c:pt idx="10025">
                  <c:v>41529.0625</c:v>
                </c:pt>
                <c:pt idx="10026">
                  <c:v>41529.072916666664</c:v>
                </c:pt>
                <c:pt idx="10027">
                  <c:v>41529.083333333336</c:v>
                </c:pt>
                <c:pt idx="10028">
                  <c:v>41529.09375</c:v>
                </c:pt>
                <c:pt idx="10029">
                  <c:v>41529.104166666664</c:v>
                </c:pt>
                <c:pt idx="10030">
                  <c:v>41529.114583333336</c:v>
                </c:pt>
                <c:pt idx="10031">
                  <c:v>41529.124305555553</c:v>
                </c:pt>
                <c:pt idx="10032">
                  <c:v>41529.125</c:v>
                </c:pt>
                <c:pt idx="10033">
                  <c:v>41529.135416666664</c:v>
                </c:pt>
                <c:pt idx="10034">
                  <c:v>41529.145833333336</c:v>
                </c:pt>
                <c:pt idx="10035">
                  <c:v>41529.15625</c:v>
                </c:pt>
                <c:pt idx="10036">
                  <c:v>41529.166666666664</c:v>
                </c:pt>
                <c:pt idx="10037">
                  <c:v>41529.177083333336</c:v>
                </c:pt>
                <c:pt idx="10038">
                  <c:v>41529.1875</c:v>
                </c:pt>
                <c:pt idx="10039">
                  <c:v>41529.197916666664</c:v>
                </c:pt>
                <c:pt idx="10040">
                  <c:v>41529.208333333336</c:v>
                </c:pt>
                <c:pt idx="10041">
                  <c:v>41529.21875</c:v>
                </c:pt>
                <c:pt idx="10042">
                  <c:v>41529.229166666664</c:v>
                </c:pt>
                <c:pt idx="10043">
                  <c:v>41529.239583333336</c:v>
                </c:pt>
                <c:pt idx="10044">
                  <c:v>41529.25</c:v>
                </c:pt>
                <c:pt idx="10045">
                  <c:v>41529.260416666664</c:v>
                </c:pt>
                <c:pt idx="10046">
                  <c:v>41529.270833333336</c:v>
                </c:pt>
                <c:pt idx="10047">
                  <c:v>41529.28125</c:v>
                </c:pt>
                <c:pt idx="10048">
                  <c:v>41529.291666666664</c:v>
                </c:pt>
                <c:pt idx="10049">
                  <c:v>41529.302083333336</c:v>
                </c:pt>
                <c:pt idx="10050">
                  <c:v>41529.3125</c:v>
                </c:pt>
                <c:pt idx="10051">
                  <c:v>41529.322916666664</c:v>
                </c:pt>
                <c:pt idx="10052">
                  <c:v>41529.333333333336</c:v>
                </c:pt>
                <c:pt idx="10053">
                  <c:v>41529.34375</c:v>
                </c:pt>
                <c:pt idx="10054">
                  <c:v>41529.354166666664</c:v>
                </c:pt>
                <c:pt idx="10055">
                  <c:v>41529.364583333336</c:v>
                </c:pt>
                <c:pt idx="10056">
                  <c:v>41529.375</c:v>
                </c:pt>
                <c:pt idx="10057">
                  <c:v>41529.385416666664</c:v>
                </c:pt>
                <c:pt idx="10058">
                  <c:v>41529.395833333336</c:v>
                </c:pt>
                <c:pt idx="10059">
                  <c:v>41529.40625</c:v>
                </c:pt>
                <c:pt idx="10060">
                  <c:v>41529.416666666664</c:v>
                </c:pt>
                <c:pt idx="10061">
                  <c:v>41529.427083333336</c:v>
                </c:pt>
                <c:pt idx="10062">
                  <c:v>41529.4375</c:v>
                </c:pt>
                <c:pt idx="10063">
                  <c:v>41529.447916666664</c:v>
                </c:pt>
                <c:pt idx="10064">
                  <c:v>41529.458333333336</c:v>
                </c:pt>
                <c:pt idx="10065">
                  <c:v>41529.46875</c:v>
                </c:pt>
                <c:pt idx="10066">
                  <c:v>41529.479166666664</c:v>
                </c:pt>
                <c:pt idx="10067">
                  <c:v>41529.489583333336</c:v>
                </c:pt>
                <c:pt idx="10068">
                  <c:v>41529.5</c:v>
                </c:pt>
                <c:pt idx="10069">
                  <c:v>41529.510416666664</c:v>
                </c:pt>
                <c:pt idx="10070">
                  <c:v>41529.520833333336</c:v>
                </c:pt>
                <c:pt idx="10071">
                  <c:v>41529.53125</c:v>
                </c:pt>
                <c:pt idx="10072">
                  <c:v>41529.541666666664</c:v>
                </c:pt>
                <c:pt idx="10073">
                  <c:v>41529.551388888889</c:v>
                </c:pt>
                <c:pt idx="10074">
                  <c:v>41529.552083333336</c:v>
                </c:pt>
                <c:pt idx="10075">
                  <c:v>41529.5625</c:v>
                </c:pt>
                <c:pt idx="10076">
                  <c:v>41529.572916666664</c:v>
                </c:pt>
                <c:pt idx="10077">
                  <c:v>41529.583333333336</c:v>
                </c:pt>
                <c:pt idx="10078">
                  <c:v>41529.59375</c:v>
                </c:pt>
                <c:pt idx="10079">
                  <c:v>41529.604166666664</c:v>
                </c:pt>
                <c:pt idx="10080">
                  <c:v>41529.614583333336</c:v>
                </c:pt>
                <c:pt idx="10081">
                  <c:v>41529.625</c:v>
                </c:pt>
                <c:pt idx="10082">
                  <c:v>41529.635416666664</c:v>
                </c:pt>
                <c:pt idx="10083">
                  <c:v>41529.645833333336</c:v>
                </c:pt>
                <c:pt idx="10084">
                  <c:v>41529.65625</c:v>
                </c:pt>
                <c:pt idx="10085">
                  <c:v>41529.666666666664</c:v>
                </c:pt>
                <c:pt idx="10086">
                  <c:v>41529.677083333336</c:v>
                </c:pt>
                <c:pt idx="10087">
                  <c:v>41529.6875</c:v>
                </c:pt>
                <c:pt idx="10088">
                  <c:v>41529.697916666664</c:v>
                </c:pt>
                <c:pt idx="10089">
                  <c:v>41529.708333333336</c:v>
                </c:pt>
                <c:pt idx="10090">
                  <c:v>41529.71875</c:v>
                </c:pt>
                <c:pt idx="10091">
                  <c:v>41529.729166666664</c:v>
                </c:pt>
                <c:pt idx="10092">
                  <c:v>41529.739583333336</c:v>
                </c:pt>
                <c:pt idx="10093">
                  <c:v>41529.75</c:v>
                </c:pt>
                <c:pt idx="10094">
                  <c:v>41529.760416666664</c:v>
                </c:pt>
                <c:pt idx="10095">
                  <c:v>41529.770833333336</c:v>
                </c:pt>
                <c:pt idx="10096">
                  <c:v>41529.78125</c:v>
                </c:pt>
                <c:pt idx="10097">
                  <c:v>41529.791666666664</c:v>
                </c:pt>
                <c:pt idx="10098">
                  <c:v>41529.801388888889</c:v>
                </c:pt>
                <c:pt idx="10099">
                  <c:v>41529.802083333336</c:v>
                </c:pt>
                <c:pt idx="10100">
                  <c:v>41529.8125</c:v>
                </c:pt>
                <c:pt idx="10101">
                  <c:v>41529.822916666664</c:v>
                </c:pt>
                <c:pt idx="10102">
                  <c:v>41529.833333333336</c:v>
                </c:pt>
                <c:pt idx="10103">
                  <c:v>41529.84375</c:v>
                </c:pt>
                <c:pt idx="10104">
                  <c:v>41529.854166666664</c:v>
                </c:pt>
                <c:pt idx="10105">
                  <c:v>41529.864583333336</c:v>
                </c:pt>
                <c:pt idx="10106">
                  <c:v>41529.875</c:v>
                </c:pt>
                <c:pt idx="10107">
                  <c:v>41529.885416666664</c:v>
                </c:pt>
                <c:pt idx="10108">
                  <c:v>41529.895833333336</c:v>
                </c:pt>
                <c:pt idx="10109">
                  <c:v>41529.90625</c:v>
                </c:pt>
                <c:pt idx="10110">
                  <c:v>41529.916666666664</c:v>
                </c:pt>
                <c:pt idx="10111">
                  <c:v>41529.927083333336</c:v>
                </c:pt>
                <c:pt idx="10112">
                  <c:v>41529.9375</c:v>
                </c:pt>
                <c:pt idx="10113">
                  <c:v>41529.947916666664</c:v>
                </c:pt>
                <c:pt idx="10114">
                  <c:v>41529.958333333336</c:v>
                </c:pt>
                <c:pt idx="10115">
                  <c:v>41529.96875</c:v>
                </c:pt>
                <c:pt idx="10116">
                  <c:v>41529.979166666664</c:v>
                </c:pt>
                <c:pt idx="10117">
                  <c:v>41529.989583333336</c:v>
                </c:pt>
                <c:pt idx="10118">
                  <c:v>41530</c:v>
                </c:pt>
                <c:pt idx="10119">
                  <c:v>41530.010416666664</c:v>
                </c:pt>
                <c:pt idx="10120">
                  <c:v>41530.020833333336</c:v>
                </c:pt>
                <c:pt idx="10121">
                  <c:v>41530.03125</c:v>
                </c:pt>
                <c:pt idx="10122">
                  <c:v>41530.041666666664</c:v>
                </c:pt>
                <c:pt idx="10123">
                  <c:v>41530.052083333336</c:v>
                </c:pt>
                <c:pt idx="10124">
                  <c:v>41530.0625</c:v>
                </c:pt>
                <c:pt idx="10125">
                  <c:v>41530.072916666664</c:v>
                </c:pt>
                <c:pt idx="10126">
                  <c:v>41530.083333333336</c:v>
                </c:pt>
                <c:pt idx="10127">
                  <c:v>41530.09375</c:v>
                </c:pt>
                <c:pt idx="10128">
                  <c:v>41530.104166666664</c:v>
                </c:pt>
                <c:pt idx="10129">
                  <c:v>41530.114583333336</c:v>
                </c:pt>
                <c:pt idx="10130">
                  <c:v>41530.125</c:v>
                </c:pt>
                <c:pt idx="10131">
                  <c:v>41530.135416666664</c:v>
                </c:pt>
                <c:pt idx="10132">
                  <c:v>41530.145833333336</c:v>
                </c:pt>
                <c:pt idx="10133">
                  <c:v>41530.15625</c:v>
                </c:pt>
                <c:pt idx="10134">
                  <c:v>41530.166666666664</c:v>
                </c:pt>
                <c:pt idx="10135">
                  <c:v>41530.177083333336</c:v>
                </c:pt>
                <c:pt idx="10136">
                  <c:v>41530.1875</c:v>
                </c:pt>
                <c:pt idx="10137">
                  <c:v>41530.197916666664</c:v>
                </c:pt>
                <c:pt idx="10138">
                  <c:v>41530.208333333336</c:v>
                </c:pt>
                <c:pt idx="10139">
                  <c:v>41530.218055555553</c:v>
                </c:pt>
                <c:pt idx="10140">
                  <c:v>41530.21875</c:v>
                </c:pt>
                <c:pt idx="10141">
                  <c:v>41530.229166666664</c:v>
                </c:pt>
                <c:pt idx="10142">
                  <c:v>41530.239583333336</c:v>
                </c:pt>
                <c:pt idx="10143">
                  <c:v>41530.25</c:v>
                </c:pt>
                <c:pt idx="10144">
                  <c:v>41530.260416666664</c:v>
                </c:pt>
                <c:pt idx="10145">
                  <c:v>41530.270833333336</c:v>
                </c:pt>
                <c:pt idx="10146">
                  <c:v>41530.28125</c:v>
                </c:pt>
                <c:pt idx="10147">
                  <c:v>41530.291666666664</c:v>
                </c:pt>
                <c:pt idx="10148">
                  <c:v>41530.302083333336</c:v>
                </c:pt>
                <c:pt idx="10149">
                  <c:v>41530.3125</c:v>
                </c:pt>
                <c:pt idx="10150">
                  <c:v>41530.322916666664</c:v>
                </c:pt>
                <c:pt idx="10151">
                  <c:v>41530.333333333336</c:v>
                </c:pt>
                <c:pt idx="10152">
                  <c:v>41530.34375</c:v>
                </c:pt>
                <c:pt idx="10153">
                  <c:v>41530.354166666664</c:v>
                </c:pt>
                <c:pt idx="10154">
                  <c:v>41530.364583333336</c:v>
                </c:pt>
                <c:pt idx="10155">
                  <c:v>41530.374305555553</c:v>
                </c:pt>
                <c:pt idx="10156">
                  <c:v>41530.375</c:v>
                </c:pt>
                <c:pt idx="10157">
                  <c:v>41530.385416666664</c:v>
                </c:pt>
                <c:pt idx="10158">
                  <c:v>41530.395833333336</c:v>
                </c:pt>
                <c:pt idx="10159">
                  <c:v>41530.40625</c:v>
                </c:pt>
                <c:pt idx="10160">
                  <c:v>41530.416666666664</c:v>
                </c:pt>
                <c:pt idx="10161">
                  <c:v>41530.427083333336</c:v>
                </c:pt>
                <c:pt idx="10162">
                  <c:v>41530.4375</c:v>
                </c:pt>
                <c:pt idx="10163">
                  <c:v>41530.447916666664</c:v>
                </c:pt>
                <c:pt idx="10164">
                  <c:v>41530.458333333336</c:v>
                </c:pt>
                <c:pt idx="10165">
                  <c:v>41530.46875</c:v>
                </c:pt>
                <c:pt idx="10166">
                  <c:v>41530.479166666664</c:v>
                </c:pt>
                <c:pt idx="10167">
                  <c:v>41530.489583333336</c:v>
                </c:pt>
                <c:pt idx="10168">
                  <c:v>41530.5</c:v>
                </c:pt>
                <c:pt idx="10169">
                  <c:v>41530.510416666664</c:v>
                </c:pt>
                <c:pt idx="10170">
                  <c:v>41530.520833333336</c:v>
                </c:pt>
                <c:pt idx="10171">
                  <c:v>41530.53125</c:v>
                </c:pt>
                <c:pt idx="10172">
                  <c:v>41530.541666666664</c:v>
                </c:pt>
                <c:pt idx="10173">
                  <c:v>41530.552083333336</c:v>
                </c:pt>
                <c:pt idx="10174">
                  <c:v>41530.5625</c:v>
                </c:pt>
                <c:pt idx="10175">
                  <c:v>41530.572916666664</c:v>
                </c:pt>
                <c:pt idx="10176">
                  <c:v>41530.583333333336</c:v>
                </c:pt>
                <c:pt idx="10177">
                  <c:v>41530.59375</c:v>
                </c:pt>
                <c:pt idx="10178">
                  <c:v>41530.604166666664</c:v>
                </c:pt>
                <c:pt idx="10179">
                  <c:v>41530.614583333336</c:v>
                </c:pt>
                <c:pt idx="10180">
                  <c:v>41530.625</c:v>
                </c:pt>
                <c:pt idx="10181">
                  <c:v>41530.635416666664</c:v>
                </c:pt>
                <c:pt idx="10182">
                  <c:v>41530.645833333336</c:v>
                </c:pt>
                <c:pt idx="10183">
                  <c:v>41530.65625</c:v>
                </c:pt>
                <c:pt idx="10184">
                  <c:v>41530.666666666664</c:v>
                </c:pt>
                <c:pt idx="10185">
                  <c:v>41530.677083333336</c:v>
                </c:pt>
                <c:pt idx="10186">
                  <c:v>41530.6875</c:v>
                </c:pt>
                <c:pt idx="10187">
                  <c:v>41530.697916666664</c:v>
                </c:pt>
                <c:pt idx="10188">
                  <c:v>41530.708333333336</c:v>
                </c:pt>
                <c:pt idx="10189">
                  <c:v>41530.71875</c:v>
                </c:pt>
                <c:pt idx="10190">
                  <c:v>41530.729166666664</c:v>
                </c:pt>
                <c:pt idx="10191">
                  <c:v>41530.739583333336</c:v>
                </c:pt>
                <c:pt idx="10192">
                  <c:v>41530.75</c:v>
                </c:pt>
                <c:pt idx="10193">
                  <c:v>41530.760416666664</c:v>
                </c:pt>
                <c:pt idx="10194">
                  <c:v>41530.770833333336</c:v>
                </c:pt>
                <c:pt idx="10195">
                  <c:v>41530.78125</c:v>
                </c:pt>
                <c:pt idx="10196">
                  <c:v>41530.791666666664</c:v>
                </c:pt>
                <c:pt idx="10197">
                  <c:v>41530.802083333336</c:v>
                </c:pt>
                <c:pt idx="10198">
                  <c:v>41530.8125</c:v>
                </c:pt>
                <c:pt idx="10199">
                  <c:v>41530.822916666664</c:v>
                </c:pt>
                <c:pt idx="10200">
                  <c:v>41530.833333333336</c:v>
                </c:pt>
                <c:pt idx="10201">
                  <c:v>41530.84375</c:v>
                </c:pt>
                <c:pt idx="10202">
                  <c:v>41530.854166666664</c:v>
                </c:pt>
                <c:pt idx="10203">
                  <c:v>41530.864583333336</c:v>
                </c:pt>
                <c:pt idx="10204">
                  <c:v>41530.875</c:v>
                </c:pt>
                <c:pt idx="10205">
                  <c:v>41530.885416666664</c:v>
                </c:pt>
                <c:pt idx="10206">
                  <c:v>41530.895833333336</c:v>
                </c:pt>
                <c:pt idx="10207">
                  <c:v>41530.90625</c:v>
                </c:pt>
                <c:pt idx="10208">
                  <c:v>41530.916666666664</c:v>
                </c:pt>
                <c:pt idx="10209">
                  <c:v>41530.927083333336</c:v>
                </c:pt>
                <c:pt idx="10210">
                  <c:v>41530.9375</c:v>
                </c:pt>
                <c:pt idx="10211">
                  <c:v>41530.947916666664</c:v>
                </c:pt>
                <c:pt idx="10212">
                  <c:v>41530.958333333336</c:v>
                </c:pt>
                <c:pt idx="10213">
                  <c:v>41530.96875</c:v>
                </c:pt>
                <c:pt idx="10214">
                  <c:v>41530.979166666664</c:v>
                </c:pt>
                <c:pt idx="10215">
                  <c:v>41530.989583333336</c:v>
                </c:pt>
                <c:pt idx="10216">
                  <c:v>41531</c:v>
                </c:pt>
                <c:pt idx="10217">
                  <c:v>41531.010416666664</c:v>
                </c:pt>
                <c:pt idx="10218">
                  <c:v>41531.020138888889</c:v>
                </c:pt>
                <c:pt idx="10219">
                  <c:v>41531.020833333336</c:v>
                </c:pt>
                <c:pt idx="10220">
                  <c:v>41531.03125</c:v>
                </c:pt>
                <c:pt idx="10221">
                  <c:v>41531.041666666664</c:v>
                </c:pt>
                <c:pt idx="10222">
                  <c:v>41531.052083333336</c:v>
                </c:pt>
                <c:pt idx="10223">
                  <c:v>41531.0625</c:v>
                </c:pt>
                <c:pt idx="10224">
                  <c:v>41531.072916666664</c:v>
                </c:pt>
                <c:pt idx="10225">
                  <c:v>41531.083333333336</c:v>
                </c:pt>
                <c:pt idx="10226">
                  <c:v>41531.09375</c:v>
                </c:pt>
                <c:pt idx="10227">
                  <c:v>41531.104166666664</c:v>
                </c:pt>
                <c:pt idx="10228">
                  <c:v>41531.114583333336</c:v>
                </c:pt>
                <c:pt idx="10229">
                  <c:v>41531.125</c:v>
                </c:pt>
                <c:pt idx="10230">
                  <c:v>41531.135416666664</c:v>
                </c:pt>
                <c:pt idx="10231">
                  <c:v>41531.145833333336</c:v>
                </c:pt>
                <c:pt idx="10232">
                  <c:v>41531.15625</c:v>
                </c:pt>
                <c:pt idx="10233">
                  <c:v>41531.166666666664</c:v>
                </c:pt>
                <c:pt idx="10234">
                  <c:v>41531.177083333336</c:v>
                </c:pt>
                <c:pt idx="10235">
                  <c:v>41531.1875</c:v>
                </c:pt>
                <c:pt idx="10236">
                  <c:v>41531.197916666664</c:v>
                </c:pt>
                <c:pt idx="10237">
                  <c:v>41531.208333333336</c:v>
                </c:pt>
                <c:pt idx="10238">
                  <c:v>41531.21875</c:v>
                </c:pt>
                <c:pt idx="10239">
                  <c:v>41531.229166666664</c:v>
                </c:pt>
                <c:pt idx="10240">
                  <c:v>41531.239583333336</c:v>
                </c:pt>
                <c:pt idx="10241">
                  <c:v>41531.25</c:v>
                </c:pt>
                <c:pt idx="10242">
                  <c:v>41531.260416666664</c:v>
                </c:pt>
                <c:pt idx="10243">
                  <c:v>41531.270833333336</c:v>
                </c:pt>
                <c:pt idx="10244">
                  <c:v>41531.28125</c:v>
                </c:pt>
                <c:pt idx="10245">
                  <c:v>41531.290972222225</c:v>
                </c:pt>
                <c:pt idx="10246">
                  <c:v>41531.291666666664</c:v>
                </c:pt>
                <c:pt idx="10247">
                  <c:v>41531.302083333336</c:v>
                </c:pt>
                <c:pt idx="10248">
                  <c:v>41531.3125</c:v>
                </c:pt>
                <c:pt idx="10249">
                  <c:v>41531.322916666664</c:v>
                </c:pt>
                <c:pt idx="10250">
                  <c:v>41531.333333333336</c:v>
                </c:pt>
                <c:pt idx="10251">
                  <c:v>41531.34375</c:v>
                </c:pt>
                <c:pt idx="10252">
                  <c:v>41531.354166666664</c:v>
                </c:pt>
                <c:pt idx="10253">
                  <c:v>41531.364583333336</c:v>
                </c:pt>
                <c:pt idx="10254">
                  <c:v>41531.375</c:v>
                </c:pt>
                <c:pt idx="10255">
                  <c:v>41531.385416666664</c:v>
                </c:pt>
                <c:pt idx="10256">
                  <c:v>41531.395833333336</c:v>
                </c:pt>
                <c:pt idx="10257">
                  <c:v>41531.40625</c:v>
                </c:pt>
                <c:pt idx="10258">
                  <c:v>41531.416666666664</c:v>
                </c:pt>
                <c:pt idx="10259">
                  <c:v>41531.427083333336</c:v>
                </c:pt>
                <c:pt idx="10260">
                  <c:v>41531.4375</c:v>
                </c:pt>
                <c:pt idx="10261">
                  <c:v>41531.447916666664</c:v>
                </c:pt>
                <c:pt idx="10262">
                  <c:v>41531.458333333336</c:v>
                </c:pt>
                <c:pt idx="10263">
                  <c:v>41531.46875</c:v>
                </c:pt>
                <c:pt idx="10264">
                  <c:v>41531.479166666664</c:v>
                </c:pt>
                <c:pt idx="10265">
                  <c:v>41531.489583333336</c:v>
                </c:pt>
                <c:pt idx="10266">
                  <c:v>41531.5</c:v>
                </c:pt>
                <c:pt idx="10267">
                  <c:v>41531.510416666664</c:v>
                </c:pt>
                <c:pt idx="10268">
                  <c:v>41531.520833333336</c:v>
                </c:pt>
                <c:pt idx="10269">
                  <c:v>41531.53125</c:v>
                </c:pt>
                <c:pt idx="10270">
                  <c:v>41531.541666666664</c:v>
                </c:pt>
                <c:pt idx="10271">
                  <c:v>41531.552083333336</c:v>
                </c:pt>
                <c:pt idx="10272">
                  <c:v>41531.5625</c:v>
                </c:pt>
                <c:pt idx="10273">
                  <c:v>41531.572916666664</c:v>
                </c:pt>
                <c:pt idx="10274">
                  <c:v>41531.583333333336</c:v>
                </c:pt>
                <c:pt idx="10275">
                  <c:v>41531.59375</c:v>
                </c:pt>
                <c:pt idx="10276">
                  <c:v>41531.604166666664</c:v>
                </c:pt>
                <c:pt idx="10277">
                  <c:v>41531.614583333336</c:v>
                </c:pt>
                <c:pt idx="10278">
                  <c:v>41531.625</c:v>
                </c:pt>
                <c:pt idx="10279">
                  <c:v>41531.635416666664</c:v>
                </c:pt>
                <c:pt idx="10280">
                  <c:v>41531.645833333336</c:v>
                </c:pt>
                <c:pt idx="10281">
                  <c:v>41531.65625</c:v>
                </c:pt>
                <c:pt idx="10282">
                  <c:v>41531.666666666664</c:v>
                </c:pt>
                <c:pt idx="10283">
                  <c:v>41531.677083333336</c:v>
                </c:pt>
                <c:pt idx="10284">
                  <c:v>41531.6875</c:v>
                </c:pt>
                <c:pt idx="10285">
                  <c:v>41531.697916666664</c:v>
                </c:pt>
                <c:pt idx="10286">
                  <c:v>41531.708333333336</c:v>
                </c:pt>
                <c:pt idx="10287">
                  <c:v>41531.71875</c:v>
                </c:pt>
                <c:pt idx="10288">
                  <c:v>41531.729166666664</c:v>
                </c:pt>
                <c:pt idx="10289">
                  <c:v>41531.739583333336</c:v>
                </c:pt>
                <c:pt idx="10290">
                  <c:v>41531.75</c:v>
                </c:pt>
                <c:pt idx="10291">
                  <c:v>41531.760416666664</c:v>
                </c:pt>
                <c:pt idx="10292">
                  <c:v>41531.770833333336</c:v>
                </c:pt>
                <c:pt idx="10293">
                  <c:v>41531.78125</c:v>
                </c:pt>
                <c:pt idx="10294">
                  <c:v>41531.791666666664</c:v>
                </c:pt>
                <c:pt idx="10295">
                  <c:v>41531.802083333336</c:v>
                </c:pt>
                <c:pt idx="10296">
                  <c:v>41531.8125</c:v>
                </c:pt>
                <c:pt idx="10297">
                  <c:v>41531.822916666664</c:v>
                </c:pt>
                <c:pt idx="10298">
                  <c:v>41531.833333333336</c:v>
                </c:pt>
                <c:pt idx="10299">
                  <c:v>41531.84375</c:v>
                </c:pt>
                <c:pt idx="10300">
                  <c:v>41531.854166666664</c:v>
                </c:pt>
                <c:pt idx="10301">
                  <c:v>41531.864583333336</c:v>
                </c:pt>
                <c:pt idx="10302">
                  <c:v>41531.875</c:v>
                </c:pt>
                <c:pt idx="10303">
                  <c:v>41531.885416666664</c:v>
                </c:pt>
                <c:pt idx="10304">
                  <c:v>41531.895833333336</c:v>
                </c:pt>
                <c:pt idx="10305">
                  <c:v>41531.90625</c:v>
                </c:pt>
                <c:pt idx="10306">
                  <c:v>41531.916666666664</c:v>
                </c:pt>
                <c:pt idx="10307">
                  <c:v>41531.927083333336</c:v>
                </c:pt>
                <c:pt idx="10308">
                  <c:v>41531.9375</c:v>
                </c:pt>
                <c:pt idx="10309">
                  <c:v>41531.947916666664</c:v>
                </c:pt>
                <c:pt idx="10310">
                  <c:v>41531.958333333336</c:v>
                </c:pt>
                <c:pt idx="10311">
                  <c:v>41531.96875</c:v>
                </c:pt>
                <c:pt idx="10312">
                  <c:v>41531.979166666664</c:v>
                </c:pt>
                <c:pt idx="10313">
                  <c:v>41531.989583333336</c:v>
                </c:pt>
                <c:pt idx="10314">
                  <c:v>41532</c:v>
                </c:pt>
                <c:pt idx="10315">
                  <c:v>41532.010416666664</c:v>
                </c:pt>
                <c:pt idx="10316">
                  <c:v>41532.020833333336</c:v>
                </c:pt>
                <c:pt idx="10317">
                  <c:v>41532.03125</c:v>
                </c:pt>
                <c:pt idx="10318">
                  <c:v>41532.041666666664</c:v>
                </c:pt>
                <c:pt idx="10319">
                  <c:v>41532.052083333336</c:v>
                </c:pt>
                <c:pt idx="10320">
                  <c:v>41532.0625</c:v>
                </c:pt>
                <c:pt idx="10321">
                  <c:v>41532.072916666664</c:v>
                </c:pt>
                <c:pt idx="10322">
                  <c:v>41532.083333333336</c:v>
                </c:pt>
                <c:pt idx="10323">
                  <c:v>41532.09375</c:v>
                </c:pt>
                <c:pt idx="10324">
                  <c:v>41532.104166666664</c:v>
                </c:pt>
                <c:pt idx="10325">
                  <c:v>41532.114583333336</c:v>
                </c:pt>
                <c:pt idx="10326">
                  <c:v>41532.125</c:v>
                </c:pt>
                <c:pt idx="10327">
                  <c:v>41532.135416666664</c:v>
                </c:pt>
                <c:pt idx="10328">
                  <c:v>41532.145833333336</c:v>
                </c:pt>
                <c:pt idx="10329">
                  <c:v>41532.15625</c:v>
                </c:pt>
                <c:pt idx="10330">
                  <c:v>41532.166666666664</c:v>
                </c:pt>
                <c:pt idx="10331">
                  <c:v>41532.177083333336</c:v>
                </c:pt>
                <c:pt idx="10332">
                  <c:v>41532.1875</c:v>
                </c:pt>
                <c:pt idx="10333">
                  <c:v>41532.197916666664</c:v>
                </c:pt>
                <c:pt idx="10334">
                  <c:v>41532.208333333336</c:v>
                </c:pt>
                <c:pt idx="10335">
                  <c:v>41532.21875</c:v>
                </c:pt>
                <c:pt idx="10336">
                  <c:v>41532.229166666664</c:v>
                </c:pt>
                <c:pt idx="10337">
                  <c:v>41532.239583333336</c:v>
                </c:pt>
                <c:pt idx="10338">
                  <c:v>41532.25</c:v>
                </c:pt>
                <c:pt idx="10339">
                  <c:v>41532.260416666664</c:v>
                </c:pt>
                <c:pt idx="10340">
                  <c:v>41532.270833333336</c:v>
                </c:pt>
                <c:pt idx="10341">
                  <c:v>41532.28125</c:v>
                </c:pt>
                <c:pt idx="10342">
                  <c:v>41532.291666666664</c:v>
                </c:pt>
                <c:pt idx="10343">
                  <c:v>41532.302083333336</c:v>
                </c:pt>
                <c:pt idx="10344">
                  <c:v>41532.3125</c:v>
                </c:pt>
                <c:pt idx="10345">
                  <c:v>41532.322916666664</c:v>
                </c:pt>
                <c:pt idx="10346">
                  <c:v>41532.333333333336</c:v>
                </c:pt>
                <c:pt idx="10347">
                  <c:v>41532.34375</c:v>
                </c:pt>
                <c:pt idx="10348">
                  <c:v>41532.354166666664</c:v>
                </c:pt>
                <c:pt idx="10349">
                  <c:v>41532.364583333336</c:v>
                </c:pt>
                <c:pt idx="10350">
                  <c:v>41532.375</c:v>
                </c:pt>
                <c:pt idx="10351">
                  <c:v>41532.385416666664</c:v>
                </c:pt>
                <c:pt idx="10352">
                  <c:v>41532.395833333336</c:v>
                </c:pt>
                <c:pt idx="10353">
                  <c:v>41532.40625</c:v>
                </c:pt>
                <c:pt idx="10354">
                  <c:v>41532.416666666664</c:v>
                </c:pt>
                <c:pt idx="10355">
                  <c:v>41532.427083333336</c:v>
                </c:pt>
                <c:pt idx="10356">
                  <c:v>41532.4375</c:v>
                </c:pt>
                <c:pt idx="10357">
                  <c:v>41532.447916666664</c:v>
                </c:pt>
                <c:pt idx="10358">
                  <c:v>41532.458333333336</c:v>
                </c:pt>
                <c:pt idx="10359">
                  <c:v>41532.468055555553</c:v>
                </c:pt>
                <c:pt idx="10360">
                  <c:v>41532.46875</c:v>
                </c:pt>
                <c:pt idx="10361">
                  <c:v>41532.479166666664</c:v>
                </c:pt>
                <c:pt idx="10362">
                  <c:v>41532.489583333336</c:v>
                </c:pt>
                <c:pt idx="10363">
                  <c:v>41532.5</c:v>
                </c:pt>
                <c:pt idx="10364">
                  <c:v>41532.510416666664</c:v>
                </c:pt>
                <c:pt idx="10365">
                  <c:v>41532.520833333336</c:v>
                </c:pt>
                <c:pt idx="10366">
                  <c:v>41532.53125</c:v>
                </c:pt>
                <c:pt idx="10367">
                  <c:v>41532.541666666664</c:v>
                </c:pt>
                <c:pt idx="10368">
                  <c:v>41532.552083333336</c:v>
                </c:pt>
                <c:pt idx="10369">
                  <c:v>41532.5625</c:v>
                </c:pt>
                <c:pt idx="10370">
                  <c:v>41532.572916666664</c:v>
                </c:pt>
                <c:pt idx="10371">
                  <c:v>41532.583333333336</c:v>
                </c:pt>
                <c:pt idx="10372">
                  <c:v>41532.59375</c:v>
                </c:pt>
                <c:pt idx="10373">
                  <c:v>41532.604166666664</c:v>
                </c:pt>
                <c:pt idx="10374">
                  <c:v>41532.614583333336</c:v>
                </c:pt>
                <c:pt idx="10375">
                  <c:v>41532.625</c:v>
                </c:pt>
                <c:pt idx="10376">
                  <c:v>41532.635416666664</c:v>
                </c:pt>
                <c:pt idx="10377">
                  <c:v>41532.645833333336</c:v>
                </c:pt>
                <c:pt idx="10378">
                  <c:v>41532.65625</c:v>
                </c:pt>
                <c:pt idx="10379">
                  <c:v>41532.666666666664</c:v>
                </c:pt>
                <c:pt idx="10380">
                  <c:v>41532.677083333336</c:v>
                </c:pt>
                <c:pt idx="10381">
                  <c:v>41532.6875</c:v>
                </c:pt>
                <c:pt idx="10382">
                  <c:v>41532.697916666664</c:v>
                </c:pt>
                <c:pt idx="10383">
                  <c:v>41532.708333333336</c:v>
                </c:pt>
                <c:pt idx="10384">
                  <c:v>41532.71875</c:v>
                </c:pt>
                <c:pt idx="10385">
                  <c:v>41532.729166666664</c:v>
                </c:pt>
                <c:pt idx="10386">
                  <c:v>41532.739583333336</c:v>
                </c:pt>
                <c:pt idx="10387">
                  <c:v>41532.75</c:v>
                </c:pt>
                <c:pt idx="10388">
                  <c:v>41532.760416666664</c:v>
                </c:pt>
                <c:pt idx="10389">
                  <c:v>41532.770833333336</c:v>
                </c:pt>
                <c:pt idx="10390">
                  <c:v>41532.78125</c:v>
                </c:pt>
                <c:pt idx="10391">
                  <c:v>41532.791666666664</c:v>
                </c:pt>
                <c:pt idx="10392">
                  <c:v>41532.802083333336</c:v>
                </c:pt>
                <c:pt idx="10393">
                  <c:v>41532.8125</c:v>
                </c:pt>
                <c:pt idx="10394">
                  <c:v>41532.822916666664</c:v>
                </c:pt>
                <c:pt idx="10395">
                  <c:v>41532.833333333336</c:v>
                </c:pt>
                <c:pt idx="10396">
                  <c:v>41532.84375</c:v>
                </c:pt>
                <c:pt idx="10397">
                  <c:v>41532.854166666664</c:v>
                </c:pt>
                <c:pt idx="10398">
                  <c:v>41532.864583333336</c:v>
                </c:pt>
                <c:pt idx="10399">
                  <c:v>41532.875</c:v>
                </c:pt>
                <c:pt idx="10400">
                  <c:v>41532.885416666664</c:v>
                </c:pt>
                <c:pt idx="10401">
                  <c:v>41532.895833333336</c:v>
                </c:pt>
                <c:pt idx="10402">
                  <c:v>41532.905555555553</c:v>
                </c:pt>
                <c:pt idx="10403">
                  <c:v>41532.90625</c:v>
                </c:pt>
                <c:pt idx="10404">
                  <c:v>41532.916666666664</c:v>
                </c:pt>
                <c:pt idx="10405">
                  <c:v>41532.927083333336</c:v>
                </c:pt>
                <c:pt idx="10406">
                  <c:v>41532.9375</c:v>
                </c:pt>
                <c:pt idx="10407">
                  <c:v>41532.947916666664</c:v>
                </c:pt>
                <c:pt idx="10408">
                  <c:v>41532.958333333336</c:v>
                </c:pt>
                <c:pt idx="10409">
                  <c:v>41532.96875</c:v>
                </c:pt>
                <c:pt idx="10410">
                  <c:v>41532.979166666664</c:v>
                </c:pt>
                <c:pt idx="10411">
                  <c:v>41532.989583333336</c:v>
                </c:pt>
                <c:pt idx="10412">
                  <c:v>41533</c:v>
                </c:pt>
                <c:pt idx="10413">
                  <c:v>41533.010416666664</c:v>
                </c:pt>
                <c:pt idx="10414">
                  <c:v>41533.020833333336</c:v>
                </c:pt>
                <c:pt idx="10415">
                  <c:v>41533.03125</c:v>
                </c:pt>
                <c:pt idx="10416">
                  <c:v>41533.041666666664</c:v>
                </c:pt>
                <c:pt idx="10417">
                  <c:v>41533.052083333336</c:v>
                </c:pt>
                <c:pt idx="10418">
                  <c:v>41533.0625</c:v>
                </c:pt>
                <c:pt idx="10419">
                  <c:v>41533.072916666664</c:v>
                </c:pt>
                <c:pt idx="10420">
                  <c:v>41533.083333333336</c:v>
                </c:pt>
                <c:pt idx="10421">
                  <c:v>41533.09375</c:v>
                </c:pt>
                <c:pt idx="10422">
                  <c:v>41533.104166666664</c:v>
                </c:pt>
                <c:pt idx="10423">
                  <c:v>41533.114583333336</c:v>
                </c:pt>
                <c:pt idx="10424">
                  <c:v>41533.125</c:v>
                </c:pt>
                <c:pt idx="10425">
                  <c:v>41533.135416666664</c:v>
                </c:pt>
                <c:pt idx="10426">
                  <c:v>41533.145833333336</c:v>
                </c:pt>
                <c:pt idx="10427">
                  <c:v>41533.15625</c:v>
                </c:pt>
                <c:pt idx="10428">
                  <c:v>41533.166666666664</c:v>
                </c:pt>
                <c:pt idx="10429">
                  <c:v>41533.177083333336</c:v>
                </c:pt>
                <c:pt idx="10430">
                  <c:v>41533.1875</c:v>
                </c:pt>
                <c:pt idx="10431">
                  <c:v>41533.197916666664</c:v>
                </c:pt>
                <c:pt idx="10432">
                  <c:v>41533.208333333336</c:v>
                </c:pt>
                <c:pt idx="10433">
                  <c:v>41533.21875</c:v>
                </c:pt>
                <c:pt idx="10434">
                  <c:v>41533.229166666664</c:v>
                </c:pt>
                <c:pt idx="10435">
                  <c:v>41533.239583333336</c:v>
                </c:pt>
                <c:pt idx="10436">
                  <c:v>41533.25</c:v>
                </c:pt>
                <c:pt idx="10437">
                  <c:v>41533.260416666664</c:v>
                </c:pt>
                <c:pt idx="10438">
                  <c:v>41533.270833333336</c:v>
                </c:pt>
                <c:pt idx="10439">
                  <c:v>41533.28125</c:v>
                </c:pt>
                <c:pt idx="10440">
                  <c:v>41533.291666666664</c:v>
                </c:pt>
                <c:pt idx="10441">
                  <c:v>41533.302083333336</c:v>
                </c:pt>
                <c:pt idx="10442">
                  <c:v>41533.3125</c:v>
                </c:pt>
                <c:pt idx="10443">
                  <c:v>41533.322916666664</c:v>
                </c:pt>
                <c:pt idx="10444">
                  <c:v>41533.333333333336</c:v>
                </c:pt>
                <c:pt idx="10445">
                  <c:v>41533.34375</c:v>
                </c:pt>
                <c:pt idx="10446">
                  <c:v>41533.354166666664</c:v>
                </c:pt>
                <c:pt idx="10447">
                  <c:v>41533.364583333336</c:v>
                </c:pt>
                <c:pt idx="10448">
                  <c:v>41533.375</c:v>
                </c:pt>
                <c:pt idx="10449">
                  <c:v>41533.385416666664</c:v>
                </c:pt>
                <c:pt idx="10450">
                  <c:v>41533.395833333336</c:v>
                </c:pt>
                <c:pt idx="10451">
                  <c:v>41533.40625</c:v>
                </c:pt>
                <c:pt idx="10452">
                  <c:v>41533.416666666664</c:v>
                </c:pt>
                <c:pt idx="10453">
                  <c:v>41533.427083333336</c:v>
                </c:pt>
                <c:pt idx="10454">
                  <c:v>41533.4375</c:v>
                </c:pt>
                <c:pt idx="10455">
                  <c:v>41533.447916666664</c:v>
                </c:pt>
                <c:pt idx="10456">
                  <c:v>41533.458333333336</c:v>
                </c:pt>
                <c:pt idx="10457">
                  <c:v>41533.46875</c:v>
                </c:pt>
                <c:pt idx="10458">
                  <c:v>41533.479166666664</c:v>
                </c:pt>
                <c:pt idx="10459">
                  <c:v>41533.489583333336</c:v>
                </c:pt>
                <c:pt idx="10460">
                  <c:v>41533.5</c:v>
                </c:pt>
                <c:pt idx="10461">
                  <c:v>41533.510416666664</c:v>
                </c:pt>
                <c:pt idx="10462">
                  <c:v>41533.520138888889</c:v>
                </c:pt>
                <c:pt idx="10463">
                  <c:v>41533.520833333336</c:v>
                </c:pt>
                <c:pt idx="10464">
                  <c:v>41533.53125</c:v>
                </c:pt>
                <c:pt idx="10465">
                  <c:v>41533.541666666664</c:v>
                </c:pt>
                <c:pt idx="10466">
                  <c:v>41533.552083333336</c:v>
                </c:pt>
                <c:pt idx="10467">
                  <c:v>41533.5625</c:v>
                </c:pt>
                <c:pt idx="10468">
                  <c:v>41533.572916666664</c:v>
                </c:pt>
                <c:pt idx="10469">
                  <c:v>41533.583333333336</c:v>
                </c:pt>
                <c:pt idx="10470">
                  <c:v>41533.59375</c:v>
                </c:pt>
                <c:pt idx="10471">
                  <c:v>41533.604166666664</c:v>
                </c:pt>
                <c:pt idx="10472">
                  <c:v>41533.614583333336</c:v>
                </c:pt>
                <c:pt idx="10473">
                  <c:v>41533.625</c:v>
                </c:pt>
                <c:pt idx="10474">
                  <c:v>41533.635416666664</c:v>
                </c:pt>
                <c:pt idx="10475">
                  <c:v>41533.645833333336</c:v>
                </c:pt>
                <c:pt idx="10476">
                  <c:v>41533.65625</c:v>
                </c:pt>
                <c:pt idx="10477">
                  <c:v>41533.666666666664</c:v>
                </c:pt>
                <c:pt idx="10478">
                  <c:v>41533.677083333336</c:v>
                </c:pt>
                <c:pt idx="10479">
                  <c:v>41533.6875</c:v>
                </c:pt>
                <c:pt idx="10480">
                  <c:v>41533.697916666664</c:v>
                </c:pt>
                <c:pt idx="10481">
                  <c:v>41533.708333333336</c:v>
                </c:pt>
                <c:pt idx="10482">
                  <c:v>41533.71875</c:v>
                </c:pt>
                <c:pt idx="10483">
                  <c:v>41533.729166666664</c:v>
                </c:pt>
                <c:pt idx="10484">
                  <c:v>41533.739583333336</c:v>
                </c:pt>
                <c:pt idx="10485">
                  <c:v>41533.75</c:v>
                </c:pt>
                <c:pt idx="10486">
                  <c:v>41533.760416666664</c:v>
                </c:pt>
                <c:pt idx="10487">
                  <c:v>41533.770833333336</c:v>
                </c:pt>
                <c:pt idx="10488">
                  <c:v>41533.78125</c:v>
                </c:pt>
                <c:pt idx="10489">
                  <c:v>41533.791666666664</c:v>
                </c:pt>
                <c:pt idx="10490">
                  <c:v>41533.802083333336</c:v>
                </c:pt>
                <c:pt idx="10491">
                  <c:v>41533.8125</c:v>
                </c:pt>
                <c:pt idx="10492">
                  <c:v>41533.822916666664</c:v>
                </c:pt>
                <c:pt idx="10493">
                  <c:v>41533.833333333336</c:v>
                </c:pt>
                <c:pt idx="10494">
                  <c:v>41533.84375</c:v>
                </c:pt>
                <c:pt idx="10495">
                  <c:v>41533.854166666664</c:v>
                </c:pt>
                <c:pt idx="10496">
                  <c:v>41533.864583333336</c:v>
                </c:pt>
                <c:pt idx="10497">
                  <c:v>41533.875</c:v>
                </c:pt>
                <c:pt idx="10498">
                  <c:v>41533.885416666664</c:v>
                </c:pt>
                <c:pt idx="10499">
                  <c:v>41533.895833333336</c:v>
                </c:pt>
                <c:pt idx="10500">
                  <c:v>41533.90625</c:v>
                </c:pt>
                <c:pt idx="10501">
                  <c:v>41533.916666666664</c:v>
                </c:pt>
                <c:pt idx="10502">
                  <c:v>41533.927083333336</c:v>
                </c:pt>
                <c:pt idx="10503">
                  <c:v>41533.9375</c:v>
                </c:pt>
                <c:pt idx="10504">
                  <c:v>41533.947916666664</c:v>
                </c:pt>
                <c:pt idx="10505">
                  <c:v>41533.958333333336</c:v>
                </c:pt>
                <c:pt idx="10506">
                  <c:v>41533.96875</c:v>
                </c:pt>
                <c:pt idx="10507">
                  <c:v>41533.979166666664</c:v>
                </c:pt>
                <c:pt idx="10508">
                  <c:v>41533.989583333336</c:v>
                </c:pt>
                <c:pt idx="10509">
                  <c:v>41534</c:v>
                </c:pt>
                <c:pt idx="10510">
                  <c:v>41534.010416666664</c:v>
                </c:pt>
                <c:pt idx="10511">
                  <c:v>41534.020833333336</c:v>
                </c:pt>
                <c:pt idx="10512">
                  <c:v>41534.03125</c:v>
                </c:pt>
                <c:pt idx="10513">
                  <c:v>41534.041666666664</c:v>
                </c:pt>
                <c:pt idx="10514">
                  <c:v>41534.052083333336</c:v>
                </c:pt>
                <c:pt idx="10515">
                  <c:v>41534.0625</c:v>
                </c:pt>
                <c:pt idx="10516">
                  <c:v>41534.072916666664</c:v>
                </c:pt>
                <c:pt idx="10517">
                  <c:v>41534.083333333336</c:v>
                </c:pt>
                <c:pt idx="10518">
                  <c:v>41534.09375</c:v>
                </c:pt>
                <c:pt idx="10519">
                  <c:v>41534.104166666664</c:v>
                </c:pt>
                <c:pt idx="10520">
                  <c:v>41534.114583333336</c:v>
                </c:pt>
                <c:pt idx="10521">
                  <c:v>41534.125</c:v>
                </c:pt>
                <c:pt idx="10522">
                  <c:v>41534.135416666664</c:v>
                </c:pt>
                <c:pt idx="10523">
                  <c:v>41534.145833333336</c:v>
                </c:pt>
                <c:pt idx="10524">
                  <c:v>41534.15625</c:v>
                </c:pt>
                <c:pt idx="10525">
                  <c:v>41534.166666666664</c:v>
                </c:pt>
                <c:pt idx="10526">
                  <c:v>41534.177083333336</c:v>
                </c:pt>
                <c:pt idx="10527">
                  <c:v>41534.1875</c:v>
                </c:pt>
                <c:pt idx="10528">
                  <c:v>41534.197916666664</c:v>
                </c:pt>
                <c:pt idx="10529">
                  <c:v>41534.208333333336</c:v>
                </c:pt>
                <c:pt idx="10530">
                  <c:v>41534.21875</c:v>
                </c:pt>
                <c:pt idx="10531">
                  <c:v>41534.229166666664</c:v>
                </c:pt>
                <c:pt idx="10532">
                  <c:v>41534.239583333336</c:v>
                </c:pt>
                <c:pt idx="10533">
                  <c:v>41534.25</c:v>
                </c:pt>
                <c:pt idx="10534">
                  <c:v>41534.260416666664</c:v>
                </c:pt>
                <c:pt idx="10535">
                  <c:v>41534.270833333336</c:v>
                </c:pt>
                <c:pt idx="10536">
                  <c:v>41534.28125</c:v>
                </c:pt>
                <c:pt idx="10537">
                  <c:v>41534.291666666664</c:v>
                </c:pt>
                <c:pt idx="10538">
                  <c:v>41534.302083333336</c:v>
                </c:pt>
                <c:pt idx="10539">
                  <c:v>41534.3125</c:v>
                </c:pt>
                <c:pt idx="10540">
                  <c:v>41534.322916666664</c:v>
                </c:pt>
                <c:pt idx="10541">
                  <c:v>41534.333333333336</c:v>
                </c:pt>
                <c:pt idx="10542">
                  <c:v>41534.34375</c:v>
                </c:pt>
                <c:pt idx="10543">
                  <c:v>41534.354166666664</c:v>
                </c:pt>
                <c:pt idx="10544">
                  <c:v>41534.364583333336</c:v>
                </c:pt>
                <c:pt idx="10545">
                  <c:v>41534.375</c:v>
                </c:pt>
                <c:pt idx="10546">
                  <c:v>41534.385416666664</c:v>
                </c:pt>
                <c:pt idx="10547">
                  <c:v>41534.395833333336</c:v>
                </c:pt>
                <c:pt idx="10548">
                  <c:v>41534.40625</c:v>
                </c:pt>
                <c:pt idx="10549">
                  <c:v>41534.416666666664</c:v>
                </c:pt>
                <c:pt idx="10550">
                  <c:v>41534.427083333336</c:v>
                </c:pt>
                <c:pt idx="10551">
                  <c:v>41534.4375</c:v>
                </c:pt>
                <c:pt idx="10552">
                  <c:v>41534.447916666664</c:v>
                </c:pt>
                <c:pt idx="10553">
                  <c:v>41534.458333333336</c:v>
                </c:pt>
                <c:pt idx="10554">
                  <c:v>41534.46875</c:v>
                </c:pt>
                <c:pt idx="10555">
                  <c:v>41534.479166666664</c:v>
                </c:pt>
                <c:pt idx="10556">
                  <c:v>41534.489583333336</c:v>
                </c:pt>
                <c:pt idx="10557">
                  <c:v>41534.5</c:v>
                </c:pt>
                <c:pt idx="10558">
                  <c:v>41534.510416666664</c:v>
                </c:pt>
                <c:pt idx="10559">
                  <c:v>41534.520833333336</c:v>
                </c:pt>
                <c:pt idx="10560">
                  <c:v>41534.53125</c:v>
                </c:pt>
                <c:pt idx="10561">
                  <c:v>41534.541666666664</c:v>
                </c:pt>
                <c:pt idx="10562">
                  <c:v>41534.552083333336</c:v>
                </c:pt>
                <c:pt idx="10563">
                  <c:v>41534.5625</c:v>
                </c:pt>
                <c:pt idx="10564">
                  <c:v>41534.572916666664</c:v>
                </c:pt>
                <c:pt idx="10565">
                  <c:v>41534.583333333336</c:v>
                </c:pt>
                <c:pt idx="10566">
                  <c:v>41534.59375</c:v>
                </c:pt>
                <c:pt idx="10567">
                  <c:v>41534.604166666664</c:v>
                </c:pt>
                <c:pt idx="10568">
                  <c:v>41534.614583333336</c:v>
                </c:pt>
                <c:pt idx="10569">
                  <c:v>41534.625</c:v>
                </c:pt>
                <c:pt idx="10570">
                  <c:v>41534.635416666664</c:v>
                </c:pt>
                <c:pt idx="10571">
                  <c:v>41534.645833333336</c:v>
                </c:pt>
                <c:pt idx="10572">
                  <c:v>41534.65625</c:v>
                </c:pt>
                <c:pt idx="10573">
                  <c:v>41534.666666666664</c:v>
                </c:pt>
                <c:pt idx="10574">
                  <c:v>41534.677083333336</c:v>
                </c:pt>
                <c:pt idx="10575">
                  <c:v>41534.6875</c:v>
                </c:pt>
                <c:pt idx="10576">
                  <c:v>41534.697916666664</c:v>
                </c:pt>
                <c:pt idx="10577">
                  <c:v>41534.708333333336</c:v>
                </c:pt>
                <c:pt idx="10578">
                  <c:v>41534.71875</c:v>
                </c:pt>
                <c:pt idx="10579">
                  <c:v>41534.729166666664</c:v>
                </c:pt>
                <c:pt idx="10580">
                  <c:v>41534.739583333336</c:v>
                </c:pt>
                <c:pt idx="10581">
                  <c:v>41534.75</c:v>
                </c:pt>
                <c:pt idx="10582">
                  <c:v>41534.760416666664</c:v>
                </c:pt>
                <c:pt idx="10583">
                  <c:v>41534.770833333336</c:v>
                </c:pt>
                <c:pt idx="10584">
                  <c:v>41534.78125</c:v>
                </c:pt>
                <c:pt idx="10585">
                  <c:v>41534.791666666664</c:v>
                </c:pt>
                <c:pt idx="10586">
                  <c:v>41534.802083333336</c:v>
                </c:pt>
                <c:pt idx="10587">
                  <c:v>41534.8125</c:v>
                </c:pt>
                <c:pt idx="10588">
                  <c:v>41534.822916666664</c:v>
                </c:pt>
                <c:pt idx="10589">
                  <c:v>41534.833333333336</c:v>
                </c:pt>
                <c:pt idx="10590">
                  <c:v>41534.84375</c:v>
                </c:pt>
                <c:pt idx="10591">
                  <c:v>41534.854166666664</c:v>
                </c:pt>
                <c:pt idx="10592">
                  <c:v>41534.864583333336</c:v>
                </c:pt>
                <c:pt idx="10593">
                  <c:v>41534.875</c:v>
                </c:pt>
                <c:pt idx="10594">
                  <c:v>41534.885416666664</c:v>
                </c:pt>
                <c:pt idx="10595">
                  <c:v>41534.895833333336</c:v>
                </c:pt>
                <c:pt idx="10596">
                  <c:v>41534.90625</c:v>
                </c:pt>
                <c:pt idx="10597">
                  <c:v>41534.916666666664</c:v>
                </c:pt>
                <c:pt idx="10598">
                  <c:v>41534.927083333336</c:v>
                </c:pt>
                <c:pt idx="10599">
                  <c:v>41534.9375</c:v>
                </c:pt>
                <c:pt idx="10600">
                  <c:v>41534.947916666664</c:v>
                </c:pt>
                <c:pt idx="10601">
                  <c:v>41534.958333333336</c:v>
                </c:pt>
                <c:pt idx="10602">
                  <c:v>41534.96875</c:v>
                </c:pt>
                <c:pt idx="10603">
                  <c:v>41534.979166666664</c:v>
                </c:pt>
                <c:pt idx="10604">
                  <c:v>41534.989583333336</c:v>
                </c:pt>
                <c:pt idx="10605">
                  <c:v>41535</c:v>
                </c:pt>
                <c:pt idx="10606">
                  <c:v>41535.010416666664</c:v>
                </c:pt>
                <c:pt idx="10607">
                  <c:v>41535.020833333336</c:v>
                </c:pt>
                <c:pt idx="10608">
                  <c:v>41535.03125</c:v>
                </c:pt>
                <c:pt idx="10609">
                  <c:v>41535.041666666664</c:v>
                </c:pt>
                <c:pt idx="10610">
                  <c:v>41535.052083333336</c:v>
                </c:pt>
                <c:pt idx="10611">
                  <c:v>41535.0625</c:v>
                </c:pt>
                <c:pt idx="10612">
                  <c:v>41535.072916666664</c:v>
                </c:pt>
                <c:pt idx="10613">
                  <c:v>41535.083333333336</c:v>
                </c:pt>
                <c:pt idx="10614">
                  <c:v>41535.09375</c:v>
                </c:pt>
                <c:pt idx="10615">
                  <c:v>41535.104166666664</c:v>
                </c:pt>
                <c:pt idx="10616">
                  <c:v>41535.114583333336</c:v>
                </c:pt>
                <c:pt idx="10617">
                  <c:v>41535.125</c:v>
                </c:pt>
                <c:pt idx="10618">
                  <c:v>41535.135416666664</c:v>
                </c:pt>
                <c:pt idx="10619">
                  <c:v>41535.145833333336</c:v>
                </c:pt>
                <c:pt idx="10620">
                  <c:v>41535.15625</c:v>
                </c:pt>
                <c:pt idx="10621">
                  <c:v>41535.166666666664</c:v>
                </c:pt>
                <c:pt idx="10622">
                  <c:v>41535.177083333336</c:v>
                </c:pt>
                <c:pt idx="10623">
                  <c:v>41535.1875</c:v>
                </c:pt>
                <c:pt idx="10624">
                  <c:v>41535.197916666664</c:v>
                </c:pt>
                <c:pt idx="10625">
                  <c:v>41535.208333333336</c:v>
                </c:pt>
                <c:pt idx="10626">
                  <c:v>41535.21875</c:v>
                </c:pt>
                <c:pt idx="10627">
                  <c:v>41535.229166666664</c:v>
                </c:pt>
                <c:pt idx="10628">
                  <c:v>41535.239583333336</c:v>
                </c:pt>
                <c:pt idx="10629">
                  <c:v>41535.25</c:v>
                </c:pt>
                <c:pt idx="10630">
                  <c:v>41535.260416666664</c:v>
                </c:pt>
                <c:pt idx="10631">
                  <c:v>41535.270833333336</c:v>
                </c:pt>
                <c:pt idx="10632">
                  <c:v>41535.28125</c:v>
                </c:pt>
                <c:pt idx="10633">
                  <c:v>41535.291666666664</c:v>
                </c:pt>
                <c:pt idx="10634">
                  <c:v>41535.302083333336</c:v>
                </c:pt>
                <c:pt idx="10635">
                  <c:v>41535.3125</c:v>
                </c:pt>
                <c:pt idx="10636">
                  <c:v>41535.322916666664</c:v>
                </c:pt>
                <c:pt idx="10637">
                  <c:v>41535.333333333336</c:v>
                </c:pt>
                <c:pt idx="10638">
                  <c:v>41535.34375</c:v>
                </c:pt>
                <c:pt idx="10639">
                  <c:v>41535.354166666664</c:v>
                </c:pt>
                <c:pt idx="10640">
                  <c:v>41535.364583333336</c:v>
                </c:pt>
                <c:pt idx="10641">
                  <c:v>41535.375</c:v>
                </c:pt>
                <c:pt idx="10642">
                  <c:v>41535.385416666664</c:v>
                </c:pt>
                <c:pt idx="10643">
                  <c:v>41535.395833333336</c:v>
                </c:pt>
                <c:pt idx="10644">
                  <c:v>41535.40625</c:v>
                </c:pt>
                <c:pt idx="10645">
                  <c:v>41535.416666666664</c:v>
                </c:pt>
                <c:pt idx="10646">
                  <c:v>41535.427083333336</c:v>
                </c:pt>
                <c:pt idx="10647">
                  <c:v>41535.4375</c:v>
                </c:pt>
                <c:pt idx="10648">
                  <c:v>41535.447916666664</c:v>
                </c:pt>
                <c:pt idx="10649">
                  <c:v>41535.458333333336</c:v>
                </c:pt>
                <c:pt idx="10650">
                  <c:v>41535.46875</c:v>
                </c:pt>
                <c:pt idx="10651">
                  <c:v>41535.479166666664</c:v>
                </c:pt>
                <c:pt idx="10652">
                  <c:v>41535.489583333336</c:v>
                </c:pt>
                <c:pt idx="10653">
                  <c:v>41535.5</c:v>
                </c:pt>
                <c:pt idx="10654">
                  <c:v>41535.510416666664</c:v>
                </c:pt>
                <c:pt idx="10655">
                  <c:v>41535.520833333336</c:v>
                </c:pt>
                <c:pt idx="10656">
                  <c:v>41535.53125</c:v>
                </c:pt>
                <c:pt idx="10657">
                  <c:v>41535.541666666664</c:v>
                </c:pt>
                <c:pt idx="10658">
                  <c:v>41535.552083333336</c:v>
                </c:pt>
                <c:pt idx="10659">
                  <c:v>41535.5625</c:v>
                </c:pt>
                <c:pt idx="10660">
                  <c:v>41535.572916666664</c:v>
                </c:pt>
                <c:pt idx="10661">
                  <c:v>41535.583333333336</c:v>
                </c:pt>
                <c:pt idx="10662">
                  <c:v>41535.59375</c:v>
                </c:pt>
                <c:pt idx="10663">
                  <c:v>41535.604166666664</c:v>
                </c:pt>
                <c:pt idx="10664">
                  <c:v>41535.614583333336</c:v>
                </c:pt>
                <c:pt idx="10665">
                  <c:v>41535.625</c:v>
                </c:pt>
                <c:pt idx="10666">
                  <c:v>41535.635416666664</c:v>
                </c:pt>
                <c:pt idx="10667">
                  <c:v>41535.645833333336</c:v>
                </c:pt>
                <c:pt idx="10668">
                  <c:v>41535.65625</c:v>
                </c:pt>
                <c:pt idx="10669">
                  <c:v>41535.666666666664</c:v>
                </c:pt>
                <c:pt idx="10670">
                  <c:v>41535.677083333336</c:v>
                </c:pt>
                <c:pt idx="10671">
                  <c:v>41535.6875</c:v>
                </c:pt>
                <c:pt idx="10672">
                  <c:v>41535.697916666664</c:v>
                </c:pt>
                <c:pt idx="10673">
                  <c:v>41535.708333333336</c:v>
                </c:pt>
                <c:pt idx="10674">
                  <c:v>41535.71875</c:v>
                </c:pt>
                <c:pt idx="10675">
                  <c:v>41535.729166666664</c:v>
                </c:pt>
                <c:pt idx="10676">
                  <c:v>41535.739583333336</c:v>
                </c:pt>
                <c:pt idx="10677">
                  <c:v>41535.75</c:v>
                </c:pt>
                <c:pt idx="10678">
                  <c:v>41535.760416666664</c:v>
                </c:pt>
                <c:pt idx="10679">
                  <c:v>41535.770833333336</c:v>
                </c:pt>
                <c:pt idx="10680">
                  <c:v>41535.78125</c:v>
                </c:pt>
                <c:pt idx="10681">
                  <c:v>41535.791666666664</c:v>
                </c:pt>
                <c:pt idx="10682">
                  <c:v>41535.802083333336</c:v>
                </c:pt>
                <c:pt idx="10683">
                  <c:v>41535.8125</c:v>
                </c:pt>
                <c:pt idx="10684">
                  <c:v>41535.822916666664</c:v>
                </c:pt>
                <c:pt idx="10685">
                  <c:v>41535.833333333336</c:v>
                </c:pt>
                <c:pt idx="10686">
                  <c:v>41535.84375</c:v>
                </c:pt>
                <c:pt idx="10687">
                  <c:v>41535.854166666664</c:v>
                </c:pt>
                <c:pt idx="10688">
                  <c:v>41535.864583333336</c:v>
                </c:pt>
                <c:pt idx="10689">
                  <c:v>41535.875</c:v>
                </c:pt>
                <c:pt idx="10690">
                  <c:v>41535.885416666664</c:v>
                </c:pt>
                <c:pt idx="10691">
                  <c:v>41535.895833333336</c:v>
                </c:pt>
                <c:pt idx="10692">
                  <c:v>41535.90625</c:v>
                </c:pt>
                <c:pt idx="10693">
                  <c:v>41535.916666666664</c:v>
                </c:pt>
                <c:pt idx="10694">
                  <c:v>41535.927083333336</c:v>
                </c:pt>
                <c:pt idx="10695">
                  <c:v>41535.9375</c:v>
                </c:pt>
                <c:pt idx="10696">
                  <c:v>41535.947916666664</c:v>
                </c:pt>
                <c:pt idx="10697">
                  <c:v>41535.958333333336</c:v>
                </c:pt>
                <c:pt idx="10698">
                  <c:v>41535.96875</c:v>
                </c:pt>
                <c:pt idx="10699">
                  <c:v>41535.979166666664</c:v>
                </c:pt>
                <c:pt idx="10700">
                  <c:v>41535.989583333336</c:v>
                </c:pt>
                <c:pt idx="10701">
                  <c:v>41536</c:v>
                </c:pt>
                <c:pt idx="10702">
                  <c:v>41536.010416666664</c:v>
                </c:pt>
                <c:pt idx="10703">
                  <c:v>41536.020833333336</c:v>
                </c:pt>
                <c:pt idx="10704">
                  <c:v>41536.03125</c:v>
                </c:pt>
                <c:pt idx="10705">
                  <c:v>41536.041666666664</c:v>
                </c:pt>
                <c:pt idx="10706">
                  <c:v>41536.051388888889</c:v>
                </c:pt>
                <c:pt idx="10707">
                  <c:v>41536.052083333336</c:v>
                </c:pt>
                <c:pt idx="10708">
                  <c:v>41536.0625</c:v>
                </c:pt>
                <c:pt idx="10709">
                  <c:v>41536.072916666664</c:v>
                </c:pt>
                <c:pt idx="10710">
                  <c:v>41536.083333333336</c:v>
                </c:pt>
                <c:pt idx="10711">
                  <c:v>41536.09375</c:v>
                </c:pt>
                <c:pt idx="10712">
                  <c:v>41536.104166666664</c:v>
                </c:pt>
                <c:pt idx="10713">
                  <c:v>41536.114583333336</c:v>
                </c:pt>
                <c:pt idx="10714">
                  <c:v>41536.125</c:v>
                </c:pt>
                <c:pt idx="10715">
                  <c:v>41536.135416666664</c:v>
                </c:pt>
                <c:pt idx="10716">
                  <c:v>41536.145833333336</c:v>
                </c:pt>
                <c:pt idx="10717">
                  <c:v>41536.15625</c:v>
                </c:pt>
                <c:pt idx="10718">
                  <c:v>41536.166666666664</c:v>
                </c:pt>
                <c:pt idx="10719">
                  <c:v>41536.177083333336</c:v>
                </c:pt>
                <c:pt idx="10720">
                  <c:v>41536.1875</c:v>
                </c:pt>
                <c:pt idx="10721">
                  <c:v>41536.197916666664</c:v>
                </c:pt>
                <c:pt idx="10722">
                  <c:v>41536.208333333336</c:v>
                </c:pt>
                <c:pt idx="10723">
                  <c:v>41536.21875</c:v>
                </c:pt>
                <c:pt idx="10724">
                  <c:v>41536.229166666664</c:v>
                </c:pt>
                <c:pt idx="10725">
                  <c:v>41536.239583333336</c:v>
                </c:pt>
                <c:pt idx="10726">
                  <c:v>41536.25</c:v>
                </c:pt>
                <c:pt idx="10727">
                  <c:v>41536.260416666664</c:v>
                </c:pt>
                <c:pt idx="10728">
                  <c:v>41536.270833333336</c:v>
                </c:pt>
                <c:pt idx="10729">
                  <c:v>41536.28125</c:v>
                </c:pt>
                <c:pt idx="10730">
                  <c:v>41536.291666666664</c:v>
                </c:pt>
                <c:pt idx="10731">
                  <c:v>41536.302083333336</c:v>
                </c:pt>
                <c:pt idx="10732">
                  <c:v>41536.3125</c:v>
                </c:pt>
                <c:pt idx="10733">
                  <c:v>41536.322916666664</c:v>
                </c:pt>
                <c:pt idx="10734">
                  <c:v>41536.333333333336</c:v>
                </c:pt>
                <c:pt idx="10735">
                  <c:v>41536.34375</c:v>
                </c:pt>
                <c:pt idx="10736">
                  <c:v>41536.354166666664</c:v>
                </c:pt>
                <c:pt idx="10737">
                  <c:v>41536.364583333336</c:v>
                </c:pt>
                <c:pt idx="10738">
                  <c:v>41536.375</c:v>
                </c:pt>
                <c:pt idx="10739">
                  <c:v>41536.385416666664</c:v>
                </c:pt>
                <c:pt idx="10740">
                  <c:v>41536.395833333336</c:v>
                </c:pt>
                <c:pt idx="10741">
                  <c:v>41536.40625</c:v>
                </c:pt>
                <c:pt idx="10742">
                  <c:v>41536.416666666664</c:v>
                </c:pt>
                <c:pt idx="10743">
                  <c:v>41536.427083333336</c:v>
                </c:pt>
                <c:pt idx="10744">
                  <c:v>41536.4375</c:v>
                </c:pt>
                <c:pt idx="10745">
                  <c:v>41536.447916666664</c:v>
                </c:pt>
                <c:pt idx="10746">
                  <c:v>41536.458333333336</c:v>
                </c:pt>
                <c:pt idx="10747">
                  <c:v>41536.46875</c:v>
                </c:pt>
                <c:pt idx="10748">
                  <c:v>41536.479166666664</c:v>
                </c:pt>
                <c:pt idx="10749">
                  <c:v>41536.489583333336</c:v>
                </c:pt>
                <c:pt idx="10750">
                  <c:v>41536.5</c:v>
                </c:pt>
                <c:pt idx="10751">
                  <c:v>41536.510416666664</c:v>
                </c:pt>
                <c:pt idx="10752">
                  <c:v>41536.520833333336</c:v>
                </c:pt>
                <c:pt idx="10753">
                  <c:v>41536.53125</c:v>
                </c:pt>
                <c:pt idx="10754">
                  <c:v>41536.541666666664</c:v>
                </c:pt>
                <c:pt idx="10755">
                  <c:v>41536.552083333336</c:v>
                </c:pt>
                <c:pt idx="10756">
                  <c:v>41536.5625</c:v>
                </c:pt>
                <c:pt idx="10757">
                  <c:v>41536.572916666664</c:v>
                </c:pt>
                <c:pt idx="10758">
                  <c:v>41536.583333333336</c:v>
                </c:pt>
                <c:pt idx="10759">
                  <c:v>41536.59375</c:v>
                </c:pt>
                <c:pt idx="10760">
                  <c:v>41536.604166666664</c:v>
                </c:pt>
                <c:pt idx="10761">
                  <c:v>41536.614583333336</c:v>
                </c:pt>
                <c:pt idx="10762">
                  <c:v>41536.625</c:v>
                </c:pt>
                <c:pt idx="10763">
                  <c:v>41536.635416666664</c:v>
                </c:pt>
                <c:pt idx="10764">
                  <c:v>41536.645833333336</c:v>
                </c:pt>
                <c:pt idx="10765">
                  <c:v>41536.65625</c:v>
                </c:pt>
                <c:pt idx="10766">
                  <c:v>41536.666666666664</c:v>
                </c:pt>
                <c:pt idx="10767">
                  <c:v>41536.677083333336</c:v>
                </c:pt>
                <c:pt idx="10768">
                  <c:v>41536.6875</c:v>
                </c:pt>
                <c:pt idx="10769">
                  <c:v>41536.697916666664</c:v>
                </c:pt>
                <c:pt idx="10770">
                  <c:v>41536.708333333336</c:v>
                </c:pt>
                <c:pt idx="10771">
                  <c:v>41536.71875</c:v>
                </c:pt>
                <c:pt idx="10772">
                  <c:v>41536.729166666664</c:v>
                </c:pt>
                <c:pt idx="10773">
                  <c:v>41536.739583333336</c:v>
                </c:pt>
                <c:pt idx="10774">
                  <c:v>41536.75</c:v>
                </c:pt>
                <c:pt idx="10775">
                  <c:v>41536.760416666664</c:v>
                </c:pt>
                <c:pt idx="10776">
                  <c:v>41536.770833333336</c:v>
                </c:pt>
                <c:pt idx="10777">
                  <c:v>41536.78125</c:v>
                </c:pt>
                <c:pt idx="10778">
                  <c:v>41536.791666666664</c:v>
                </c:pt>
                <c:pt idx="10779">
                  <c:v>41536.802083333336</c:v>
                </c:pt>
                <c:pt idx="10780">
                  <c:v>41536.8125</c:v>
                </c:pt>
                <c:pt idx="10781">
                  <c:v>41536.822916666664</c:v>
                </c:pt>
                <c:pt idx="10782">
                  <c:v>41536.833333333336</c:v>
                </c:pt>
                <c:pt idx="10783">
                  <c:v>41536.84375</c:v>
                </c:pt>
                <c:pt idx="10784">
                  <c:v>41536.854166666664</c:v>
                </c:pt>
                <c:pt idx="10785">
                  <c:v>41536.864583333336</c:v>
                </c:pt>
                <c:pt idx="10786">
                  <c:v>41536.875</c:v>
                </c:pt>
                <c:pt idx="10787">
                  <c:v>41536.885416666664</c:v>
                </c:pt>
                <c:pt idx="10788">
                  <c:v>41536.895833333336</c:v>
                </c:pt>
                <c:pt idx="10789">
                  <c:v>41536.90625</c:v>
                </c:pt>
                <c:pt idx="10790">
                  <c:v>41536.916666666664</c:v>
                </c:pt>
                <c:pt idx="10791">
                  <c:v>41536.927083333336</c:v>
                </c:pt>
                <c:pt idx="10792">
                  <c:v>41536.9375</c:v>
                </c:pt>
                <c:pt idx="10793">
                  <c:v>41536.947916666664</c:v>
                </c:pt>
                <c:pt idx="10794">
                  <c:v>41536.958333333336</c:v>
                </c:pt>
                <c:pt idx="10795">
                  <c:v>41536.96875</c:v>
                </c:pt>
                <c:pt idx="10796">
                  <c:v>41536.979166666664</c:v>
                </c:pt>
                <c:pt idx="10797">
                  <c:v>41536.989583333336</c:v>
                </c:pt>
                <c:pt idx="10798">
                  <c:v>41537</c:v>
                </c:pt>
                <c:pt idx="10799">
                  <c:v>41537.010416666664</c:v>
                </c:pt>
                <c:pt idx="10800">
                  <c:v>41537.020833333336</c:v>
                </c:pt>
                <c:pt idx="10801">
                  <c:v>41537.03125</c:v>
                </c:pt>
                <c:pt idx="10802">
                  <c:v>41537.041666666664</c:v>
                </c:pt>
                <c:pt idx="10803">
                  <c:v>41537.052083333336</c:v>
                </c:pt>
                <c:pt idx="10804">
                  <c:v>41537.0625</c:v>
                </c:pt>
                <c:pt idx="10805">
                  <c:v>41537.072916666664</c:v>
                </c:pt>
                <c:pt idx="10806">
                  <c:v>41537.083333333336</c:v>
                </c:pt>
                <c:pt idx="10807">
                  <c:v>41537.09375</c:v>
                </c:pt>
                <c:pt idx="10808">
                  <c:v>41537.104166666664</c:v>
                </c:pt>
                <c:pt idx="10809">
                  <c:v>41537.114583333336</c:v>
                </c:pt>
                <c:pt idx="10810">
                  <c:v>41537.125</c:v>
                </c:pt>
                <c:pt idx="10811">
                  <c:v>41537.135416666664</c:v>
                </c:pt>
                <c:pt idx="10812">
                  <c:v>41537.145833333336</c:v>
                </c:pt>
                <c:pt idx="10813">
                  <c:v>41537.15625</c:v>
                </c:pt>
                <c:pt idx="10814">
                  <c:v>41537.166666666664</c:v>
                </c:pt>
                <c:pt idx="10815">
                  <c:v>41537.177083333336</c:v>
                </c:pt>
                <c:pt idx="10816">
                  <c:v>41537.1875</c:v>
                </c:pt>
                <c:pt idx="10817">
                  <c:v>41537.197916666664</c:v>
                </c:pt>
                <c:pt idx="10818">
                  <c:v>41537.208333333336</c:v>
                </c:pt>
                <c:pt idx="10819">
                  <c:v>41537.21875</c:v>
                </c:pt>
                <c:pt idx="10820">
                  <c:v>41537.229166666664</c:v>
                </c:pt>
                <c:pt idx="10821">
                  <c:v>41537.239583333336</c:v>
                </c:pt>
                <c:pt idx="10822">
                  <c:v>41537.25</c:v>
                </c:pt>
                <c:pt idx="10823">
                  <c:v>41537.260416666664</c:v>
                </c:pt>
                <c:pt idx="10824">
                  <c:v>41537.270833333336</c:v>
                </c:pt>
                <c:pt idx="10825">
                  <c:v>41537.28125</c:v>
                </c:pt>
                <c:pt idx="10826">
                  <c:v>41537.291666666664</c:v>
                </c:pt>
                <c:pt idx="10827">
                  <c:v>41537.302083333336</c:v>
                </c:pt>
                <c:pt idx="10828">
                  <c:v>41537.3125</c:v>
                </c:pt>
                <c:pt idx="10829">
                  <c:v>41537.322916666664</c:v>
                </c:pt>
                <c:pt idx="10830">
                  <c:v>41537.333333333336</c:v>
                </c:pt>
                <c:pt idx="10831">
                  <c:v>41537.34375</c:v>
                </c:pt>
                <c:pt idx="10832">
                  <c:v>41537.354166666664</c:v>
                </c:pt>
                <c:pt idx="10833">
                  <c:v>41537.364583333336</c:v>
                </c:pt>
                <c:pt idx="10834">
                  <c:v>41537.375</c:v>
                </c:pt>
                <c:pt idx="10835">
                  <c:v>41537.385416666664</c:v>
                </c:pt>
                <c:pt idx="10836">
                  <c:v>41537.395833333336</c:v>
                </c:pt>
                <c:pt idx="10837">
                  <c:v>41537.40625</c:v>
                </c:pt>
                <c:pt idx="10838">
                  <c:v>41537.416666666664</c:v>
                </c:pt>
                <c:pt idx="10839">
                  <c:v>41537.427083333336</c:v>
                </c:pt>
                <c:pt idx="10840">
                  <c:v>41537.4375</c:v>
                </c:pt>
                <c:pt idx="10841">
                  <c:v>41537.447916666664</c:v>
                </c:pt>
                <c:pt idx="10842">
                  <c:v>41537.458333333336</c:v>
                </c:pt>
                <c:pt idx="10843">
                  <c:v>41537.46875</c:v>
                </c:pt>
                <c:pt idx="10844">
                  <c:v>41537.479166666664</c:v>
                </c:pt>
                <c:pt idx="10845">
                  <c:v>41537.489583333336</c:v>
                </c:pt>
                <c:pt idx="10846">
                  <c:v>41537.5</c:v>
                </c:pt>
                <c:pt idx="10847">
                  <c:v>41537.510416666664</c:v>
                </c:pt>
                <c:pt idx="10848">
                  <c:v>41537.520833333336</c:v>
                </c:pt>
                <c:pt idx="10849">
                  <c:v>41537.53125</c:v>
                </c:pt>
                <c:pt idx="10850">
                  <c:v>41537.541666666664</c:v>
                </c:pt>
                <c:pt idx="10851">
                  <c:v>41537.552083333336</c:v>
                </c:pt>
                <c:pt idx="10852">
                  <c:v>41537.5625</c:v>
                </c:pt>
                <c:pt idx="10853">
                  <c:v>41537.572916666664</c:v>
                </c:pt>
                <c:pt idx="10854">
                  <c:v>41537.583333333336</c:v>
                </c:pt>
                <c:pt idx="10855">
                  <c:v>41537.59375</c:v>
                </c:pt>
                <c:pt idx="10856">
                  <c:v>41537.604166666664</c:v>
                </c:pt>
                <c:pt idx="10857">
                  <c:v>41537.614583333336</c:v>
                </c:pt>
                <c:pt idx="10858">
                  <c:v>41537.625</c:v>
                </c:pt>
                <c:pt idx="10859">
                  <c:v>41537.635416666664</c:v>
                </c:pt>
                <c:pt idx="10860">
                  <c:v>41537.645833333336</c:v>
                </c:pt>
                <c:pt idx="10861">
                  <c:v>41537.65625</c:v>
                </c:pt>
                <c:pt idx="10862">
                  <c:v>41537.666666666664</c:v>
                </c:pt>
                <c:pt idx="10863">
                  <c:v>41537.677083333336</c:v>
                </c:pt>
                <c:pt idx="10864">
                  <c:v>41537.6875</c:v>
                </c:pt>
                <c:pt idx="10865">
                  <c:v>41537.697916666664</c:v>
                </c:pt>
                <c:pt idx="10866">
                  <c:v>41537.708333333336</c:v>
                </c:pt>
                <c:pt idx="10867">
                  <c:v>41537.71875</c:v>
                </c:pt>
                <c:pt idx="10868">
                  <c:v>41537.729166666664</c:v>
                </c:pt>
                <c:pt idx="10869">
                  <c:v>41537.739583333336</c:v>
                </c:pt>
                <c:pt idx="10870">
                  <c:v>41537.75</c:v>
                </c:pt>
                <c:pt idx="10871">
                  <c:v>41537.760416666664</c:v>
                </c:pt>
                <c:pt idx="10872">
                  <c:v>41537.770833333336</c:v>
                </c:pt>
                <c:pt idx="10873">
                  <c:v>41537.78125</c:v>
                </c:pt>
                <c:pt idx="10874">
                  <c:v>41537.791666666664</c:v>
                </c:pt>
                <c:pt idx="10875">
                  <c:v>41537.802083333336</c:v>
                </c:pt>
                <c:pt idx="10876">
                  <c:v>41537.8125</c:v>
                </c:pt>
                <c:pt idx="10877">
                  <c:v>41537.822916666664</c:v>
                </c:pt>
                <c:pt idx="10878">
                  <c:v>41537.833333333336</c:v>
                </c:pt>
                <c:pt idx="10879">
                  <c:v>41537.84375</c:v>
                </c:pt>
                <c:pt idx="10880">
                  <c:v>41537.854166666664</c:v>
                </c:pt>
                <c:pt idx="10881">
                  <c:v>41537.864583333336</c:v>
                </c:pt>
                <c:pt idx="10882">
                  <c:v>41537.875</c:v>
                </c:pt>
                <c:pt idx="10883">
                  <c:v>41537.885416666664</c:v>
                </c:pt>
                <c:pt idx="10884">
                  <c:v>41537.895833333336</c:v>
                </c:pt>
                <c:pt idx="10885">
                  <c:v>41537.90625</c:v>
                </c:pt>
                <c:pt idx="10886">
                  <c:v>41537.916666666664</c:v>
                </c:pt>
                <c:pt idx="10887">
                  <c:v>41537.927083333336</c:v>
                </c:pt>
                <c:pt idx="10888">
                  <c:v>41537.9375</c:v>
                </c:pt>
                <c:pt idx="10889">
                  <c:v>41537.947916666664</c:v>
                </c:pt>
                <c:pt idx="10890">
                  <c:v>41537.958333333336</c:v>
                </c:pt>
                <c:pt idx="10891">
                  <c:v>41537.96875</c:v>
                </c:pt>
                <c:pt idx="10892">
                  <c:v>41537.979166666664</c:v>
                </c:pt>
                <c:pt idx="10893">
                  <c:v>41537.989583333336</c:v>
                </c:pt>
                <c:pt idx="10894">
                  <c:v>41538</c:v>
                </c:pt>
                <c:pt idx="10895">
                  <c:v>41538.010416666664</c:v>
                </c:pt>
                <c:pt idx="10896">
                  <c:v>41538.020833333336</c:v>
                </c:pt>
                <c:pt idx="10897">
                  <c:v>41538.03125</c:v>
                </c:pt>
                <c:pt idx="10898">
                  <c:v>41538.041666666664</c:v>
                </c:pt>
                <c:pt idx="10899">
                  <c:v>41538.052083333336</c:v>
                </c:pt>
                <c:pt idx="10900">
                  <c:v>41538.0625</c:v>
                </c:pt>
                <c:pt idx="10901">
                  <c:v>41538.072916666664</c:v>
                </c:pt>
                <c:pt idx="10902">
                  <c:v>41538.083333333336</c:v>
                </c:pt>
                <c:pt idx="10903">
                  <c:v>41538.09375</c:v>
                </c:pt>
                <c:pt idx="10904">
                  <c:v>41538.104166666664</c:v>
                </c:pt>
                <c:pt idx="10905">
                  <c:v>41538.114583333336</c:v>
                </c:pt>
                <c:pt idx="10906">
                  <c:v>41538.125</c:v>
                </c:pt>
                <c:pt idx="10907">
                  <c:v>41538.135416666664</c:v>
                </c:pt>
                <c:pt idx="10908">
                  <c:v>41538.145833333336</c:v>
                </c:pt>
                <c:pt idx="10909">
                  <c:v>41538.15625</c:v>
                </c:pt>
                <c:pt idx="10910">
                  <c:v>41538.166666666664</c:v>
                </c:pt>
                <c:pt idx="10911">
                  <c:v>41538.177083333336</c:v>
                </c:pt>
                <c:pt idx="10912">
                  <c:v>41538.1875</c:v>
                </c:pt>
                <c:pt idx="10913">
                  <c:v>41538.197916666664</c:v>
                </c:pt>
                <c:pt idx="10914">
                  <c:v>41538.208333333336</c:v>
                </c:pt>
                <c:pt idx="10915">
                  <c:v>41538.21875</c:v>
                </c:pt>
                <c:pt idx="10916">
                  <c:v>41538.229166666664</c:v>
                </c:pt>
                <c:pt idx="10917">
                  <c:v>41538.239583333336</c:v>
                </c:pt>
                <c:pt idx="10918">
                  <c:v>41538.25</c:v>
                </c:pt>
                <c:pt idx="10919">
                  <c:v>41538.260416666664</c:v>
                </c:pt>
                <c:pt idx="10920">
                  <c:v>41538.270833333336</c:v>
                </c:pt>
                <c:pt idx="10921">
                  <c:v>41538.28125</c:v>
                </c:pt>
                <c:pt idx="10922">
                  <c:v>41538.291666666664</c:v>
                </c:pt>
                <c:pt idx="10923">
                  <c:v>41538.302083333336</c:v>
                </c:pt>
                <c:pt idx="10924">
                  <c:v>41538.3125</c:v>
                </c:pt>
                <c:pt idx="10925">
                  <c:v>41538.322916666664</c:v>
                </c:pt>
                <c:pt idx="10926">
                  <c:v>41538.333333333336</c:v>
                </c:pt>
                <c:pt idx="10927">
                  <c:v>41538.34375</c:v>
                </c:pt>
                <c:pt idx="10928">
                  <c:v>41538.354166666664</c:v>
                </c:pt>
                <c:pt idx="10929">
                  <c:v>41538.364583333336</c:v>
                </c:pt>
                <c:pt idx="10930">
                  <c:v>41538.375</c:v>
                </c:pt>
                <c:pt idx="10931">
                  <c:v>41538.385416666664</c:v>
                </c:pt>
                <c:pt idx="10932">
                  <c:v>41538.395833333336</c:v>
                </c:pt>
                <c:pt idx="10933">
                  <c:v>41538.40625</c:v>
                </c:pt>
                <c:pt idx="10934">
                  <c:v>41538.416666666664</c:v>
                </c:pt>
                <c:pt idx="10935">
                  <c:v>41538.427083333336</c:v>
                </c:pt>
                <c:pt idx="10936">
                  <c:v>41538.4375</c:v>
                </c:pt>
                <c:pt idx="10937">
                  <c:v>41538.447916666664</c:v>
                </c:pt>
                <c:pt idx="10938">
                  <c:v>41538.458333333336</c:v>
                </c:pt>
                <c:pt idx="10939">
                  <c:v>41538.46875</c:v>
                </c:pt>
                <c:pt idx="10940">
                  <c:v>41538.479166666664</c:v>
                </c:pt>
                <c:pt idx="10941">
                  <c:v>41538.489583333336</c:v>
                </c:pt>
                <c:pt idx="10942">
                  <c:v>41538.5</c:v>
                </c:pt>
                <c:pt idx="10943">
                  <c:v>41538.510416666664</c:v>
                </c:pt>
                <c:pt idx="10944">
                  <c:v>41538.520833333336</c:v>
                </c:pt>
                <c:pt idx="10945">
                  <c:v>41538.53125</c:v>
                </c:pt>
                <c:pt idx="10946">
                  <c:v>41538.541666666664</c:v>
                </c:pt>
                <c:pt idx="10947">
                  <c:v>41538.552083333336</c:v>
                </c:pt>
                <c:pt idx="10948">
                  <c:v>41538.5625</c:v>
                </c:pt>
                <c:pt idx="10949">
                  <c:v>41538.572916666664</c:v>
                </c:pt>
                <c:pt idx="10950">
                  <c:v>41538.583333333336</c:v>
                </c:pt>
                <c:pt idx="10951">
                  <c:v>41538.59375</c:v>
                </c:pt>
                <c:pt idx="10952">
                  <c:v>41538.604166666664</c:v>
                </c:pt>
                <c:pt idx="10953">
                  <c:v>41538.614583333336</c:v>
                </c:pt>
                <c:pt idx="10954">
                  <c:v>41538.625</c:v>
                </c:pt>
                <c:pt idx="10955">
                  <c:v>41538.635416666664</c:v>
                </c:pt>
                <c:pt idx="10956">
                  <c:v>41538.645833333336</c:v>
                </c:pt>
                <c:pt idx="10957">
                  <c:v>41538.65625</c:v>
                </c:pt>
                <c:pt idx="10958">
                  <c:v>41538.666666666664</c:v>
                </c:pt>
                <c:pt idx="10959">
                  <c:v>41538.677083333336</c:v>
                </c:pt>
                <c:pt idx="10960">
                  <c:v>41538.6875</c:v>
                </c:pt>
                <c:pt idx="10961">
                  <c:v>41538.697916666664</c:v>
                </c:pt>
                <c:pt idx="10962">
                  <c:v>41538.708333333336</c:v>
                </c:pt>
                <c:pt idx="10963">
                  <c:v>41538.71875</c:v>
                </c:pt>
                <c:pt idx="10964">
                  <c:v>41538.729166666664</c:v>
                </c:pt>
                <c:pt idx="10965">
                  <c:v>41538.739583333336</c:v>
                </c:pt>
                <c:pt idx="10966">
                  <c:v>41538.75</c:v>
                </c:pt>
                <c:pt idx="10967">
                  <c:v>41538.760416666664</c:v>
                </c:pt>
                <c:pt idx="10968">
                  <c:v>41538.770833333336</c:v>
                </c:pt>
                <c:pt idx="10969">
                  <c:v>41538.78125</c:v>
                </c:pt>
                <c:pt idx="10970">
                  <c:v>41538.791666666664</c:v>
                </c:pt>
                <c:pt idx="10971">
                  <c:v>41538.802083333336</c:v>
                </c:pt>
                <c:pt idx="10972">
                  <c:v>41538.8125</c:v>
                </c:pt>
                <c:pt idx="10973">
                  <c:v>41538.822916666664</c:v>
                </c:pt>
                <c:pt idx="10974">
                  <c:v>41538.833333333336</c:v>
                </c:pt>
                <c:pt idx="10975">
                  <c:v>41538.84375</c:v>
                </c:pt>
                <c:pt idx="10976">
                  <c:v>41538.854166666664</c:v>
                </c:pt>
                <c:pt idx="10977">
                  <c:v>41538.864583333336</c:v>
                </c:pt>
                <c:pt idx="10978">
                  <c:v>41538.875</c:v>
                </c:pt>
                <c:pt idx="10979">
                  <c:v>41538.885416666664</c:v>
                </c:pt>
                <c:pt idx="10980">
                  <c:v>41538.895833333336</c:v>
                </c:pt>
                <c:pt idx="10981">
                  <c:v>41538.90625</c:v>
                </c:pt>
                <c:pt idx="10982">
                  <c:v>41538.916666666664</c:v>
                </c:pt>
                <c:pt idx="10983">
                  <c:v>41538.927083333336</c:v>
                </c:pt>
                <c:pt idx="10984">
                  <c:v>41538.9375</c:v>
                </c:pt>
                <c:pt idx="10985">
                  <c:v>41538.947916666664</c:v>
                </c:pt>
                <c:pt idx="10986">
                  <c:v>41538.958333333336</c:v>
                </c:pt>
                <c:pt idx="10987">
                  <c:v>41538.96875</c:v>
                </c:pt>
                <c:pt idx="10988">
                  <c:v>41538.979166666664</c:v>
                </c:pt>
                <c:pt idx="10989">
                  <c:v>41538.989583333336</c:v>
                </c:pt>
                <c:pt idx="10990">
                  <c:v>41539</c:v>
                </c:pt>
                <c:pt idx="10991">
                  <c:v>41539.010416666664</c:v>
                </c:pt>
                <c:pt idx="10992">
                  <c:v>41539.020833333336</c:v>
                </c:pt>
                <c:pt idx="10993">
                  <c:v>41539.03125</c:v>
                </c:pt>
                <c:pt idx="10994">
                  <c:v>41539.041666666664</c:v>
                </c:pt>
                <c:pt idx="10995">
                  <c:v>41539.052083333336</c:v>
                </c:pt>
                <c:pt idx="10996">
                  <c:v>41539.0625</c:v>
                </c:pt>
                <c:pt idx="10997">
                  <c:v>41539.072916666664</c:v>
                </c:pt>
                <c:pt idx="10998">
                  <c:v>41539.083333333336</c:v>
                </c:pt>
                <c:pt idx="10999">
                  <c:v>41539.09375</c:v>
                </c:pt>
                <c:pt idx="11000">
                  <c:v>41539.104166666664</c:v>
                </c:pt>
                <c:pt idx="11001">
                  <c:v>41539.114583333336</c:v>
                </c:pt>
                <c:pt idx="11002">
                  <c:v>41539.125</c:v>
                </c:pt>
                <c:pt idx="11003">
                  <c:v>41539.135416666664</c:v>
                </c:pt>
                <c:pt idx="11004">
                  <c:v>41539.145833333336</c:v>
                </c:pt>
                <c:pt idx="11005">
                  <c:v>41539.15625</c:v>
                </c:pt>
                <c:pt idx="11006">
                  <c:v>41539.166666666664</c:v>
                </c:pt>
                <c:pt idx="11007">
                  <c:v>41539.177083333336</c:v>
                </c:pt>
                <c:pt idx="11008">
                  <c:v>41539.1875</c:v>
                </c:pt>
                <c:pt idx="11009">
                  <c:v>41539.197916666664</c:v>
                </c:pt>
                <c:pt idx="11010">
                  <c:v>41539.208333333336</c:v>
                </c:pt>
                <c:pt idx="11011">
                  <c:v>41539.21875</c:v>
                </c:pt>
                <c:pt idx="11012">
                  <c:v>41539.229166666664</c:v>
                </c:pt>
                <c:pt idx="11013">
                  <c:v>41539.239583333336</c:v>
                </c:pt>
                <c:pt idx="11014">
                  <c:v>41539.25</c:v>
                </c:pt>
                <c:pt idx="11015">
                  <c:v>41539.260416666664</c:v>
                </c:pt>
                <c:pt idx="11016">
                  <c:v>41539.270833333336</c:v>
                </c:pt>
                <c:pt idx="11017">
                  <c:v>41539.28125</c:v>
                </c:pt>
                <c:pt idx="11018">
                  <c:v>41539.291666666664</c:v>
                </c:pt>
                <c:pt idx="11019">
                  <c:v>41539.302083333336</c:v>
                </c:pt>
                <c:pt idx="11020">
                  <c:v>41539.3125</c:v>
                </c:pt>
                <c:pt idx="11021">
                  <c:v>41539.322916666664</c:v>
                </c:pt>
                <c:pt idx="11022">
                  <c:v>41539.333333333336</c:v>
                </c:pt>
                <c:pt idx="11023">
                  <c:v>41539.34375</c:v>
                </c:pt>
                <c:pt idx="11024">
                  <c:v>41539.354166666664</c:v>
                </c:pt>
                <c:pt idx="11025">
                  <c:v>41539.364583333336</c:v>
                </c:pt>
                <c:pt idx="11026">
                  <c:v>41539.375</c:v>
                </c:pt>
                <c:pt idx="11027">
                  <c:v>41539.385416666664</c:v>
                </c:pt>
                <c:pt idx="11028">
                  <c:v>41539.395833333336</c:v>
                </c:pt>
                <c:pt idx="11029">
                  <c:v>41539.40625</c:v>
                </c:pt>
                <c:pt idx="11030">
                  <c:v>41539.416666666664</c:v>
                </c:pt>
                <c:pt idx="11031">
                  <c:v>41539.427083333336</c:v>
                </c:pt>
                <c:pt idx="11032">
                  <c:v>41539.4375</c:v>
                </c:pt>
                <c:pt idx="11033">
                  <c:v>41539.447222222225</c:v>
                </c:pt>
                <c:pt idx="11034">
                  <c:v>41539.447916666664</c:v>
                </c:pt>
                <c:pt idx="11035">
                  <c:v>41539.458333333336</c:v>
                </c:pt>
                <c:pt idx="11036">
                  <c:v>41539.46875</c:v>
                </c:pt>
                <c:pt idx="11037">
                  <c:v>41539.479166666664</c:v>
                </c:pt>
                <c:pt idx="11038">
                  <c:v>41539.489583333336</c:v>
                </c:pt>
                <c:pt idx="11039">
                  <c:v>41539.5</c:v>
                </c:pt>
                <c:pt idx="11040">
                  <c:v>41539.510416666664</c:v>
                </c:pt>
                <c:pt idx="11041">
                  <c:v>41539.520833333336</c:v>
                </c:pt>
                <c:pt idx="11042">
                  <c:v>41539.53125</c:v>
                </c:pt>
                <c:pt idx="11043">
                  <c:v>41539.541666666664</c:v>
                </c:pt>
                <c:pt idx="11044">
                  <c:v>41539.552083333336</c:v>
                </c:pt>
                <c:pt idx="11045">
                  <c:v>41539.5625</c:v>
                </c:pt>
                <c:pt idx="11046">
                  <c:v>41539.572916666664</c:v>
                </c:pt>
                <c:pt idx="11047">
                  <c:v>41539.583333333336</c:v>
                </c:pt>
                <c:pt idx="11048">
                  <c:v>41539.59375</c:v>
                </c:pt>
                <c:pt idx="11049">
                  <c:v>41539.604166666664</c:v>
                </c:pt>
                <c:pt idx="11050">
                  <c:v>41539.614583333336</c:v>
                </c:pt>
                <c:pt idx="11051">
                  <c:v>41539.625</c:v>
                </c:pt>
                <c:pt idx="11052">
                  <c:v>41539.635416666664</c:v>
                </c:pt>
                <c:pt idx="11053">
                  <c:v>41539.645833333336</c:v>
                </c:pt>
                <c:pt idx="11054">
                  <c:v>41539.65625</c:v>
                </c:pt>
                <c:pt idx="11055">
                  <c:v>41539.666666666664</c:v>
                </c:pt>
                <c:pt idx="11056">
                  <c:v>41539.677083333336</c:v>
                </c:pt>
                <c:pt idx="11057">
                  <c:v>41539.6875</c:v>
                </c:pt>
                <c:pt idx="11058">
                  <c:v>41539.697916666664</c:v>
                </c:pt>
                <c:pt idx="11059">
                  <c:v>41539.708333333336</c:v>
                </c:pt>
                <c:pt idx="11060">
                  <c:v>41539.71875</c:v>
                </c:pt>
                <c:pt idx="11061">
                  <c:v>41539.729166666664</c:v>
                </c:pt>
                <c:pt idx="11062">
                  <c:v>41539.739583333336</c:v>
                </c:pt>
                <c:pt idx="11063">
                  <c:v>41539.75</c:v>
                </c:pt>
                <c:pt idx="11064">
                  <c:v>41539.760416666664</c:v>
                </c:pt>
                <c:pt idx="11065">
                  <c:v>41539.770833333336</c:v>
                </c:pt>
                <c:pt idx="11066">
                  <c:v>41539.78125</c:v>
                </c:pt>
                <c:pt idx="11067">
                  <c:v>41539.791666666664</c:v>
                </c:pt>
                <c:pt idx="11068">
                  <c:v>41539.802083333336</c:v>
                </c:pt>
                <c:pt idx="11069">
                  <c:v>41539.8125</c:v>
                </c:pt>
                <c:pt idx="11070">
                  <c:v>41539.822916666664</c:v>
                </c:pt>
                <c:pt idx="11071">
                  <c:v>41539.833333333336</c:v>
                </c:pt>
                <c:pt idx="11072">
                  <c:v>41539.84375</c:v>
                </c:pt>
                <c:pt idx="11073">
                  <c:v>41539.854166666664</c:v>
                </c:pt>
                <c:pt idx="11074">
                  <c:v>41539.864583333336</c:v>
                </c:pt>
                <c:pt idx="11075">
                  <c:v>41539.875</c:v>
                </c:pt>
                <c:pt idx="11076">
                  <c:v>41539.885416666664</c:v>
                </c:pt>
                <c:pt idx="11077">
                  <c:v>41539.895833333336</c:v>
                </c:pt>
                <c:pt idx="11078">
                  <c:v>41539.90625</c:v>
                </c:pt>
                <c:pt idx="11079">
                  <c:v>41539.916666666664</c:v>
                </c:pt>
                <c:pt idx="11080">
                  <c:v>41539.927083333336</c:v>
                </c:pt>
                <c:pt idx="11081">
                  <c:v>41539.9375</c:v>
                </c:pt>
                <c:pt idx="11082">
                  <c:v>41539.947916666664</c:v>
                </c:pt>
                <c:pt idx="11083">
                  <c:v>41539.958333333336</c:v>
                </c:pt>
                <c:pt idx="11084">
                  <c:v>41539.96875</c:v>
                </c:pt>
                <c:pt idx="11085">
                  <c:v>41539.979166666664</c:v>
                </c:pt>
                <c:pt idx="11086">
                  <c:v>41539.989583333336</c:v>
                </c:pt>
                <c:pt idx="11087">
                  <c:v>41540</c:v>
                </c:pt>
                <c:pt idx="11088">
                  <c:v>41540.010416666664</c:v>
                </c:pt>
                <c:pt idx="11089">
                  <c:v>41540.020833333336</c:v>
                </c:pt>
                <c:pt idx="11090">
                  <c:v>41540.03125</c:v>
                </c:pt>
                <c:pt idx="11091">
                  <c:v>41540.041666666664</c:v>
                </c:pt>
                <c:pt idx="11092">
                  <c:v>41540.052083333336</c:v>
                </c:pt>
                <c:pt idx="11093">
                  <c:v>41540.0625</c:v>
                </c:pt>
                <c:pt idx="11094">
                  <c:v>41540.072916666664</c:v>
                </c:pt>
                <c:pt idx="11095">
                  <c:v>41540.083333333336</c:v>
                </c:pt>
                <c:pt idx="11096">
                  <c:v>41540.09375</c:v>
                </c:pt>
                <c:pt idx="11097">
                  <c:v>41540.104166666664</c:v>
                </c:pt>
                <c:pt idx="11098">
                  <c:v>41540.114583333336</c:v>
                </c:pt>
                <c:pt idx="11099">
                  <c:v>41540.125</c:v>
                </c:pt>
                <c:pt idx="11100">
                  <c:v>41540.135416666664</c:v>
                </c:pt>
                <c:pt idx="11101">
                  <c:v>41540.145833333336</c:v>
                </c:pt>
                <c:pt idx="11102">
                  <c:v>41540.15625</c:v>
                </c:pt>
                <c:pt idx="11103">
                  <c:v>41540.166666666664</c:v>
                </c:pt>
                <c:pt idx="11104">
                  <c:v>41540.177083333336</c:v>
                </c:pt>
                <c:pt idx="11105">
                  <c:v>41540.1875</c:v>
                </c:pt>
                <c:pt idx="11106">
                  <c:v>41540.197916666664</c:v>
                </c:pt>
                <c:pt idx="11107">
                  <c:v>41540.208333333336</c:v>
                </c:pt>
                <c:pt idx="11108">
                  <c:v>41540.21875</c:v>
                </c:pt>
                <c:pt idx="11109">
                  <c:v>41540.229166666664</c:v>
                </c:pt>
                <c:pt idx="11110">
                  <c:v>41540.239583333336</c:v>
                </c:pt>
                <c:pt idx="11111">
                  <c:v>41540.25</c:v>
                </c:pt>
                <c:pt idx="11112">
                  <c:v>41540.260416666664</c:v>
                </c:pt>
                <c:pt idx="11113">
                  <c:v>41540.270833333336</c:v>
                </c:pt>
                <c:pt idx="11114">
                  <c:v>41540.28125</c:v>
                </c:pt>
                <c:pt idx="11115">
                  <c:v>41540.291666666664</c:v>
                </c:pt>
                <c:pt idx="11116">
                  <c:v>41540.302083333336</c:v>
                </c:pt>
                <c:pt idx="11117">
                  <c:v>41540.3125</c:v>
                </c:pt>
                <c:pt idx="11118">
                  <c:v>41540.322916666664</c:v>
                </c:pt>
                <c:pt idx="11119">
                  <c:v>41540.333333333336</c:v>
                </c:pt>
                <c:pt idx="11120">
                  <c:v>41540.34375</c:v>
                </c:pt>
                <c:pt idx="11121">
                  <c:v>41540.354166666664</c:v>
                </c:pt>
                <c:pt idx="11122">
                  <c:v>41540.363888888889</c:v>
                </c:pt>
                <c:pt idx="11123">
                  <c:v>41540.364583333336</c:v>
                </c:pt>
                <c:pt idx="11124">
                  <c:v>41540.375</c:v>
                </c:pt>
                <c:pt idx="11125">
                  <c:v>41540.385416666664</c:v>
                </c:pt>
                <c:pt idx="11126">
                  <c:v>41540.395833333336</c:v>
                </c:pt>
                <c:pt idx="11127">
                  <c:v>41540.40625</c:v>
                </c:pt>
                <c:pt idx="11128">
                  <c:v>41540.416666666664</c:v>
                </c:pt>
                <c:pt idx="11129">
                  <c:v>41540.427083333336</c:v>
                </c:pt>
                <c:pt idx="11130">
                  <c:v>41540.4375</c:v>
                </c:pt>
                <c:pt idx="11131">
                  <c:v>41540.447916666664</c:v>
                </c:pt>
                <c:pt idx="11132">
                  <c:v>41540.458333333336</c:v>
                </c:pt>
                <c:pt idx="11133">
                  <c:v>41540.46875</c:v>
                </c:pt>
                <c:pt idx="11134">
                  <c:v>41540.479166666664</c:v>
                </c:pt>
                <c:pt idx="11135">
                  <c:v>41540.489583333336</c:v>
                </c:pt>
                <c:pt idx="11136">
                  <c:v>41540.5</c:v>
                </c:pt>
                <c:pt idx="11137">
                  <c:v>41540.510416666664</c:v>
                </c:pt>
                <c:pt idx="11138">
                  <c:v>41540.520833333336</c:v>
                </c:pt>
                <c:pt idx="11139">
                  <c:v>41540.53125</c:v>
                </c:pt>
                <c:pt idx="11140">
                  <c:v>41540.541666666664</c:v>
                </c:pt>
                <c:pt idx="11141">
                  <c:v>41540.552083333336</c:v>
                </c:pt>
                <c:pt idx="11142">
                  <c:v>41540.5625</c:v>
                </c:pt>
                <c:pt idx="11143">
                  <c:v>41540.572916666664</c:v>
                </c:pt>
                <c:pt idx="11144">
                  <c:v>41540.583333333336</c:v>
                </c:pt>
                <c:pt idx="11145">
                  <c:v>41540.59375</c:v>
                </c:pt>
                <c:pt idx="11146">
                  <c:v>41540.604166666664</c:v>
                </c:pt>
                <c:pt idx="11147">
                  <c:v>41540.614583333336</c:v>
                </c:pt>
                <c:pt idx="11148">
                  <c:v>41540.625</c:v>
                </c:pt>
                <c:pt idx="11149">
                  <c:v>41540.635416666664</c:v>
                </c:pt>
                <c:pt idx="11150">
                  <c:v>41540.645833333336</c:v>
                </c:pt>
                <c:pt idx="11151">
                  <c:v>41540.65625</c:v>
                </c:pt>
                <c:pt idx="11152">
                  <c:v>41540.666666666664</c:v>
                </c:pt>
                <c:pt idx="11153">
                  <c:v>41540.677083333336</c:v>
                </c:pt>
                <c:pt idx="11154">
                  <c:v>41540.6875</c:v>
                </c:pt>
                <c:pt idx="11155">
                  <c:v>41540.697916666664</c:v>
                </c:pt>
                <c:pt idx="11156">
                  <c:v>41540.708333333336</c:v>
                </c:pt>
                <c:pt idx="11157">
                  <c:v>41540.71875</c:v>
                </c:pt>
                <c:pt idx="11158">
                  <c:v>41540.729166666664</c:v>
                </c:pt>
                <c:pt idx="11159">
                  <c:v>41540.739583333336</c:v>
                </c:pt>
                <c:pt idx="11160">
                  <c:v>41540.75</c:v>
                </c:pt>
                <c:pt idx="11161">
                  <c:v>41540.760416666664</c:v>
                </c:pt>
                <c:pt idx="11162">
                  <c:v>41540.770833333336</c:v>
                </c:pt>
                <c:pt idx="11163">
                  <c:v>41540.78125</c:v>
                </c:pt>
                <c:pt idx="11164">
                  <c:v>41540.791666666664</c:v>
                </c:pt>
                <c:pt idx="11165">
                  <c:v>41540.802083333336</c:v>
                </c:pt>
                <c:pt idx="11166">
                  <c:v>41540.8125</c:v>
                </c:pt>
                <c:pt idx="11167">
                  <c:v>41540.822916666664</c:v>
                </c:pt>
                <c:pt idx="11168">
                  <c:v>41540.833333333336</c:v>
                </c:pt>
                <c:pt idx="11169">
                  <c:v>41540.84375</c:v>
                </c:pt>
                <c:pt idx="11170">
                  <c:v>41540.854166666664</c:v>
                </c:pt>
                <c:pt idx="11171">
                  <c:v>41540.864583333336</c:v>
                </c:pt>
                <c:pt idx="11172">
                  <c:v>41540.875</c:v>
                </c:pt>
                <c:pt idx="11173">
                  <c:v>41540.885416666664</c:v>
                </c:pt>
                <c:pt idx="11174">
                  <c:v>41540.895833333336</c:v>
                </c:pt>
                <c:pt idx="11175">
                  <c:v>41540.90625</c:v>
                </c:pt>
                <c:pt idx="11176">
                  <c:v>41540.916666666664</c:v>
                </c:pt>
                <c:pt idx="11177">
                  <c:v>41540.927083333336</c:v>
                </c:pt>
                <c:pt idx="11178">
                  <c:v>41540.9375</c:v>
                </c:pt>
                <c:pt idx="11179">
                  <c:v>41540.947916666664</c:v>
                </c:pt>
                <c:pt idx="11180">
                  <c:v>41540.958333333336</c:v>
                </c:pt>
                <c:pt idx="11181">
                  <c:v>41540.96875</c:v>
                </c:pt>
                <c:pt idx="11182">
                  <c:v>41540.979166666664</c:v>
                </c:pt>
                <c:pt idx="11183">
                  <c:v>41540.989583333336</c:v>
                </c:pt>
                <c:pt idx="11184">
                  <c:v>41541</c:v>
                </c:pt>
                <c:pt idx="11185">
                  <c:v>41541.010416666664</c:v>
                </c:pt>
                <c:pt idx="11186">
                  <c:v>41541.020833333336</c:v>
                </c:pt>
                <c:pt idx="11187">
                  <c:v>41541.03125</c:v>
                </c:pt>
                <c:pt idx="11188">
                  <c:v>41541.041666666664</c:v>
                </c:pt>
                <c:pt idx="11189">
                  <c:v>41541.052083333336</c:v>
                </c:pt>
                <c:pt idx="11190">
                  <c:v>41541.0625</c:v>
                </c:pt>
                <c:pt idx="11191">
                  <c:v>41541.072916666664</c:v>
                </c:pt>
                <c:pt idx="11192">
                  <c:v>41541.083333333336</c:v>
                </c:pt>
                <c:pt idx="11193">
                  <c:v>41541.09375</c:v>
                </c:pt>
                <c:pt idx="11194">
                  <c:v>41541.104166666664</c:v>
                </c:pt>
                <c:pt idx="11195">
                  <c:v>41541.114583333336</c:v>
                </c:pt>
                <c:pt idx="11196">
                  <c:v>41541.125</c:v>
                </c:pt>
                <c:pt idx="11197">
                  <c:v>41541.135416666664</c:v>
                </c:pt>
                <c:pt idx="11198">
                  <c:v>41541.145833333336</c:v>
                </c:pt>
                <c:pt idx="11199">
                  <c:v>41541.15625</c:v>
                </c:pt>
                <c:pt idx="11200">
                  <c:v>41541.166666666664</c:v>
                </c:pt>
                <c:pt idx="11201">
                  <c:v>41541.177083333336</c:v>
                </c:pt>
                <c:pt idx="11202">
                  <c:v>41541.1875</c:v>
                </c:pt>
                <c:pt idx="11203">
                  <c:v>41541.197916666664</c:v>
                </c:pt>
                <c:pt idx="11204">
                  <c:v>41541.208333333336</c:v>
                </c:pt>
                <c:pt idx="11205">
                  <c:v>41541.21875</c:v>
                </c:pt>
                <c:pt idx="11206">
                  <c:v>41541.229166666664</c:v>
                </c:pt>
                <c:pt idx="11207">
                  <c:v>41541.239583333336</c:v>
                </c:pt>
                <c:pt idx="11208">
                  <c:v>41541.25</c:v>
                </c:pt>
                <c:pt idx="11209">
                  <c:v>41541.260416666664</c:v>
                </c:pt>
                <c:pt idx="11210">
                  <c:v>41541.270833333336</c:v>
                </c:pt>
                <c:pt idx="11211">
                  <c:v>41541.28125</c:v>
                </c:pt>
                <c:pt idx="11212">
                  <c:v>41541.291666666664</c:v>
                </c:pt>
                <c:pt idx="11213">
                  <c:v>41541.302083333336</c:v>
                </c:pt>
                <c:pt idx="11214">
                  <c:v>41541.3125</c:v>
                </c:pt>
                <c:pt idx="11215">
                  <c:v>41541.322916666664</c:v>
                </c:pt>
                <c:pt idx="11216">
                  <c:v>41541.333333333336</c:v>
                </c:pt>
                <c:pt idx="11217">
                  <c:v>41541.34375</c:v>
                </c:pt>
                <c:pt idx="11218">
                  <c:v>41541.354166666664</c:v>
                </c:pt>
                <c:pt idx="11219">
                  <c:v>41541.364583333336</c:v>
                </c:pt>
                <c:pt idx="11220">
                  <c:v>41541.375</c:v>
                </c:pt>
                <c:pt idx="11221">
                  <c:v>41541.385416666664</c:v>
                </c:pt>
                <c:pt idx="11222">
                  <c:v>41541.395833333336</c:v>
                </c:pt>
                <c:pt idx="11223">
                  <c:v>41541.40625</c:v>
                </c:pt>
                <c:pt idx="11224">
                  <c:v>41541.416666666664</c:v>
                </c:pt>
                <c:pt idx="11225">
                  <c:v>41541.427083333336</c:v>
                </c:pt>
                <c:pt idx="11226">
                  <c:v>41541.4375</c:v>
                </c:pt>
                <c:pt idx="11227">
                  <c:v>41541.447916666664</c:v>
                </c:pt>
                <c:pt idx="11228">
                  <c:v>41541.458333333336</c:v>
                </c:pt>
                <c:pt idx="11229">
                  <c:v>41541.46875</c:v>
                </c:pt>
                <c:pt idx="11230">
                  <c:v>41541.479166666664</c:v>
                </c:pt>
                <c:pt idx="11231">
                  <c:v>41541.489583333336</c:v>
                </c:pt>
                <c:pt idx="11232">
                  <c:v>41541.5</c:v>
                </c:pt>
                <c:pt idx="11233">
                  <c:v>41541.510416666664</c:v>
                </c:pt>
                <c:pt idx="11234">
                  <c:v>41541.520833333336</c:v>
                </c:pt>
                <c:pt idx="11235">
                  <c:v>41541.53125</c:v>
                </c:pt>
                <c:pt idx="11236">
                  <c:v>41541.541666666664</c:v>
                </c:pt>
                <c:pt idx="11237">
                  <c:v>41541.552083333336</c:v>
                </c:pt>
                <c:pt idx="11238">
                  <c:v>41541.5625</c:v>
                </c:pt>
                <c:pt idx="11239">
                  <c:v>41541.572916666664</c:v>
                </c:pt>
                <c:pt idx="11240">
                  <c:v>41541.583333333336</c:v>
                </c:pt>
                <c:pt idx="11241">
                  <c:v>41541.59375</c:v>
                </c:pt>
                <c:pt idx="11242">
                  <c:v>41541.604166666664</c:v>
                </c:pt>
                <c:pt idx="11243">
                  <c:v>41541.614583333336</c:v>
                </c:pt>
                <c:pt idx="11244">
                  <c:v>41541.625</c:v>
                </c:pt>
                <c:pt idx="11245">
                  <c:v>41541.635416666664</c:v>
                </c:pt>
                <c:pt idx="11246">
                  <c:v>41541.645833333336</c:v>
                </c:pt>
                <c:pt idx="11247">
                  <c:v>41541.65625</c:v>
                </c:pt>
                <c:pt idx="11248">
                  <c:v>41541.666666666664</c:v>
                </c:pt>
                <c:pt idx="11249">
                  <c:v>41541.677083333336</c:v>
                </c:pt>
                <c:pt idx="11250">
                  <c:v>41541.6875</c:v>
                </c:pt>
                <c:pt idx="11251">
                  <c:v>41541.697916666664</c:v>
                </c:pt>
                <c:pt idx="11252">
                  <c:v>41541.708333333336</c:v>
                </c:pt>
                <c:pt idx="11253">
                  <c:v>41541.71875</c:v>
                </c:pt>
                <c:pt idx="11254">
                  <c:v>41541.729166666664</c:v>
                </c:pt>
                <c:pt idx="11255">
                  <c:v>41541.739583333336</c:v>
                </c:pt>
                <c:pt idx="11256">
                  <c:v>41541.75</c:v>
                </c:pt>
                <c:pt idx="11257">
                  <c:v>41541.760416666664</c:v>
                </c:pt>
                <c:pt idx="11258">
                  <c:v>41541.770833333336</c:v>
                </c:pt>
                <c:pt idx="11259">
                  <c:v>41541.78125</c:v>
                </c:pt>
                <c:pt idx="11260">
                  <c:v>41541.791666666664</c:v>
                </c:pt>
                <c:pt idx="11261">
                  <c:v>41541.802083333336</c:v>
                </c:pt>
                <c:pt idx="11262">
                  <c:v>41541.8125</c:v>
                </c:pt>
                <c:pt idx="11263">
                  <c:v>41541.822916666664</c:v>
                </c:pt>
                <c:pt idx="11264">
                  <c:v>41541.833333333336</c:v>
                </c:pt>
                <c:pt idx="11265">
                  <c:v>41541.84375</c:v>
                </c:pt>
                <c:pt idx="11266">
                  <c:v>41541.854166666664</c:v>
                </c:pt>
                <c:pt idx="11267">
                  <c:v>41541.864583333336</c:v>
                </c:pt>
                <c:pt idx="11268">
                  <c:v>41541.875</c:v>
                </c:pt>
                <c:pt idx="11269">
                  <c:v>41541.885416666664</c:v>
                </c:pt>
                <c:pt idx="11270">
                  <c:v>41541.895833333336</c:v>
                </c:pt>
                <c:pt idx="11271">
                  <c:v>41541.90625</c:v>
                </c:pt>
                <c:pt idx="11272">
                  <c:v>41541.916666666664</c:v>
                </c:pt>
                <c:pt idx="11273">
                  <c:v>41541.927083333336</c:v>
                </c:pt>
                <c:pt idx="11274">
                  <c:v>41541.9375</c:v>
                </c:pt>
                <c:pt idx="11275">
                  <c:v>41541.947916666664</c:v>
                </c:pt>
                <c:pt idx="11276">
                  <c:v>41541.958333333336</c:v>
                </c:pt>
                <c:pt idx="11277">
                  <c:v>41541.96875</c:v>
                </c:pt>
                <c:pt idx="11278">
                  <c:v>41541.979166666664</c:v>
                </c:pt>
                <c:pt idx="11279">
                  <c:v>41541.989583333336</c:v>
                </c:pt>
                <c:pt idx="11280">
                  <c:v>41542</c:v>
                </c:pt>
                <c:pt idx="11281">
                  <c:v>41542.010416666664</c:v>
                </c:pt>
                <c:pt idx="11282">
                  <c:v>41542.020833333336</c:v>
                </c:pt>
                <c:pt idx="11283">
                  <c:v>41542.03125</c:v>
                </c:pt>
                <c:pt idx="11284">
                  <c:v>41542.041666666664</c:v>
                </c:pt>
                <c:pt idx="11285">
                  <c:v>41542.052083333336</c:v>
                </c:pt>
                <c:pt idx="11286">
                  <c:v>41542.0625</c:v>
                </c:pt>
                <c:pt idx="11287">
                  <c:v>41542.072916666664</c:v>
                </c:pt>
                <c:pt idx="11288">
                  <c:v>41542.083333333336</c:v>
                </c:pt>
                <c:pt idx="11289">
                  <c:v>41542.09375</c:v>
                </c:pt>
                <c:pt idx="11290">
                  <c:v>41542.104166666664</c:v>
                </c:pt>
                <c:pt idx="11291">
                  <c:v>41542.114583333336</c:v>
                </c:pt>
                <c:pt idx="11292">
                  <c:v>41542.125</c:v>
                </c:pt>
                <c:pt idx="11293">
                  <c:v>41542.135416666664</c:v>
                </c:pt>
                <c:pt idx="11294">
                  <c:v>41542.145138888889</c:v>
                </c:pt>
                <c:pt idx="11295">
                  <c:v>41542.145833333336</c:v>
                </c:pt>
                <c:pt idx="11296">
                  <c:v>41542.15625</c:v>
                </c:pt>
                <c:pt idx="11297">
                  <c:v>41542.166666666664</c:v>
                </c:pt>
                <c:pt idx="11298">
                  <c:v>41542.177083333336</c:v>
                </c:pt>
                <c:pt idx="11299">
                  <c:v>41542.1875</c:v>
                </c:pt>
                <c:pt idx="11300">
                  <c:v>41542.197916666664</c:v>
                </c:pt>
                <c:pt idx="11301">
                  <c:v>41542.208333333336</c:v>
                </c:pt>
                <c:pt idx="11302">
                  <c:v>41542.21875</c:v>
                </c:pt>
                <c:pt idx="11303">
                  <c:v>41542.229166666664</c:v>
                </c:pt>
                <c:pt idx="11304">
                  <c:v>41542.239583333336</c:v>
                </c:pt>
                <c:pt idx="11305">
                  <c:v>41542.25</c:v>
                </c:pt>
                <c:pt idx="11306">
                  <c:v>41542.260416666664</c:v>
                </c:pt>
                <c:pt idx="11307">
                  <c:v>41542.270833333336</c:v>
                </c:pt>
                <c:pt idx="11308">
                  <c:v>41542.28125</c:v>
                </c:pt>
                <c:pt idx="11309">
                  <c:v>41542.291666666664</c:v>
                </c:pt>
                <c:pt idx="11310">
                  <c:v>41542.302083333336</c:v>
                </c:pt>
                <c:pt idx="11311">
                  <c:v>41542.3125</c:v>
                </c:pt>
                <c:pt idx="11312">
                  <c:v>41542.322916666664</c:v>
                </c:pt>
                <c:pt idx="11313">
                  <c:v>41542.333333333336</c:v>
                </c:pt>
                <c:pt idx="11314">
                  <c:v>41542.34375</c:v>
                </c:pt>
                <c:pt idx="11315">
                  <c:v>41542.354166666664</c:v>
                </c:pt>
                <c:pt idx="11316">
                  <c:v>41542.364583333336</c:v>
                </c:pt>
                <c:pt idx="11317">
                  <c:v>41542.375</c:v>
                </c:pt>
                <c:pt idx="11318">
                  <c:v>41542.385416666664</c:v>
                </c:pt>
                <c:pt idx="11319">
                  <c:v>41542.395833333336</c:v>
                </c:pt>
                <c:pt idx="11320">
                  <c:v>41542.40625</c:v>
                </c:pt>
                <c:pt idx="11321">
                  <c:v>41542.416666666664</c:v>
                </c:pt>
                <c:pt idx="11322">
                  <c:v>41542.427083333336</c:v>
                </c:pt>
                <c:pt idx="11323">
                  <c:v>41542.4375</c:v>
                </c:pt>
                <c:pt idx="11324">
                  <c:v>41542.447916666664</c:v>
                </c:pt>
                <c:pt idx="11325">
                  <c:v>41542.458333333336</c:v>
                </c:pt>
                <c:pt idx="11326">
                  <c:v>41542.46875</c:v>
                </c:pt>
                <c:pt idx="11327">
                  <c:v>41542.479166666664</c:v>
                </c:pt>
                <c:pt idx="11328">
                  <c:v>41542.489583333336</c:v>
                </c:pt>
                <c:pt idx="11329">
                  <c:v>41542.5</c:v>
                </c:pt>
                <c:pt idx="11330">
                  <c:v>41542.510416666664</c:v>
                </c:pt>
                <c:pt idx="11331">
                  <c:v>41542.520833333336</c:v>
                </c:pt>
                <c:pt idx="11332">
                  <c:v>41542.53125</c:v>
                </c:pt>
                <c:pt idx="11333">
                  <c:v>41542.541666666664</c:v>
                </c:pt>
                <c:pt idx="11334">
                  <c:v>41542.552083333336</c:v>
                </c:pt>
                <c:pt idx="11335">
                  <c:v>41542.5625</c:v>
                </c:pt>
                <c:pt idx="11336">
                  <c:v>41542.572916666664</c:v>
                </c:pt>
                <c:pt idx="11337">
                  <c:v>41542.583333333336</c:v>
                </c:pt>
                <c:pt idx="11338">
                  <c:v>41542.59375</c:v>
                </c:pt>
                <c:pt idx="11339">
                  <c:v>41542.604166666664</c:v>
                </c:pt>
                <c:pt idx="11340">
                  <c:v>41542.614583333336</c:v>
                </c:pt>
                <c:pt idx="11341">
                  <c:v>41542.625</c:v>
                </c:pt>
                <c:pt idx="11342">
                  <c:v>41542.635416666664</c:v>
                </c:pt>
                <c:pt idx="11343">
                  <c:v>41542.645833333336</c:v>
                </c:pt>
                <c:pt idx="11344">
                  <c:v>41542.65625</c:v>
                </c:pt>
                <c:pt idx="11345">
                  <c:v>41542.666666666664</c:v>
                </c:pt>
                <c:pt idx="11346">
                  <c:v>41542.677083333336</c:v>
                </c:pt>
                <c:pt idx="11347">
                  <c:v>41542.6875</c:v>
                </c:pt>
                <c:pt idx="11348">
                  <c:v>41542.697916666664</c:v>
                </c:pt>
                <c:pt idx="11349">
                  <c:v>41542.708333333336</c:v>
                </c:pt>
                <c:pt idx="11350">
                  <c:v>41542.71875</c:v>
                </c:pt>
                <c:pt idx="11351">
                  <c:v>41542.729166666664</c:v>
                </c:pt>
                <c:pt idx="11352">
                  <c:v>41542.739583333336</c:v>
                </c:pt>
                <c:pt idx="11353">
                  <c:v>41542.75</c:v>
                </c:pt>
                <c:pt idx="11354">
                  <c:v>41542.760416666664</c:v>
                </c:pt>
                <c:pt idx="11355">
                  <c:v>41542.770833333336</c:v>
                </c:pt>
                <c:pt idx="11356">
                  <c:v>41542.78125</c:v>
                </c:pt>
                <c:pt idx="11357">
                  <c:v>41542.791666666664</c:v>
                </c:pt>
                <c:pt idx="11358">
                  <c:v>41542.802083333336</c:v>
                </c:pt>
                <c:pt idx="11359">
                  <c:v>41542.8125</c:v>
                </c:pt>
                <c:pt idx="11360">
                  <c:v>41542.822916666664</c:v>
                </c:pt>
                <c:pt idx="11361">
                  <c:v>41542.833333333336</c:v>
                </c:pt>
                <c:pt idx="11362">
                  <c:v>41542.84375</c:v>
                </c:pt>
                <c:pt idx="11363">
                  <c:v>41542.854166666664</c:v>
                </c:pt>
                <c:pt idx="11364">
                  <c:v>41542.864583333336</c:v>
                </c:pt>
                <c:pt idx="11365">
                  <c:v>41542.875</c:v>
                </c:pt>
                <c:pt idx="11366">
                  <c:v>41542.885416666664</c:v>
                </c:pt>
                <c:pt idx="11367">
                  <c:v>41542.895833333336</c:v>
                </c:pt>
                <c:pt idx="11368">
                  <c:v>41542.90625</c:v>
                </c:pt>
                <c:pt idx="11369">
                  <c:v>41542.916666666664</c:v>
                </c:pt>
                <c:pt idx="11370">
                  <c:v>41542.927083333336</c:v>
                </c:pt>
                <c:pt idx="11371">
                  <c:v>41542.9375</c:v>
                </c:pt>
                <c:pt idx="11372">
                  <c:v>41542.947916666664</c:v>
                </c:pt>
                <c:pt idx="11373">
                  <c:v>41542.958333333336</c:v>
                </c:pt>
                <c:pt idx="11374">
                  <c:v>41542.96875</c:v>
                </c:pt>
                <c:pt idx="11375">
                  <c:v>41542.979166666664</c:v>
                </c:pt>
                <c:pt idx="11376">
                  <c:v>41542.989583333336</c:v>
                </c:pt>
                <c:pt idx="11377">
                  <c:v>41543</c:v>
                </c:pt>
                <c:pt idx="11378">
                  <c:v>41543.010416666664</c:v>
                </c:pt>
                <c:pt idx="11379">
                  <c:v>41543.020833333336</c:v>
                </c:pt>
                <c:pt idx="11380">
                  <c:v>41543.03125</c:v>
                </c:pt>
                <c:pt idx="11381">
                  <c:v>41543.041666666664</c:v>
                </c:pt>
                <c:pt idx="11382">
                  <c:v>41543.052083333336</c:v>
                </c:pt>
                <c:pt idx="11383">
                  <c:v>41543.0625</c:v>
                </c:pt>
                <c:pt idx="11384">
                  <c:v>41543.072916666664</c:v>
                </c:pt>
                <c:pt idx="11385">
                  <c:v>41543.083333333336</c:v>
                </c:pt>
                <c:pt idx="11386">
                  <c:v>41543.09375</c:v>
                </c:pt>
                <c:pt idx="11387">
                  <c:v>41543.104166666664</c:v>
                </c:pt>
                <c:pt idx="11388">
                  <c:v>41543.114583333336</c:v>
                </c:pt>
                <c:pt idx="11389">
                  <c:v>41543.125</c:v>
                </c:pt>
                <c:pt idx="11390">
                  <c:v>41543.135416666664</c:v>
                </c:pt>
                <c:pt idx="11391">
                  <c:v>41543.145833333336</c:v>
                </c:pt>
                <c:pt idx="11392">
                  <c:v>41543.15625</c:v>
                </c:pt>
                <c:pt idx="11393">
                  <c:v>41543.166666666664</c:v>
                </c:pt>
                <c:pt idx="11394">
                  <c:v>41543.177083333336</c:v>
                </c:pt>
                <c:pt idx="11395">
                  <c:v>41543.1875</c:v>
                </c:pt>
                <c:pt idx="11396">
                  <c:v>41543.197916666664</c:v>
                </c:pt>
                <c:pt idx="11397">
                  <c:v>41543.208333333336</c:v>
                </c:pt>
                <c:pt idx="11398">
                  <c:v>41543.21875</c:v>
                </c:pt>
                <c:pt idx="11399">
                  <c:v>41543.229166666664</c:v>
                </c:pt>
                <c:pt idx="11400">
                  <c:v>41543.239583333336</c:v>
                </c:pt>
                <c:pt idx="11401">
                  <c:v>41543.25</c:v>
                </c:pt>
                <c:pt idx="11402">
                  <c:v>41543.260416666664</c:v>
                </c:pt>
                <c:pt idx="11403">
                  <c:v>41543.270833333336</c:v>
                </c:pt>
                <c:pt idx="11404">
                  <c:v>41543.28125</c:v>
                </c:pt>
                <c:pt idx="11405">
                  <c:v>41543.291666666664</c:v>
                </c:pt>
                <c:pt idx="11406">
                  <c:v>41543.302083333336</c:v>
                </c:pt>
                <c:pt idx="11407">
                  <c:v>41543.3125</c:v>
                </c:pt>
                <c:pt idx="11408">
                  <c:v>41543.322916666664</c:v>
                </c:pt>
                <c:pt idx="11409">
                  <c:v>41543.333333333336</c:v>
                </c:pt>
                <c:pt idx="11410">
                  <c:v>41543.34375</c:v>
                </c:pt>
                <c:pt idx="11411">
                  <c:v>41543.354166666664</c:v>
                </c:pt>
                <c:pt idx="11412">
                  <c:v>41543.364583333336</c:v>
                </c:pt>
                <c:pt idx="11413">
                  <c:v>41543.375</c:v>
                </c:pt>
                <c:pt idx="11414">
                  <c:v>41543.385416666664</c:v>
                </c:pt>
                <c:pt idx="11415">
                  <c:v>41543.395833333336</c:v>
                </c:pt>
                <c:pt idx="11416">
                  <c:v>41543.40625</c:v>
                </c:pt>
                <c:pt idx="11417">
                  <c:v>41543.416666666664</c:v>
                </c:pt>
                <c:pt idx="11418">
                  <c:v>41543.427083333336</c:v>
                </c:pt>
                <c:pt idx="11419">
                  <c:v>41543.4375</c:v>
                </c:pt>
                <c:pt idx="11420">
                  <c:v>41543.447916666664</c:v>
                </c:pt>
                <c:pt idx="11421">
                  <c:v>41543.458333333336</c:v>
                </c:pt>
                <c:pt idx="11422">
                  <c:v>41543.46875</c:v>
                </c:pt>
                <c:pt idx="11423">
                  <c:v>41543.479166666664</c:v>
                </c:pt>
                <c:pt idx="11424">
                  <c:v>41543.489583333336</c:v>
                </c:pt>
                <c:pt idx="11425">
                  <c:v>41543.5</c:v>
                </c:pt>
                <c:pt idx="11426">
                  <c:v>41543.510416666664</c:v>
                </c:pt>
                <c:pt idx="11427">
                  <c:v>41543.520833333336</c:v>
                </c:pt>
                <c:pt idx="11428">
                  <c:v>41543.53125</c:v>
                </c:pt>
                <c:pt idx="11429">
                  <c:v>41543.541666666664</c:v>
                </c:pt>
                <c:pt idx="11430">
                  <c:v>41543.552083333336</c:v>
                </c:pt>
                <c:pt idx="11431">
                  <c:v>41543.5625</c:v>
                </c:pt>
                <c:pt idx="11432">
                  <c:v>41543.572916666664</c:v>
                </c:pt>
                <c:pt idx="11433">
                  <c:v>41543.583333333336</c:v>
                </c:pt>
                <c:pt idx="11434">
                  <c:v>41543.59375</c:v>
                </c:pt>
                <c:pt idx="11435">
                  <c:v>41543.604166666664</c:v>
                </c:pt>
                <c:pt idx="11436">
                  <c:v>41543.614583333336</c:v>
                </c:pt>
                <c:pt idx="11437">
                  <c:v>41543.625</c:v>
                </c:pt>
                <c:pt idx="11438">
                  <c:v>41543.635416666664</c:v>
                </c:pt>
                <c:pt idx="11439">
                  <c:v>41543.645833333336</c:v>
                </c:pt>
                <c:pt idx="11440">
                  <c:v>41543.65625</c:v>
                </c:pt>
                <c:pt idx="11441">
                  <c:v>41543.666666666664</c:v>
                </c:pt>
                <c:pt idx="11442">
                  <c:v>41543.677083333336</c:v>
                </c:pt>
                <c:pt idx="11443">
                  <c:v>41543.6875</c:v>
                </c:pt>
                <c:pt idx="11444">
                  <c:v>41543.697916666664</c:v>
                </c:pt>
                <c:pt idx="11445">
                  <c:v>41543.708333333336</c:v>
                </c:pt>
                <c:pt idx="11446">
                  <c:v>41543.71875</c:v>
                </c:pt>
                <c:pt idx="11447">
                  <c:v>41543.729166666664</c:v>
                </c:pt>
                <c:pt idx="11448">
                  <c:v>41543.739583333336</c:v>
                </c:pt>
                <c:pt idx="11449">
                  <c:v>41543.75</c:v>
                </c:pt>
                <c:pt idx="11450">
                  <c:v>41543.760416666664</c:v>
                </c:pt>
                <c:pt idx="11451">
                  <c:v>41543.770833333336</c:v>
                </c:pt>
                <c:pt idx="11452">
                  <c:v>41543.78125</c:v>
                </c:pt>
                <c:pt idx="11453">
                  <c:v>41543.791666666664</c:v>
                </c:pt>
                <c:pt idx="11454">
                  <c:v>41543.802083333336</c:v>
                </c:pt>
                <c:pt idx="11455">
                  <c:v>41543.8125</c:v>
                </c:pt>
                <c:pt idx="11456">
                  <c:v>41543.822916666664</c:v>
                </c:pt>
                <c:pt idx="11457">
                  <c:v>41543.833333333336</c:v>
                </c:pt>
                <c:pt idx="11458">
                  <c:v>41543.84375</c:v>
                </c:pt>
                <c:pt idx="11459">
                  <c:v>41543.854166666664</c:v>
                </c:pt>
                <c:pt idx="11460">
                  <c:v>41543.864583333336</c:v>
                </c:pt>
                <c:pt idx="11461">
                  <c:v>41543.875</c:v>
                </c:pt>
                <c:pt idx="11462">
                  <c:v>41543.885416666664</c:v>
                </c:pt>
                <c:pt idx="11463">
                  <c:v>41543.895833333336</c:v>
                </c:pt>
                <c:pt idx="11464">
                  <c:v>41543.90625</c:v>
                </c:pt>
                <c:pt idx="11465">
                  <c:v>41543.916666666664</c:v>
                </c:pt>
                <c:pt idx="11466">
                  <c:v>41543.927083333336</c:v>
                </c:pt>
                <c:pt idx="11467">
                  <c:v>41543.9375</c:v>
                </c:pt>
                <c:pt idx="11468">
                  <c:v>41543.947916666664</c:v>
                </c:pt>
                <c:pt idx="11469">
                  <c:v>41543.958333333336</c:v>
                </c:pt>
                <c:pt idx="11470">
                  <c:v>41543.96875</c:v>
                </c:pt>
                <c:pt idx="11471">
                  <c:v>41543.979166666664</c:v>
                </c:pt>
                <c:pt idx="11472">
                  <c:v>41543.989583333336</c:v>
                </c:pt>
                <c:pt idx="11473">
                  <c:v>41544</c:v>
                </c:pt>
                <c:pt idx="11474">
                  <c:v>41544.010416666664</c:v>
                </c:pt>
                <c:pt idx="11475">
                  <c:v>41544.020833333336</c:v>
                </c:pt>
                <c:pt idx="11476">
                  <c:v>41544.03125</c:v>
                </c:pt>
                <c:pt idx="11477">
                  <c:v>41544.041666666664</c:v>
                </c:pt>
                <c:pt idx="11478">
                  <c:v>41544.052083333336</c:v>
                </c:pt>
                <c:pt idx="11479">
                  <c:v>41544.0625</c:v>
                </c:pt>
                <c:pt idx="11480">
                  <c:v>41544.072916666664</c:v>
                </c:pt>
                <c:pt idx="11481">
                  <c:v>41544.083333333336</c:v>
                </c:pt>
                <c:pt idx="11482">
                  <c:v>41544.09375</c:v>
                </c:pt>
                <c:pt idx="11483">
                  <c:v>41544.104166666664</c:v>
                </c:pt>
                <c:pt idx="11484">
                  <c:v>41544.114583333336</c:v>
                </c:pt>
                <c:pt idx="11485">
                  <c:v>41544.125</c:v>
                </c:pt>
                <c:pt idx="11486">
                  <c:v>41544.135416666664</c:v>
                </c:pt>
                <c:pt idx="11487">
                  <c:v>41544.145833333336</c:v>
                </c:pt>
                <c:pt idx="11488">
                  <c:v>41544.15625</c:v>
                </c:pt>
                <c:pt idx="11489">
                  <c:v>41544.166666666664</c:v>
                </c:pt>
                <c:pt idx="11490">
                  <c:v>41544.177083333336</c:v>
                </c:pt>
                <c:pt idx="11491">
                  <c:v>41544.1875</c:v>
                </c:pt>
                <c:pt idx="11492">
                  <c:v>41544.197916666664</c:v>
                </c:pt>
                <c:pt idx="11493">
                  <c:v>41544.208333333336</c:v>
                </c:pt>
                <c:pt idx="11494">
                  <c:v>41544.21875</c:v>
                </c:pt>
                <c:pt idx="11495">
                  <c:v>41544.229166666664</c:v>
                </c:pt>
                <c:pt idx="11496">
                  <c:v>41544.239583333336</c:v>
                </c:pt>
                <c:pt idx="11497">
                  <c:v>41544.25</c:v>
                </c:pt>
                <c:pt idx="11498">
                  <c:v>41544.260416666664</c:v>
                </c:pt>
                <c:pt idx="11499">
                  <c:v>41544.270833333336</c:v>
                </c:pt>
                <c:pt idx="11500">
                  <c:v>41544.28125</c:v>
                </c:pt>
                <c:pt idx="11501">
                  <c:v>41544.291666666664</c:v>
                </c:pt>
                <c:pt idx="11502">
                  <c:v>41544.302083333336</c:v>
                </c:pt>
                <c:pt idx="11503">
                  <c:v>41544.3125</c:v>
                </c:pt>
                <c:pt idx="11504">
                  <c:v>41544.322916666664</c:v>
                </c:pt>
                <c:pt idx="11505">
                  <c:v>41544.333333333336</c:v>
                </c:pt>
                <c:pt idx="11506">
                  <c:v>41544.34375</c:v>
                </c:pt>
                <c:pt idx="11507">
                  <c:v>41544.354166666664</c:v>
                </c:pt>
                <c:pt idx="11508">
                  <c:v>41544.364583333336</c:v>
                </c:pt>
                <c:pt idx="11509">
                  <c:v>41544.375</c:v>
                </c:pt>
                <c:pt idx="11510">
                  <c:v>41544.385416666664</c:v>
                </c:pt>
                <c:pt idx="11511">
                  <c:v>41544.395833333336</c:v>
                </c:pt>
                <c:pt idx="11512">
                  <c:v>41544.40625</c:v>
                </c:pt>
                <c:pt idx="11513">
                  <c:v>41544.416666666664</c:v>
                </c:pt>
                <c:pt idx="11514">
                  <c:v>41544.427083333336</c:v>
                </c:pt>
                <c:pt idx="11515">
                  <c:v>41544.4375</c:v>
                </c:pt>
                <c:pt idx="11516">
                  <c:v>41544.447916666664</c:v>
                </c:pt>
                <c:pt idx="11517">
                  <c:v>41544.458333333336</c:v>
                </c:pt>
                <c:pt idx="11518">
                  <c:v>41544.46875</c:v>
                </c:pt>
                <c:pt idx="11519">
                  <c:v>41544.479166666664</c:v>
                </c:pt>
                <c:pt idx="11520">
                  <c:v>41544.489583333336</c:v>
                </c:pt>
                <c:pt idx="11521">
                  <c:v>41544.5</c:v>
                </c:pt>
                <c:pt idx="11522">
                  <c:v>41544.510416666664</c:v>
                </c:pt>
                <c:pt idx="11523">
                  <c:v>41544.520833333336</c:v>
                </c:pt>
                <c:pt idx="11524">
                  <c:v>41544.53125</c:v>
                </c:pt>
                <c:pt idx="11525">
                  <c:v>41544.541666666664</c:v>
                </c:pt>
                <c:pt idx="11526">
                  <c:v>41544.552083333336</c:v>
                </c:pt>
                <c:pt idx="11527">
                  <c:v>41544.5625</c:v>
                </c:pt>
                <c:pt idx="11528">
                  <c:v>41544.572916666664</c:v>
                </c:pt>
                <c:pt idx="11529">
                  <c:v>41544.583333333336</c:v>
                </c:pt>
                <c:pt idx="11530">
                  <c:v>41544.59375</c:v>
                </c:pt>
                <c:pt idx="11531">
                  <c:v>41544.604166666664</c:v>
                </c:pt>
                <c:pt idx="11532">
                  <c:v>41544.614583333336</c:v>
                </c:pt>
                <c:pt idx="11533">
                  <c:v>41544.625</c:v>
                </c:pt>
                <c:pt idx="11534">
                  <c:v>41544.635416666664</c:v>
                </c:pt>
                <c:pt idx="11535">
                  <c:v>41544.645833333336</c:v>
                </c:pt>
                <c:pt idx="11536">
                  <c:v>41544.65625</c:v>
                </c:pt>
                <c:pt idx="11537">
                  <c:v>41544.666666666664</c:v>
                </c:pt>
                <c:pt idx="11538">
                  <c:v>41544.677083333336</c:v>
                </c:pt>
                <c:pt idx="11539">
                  <c:v>41544.6875</c:v>
                </c:pt>
                <c:pt idx="11540">
                  <c:v>41544.697916666664</c:v>
                </c:pt>
                <c:pt idx="11541">
                  <c:v>41544.708333333336</c:v>
                </c:pt>
                <c:pt idx="11542">
                  <c:v>41544.71875</c:v>
                </c:pt>
                <c:pt idx="11543">
                  <c:v>41544.729166666664</c:v>
                </c:pt>
                <c:pt idx="11544">
                  <c:v>41544.739583333336</c:v>
                </c:pt>
                <c:pt idx="11545">
                  <c:v>41544.75</c:v>
                </c:pt>
                <c:pt idx="11546">
                  <c:v>41544.760416666664</c:v>
                </c:pt>
                <c:pt idx="11547">
                  <c:v>41544.770833333336</c:v>
                </c:pt>
                <c:pt idx="11548">
                  <c:v>41544.78125</c:v>
                </c:pt>
                <c:pt idx="11549">
                  <c:v>41544.791666666664</c:v>
                </c:pt>
                <c:pt idx="11550">
                  <c:v>41544.802083333336</c:v>
                </c:pt>
                <c:pt idx="11551">
                  <c:v>41544.8125</c:v>
                </c:pt>
                <c:pt idx="11552">
                  <c:v>41544.822916666664</c:v>
                </c:pt>
                <c:pt idx="11553">
                  <c:v>41544.833333333336</c:v>
                </c:pt>
                <c:pt idx="11554">
                  <c:v>41544.84375</c:v>
                </c:pt>
                <c:pt idx="11555">
                  <c:v>41544.854166666664</c:v>
                </c:pt>
                <c:pt idx="11556">
                  <c:v>41544.864583333336</c:v>
                </c:pt>
                <c:pt idx="11557">
                  <c:v>41544.875</c:v>
                </c:pt>
                <c:pt idx="11558">
                  <c:v>41544.885416666664</c:v>
                </c:pt>
                <c:pt idx="11559">
                  <c:v>41544.895833333336</c:v>
                </c:pt>
                <c:pt idx="11560">
                  <c:v>41544.90625</c:v>
                </c:pt>
                <c:pt idx="11561">
                  <c:v>41544.916666666664</c:v>
                </c:pt>
                <c:pt idx="11562">
                  <c:v>41544.927083333336</c:v>
                </c:pt>
                <c:pt idx="11563">
                  <c:v>41544.9375</c:v>
                </c:pt>
                <c:pt idx="11564">
                  <c:v>41544.947916666664</c:v>
                </c:pt>
                <c:pt idx="11565">
                  <c:v>41544.958333333336</c:v>
                </c:pt>
                <c:pt idx="11566">
                  <c:v>41544.96875</c:v>
                </c:pt>
                <c:pt idx="11567">
                  <c:v>41544.979166666664</c:v>
                </c:pt>
                <c:pt idx="11568">
                  <c:v>41544.989583333336</c:v>
                </c:pt>
                <c:pt idx="11569">
                  <c:v>41545</c:v>
                </c:pt>
                <c:pt idx="11570">
                  <c:v>41545.010416666664</c:v>
                </c:pt>
                <c:pt idx="11571">
                  <c:v>41545.020833333336</c:v>
                </c:pt>
                <c:pt idx="11572">
                  <c:v>41545.03125</c:v>
                </c:pt>
                <c:pt idx="11573">
                  <c:v>41545.041666666664</c:v>
                </c:pt>
                <c:pt idx="11574">
                  <c:v>41545.052083333336</c:v>
                </c:pt>
                <c:pt idx="11575">
                  <c:v>41545.0625</c:v>
                </c:pt>
                <c:pt idx="11576">
                  <c:v>41545.072916666664</c:v>
                </c:pt>
                <c:pt idx="11577">
                  <c:v>41545.083333333336</c:v>
                </c:pt>
                <c:pt idx="11578">
                  <c:v>41545.09375</c:v>
                </c:pt>
                <c:pt idx="11579">
                  <c:v>41545.104166666664</c:v>
                </c:pt>
                <c:pt idx="11580">
                  <c:v>41545.114583333336</c:v>
                </c:pt>
                <c:pt idx="11581">
                  <c:v>41545.125</c:v>
                </c:pt>
                <c:pt idx="11582">
                  <c:v>41545.135416666664</c:v>
                </c:pt>
                <c:pt idx="11583">
                  <c:v>41545.145833333336</c:v>
                </c:pt>
                <c:pt idx="11584">
                  <c:v>41545.15625</c:v>
                </c:pt>
                <c:pt idx="11585">
                  <c:v>41545.166666666664</c:v>
                </c:pt>
                <c:pt idx="11586">
                  <c:v>41545.177083333336</c:v>
                </c:pt>
                <c:pt idx="11587">
                  <c:v>41545.1875</c:v>
                </c:pt>
                <c:pt idx="11588">
                  <c:v>41545.197916666664</c:v>
                </c:pt>
                <c:pt idx="11589">
                  <c:v>41545.208333333336</c:v>
                </c:pt>
                <c:pt idx="11590">
                  <c:v>41545.21875</c:v>
                </c:pt>
                <c:pt idx="11591">
                  <c:v>41545.229166666664</c:v>
                </c:pt>
                <c:pt idx="11592">
                  <c:v>41545.239583333336</c:v>
                </c:pt>
                <c:pt idx="11593">
                  <c:v>41545.25</c:v>
                </c:pt>
                <c:pt idx="11594">
                  <c:v>41545.260416666664</c:v>
                </c:pt>
                <c:pt idx="11595">
                  <c:v>41545.270833333336</c:v>
                </c:pt>
                <c:pt idx="11596">
                  <c:v>41545.28125</c:v>
                </c:pt>
                <c:pt idx="11597">
                  <c:v>41545.291666666664</c:v>
                </c:pt>
                <c:pt idx="11598">
                  <c:v>41545.302083333336</c:v>
                </c:pt>
                <c:pt idx="11599">
                  <c:v>41545.3125</c:v>
                </c:pt>
                <c:pt idx="11600">
                  <c:v>41545.322916666664</c:v>
                </c:pt>
                <c:pt idx="11601">
                  <c:v>41545.333333333336</c:v>
                </c:pt>
                <c:pt idx="11602">
                  <c:v>41545.34375</c:v>
                </c:pt>
                <c:pt idx="11603">
                  <c:v>41545.354166666664</c:v>
                </c:pt>
                <c:pt idx="11604">
                  <c:v>41545.364583333336</c:v>
                </c:pt>
                <c:pt idx="11605">
                  <c:v>41545.375</c:v>
                </c:pt>
                <c:pt idx="11606">
                  <c:v>41545.385416666664</c:v>
                </c:pt>
                <c:pt idx="11607">
                  <c:v>41545.395833333336</c:v>
                </c:pt>
                <c:pt idx="11608">
                  <c:v>41545.40625</c:v>
                </c:pt>
                <c:pt idx="11609">
                  <c:v>41545.416666666664</c:v>
                </c:pt>
                <c:pt idx="11610">
                  <c:v>41545.427083333336</c:v>
                </c:pt>
                <c:pt idx="11611">
                  <c:v>41545.4375</c:v>
                </c:pt>
                <c:pt idx="11612">
                  <c:v>41545.447916666664</c:v>
                </c:pt>
                <c:pt idx="11613">
                  <c:v>41545.458333333336</c:v>
                </c:pt>
                <c:pt idx="11614">
                  <c:v>41545.46875</c:v>
                </c:pt>
                <c:pt idx="11615">
                  <c:v>41545.479166666664</c:v>
                </c:pt>
                <c:pt idx="11616">
                  <c:v>41545.489583333336</c:v>
                </c:pt>
                <c:pt idx="11617">
                  <c:v>41545.5</c:v>
                </c:pt>
                <c:pt idx="11618">
                  <c:v>41545.510416666664</c:v>
                </c:pt>
                <c:pt idx="11619">
                  <c:v>41545.520833333336</c:v>
                </c:pt>
                <c:pt idx="11620">
                  <c:v>41545.53125</c:v>
                </c:pt>
                <c:pt idx="11621">
                  <c:v>41545.541666666664</c:v>
                </c:pt>
                <c:pt idx="11622">
                  <c:v>41545.552083333336</c:v>
                </c:pt>
                <c:pt idx="11623">
                  <c:v>41545.5625</c:v>
                </c:pt>
                <c:pt idx="11624">
                  <c:v>41545.572916666664</c:v>
                </c:pt>
                <c:pt idx="11625">
                  <c:v>41545.583333333336</c:v>
                </c:pt>
                <c:pt idx="11626">
                  <c:v>41545.59375</c:v>
                </c:pt>
                <c:pt idx="11627">
                  <c:v>41545.604166666664</c:v>
                </c:pt>
                <c:pt idx="11628">
                  <c:v>41545.614583333336</c:v>
                </c:pt>
                <c:pt idx="11629">
                  <c:v>41545.625</c:v>
                </c:pt>
                <c:pt idx="11630">
                  <c:v>41545.635416666664</c:v>
                </c:pt>
                <c:pt idx="11631">
                  <c:v>41545.645833333336</c:v>
                </c:pt>
                <c:pt idx="11632">
                  <c:v>41545.65625</c:v>
                </c:pt>
                <c:pt idx="11633">
                  <c:v>41545.666666666664</c:v>
                </c:pt>
                <c:pt idx="11634">
                  <c:v>41545.677083333336</c:v>
                </c:pt>
                <c:pt idx="11635">
                  <c:v>41545.6875</c:v>
                </c:pt>
                <c:pt idx="11636">
                  <c:v>41545.697916666664</c:v>
                </c:pt>
                <c:pt idx="11637">
                  <c:v>41545.708333333336</c:v>
                </c:pt>
                <c:pt idx="11638">
                  <c:v>41545.71875</c:v>
                </c:pt>
                <c:pt idx="11639">
                  <c:v>41545.729166666664</c:v>
                </c:pt>
                <c:pt idx="11640">
                  <c:v>41545.739583333336</c:v>
                </c:pt>
                <c:pt idx="11641">
                  <c:v>41545.75</c:v>
                </c:pt>
                <c:pt idx="11642">
                  <c:v>41545.760416666664</c:v>
                </c:pt>
                <c:pt idx="11643">
                  <c:v>41545.770833333336</c:v>
                </c:pt>
                <c:pt idx="11644">
                  <c:v>41545.78125</c:v>
                </c:pt>
                <c:pt idx="11645">
                  <c:v>41545.791666666664</c:v>
                </c:pt>
                <c:pt idx="11646">
                  <c:v>41545.802083333336</c:v>
                </c:pt>
                <c:pt idx="11647">
                  <c:v>41545.8125</c:v>
                </c:pt>
                <c:pt idx="11648">
                  <c:v>41545.822916666664</c:v>
                </c:pt>
                <c:pt idx="11649">
                  <c:v>41545.833333333336</c:v>
                </c:pt>
                <c:pt idx="11650">
                  <c:v>41545.84375</c:v>
                </c:pt>
                <c:pt idx="11651">
                  <c:v>41545.854166666664</c:v>
                </c:pt>
                <c:pt idx="11652">
                  <c:v>41545.864583333336</c:v>
                </c:pt>
                <c:pt idx="11653">
                  <c:v>41545.875</c:v>
                </c:pt>
                <c:pt idx="11654">
                  <c:v>41545.885416666664</c:v>
                </c:pt>
                <c:pt idx="11655">
                  <c:v>41545.895833333336</c:v>
                </c:pt>
                <c:pt idx="11656">
                  <c:v>41545.90625</c:v>
                </c:pt>
                <c:pt idx="11657">
                  <c:v>41545.916666666664</c:v>
                </c:pt>
                <c:pt idx="11658">
                  <c:v>41545.927083333336</c:v>
                </c:pt>
                <c:pt idx="11659">
                  <c:v>41545.9375</c:v>
                </c:pt>
                <c:pt idx="11660">
                  <c:v>41545.947916666664</c:v>
                </c:pt>
                <c:pt idx="11661">
                  <c:v>41545.958333333336</c:v>
                </c:pt>
                <c:pt idx="11662">
                  <c:v>41545.96875</c:v>
                </c:pt>
                <c:pt idx="11663">
                  <c:v>41545.979166666664</c:v>
                </c:pt>
                <c:pt idx="11664">
                  <c:v>41545.989583333336</c:v>
                </c:pt>
                <c:pt idx="11665">
                  <c:v>41546</c:v>
                </c:pt>
                <c:pt idx="11666">
                  <c:v>41546.010416666664</c:v>
                </c:pt>
                <c:pt idx="11667">
                  <c:v>41546.020833333336</c:v>
                </c:pt>
                <c:pt idx="11668">
                  <c:v>41546.03125</c:v>
                </c:pt>
                <c:pt idx="11669">
                  <c:v>41546.041666666664</c:v>
                </c:pt>
                <c:pt idx="11670">
                  <c:v>41546.052083333336</c:v>
                </c:pt>
                <c:pt idx="11671">
                  <c:v>41546.0625</c:v>
                </c:pt>
                <c:pt idx="11672">
                  <c:v>41546.072916666664</c:v>
                </c:pt>
                <c:pt idx="11673">
                  <c:v>41546.083333333336</c:v>
                </c:pt>
                <c:pt idx="11674">
                  <c:v>41546.09375</c:v>
                </c:pt>
                <c:pt idx="11675">
                  <c:v>41546.104166666664</c:v>
                </c:pt>
                <c:pt idx="11676">
                  <c:v>41546.114583333336</c:v>
                </c:pt>
                <c:pt idx="11677">
                  <c:v>41546.125</c:v>
                </c:pt>
                <c:pt idx="11678">
                  <c:v>41546.135416666664</c:v>
                </c:pt>
                <c:pt idx="11679">
                  <c:v>41546.145833333336</c:v>
                </c:pt>
                <c:pt idx="11680">
                  <c:v>41546.15625</c:v>
                </c:pt>
                <c:pt idx="11681">
                  <c:v>41546.166666666664</c:v>
                </c:pt>
                <c:pt idx="11682">
                  <c:v>41546.177083333336</c:v>
                </c:pt>
                <c:pt idx="11683">
                  <c:v>41546.1875</c:v>
                </c:pt>
                <c:pt idx="11684">
                  <c:v>41546.197916666664</c:v>
                </c:pt>
                <c:pt idx="11685">
                  <c:v>41546.208333333336</c:v>
                </c:pt>
                <c:pt idx="11686">
                  <c:v>41546.21875</c:v>
                </c:pt>
                <c:pt idx="11687">
                  <c:v>41546.229166666664</c:v>
                </c:pt>
                <c:pt idx="11688">
                  <c:v>41546.239583333336</c:v>
                </c:pt>
                <c:pt idx="11689">
                  <c:v>41546.25</c:v>
                </c:pt>
                <c:pt idx="11690">
                  <c:v>41546.260416666664</c:v>
                </c:pt>
                <c:pt idx="11691">
                  <c:v>41546.270833333336</c:v>
                </c:pt>
                <c:pt idx="11692">
                  <c:v>41546.28125</c:v>
                </c:pt>
                <c:pt idx="11693">
                  <c:v>41546.291666666664</c:v>
                </c:pt>
                <c:pt idx="11694">
                  <c:v>41546.302083333336</c:v>
                </c:pt>
                <c:pt idx="11695">
                  <c:v>41546.3125</c:v>
                </c:pt>
                <c:pt idx="11696">
                  <c:v>41546.322916666664</c:v>
                </c:pt>
                <c:pt idx="11697">
                  <c:v>41546.333333333336</c:v>
                </c:pt>
                <c:pt idx="11698">
                  <c:v>41546.34375</c:v>
                </c:pt>
                <c:pt idx="11699">
                  <c:v>41546.354166666664</c:v>
                </c:pt>
                <c:pt idx="11700">
                  <c:v>41546.364583333336</c:v>
                </c:pt>
                <c:pt idx="11701">
                  <c:v>41546.375</c:v>
                </c:pt>
                <c:pt idx="11702">
                  <c:v>41546.385416666664</c:v>
                </c:pt>
                <c:pt idx="11703">
                  <c:v>41546.395833333336</c:v>
                </c:pt>
                <c:pt idx="11704">
                  <c:v>41546.40625</c:v>
                </c:pt>
                <c:pt idx="11705">
                  <c:v>41546.416666666664</c:v>
                </c:pt>
                <c:pt idx="11706">
                  <c:v>41546.427083333336</c:v>
                </c:pt>
                <c:pt idx="11707">
                  <c:v>41546.4375</c:v>
                </c:pt>
                <c:pt idx="11708">
                  <c:v>41546.447916666664</c:v>
                </c:pt>
                <c:pt idx="11709">
                  <c:v>41546.458333333336</c:v>
                </c:pt>
                <c:pt idx="11710">
                  <c:v>41546.46875</c:v>
                </c:pt>
                <c:pt idx="11711">
                  <c:v>41546.479166666664</c:v>
                </c:pt>
                <c:pt idx="11712">
                  <c:v>41546.489583333336</c:v>
                </c:pt>
                <c:pt idx="11713">
                  <c:v>41546.5</c:v>
                </c:pt>
                <c:pt idx="11714">
                  <c:v>41546.510416666664</c:v>
                </c:pt>
                <c:pt idx="11715">
                  <c:v>41546.520833333336</c:v>
                </c:pt>
                <c:pt idx="11716">
                  <c:v>41546.53125</c:v>
                </c:pt>
                <c:pt idx="11717">
                  <c:v>41546.541666666664</c:v>
                </c:pt>
                <c:pt idx="11718">
                  <c:v>41546.552083333336</c:v>
                </c:pt>
                <c:pt idx="11719">
                  <c:v>41546.5625</c:v>
                </c:pt>
                <c:pt idx="11720">
                  <c:v>41546.572916666664</c:v>
                </c:pt>
                <c:pt idx="11721">
                  <c:v>41546.583333333336</c:v>
                </c:pt>
                <c:pt idx="11722">
                  <c:v>41546.59375</c:v>
                </c:pt>
                <c:pt idx="11723">
                  <c:v>41546.604166666664</c:v>
                </c:pt>
                <c:pt idx="11724">
                  <c:v>41546.614583333336</c:v>
                </c:pt>
                <c:pt idx="11725">
                  <c:v>41546.625</c:v>
                </c:pt>
                <c:pt idx="11726">
                  <c:v>41546.635416666664</c:v>
                </c:pt>
                <c:pt idx="11727">
                  <c:v>41546.645833333336</c:v>
                </c:pt>
                <c:pt idx="11728">
                  <c:v>41546.65625</c:v>
                </c:pt>
                <c:pt idx="11729">
                  <c:v>41546.666666666664</c:v>
                </c:pt>
                <c:pt idx="11730">
                  <c:v>41546.677083333336</c:v>
                </c:pt>
                <c:pt idx="11731">
                  <c:v>41546.6875</c:v>
                </c:pt>
                <c:pt idx="11732">
                  <c:v>41546.697916666664</c:v>
                </c:pt>
                <c:pt idx="11733">
                  <c:v>41546.708333333336</c:v>
                </c:pt>
                <c:pt idx="11734">
                  <c:v>41546.71875</c:v>
                </c:pt>
                <c:pt idx="11735">
                  <c:v>41546.729166666664</c:v>
                </c:pt>
                <c:pt idx="11736">
                  <c:v>41546.739583333336</c:v>
                </c:pt>
                <c:pt idx="11737">
                  <c:v>41546.75</c:v>
                </c:pt>
                <c:pt idx="11738">
                  <c:v>41546.760416666664</c:v>
                </c:pt>
                <c:pt idx="11739">
                  <c:v>41546.770833333336</c:v>
                </c:pt>
                <c:pt idx="11740">
                  <c:v>41546.78125</c:v>
                </c:pt>
                <c:pt idx="11741">
                  <c:v>41546.791666666664</c:v>
                </c:pt>
                <c:pt idx="11742">
                  <c:v>41546.802083333336</c:v>
                </c:pt>
                <c:pt idx="11743">
                  <c:v>41546.8125</c:v>
                </c:pt>
                <c:pt idx="11744">
                  <c:v>41546.822916666664</c:v>
                </c:pt>
                <c:pt idx="11745">
                  <c:v>41546.833333333336</c:v>
                </c:pt>
                <c:pt idx="11746">
                  <c:v>41546.84375</c:v>
                </c:pt>
                <c:pt idx="11747">
                  <c:v>41546.854166666664</c:v>
                </c:pt>
                <c:pt idx="11748">
                  <c:v>41546.864583333336</c:v>
                </c:pt>
                <c:pt idx="11749">
                  <c:v>41546.875</c:v>
                </c:pt>
                <c:pt idx="11750">
                  <c:v>41546.885416666664</c:v>
                </c:pt>
                <c:pt idx="11751">
                  <c:v>41546.895833333336</c:v>
                </c:pt>
                <c:pt idx="11752">
                  <c:v>41546.90625</c:v>
                </c:pt>
                <c:pt idx="11753">
                  <c:v>41546.916666666664</c:v>
                </c:pt>
                <c:pt idx="11754">
                  <c:v>41546.927083333336</c:v>
                </c:pt>
                <c:pt idx="11755">
                  <c:v>41546.9375</c:v>
                </c:pt>
                <c:pt idx="11756">
                  <c:v>41546.947916666664</c:v>
                </c:pt>
                <c:pt idx="11757">
                  <c:v>41546.958333333336</c:v>
                </c:pt>
                <c:pt idx="11758">
                  <c:v>41546.96875</c:v>
                </c:pt>
                <c:pt idx="11759">
                  <c:v>41546.979166666664</c:v>
                </c:pt>
                <c:pt idx="11760">
                  <c:v>41546.989583333336</c:v>
                </c:pt>
                <c:pt idx="11761">
                  <c:v>41547</c:v>
                </c:pt>
                <c:pt idx="11762">
                  <c:v>41547.010416666664</c:v>
                </c:pt>
                <c:pt idx="11763">
                  <c:v>41547.020833333336</c:v>
                </c:pt>
                <c:pt idx="11764">
                  <c:v>41547.03125</c:v>
                </c:pt>
                <c:pt idx="11765">
                  <c:v>41547.041666666664</c:v>
                </c:pt>
                <c:pt idx="11766">
                  <c:v>41547.052083333336</c:v>
                </c:pt>
                <c:pt idx="11767">
                  <c:v>41547.0625</c:v>
                </c:pt>
                <c:pt idx="11768">
                  <c:v>41547.072916666664</c:v>
                </c:pt>
                <c:pt idx="11769">
                  <c:v>41547.083333333336</c:v>
                </c:pt>
                <c:pt idx="11770">
                  <c:v>41547.09375</c:v>
                </c:pt>
                <c:pt idx="11771">
                  <c:v>41547.104166666664</c:v>
                </c:pt>
                <c:pt idx="11772">
                  <c:v>41547.114583333336</c:v>
                </c:pt>
                <c:pt idx="11773">
                  <c:v>41547.125</c:v>
                </c:pt>
                <c:pt idx="11774">
                  <c:v>41547.135416666664</c:v>
                </c:pt>
                <c:pt idx="11775">
                  <c:v>41547.145833333336</c:v>
                </c:pt>
                <c:pt idx="11776">
                  <c:v>41547.15625</c:v>
                </c:pt>
                <c:pt idx="11777">
                  <c:v>41547.166666666664</c:v>
                </c:pt>
                <c:pt idx="11778">
                  <c:v>41547.177083333336</c:v>
                </c:pt>
                <c:pt idx="11779">
                  <c:v>41547.1875</c:v>
                </c:pt>
                <c:pt idx="11780">
                  <c:v>41547.197916666664</c:v>
                </c:pt>
                <c:pt idx="11781">
                  <c:v>41547.208333333336</c:v>
                </c:pt>
                <c:pt idx="11782">
                  <c:v>41547.21875</c:v>
                </c:pt>
                <c:pt idx="11783">
                  <c:v>41547.229166666664</c:v>
                </c:pt>
                <c:pt idx="11784">
                  <c:v>41547.239583333336</c:v>
                </c:pt>
                <c:pt idx="11785">
                  <c:v>41547.25</c:v>
                </c:pt>
                <c:pt idx="11786">
                  <c:v>41547.260416666664</c:v>
                </c:pt>
                <c:pt idx="11787">
                  <c:v>41547.270833333336</c:v>
                </c:pt>
                <c:pt idx="11788">
                  <c:v>41547.28125</c:v>
                </c:pt>
                <c:pt idx="11789">
                  <c:v>41547.291666666664</c:v>
                </c:pt>
                <c:pt idx="11790">
                  <c:v>41547.302083333336</c:v>
                </c:pt>
                <c:pt idx="11791">
                  <c:v>41547.3125</c:v>
                </c:pt>
                <c:pt idx="11792">
                  <c:v>41547.322916666664</c:v>
                </c:pt>
                <c:pt idx="11793">
                  <c:v>41547.333333333336</c:v>
                </c:pt>
                <c:pt idx="11794">
                  <c:v>41547.34375</c:v>
                </c:pt>
                <c:pt idx="11795">
                  <c:v>41547.354166666664</c:v>
                </c:pt>
                <c:pt idx="11796">
                  <c:v>41547.364583333336</c:v>
                </c:pt>
                <c:pt idx="11797">
                  <c:v>41547.375</c:v>
                </c:pt>
                <c:pt idx="11798">
                  <c:v>41547.385416666664</c:v>
                </c:pt>
                <c:pt idx="11799">
                  <c:v>41547.395833333336</c:v>
                </c:pt>
                <c:pt idx="11800">
                  <c:v>41547.40625</c:v>
                </c:pt>
                <c:pt idx="11801">
                  <c:v>41547.416666666664</c:v>
                </c:pt>
                <c:pt idx="11802">
                  <c:v>41547.427083333336</c:v>
                </c:pt>
                <c:pt idx="11803">
                  <c:v>41547.4375</c:v>
                </c:pt>
                <c:pt idx="11804">
                  <c:v>41547.447916666664</c:v>
                </c:pt>
                <c:pt idx="11805">
                  <c:v>41547.458333333336</c:v>
                </c:pt>
                <c:pt idx="11806">
                  <c:v>41547.46875</c:v>
                </c:pt>
                <c:pt idx="11807">
                  <c:v>41547.479166666664</c:v>
                </c:pt>
                <c:pt idx="11808">
                  <c:v>41547.489583333336</c:v>
                </c:pt>
                <c:pt idx="11809">
                  <c:v>41547.5</c:v>
                </c:pt>
                <c:pt idx="11810">
                  <c:v>41547.510416666664</c:v>
                </c:pt>
                <c:pt idx="11811">
                  <c:v>41547.520833333336</c:v>
                </c:pt>
                <c:pt idx="11812">
                  <c:v>41547.53125</c:v>
                </c:pt>
                <c:pt idx="11813">
                  <c:v>41547.541666666664</c:v>
                </c:pt>
                <c:pt idx="11814">
                  <c:v>41547.552083333336</c:v>
                </c:pt>
                <c:pt idx="11815">
                  <c:v>41547.5625</c:v>
                </c:pt>
                <c:pt idx="11816">
                  <c:v>41547.572916666664</c:v>
                </c:pt>
                <c:pt idx="11817">
                  <c:v>41547.583333333336</c:v>
                </c:pt>
                <c:pt idx="11818">
                  <c:v>41547.59375</c:v>
                </c:pt>
                <c:pt idx="11819">
                  <c:v>41547.604166666664</c:v>
                </c:pt>
                <c:pt idx="11820">
                  <c:v>41547.614583333336</c:v>
                </c:pt>
                <c:pt idx="11821">
                  <c:v>41547.625</c:v>
                </c:pt>
                <c:pt idx="11822">
                  <c:v>41547.635416666664</c:v>
                </c:pt>
                <c:pt idx="11823">
                  <c:v>41547.645833333336</c:v>
                </c:pt>
                <c:pt idx="11824">
                  <c:v>41547.65625</c:v>
                </c:pt>
                <c:pt idx="11825">
                  <c:v>41547.666666666664</c:v>
                </c:pt>
                <c:pt idx="11826">
                  <c:v>41547.677083333336</c:v>
                </c:pt>
                <c:pt idx="11827">
                  <c:v>41547.6875</c:v>
                </c:pt>
                <c:pt idx="11828">
                  <c:v>41547.697916666664</c:v>
                </c:pt>
                <c:pt idx="11829">
                  <c:v>41547.708333333336</c:v>
                </c:pt>
                <c:pt idx="11830">
                  <c:v>41547.71875</c:v>
                </c:pt>
                <c:pt idx="11831">
                  <c:v>41547.729166666664</c:v>
                </c:pt>
                <c:pt idx="11832">
                  <c:v>41547.739583333336</c:v>
                </c:pt>
                <c:pt idx="11833">
                  <c:v>41547.75</c:v>
                </c:pt>
                <c:pt idx="11834">
                  <c:v>41547.760416666664</c:v>
                </c:pt>
                <c:pt idx="11835">
                  <c:v>41547.770833333336</c:v>
                </c:pt>
                <c:pt idx="11836">
                  <c:v>41547.78125</c:v>
                </c:pt>
                <c:pt idx="11837">
                  <c:v>41547.791666666664</c:v>
                </c:pt>
                <c:pt idx="11838">
                  <c:v>41547.802083333336</c:v>
                </c:pt>
                <c:pt idx="11839">
                  <c:v>41547.8125</c:v>
                </c:pt>
                <c:pt idx="11840">
                  <c:v>41547.822916666664</c:v>
                </c:pt>
                <c:pt idx="11841">
                  <c:v>41547.833333333336</c:v>
                </c:pt>
                <c:pt idx="11842">
                  <c:v>41547.84375</c:v>
                </c:pt>
                <c:pt idx="11843">
                  <c:v>41547.854166666664</c:v>
                </c:pt>
                <c:pt idx="11844">
                  <c:v>41547.864583333336</c:v>
                </c:pt>
                <c:pt idx="11845">
                  <c:v>41547.875</c:v>
                </c:pt>
                <c:pt idx="11846">
                  <c:v>41547.885416666664</c:v>
                </c:pt>
                <c:pt idx="11847">
                  <c:v>41547.895833333336</c:v>
                </c:pt>
                <c:pt idx="11848">
                  <c:v>41547.90625</c:v>
                </c:pt>
                <c:pt idx="11849">
                  <c:v>41547.916666666664</c:v>
                </c:pt>
                <c:pt idx="11850">
                  <c:v>41547.927083333336</c:v>
                </c:pt>
                <c:pt idx="11851">
                  <c:v>41547.9375</c:v>
                </c:pt>
                <c:pt idx="11852">
                  <c:v>41547.947916666664</c:v>
                </c:pt>
                <c:pt idx="11853">
                  <c:v>41547.958333333336</c:v>
                </c:pt>
                <c:pt idx="11854">
                  <c:v>41547.96875</c:v>
                </c:pt>
                <c:pt idx="11855">
                  <c:v>41547.979166666664</c:v>
                </c:pt>
                <c:pt idx="11856">
                  <c:v>41547.989583333336</c:v>
                </c:pt>
                <c:pt idx="11857">
                  <c:v>41548</c:v>
                </c:pt>
                <c:pt idx="11858">
                  <c:v>41548.010416666664</c:v>
                </c:pt>
                <c:pt idx="11859">
                  <c:v>41548.020833333336</c:v>
                </c:pt>
                <c:pt idx="11860">
                  <c:v>41548.03125</c:v>
                </c:pt>
                <c:pt idx="11861">
                  <c:v>41548.041666666664</c:v>
                </c:pt>
                <c:pt idx="11862">
                  <c:v>41548.052083333336</c:v>
                </c:pt>
                <c:pt idx="11863">
                  <c:v>41548.0625</c:v>
                </c:pt>
                <c:pt idx="11864">
                  <c:v>41548.072916666664</c:v>
                </c:pt>
                <c:pt idx="11865">
                  <c:v>41548.083333333336</c:v>
                </c:pt>
                <c:pt idx="11866">
                  <c:v>41548.09375</c:v>
                </c:pt>
                <c:pt idx="11867">
                  <c:v>41548.104166666664</c:v>
                </c:pt>
                <c:pt idx="11868">
                  <c:v>41548.114583333336</c:v>
                </c:pt>
                <c:pt idx="11869">
                  <c:v>41548.125</c:v>
                </c:pt>
                <c:pt idx="11870">
                  <c:v>41548.135416666664</c:v>
                </c:pt>
                <c:pt idx="11871">
                  <c:v>41548.145833333336</c:v>
                </c:pt>
                <c:pt idx="11872">
                  <c:v>41548.15625</c:v>
                </c:pt>
                <c:pt idx="11873">
                  <c:v>41548.166666666664</c:v>
                </c:pt>
                <c:pt idx="11874">
                  <c:v>41548.177083333336</c:v>
                </c:pt>
                <c:pt idx="11875">
                  <c:v>41548.1875</c:v>
                </c:pt>
                <c:pt idx="11876">
                  <c:v>41548.197916666664</c:v>
                </c:pt>
                <c:pt idx="11877">
                  <c:v>41548.208333333336</c:v>
                </c:pt>
                <c:pt idx="11878">
                  <c:v>41548.21875</c:v>
                </c:pt>
                <c:pt idx="11879">
                  <c:v>41548.229166666664</c:v>
                </c:pt>
                <c:pt idx="11880">
                  <c:v>41548.239583333336</c:v>
                </c:pt>
                <c:pt idx="11881">
                  <c:v>41548.25</c:v>
                </c:pt>
                <c:pt idx="11882">
                  <c:v>41548.260416666664</c:v>
                </c:pt>
                <c:pt idx="11883">
                  <c:v>41548.270833333336</c:v>
                </c:pt>
                <c:pt idx="11884">
                  <c:v>41548.28125</c:v>
                </c:pt>
                <c:pt idx="11885">
                  <c:v>41548.291666666664</c:v>
                </c:pt>
                <c:pt idx="11886">
                  <c:v>41548.302083333336</c:v>
                </c:pt>
                <c:pt idx="11887">
                  <c:v>41548.3125</c:v>
                </c:pt>
                <c:pt idx="11888">
                  <c:v>41548.322916666664</c:v>
                </c:pt>
                <c:pt idx="11889">
                  <c:v>41548.333333333336</c:v>
                </c:pt>
                <c:pt idx="11890">
                  <c:v>41548.34375</c:v>
                </c:pt>
                <c:pt idx="11891">
                  <c:v>41548.354166666664</c:v>
                </c:pt>
                <c:pt idx="11892">
                  <c:v>41548.364583333336</c:v>
                </c:pt>
                <c:pt idx="11893">
                  <c:v>41548.375</c:v>
                </c:pt>
                <c:pt idx="11894">
                  <c:v>41548.385416666664</c:v>
                </c:pt>
                <c:pt idx="11895">
                  <c:v>41548.395833333336</c:v>
                </c:pt>
                <c:pt idx="11896">
                  <c:v>41548.40625</c:v>
                </c:pt>
                <c:pt idx="11897">
                  <c:v>41548.416666666664</c:v>
                </c:pt>
                <c:pt idx="11898">
                  <c:v>41548.427083333336</c:v>
                </c:pt>
                <c:pt idx="11899">
                  <c:v>41548.4375</c:v>
                </c:pt>
                <c:pt idx="11900">
                  <c:v>41548.447916666664</c:v>
                </c:pt>
                <c:pt idx="11901">
                  <c:v>41548.458333333336</c:v>
                </c:pt>
                <c:pt idx="11902">
                  <c:v>41548.46875</c:v>
                </c:pt>
                <c:pt idx="11903">
                  <c:v>41548.479166666664</c:v>
                </c:pt>
                <c:pt idx="11904">
                  <c:v>41548.489583333336</c:v>
                </c:pt>
                <c:pt idx="11905">
                  <c:v>41548.5</c:v>
                </c:pt>
                <c:pt idx="11906">
                  <c:v>41548.510416666664</c:v>
                </c:pt>
                <c:pt idx="11907">
                  <c:v>41548.520833333336</c:v>
                </c:pt>
                <c:pt idx="11908">
                  <c:v>41548.53125</c:v>
                </c:pt>
                <c:pt idx="11909">
                  <c:v>41548.541666666664</c:v>
                </c:pt>
                <c:pt idx="11910">
                  <c:v>41548.552083333336</c:v>
                </c:pt>
                <c:pt idx="11911">
                  <c:v>41548.5625</c:v>
                </c:pt>
                <c:pt idx="11912">
                  <c:v>41548.572916666664</c:v>
                </c:pt>
                <c:pt idx="11913">
                  <c:v>41548.583333333336</c:v>
                </c:pt>
                <c:pt idx="11914">
                  <c:v>41548.59375</c:v>
                </c:pt>
                <c:pt idx="11915">
                  <c:v>41548.604166666664</c:v>
                </c:pt>
                <c:pt idx="11916">
                  <c:v>41548.614583333336</c:v>
                </c:pt>
                <c:pt idx="11917">
                  <c:v>41548.625</c:v>
                </c:pt>
                <c:pt idx="11918">
                  <c:v>41548.635416666664</c:v>
                </c:pt>
                <c:pt idx="11919">
                  <c:v>41548.645833333336</c:v>
                </c:pt>
                <c:pt idx="11920">
                  <c:v>41548.65625</c:v>
                </c:pt>
                <c:pt idx="11921">
                  <c:v>41548.666666666664</c:v>
                </c:pt>
                <c:pt idx="11922">
                  <c:v>41548.677083333336</c:v>
                </c:pt>
                <c:pt idx="11923">
                  <c:v>41548.6875</c:v>
                </c:pt>
                <c:pt idx="11924">
                  <c:v>41548.697916666664</c:v>
                </c:pt>
                <c:pt idx="11925">
                  <c:v>41548.708333333336</c:v>
                </c:pt>
                <c:pt idx="11926">
                  <c:v>41548.71875</c:v>
                </c:pt>
                <c:pt idx="11927">
                  <c:v>41548.729166666664</c:v>
                </c:pt>
                <c:pt idx="11928">
                  <c:v>41548.739583333336</c:v>
                </c:pt>
                <c:pt idx="11929">
                  <c:v>41548.75</c:v>
                </c:pt>
                <c:pt idx="11930">
                  <c:v>41548.760416666664</c:v>
                </c:pt>
                <c:pt idx="11931">
                  <c:v>41548.770833333336</c:v>
                </c:pt>
                <c:pt idx="11932">
                  <c:v>41548.78125</c:v>
                </c:pt>
                <c:pt idx="11933">
                  <c:v>41548.791666666664</c:v>
                </c:pt>
                <c:pt idx="11934">
                  <c:v>41548.802083333336</c:v>
                </c:pt>
                <c:pt idx="11935">
                  <c:v>41548.8125</c:v>
                </c:pt>
                <c:pt idx="11936">
                  <c:v>41548.822916666664</c:v>
                </c:pt>
                <c:pt idx="11937">
                  <c:v>41548.833333333336</c:v>
                </c:pt>
                <c:pt idx="11938">
                  <c:v>41548.84375</c:v>
                </c:pt>
                <c:pt idx="11939">
                  <c:v>41548.854166666664</c:v>
                </c:pt>
                <c:pt idx="11940">
                  <c:v>41548.864583333336</c:v>
                </c:pt>
                <c:pt idx="11941">
                  <c:v>41548.875</c:v>
                </c:pt>
                <c:pt idx="11942">
                  <c:v>41548.885416666664</c:v>
                </c:pt>
                <c:pt idx="11943">
                  <c:v>41548.895833333336</c:v>
                </c:pt>
                <c:pt idx="11944">
                  <c:v>41548.90625</c:v>
                </c:pt>
                <c:pt idx="11945">
                  <c:v>41548.916666666664</c:v>
                </c:pt>
                <c:pt idx="11946">
                  <c:v>41548.927083333336</c:v>
                </c:pt>
                <c:pt idx="11947">
                  <c:v>41548.9375</c:v>
                </c:pt>
                <c:pt idx="11948">
                  <c:v>41548.947916666664</c:v>
                </c:pt>
                <c:pt idx="11949">
                  <c:v>41548.958333333336</c:v>
                </c:pt>
                <c:pt idx="11950">
                  <c:v>41548.96875</c:v>
                </c:pt>
                <c:pt idx="11951">
                  <c:v>41548.979166666664</c:v>
                </c:pt>
                <c:pt idx="11952">
                  <c:v>41548.989583333336</c:v>
                </c:pt>
                <c:pt idx="11953">
                  <c:v>41549</c:v>
                </c:pt>
                <c:pt idx="11954">
                  <c:v>41549.010416666664</c:v>
                </c:pt>
                <c:pt idx="11955">
                  <c:v>41549.020833333336</c:v>
                </c:pt>
                <c:pt idx="11956">
                  <c:v>41549.03125</c:v>
                </c:pt>
                <c:pt idx="11957">
                  <c:v>41549.041666666664</c:v>
                </c:pt>
                <c:pt idx="11958">
                  <c:v>41549.052083333336</c:v>
                </c:pt>
                <c:pt idx="11959">
                  <c:v>41549.0625</c:v>
                </c:pt>
                <c:pt idx="11960">
                  <c:v>41549.072916666664</c:v>
                </c:pt>
                <c:pt idx="11961">
                  <c:v>41549.083333333336</c:v>
                </c:pt>
                <c:pt idx="11962">
                  <c:v>41549.09375</c:v>
                </c:pt>
                <c:pt idx="11963">
                  <c:v>41549.104166666664</c:v>
                </c:pt>
                <c:pt idx="11964">
                  <c:v>41549.114583333336</c:v>
                </c:pt>
                <c:pt idx="11965">
                  <c:v>41549.125</c:v>
                </c:pt>
                <c:pt idx="11966">
                  <c:v>41549.135416666664</c:v>
                </c:pt>
                <c:pt idx="11967">
                  <c:v>41549.145833333336</c:v>
                </c:pt>
                <c:pt idx="11968">
                  <c:v>41549.15625</c:v>
                </c:pt>
                <c:pt idx="11969">
                  <c:v>41549.166666666664</c:v>
                </c:pt>
                <c:pt idx="11970">
                  <c:v>41549.177083333336</c:v>
                </c:pt>
                <c:pt idx="11971">
                  <c:v>41549.1875</c:v>
                </c:pt>
                <c:pt idx="11972">
                  <c:v>41549.197916666664</c:v>
                </c:pt>
                <c:pt idx="11973">
                  <c:v>41549.208333333336</c:v>
                </c:pt>
                <c:pt idx="11974">
                  <c:v>41549.21875</c:v>
                </c:pt>
                <c:pt idx="11975">
                  <c:v>41549.229166666664</c:v>
                </c:pt>
                <c:pt idx="11976">
                  <c:v>41549.239583333336</c:v>
                </c:pt>
                <c:pt idx="11977">
                  <c:v>41549.25</c:v>
                </c:pt>
                <c:pt idx="11978">
                  <c:v>41549.260416666664</c:v>
                </c:pt>
                <c:pt idx="11979">
                  <c:v>41549.270833333336</c:v>
                </c:pt>
                <c:pt idx="11980">
                  <c:v>41549.28125</c:v>
                </c:pt>
                <c:pt idx="11981">
                  <c:v>41549.291666666664</c:v>
                </c:pt>
                <c:pt idx="11982">
                  <c:v>41549.302083333336</c:v>
                </c:pt>
                <c:pt idx="11983">
                  <c:v>41549.3125</c:v>
                </c:pt>
                <c:pt idx="11984">
                  <c:v>41549.322916666664</c:v>
                </c:pt>
                <c:pt idx="11985">
                  <c:v>41549.333333333336</c:v>
                </c:pt>
                <c:pt idx="11986">
                  <c:v>41549.34375</c:v>
                </c:pt>
                <c:pt idx="11987">
                  <c:v>41549.354166666664</c:v>
                </c:pt>
                <c:pt idx="11988">
                  <c:v>41549.364583333336</c:v>
                </c:pt>
                <c:pt idx="11989">
                  <c:v>41549.375</c:v>
                </c:pt>
                <c:pt idx="11990">
                  <c:v>41549.385416666664</c:v>
                </c:pt>
                <c:pt idx="11991">
                  <c:v>41549.395833333336</c:v>
                </c:pt>
                <c:pt idx="11992">
                  <c:v>41549.40625</c:v>
                </c:pt>
                <c:pt idx="11993">
                  <c:v>41549.416666666664</c:v>
                </c:pt>
                <c:pt idx="11994">
                  <c:v>41549.427083333336</c:v>
                </c:pt>
                <c:pt idx="11995">
                  <c:v>41549.4375</c:v>
                </c:pt>
                <c:pt idx="11996">
                  <c:v>41549.447916666664</c:v>
                </c:pt>
                <c:pt idx="11997">
                  <c:v>41549.458333333336</c:v>
                </c:pt>
                <c:pt idx="11998">
                  <c:v>41549.46875</c:v>
                </c:pt>
                <c:pt idx="11999">
                  <c:v>41549.479166666664</c:v>
                </c:pt>
                <c:pt idx="12000">
                  <c:v>41549.489583333336</c:v>
                </c:pt>
                <c:pt idx="12001">
                  <c:v>41549.5</c:v>
                </c:pt>
                <c:pt idx="12002">
                  <c:v>41549.510416666664</c:v>
                </c:pt>
                <c:pt idx="12003">
                  <c:v>41549.520833333336</c:v>
                </c:pt>
                <c:pt idx="12004">
                  <c:v>41549.53125</c:v>
                </c:pt>
                <c:pt idx="12005">
                  <c:v>41549.541666666664</c:v>
                </c:pt>
                <c:pt idx="12006">
                  <c:v>41549.552083333336</c:v>
                </c:pt>
                <c:pt idx="12007">
                  <c:v>41549.5625</c:v>
                </c:pt>
                <c:pt idx="12008">
                  <c:v>41549.572916666664</c:v>
                </c:pt>
                <c:pt idx="12009">
                  <c:v>41549.583333333336</c:v>
                </c:pt>
                <c:pt idx="12010">
                  <c:v>41549.59375</c:v>
                </c:pt>
                <c:pt idx="12011">
                  <c:v>41549.604166666664</c:v>
                </c:pt>
                <c:pt idx="12012">
                  <c:v>41549.614583333336</c:v>
                </c:pt>
                <c:pt idx="12013">
                  <c:v>41549.625</c:v>
                </c:pt>
                <c:pt idx="12014">
                  <c:v>41549.635416666664</c:v>
                </c:pt>
                <c:pt idx="12015">
                  <c:v>41549.645833333336</c:v>
                </c:pt>
                <c:pt idx="12016">
                  <c:v>41549.65625</c:v>
                </c:pt>
                <c:pt idx="12017">
                  <c:v>41549.666666666664</c:v>
                </c:pt>
                <c:pt idx="12018">
                  <c:v>41549.677083333336</c:v>
                </c:pt>
                <c:pt idx="12019">
                  <c:v>41549.6875</c:v>
                </c:pt>
                <c:pt idx="12020">
                  <c:v>41549.697916666664</c:v>
                </c:pt>
                <c:pt idx="12021">
                  <c:v>41549.708333333336</c:v>
                </c:pt>
                <c:pt idx="12022">
                  <c:v>41549.71875</c:v>
                </c:pt>
                <c:pt idx="12023">
                  <c:v>41549.729166666664</c:v>
                </c:pt>
                <c:pt idx="12024">
                  <c:v>41549.739583333336</c:v>
                </c:pt>
                <c:pt idx="12025">
                  <c:v>41549.75</c:v>
                </c:pt>
                <c:pt idx="12026">
                  <c:v>41549.760416666664</c:v>
                </c:pt>
                <c:pt idx="12027">
                  <c:v>41549.770833333336</c:v>
                </c:pt>
                <c:pt idx="12028">
                  <c:v>41549.78125</c:v>
                </c:pt>
                <c:pt idx="12029">
                  <c:v>41549.791666666664</c:v>
                </c:pt>
                <c:pt idx="12030">
                  <c:v>41549.802083333336</c:v>
                </c:pt>
                <c:pt idx="12031">
                  <c:v>41549.8125</c:v>
                </c:pt>
                <c:pt idx="12032">
                  <c:v>41549.822916666664</c:v>
                </c:pt>
                <c:pt idx="12033">
                  <c:v>41549.833333333336</c:v>
                </c:pt>
                <c:pt idx="12034">
                  <c:v>41549.84375</c:v>
                </c:pt>
                <c:pt idx="12035">
                  <c:v>41549.854166666664</c:v>
                </c:pt>
                <c:pt idx="12036">
                  <c:v>41549.864583333336</c:v>
                </c:pt>
                <c:pt idx="12037">
                  <c:v>41549.875</c:v>
                </c:pt>
                <c:pt idx="12038">
                  <c:v>41549.885416666664</c:v>
                </c:pt>
                <c:pt idx="12039">
                  <c:v>41549.895833333336</c:v>
                </c:pt>
                <c:pt idx="12040">
                  <c:v>41549.90625</c:v>
                </c:pt>
                <c:pt idx="12041">
                  <c:v>41549.916666666664</c:v>
                </c:pt>
                <c:pt idx="12042">
                  <c:v>41549.927083333336</c:v>
                </c:pt>
                <c:pt idx="12043">
                  <c:v>41549.9375</c:v>
                </c:pt>
                <c:pt idx="12044">
                  <c:v>41549.947916666664</c:v>
                </c:pt>
                <c:pt idx="12045">
                  <c:v>41549.958333333336</c:v>
                </c:pt>
                <c:pt idx="12046">
                  <c:v>41549.96875</c:v>
                </c:pt>
                <c:pt idx="12047">
                  <c:v>41549.979166666664</c:v>
                </c:pt>
                <c:pt idx="12048">
                  <c:v>41549.989583333336</c:v>
                </c:pt>
                <c:pt idx="12049">
                  <c:v>41550</c:v>
                </c:pt>
                <c:pt idx="12050">
                  <c:v>41550.010416666664</c:v>
                </c:pt>
                <c:pt idx="12051">
                  <c:v>41550.020833333336</c:v>
                </c:pt>
                <c:pt idx="12052">
                  <c:v>41550.03125</c:v>
                </c:pt>
                <c:pt idx="12053">
                  <c:v>41550.041666666664</c:v>
                </c:pt>
                <c:pt idx="12054">
                  <c:v>41550.052083333336</c:v>
                </c:pt>
                <c:pt idx="12055">
                  <c:v>41550.0625</c:v>
                </c:pt>
                <c:pt idx="12056">
                  <c:v>41550.072916666664</c:v>
                </c:pt>
                <c:pt idx="12057">
                  <c:v>41550.083333333336</c:v>
                </c:pt>
                <c:pt idx="12058">
                  <c:v>41550.09375</c:v>
                </c:pt>
                <c:pt idx="12059">
                  <c:v>41550.104166666664</c:v>
                </c:pt>
                <c:pt idx="12060">
                  <c:v>41550.114583333336</c:v>
                </c:pt>
                <c:pt idx="12061">
                  <c:v>41550.125</c:v>
                </c:pt>
                <c:pt idx="12062">
                  <c:v>41550.135416666664</c:v>
                </c:pt>
                <c:pt idx="12063">
                  <c:v>41550.145833333336</c:v>
                </c:pt>
                <c:pt idx="12064">
                  <c:v>41550.15625</c:v>
                </c:pt>
                <c:pt idx="12065">
                  <c:v>41550.166666666664</c:v>
                </c:pt>
                <c:pt idx="12066">
                  <c:v>41550.177083333336</c:v>
                </c:pt>
                <c:pt idx="12067">
                  <c:v>41550.1875</c:v>
                </c:pt>
                <c:pt idx="12068">
                  <c:v>41550.197916666664</c:v>
                </c:pt>
                <c:pt idx="12069">
                  <c:v>41550.208333333336</c:v>
                </c:pt>
                <c:pt idx="12070">
                  <c:v>41550.21875</c:v>
                </c:pt>
                <c:pt idx="12071">
                  <c:v>41550.229166666664</c:v>
                </c:pt>
                <c:pt idx="12072">
                  <c:v>41550.239583333336</c:v>
                </c:pt>
                <c:pt idx="12073">
                  <c:v>41550.25</c:v>
                </c:pt>
                <c:pt idx="12074">
                  <c:v>41550.260416666664</c:v>
                </c:pt>
                <c:pt idx="12075">
                  <c:v>41550.270833333336</c:v>
                </c:pt>
                <c:pt idx="12076">
                  <c:v>41550.28125</c:v>
                </c:pt>
                <c:pt idx="12077">
                  <c:v>41550.291666666664</c:v>
                </c:pt>
                <c:pt idx="12078">
                  <c:v>41550.302083333336</c:v>
                </c:pt>
                <c:pt idx="12079">
                  <c:v>41550.3125</c:v>
                </c:pt>
                <c:pt idx="12080">
                  <c:v>41550.322916666664</c:v>
                </c:pt>
                <c:pt idx="12081">
                  <c:v>41550.333333333336</c:v>
                </c:pt>
                <c:pt idx="12082">
                  <c:v>41550.34375</c:v>
                </c:pt>
                <c:pt idx="12083">
                  <c:v>41550.354166666664</c:v>
                </c:pt>
                <c:pt idx="12084">
                  <c:v>41550.364583333336</c:v>
                </c:pt>
                <c:pt idx="12085">
                  <c:v>41550.375</c:v>
                </c:pt>
                <c:pt idx="12086">
                  <c:v>41550.385416666664</c:v>
                </c:pt>
                <c:pt idx="12087">
                  <c:v>41550.395833333336</c:v>
                </c:pt>
                <c:pt idx="12088">
                  <c:v>41550.40625</c:v>
                </c:pt>
                <c:pt idx="12089">
                  <c:v>41550.416666666664</c:v>
                </c:pt>
                <c:pt idx="12090">
                  <c:v>41550.427083333336</c:v>
                </c:pt>
                <c:pt idx="12091">
                  <c:v>41550.4375</c:v>
                </c:pt>
                <c:pt idx="12092">
                  <c:v>41550.447916666664</c:v>
                </c:pt>
                <c:pt idx="12093">
                  <c:v>41550.458333333336</c:v>
                </c:pt>
                <c:pt idx="12094">
                  <c:v>41550.46875</c:v>
                </c:pt>
                <c:pt idx="12095">
                  <c:v>41550.479166666664</c:v>
                </c:pt>
                <c:pt idx="12096">
                  <c:v>41550.489583333336</c:v>
                </c:pt>
                <c:pt idx="12097">
                  <c:v>41550.5</c:v>
                </c:pt>
                <c:pt idx="12098">
                  <c:v>41550.510416666664</c:v>
                </c:pt>
                <c:pt idx="12099">
                  <c:v>41550.520833333336</c:v>
                </c:pt>
                <c:pt idx="12100">
                  <c:v>41550.53125</c:v>
                </c:pt>
                <c:pt idx="12101">
                  <c:v>41550.541666666664</c:v>
                </c:pt>
                <c:pt idx="12102">
                  <c:v>41550.552083333336</c:v>
                </c:pt>
                <c:pt idx="12103">
                  <c:v>41550.5625</c:v>
                </c:pt>
                <c:pt idx="12104">
                  <c:v>41550.572916666664</c:v>
                </c:pt>
                <c:pt idx="12105">
                  <c:v>41550.583333333336</c:v>
                </c:pt>
                <c:pt idx="12106">
                  <c:v>41550.59375</c:v>
                </c:pt>
                <c:pt idx="12107">
                  <c:v>41550.604166666664</c:v>
                </c:pt>
                <c:pt idx="12108">
                  <c:v>41550.614583333336</c:v>
                </c:pt>
                <c:pt idx="12109">
                  <c:v>41550.625</c:v>
                </c:pt>
                <c:pt idx="12110">
                  <c:v>41550.635416666664</c:v>
                </c:pt>
                <c:pt idx="12111">
                  <c:v>41550.645833333336</c:v>
                </c:pt>
                <c:pt idx="12112">
                  <c:v>41550.65625</c:v>
                </c:pt>
                <c:pt idx="12113">
                  <c:v>41550.666666666664</c:v>
                </c:pt>
                <c:pt idx="12114">
                  <c:v>41550.677083333336</c:v>
                </c:pt>
                <c:pt idx="12115">
                  <c:v>41550.6875</c:v>
                </c:pt>
                <c:pt idx="12116">
                  <c:v>41550.697916666664</c:v>
                </c:pt>
                <c:pt idx="12117">
                  <c:v>41550.708333333336</c:v>
                </c:pt>
                <c:pt idx="12118">
                  <c:v>41550.71875</c:v>
                </c:pt>
                <c:pt idx="12119">
                  <c:v>41550.729166666664</c:v>
                </c:pt>
                <c:pt idx="12120">
                  <c:v>41550.739583333336</c:v>
                </c:pt>
                <c:pt idx="12121">
                  <c:v>41550.75</c:v>
                </c:pt>
                <c:pt idx="12122">
                  <c:v>41550.760416666664</c:v>
                </c:pt>
                <c:pt idx="12123">
                  <c:v>41550.770833333336</c:v>
                </c:pt>
                <c:pt idx="12124">
                  <c:v>41550.78125</c:v>
                </c:pt>
                <c:pt idx="12125">
                  <c:v>41550.791666666664</c:v>
                </c:pt>
                <c:pt idx="12126">
                  <c:v>41550.802083333336</c:v>
                </c:pt>
                <c:pt idx="12127">
                  <c:v>41550.8125</c:v>
                </c:pt>
                <c:pt idx="12128">
                  <c:v>41550.822916666664</c:v>
                </c:pt>
                <c:pt idx="12129">
                  <c:v>41550.833333333336</c:v>
                </c:pt>
                <c:pt idx="12130">
                  <c:v>41550.84375</c:v>
                </c:pt>
                <c:pt idx="12131">
                  <c:v>41550.854166666664</c:v>
                </c:pt>
                <c:pt idx="12132">
                  <c:v>41550.864583333336</c:v>
                </c:pt>
                <c:pt idx="12133">
                  <c:v>41550.875</c:v>
                </c:pt>
                <c:pt idx="12134">
                  <c:v>41550.885416666664</c:v>
                </c:pt>
                <c:pt idx="12135">
                  <c:v>41550.895833333336</c:v>
                </c:pt>
                <c:pt idx="12136">
                  <c:v>41550.90625</c:v>
                </c:pt>
                <c:pt idx="12137">
                  <c:v>41550.916666666664</c:v>
                </c:pt>
                <c:pt idx="12138">
                  <c:v>41550.927083333336</c:v>
                </c:pt>
                <c:pt idx="12139">
                  <c:v>41550.9375</c:v>
                </c:pt>
                <c:pt idx="12140">
                  <c:v>41550.947916666664</c:v>
                </c:pt>
                <c:pt idx="12141">
                  <c:v>41550.958333333336</c:v>
                </c:pt>
                <c:pt idx="12142">
                  <c:v>41550.96875</c:v>
                </c:pt>
                <c:pt idx="12143">
                  <c:v>41550.979166666664</c:v>
                </c:pt>
                <c:pt idx="12144">
                  <c:v>41550.989583333336</c:v>
                </c:pt>
                <c:pt idx="12145">
                  <c:v>41551</c:v>
                </c:pt>
                <c:pt idx="12146">
                  <c:v>41551.010416666664</c:v>
                </c:pt>
                <c:pt idx="12147">
                  <c:v>41551.020833333336</c:v>
                </c:pt>
                <c:pt idx="12148">
                  <c:v>41551.03125</c:v>
                </c:pt>
                <c:pt idx="12149">
                  <c:v>41551.041666666664</c:v>
                </c:pt>
                <c:pt idx="12150">
                  <c:v>41551.052083333336</c:v>
                </c:pt>
                <c:pt idx="12151">
                  <c:v>41551.0625</c:v>
                </c:pt>
                <c:pt idx="12152">
                  <c:v>41551.072916666664</c:v>
                </c:pt>
                <c:pt idx="12153">
                  <c:v>41551.083333333336</c:v>
                </c:pt>
                <c:pt idx="12154">
                  <c:v>41551.09375</c:v>
                </c:pt>
                <c:pt idx="12155">
                  <c:v>41551.104166666664</c:v>
                </c:pt>
                <c:pt idx="12156">
                  <c:v>41551.114583333336</c:v>
                </c:pt>
                <c:pt idx="12157">
                  <c:v>41551.125</c:v>
                </c:pt>
                <c:pt idx="12158">
                  <c:v>41551.135416666664</c:v>
                </c:pt>
                <c:pt idx="12159">
                  <c:v>41551.145833333336</c:v>
                </c:pt>
                <c:pt idx="12160">
                  <c:v>41551.15625</c:v>
                </c:pt>
                <c:pt idx="12161">
                  <c:v>41551.166666666664</c:v>
                </c:pt>
                <c:pt idx="12162">
                  <c:v>41551.177083333336</c:v>
                </c:pt>
                <c:pt idx="12163">
                  <c:v>41551.1875</c:v>
                </c:pt>
                <c:pt idx="12164">
                  <c:v>41551.197916666664</c:v>
                </c:pt>
                <c:pt idx="12165">
                  <c:v>41551.208333333336</c:v>
                </c:pt>
                <c:pt idx="12166">
                  <c:v>41551.21875</c:v>
                </c:pt>
                <c:pt idx="12167">
                  <c:v>41551.229166666664</c:v>
                </c:pt>
                <c:pt idx="12168">
                  <c:v>41551.239583333336</c:v>
                </c:pt>
                <c:pt idx="12169">
                  <c:v>41551.25</c:v>
                </c:pt>
                <c:pt idx="12170">
                  <c:v>41551.260416666664</c:v>
                </c:pt>
                <c:pt idx="12171">
                  <c:v>41551.270833333336</c:v>
                </c:pt>
                <c:pt idx="12172">
                  <c:v>41551.28125</c:v>
                </c:pt>
                <c:pt idx="12173">
                  <c:v>41551.291666666664</c:v>
                </c:pt>
                <c:pt idx="12174">
                  <c:v>41551.302083333336</c:v>
                </c:pt>
                <c:pt idx="12175">
                  <c:v>41551.3125</c:v>
                </c:pt>
                <c:pt idx="12176">
                  <c:v>41551.322916666664</c:v>
                </c:pt>
                <c:pt idx="12177">
                  <c:v>41551.333333333336</c:v>
                </c:pt>
                <c:pt idx="12178">
                  <c:v>41551.34375</c:v>
                </c:pt>
                <c:pt idx="12179">
                  <c:v>41551.354166666664</c:v>
                </c:pt>
                <c:pt idx="12180">
                  <c:v>41551.364583333336</c:v>
                </c:pt>
                <c:pt idx="12181">
                  <c:v>41551.375</c:v>
                </c:pt>
                <c:pt idx="12182">
                  <c:v>41551.385416666664</c:v>
                </c:pt>
                <c:pt idx="12183">
                  <c:v>41551.395833333336</c:v>
                </c:pt>
                <c:pt idx="12184">
                  <c:v>41551.40625</c:v>
                </c:pt>
                <c:pt idx="12185">
                  <c:v>41551.416666666664</c:v>
                </c:pt>
                <c:pt idx="12186">
                  <c:v>41551.427083333336</c:v>
                </c:pt>
                <c:pt idx="12187">
                  <c:v>41551.4375</c:v>
                </c:pt>
                <c:pt idx="12188">
                  <c:v>41551.447916666664</c:v>
                </c:pt>
                <c:pt idx="12189">
                  <c:v>41551.458333333336</c:v>
                </c:pt>
                <c:pt idx="12190">
                  <c:v>41551.46875</c:v>
                </c:pt>
                <c:pt idx="12191">
                  <c:v>41551.479166666664</c:v>
                </c:pt>
                <c:pt idx="12192">
                  <c:v>41551.489583333336</c:v>
                </c:pt>
                <c:pt idx="12193">
                  <c:v>41551.5</c:v>
                </c:pt>
                <c:pt idx="12194">
                  <c:v>41551.510416666664</c:v>
                </c:pt>
                <c:pt idx="12195">
                  <c:v>41551.520833333336</c:v>
                </c:pt>
                <c:pt idx="12196">
                  <c:v>41551.53125</c:v>
                </c:pt>
                <c:pt idx="12197">
                  <c:v>41551.541666666664</c:v>
                </c:pt>
                <c:pt idx="12198">
                  <c:v>41551.552083333336</c:v>
                </c:pt>
                <c:pt idx="12199">
                  <c:v>41551.5625</c:v>
                </c:pt>
                <c:pt idx="12200">
                  <c:v>41551.572916666664</c:v>
                </c:pt>
                <c:pt idx="12201">
                  <c:v>41551.583333333336</c:v>
                </c:pt>
                <c:pt idx="12202">
                  <c:v>41551.59375</c:v>
                </c:pt>
                <c:pt idx="12203">
                  <c:v>41551.604166666664</c:v>
                </c:pt>
                <c:pt idx="12204">
                  <c:v>41551.614583333336</c:v>
                </c:pt>
                <c:pt idx="12205">
                  <c:v>41551.625</c:v>
                </c:pt>
                <c:pt idx="12206">
                  <c:v>41551.635416666664</c:v>
                </c:pt>
                <c:pt idx="12207">
                  <c:v>41551.645833333336</c:v>
                </c:pt>
                <c:pt idx="12208">
                  <c:v>41551.65625</c:v>
                </c:pt>
                <c:pt idx="12209">
                  <c:v>41551.666666666664</c:v>
                </c:pt>
                <c:pt idx="12210">
                  <c:v>41551.677083333336</c:v>
                </c:pt>
                <c:pt idx="12211">
                  <c:v>41551.6875</c:v>
                </c:pt>
                <c:pt idx="12212">
                  <c:v>41551.697916666664</c:v>
                </c:pt>
                <c:pt idx="12213">
                  <c:v>41551.708333333336</c:v>
                </c:pt>
                <c:pt idx="12214">
                  <c:v>41551.71875</c:v>
                </c:pt>
                <c:pt idx="12215">
                  <c:v>41551.729166666664</c:v>
                </c:pt>
                <c:pt idx="12216">
                  <c:v>41551.739583333336</c:v>
                </c:pt>
                <c:pt idx="12217">
                  <c:v>41551.75</c:v>
                </c:pt>
                <c:pt idx="12218">
                  <c:v>41551.760416666664</c:v>
                </c:pt>
                <c:pt idx="12219">
                  <c:v>41551.770833333336</c:v>
                </c:pt>
                <c:pt idx="12220">
                  <c:v>41551.78125</c:v>
                </c:pt>
                <c:pt idx="12221">
                  <c:v>41551.791666666664</c:v>
                </c:pt>
                <c:pt idx="12222">
                  <c:v>41551.802083333336</c:v>
                </c:pt>
                <c:pt idx="12223">
                  <c:v>41551.8125</c:v>
                </c:pt>
                <c:pt idx="12224">
                  <c:v>41551.822916666664</c:v>
                </c:pt>
                <c:pt idx="12225">
                  <c:v>41551.833333333336</c:v>
                </c:pt>
                <c:pt idx="12226">
                  <c:v>41551.84375</c:v>
                </c:pt>
                <c:pt idx="12227">
                  <c:v>41551.854166666664</c:v>
                </c:pt>
                <c:pt idx="12228">
                  <c:v>41551.864583333336</c:v>
                </c:pt>
                <c:pt idx="12229">
                  <c:v>41551.875</c:v>
                </c:pt>
                <c:pt idx="12230">
                  <c:v>41551.885416666664</c:v>
                </c:pt>
                <c:pt idx="12231">
                  <c:v>41551.895833333336</c:v>
                </c:pt>
                <c:pt idx="12232">
                  <c:v>41551.90625</c:v>
                </c:pt>
                <c:pt idx="12233">
                  <c:v>41551.916666666664</c:v>
                </c:pt>
                <c:pt idx="12234">
                  <c:v>41551.927083333336</c:v>
                </c:pt>
                <c:pt idx="12235">
                  <c:v>41551.9375</c:v>
                </c:pt>
                <c:pt idx="12236">
                  <c:v>41551.947916666664</c:v>
                </c:pt>
                <c:pt idx="12237">
                  <c:v>41551.958333333336</c:v>
                </c:pt>
                <c:pt idx="12238">
                  <c:v>41551.96875</c:v>
                </c:pt>
                <c:pt idx="12239">
                  <c:v>41551.979166666664</c:v>
                </c:pt>
                <c:pt idx="12240">
                  <c:v>41551.989583333336</c:v>
                </c:pt>
                <c:pt idx="12241">
                  <c:v>41552</c:v>
                </c:pt>
                <c:pt idx="12242">
                  <c:v>41552.010416666664</c:v>
                </c:pt>
                <c:pt idx="12243">
                  <c:v>41552.020833333336</c:v>
                </c:pt>
                <c:pt idx="12244">
                  <c:v>41552.03125</c:v>
                </c:pt>
                <c:pt idx="12245">
                  <c:v>41552.041666666664</c:v>
                </c:pt>
                <c:pt idx="12246">
                  <c:v>41552.052083333336</c:v>
                </c:pt>
                <c:pt idx="12247">
                  <c:v>41552.0625</c:v>
                </c:pt>
                <c:pt idx="12248">
                  <c:v>41552.072916666664</c:v>
                </c:pt>
                <c:pt idx="12249">
                  <c:v>41552.083333333336</c:v>
                </c:pt>
                <c:pt idx="12250">
                  <c:v>41552.09375</c:v>
                </c:pt>
                <c:pt idx="12251">
                  <c:v>41552.104166666664</c:v>
                </c:pt>
                <c:pt idx="12252">
                  <c:v>41552.114583333336</c:v>
                </c:pt>
                <c:pt idx="12253">
                  <c:v>41552.125</c:v>
                </c:pt>
                <c:pt idx="12254">
                  <c:v>41552.135416666664</c:v>
                </c:pt>
                <c:pt idx="12255">
                  <c:v>41552.145833333336</c:v>
                </c:pt>
                <c:pt idx="12256">
                  <c:v>41552.15625</c:v>
                </c:pt>
                <c:pt idx="12257">
                  <c:v>41552.166666666664</c:v>
                </c:pt>
                <c:pt idx="12258">
                  <c:v>41552.177083333336</c:v>
                </c:pt>
                <c:pt idx="12259">
                  <c:v>41552.1875</c:v>
                </c:pt>
                <c:pt idx="12260">
                  <c:v>41552.197916666664</c:v>
                </c:pt>
                <c:pt idx="12261">
                  <c:v>41552.208333333336</c:v>
                </c:pt>
                <c:pt idx="12262">
                  <c:v>41552.21875</c:v>
                </c:pt>
                <c:pt idx="12263">
                  <c:v>41552.229166666664</c:v>
                </c:pt>
                <c:pt idx="12264">
                  <c:v>41552.239583333336</c:v>
                </c:pt>
                <c:pt idx="12265">
                  <c:v>41552.25</c:v>
                </c:pt>
                <c:pt idx="12266">
                  <c:v>41552.260416666664</c:v>
                </c:pt>
                <c:pt idx="12267">
                  <c:v>41552.270833333336</c:v>
                </c:pt>
                <c:pt idx="12268">
                  <c:v>41552.28125</c:v>
                </c:pt>
                <c:pt idx="12269">
                  <c:v>41552.291666666664</c:v>
                </c:pt>
                <c:pt idx="12270">
                  <c:v>41552.302083333336</c:v>
                </c:pt>
                <c:pt idx="12271">
                  <c:v>41552.3125</c:v>
                </c:pt>
                <c:pt idx="12272">
                  <c:v>41552.322916666664</c:v>
                </c:pt>
                <c:pt idx="12273">
                  <c:v>41552.333333333336</c:v>
                </c:pt>
                <c:pt idx="12274">
                  <c:v>41552.34375</c:v>
                </c:pt>
                <c:pt idx="12275">
                  <c:v>41552.354166666664</c:v>
                </c:pt>
                <c:pt idx="12276">
                  <c:v>41552.364583333336</c:v>
                </c:pt>
                <c:pt idx="12277">
                  <c:v>41552.375</c:v>
                </c:pt>
                <c:pt idx="12278">
                  <c:v>41552.385416666664</c:v>
                </c:pt>
                <c:pt idx="12279">
                  <c:v>41552.395833333336</c:v>
                </c:pt>
                <c:pt idx="12280">
                  <c:v>41552.40625</c:v>
                </c:pt>
                <c:pt idx="12281">
                  <c:v>41552.416666666664</c:v>
                </c:pt>
                <c:pt idx="12282">
                  <c:v>41552.427083333336</c:v>
                </c:pt>
                <c:pt idx="12283">
                  <c:v>41552.4375</c:v>
                </c:pt>
                <c:pt idx="12284">
                  <c:v>41552.447916666664</c:v>
                </c:pt>
                <c:pt idx="12285">
                  <c:v>41552.458333333336</c:v>
                </c:pt>
                <c:pt idx="12286">
                  <c:v>41552.46875</c:v>
                </c:pt>
                <c:pt idx="12287">
                  <c:v>41552.479166666664</c:v>
                </c:pt>
                <c:pt idx="12288">
                  <c:v>41552.489583333336</c:v>
                </c:pt>
                <c:pt idx="12289">
                  <c:v>41552.5</c:v>
                </c:pt>
                <c:pt idx="12290">
                  <c:v>41552.510416666664</c:v>
                </c:pt>
                <c:pt idx="12291">
                  <c:v>41552.520833333336</c:v>
                </c:pt>
                <c:pt idx="12292">
                  <c:v>41552.53125</c:v>
                </c:pt>
                <c:pt idx="12293">
                  <c:v>41552.541666666664</c:v>
                </c:pt>
                <c:pt idx="12294">
                  <c:v>41552.552083333336</c:v>
                </c:pt>
                <c:pt idx="12295">
                  <c:v>41552.5625</c:v>
                </c:pt>
                <c:pt idx="12296">
                  <c:v>41552.572916666664</c:v>
                </c:pt>
                <c:pt idx="12297">
                  <c:v>41552.583333333336</c:v>
                </c:pt>
                <c:pt idx="12298">
                  <c:v>41552.59375</c:v>
                </c:pt>
                <c:pt idx="12299">
                  <c:v>41552.604166666664</c:v>
                </c:pt>
                <c:pt idx="12300">
                  <c:v>41552.614583333336</c:v>
                </c:pt>
                <c:pt idx="12301">
                  <c:v>41552.625</c:v>
                </c:pt>
                <c:pt idx="12302">
                  <c:v>41552.635416666664</c:v>
                </c:pt>
                <c:pt idx="12303">
                  <c:v>41552.645833333336</c:v>
                </c:pt>
                <c:pt idx="12304">
                  <c:v>41552.65625</c:v>
                </c:pt>
                <c:pt idx="12305">
                  <c:v>41552.666666666664</c:v>
                </c:pt>
                <c:pt idx="12306">
                  <c:v>41552.677083333336</c:v>
                </c:pt>
                <c:pt idx="12307">
                  <c:v>41552.6875</c:v>
                </c:pt>
                <c:pt idx="12308">
                  <c:v>41552.697916666664</c:v>
                </c:pt>
                <c:pt idx="12309">
                  <c:v>41552.708333333336</c:v>
                </c:pt>
                <c:pt idx="12310">
                  <c:v>41552.71875</c:v>
                </c:pt>
                <c:pt idx="12311">
                  <c:v>41552.729166666664</c:v>
                </c:pt>
                <c:pt idx="12312">
                  <c:v>41552.739583333336</c:v>
                </c:pt>
                <c:pt idx="12313">
                  <c:v>41552.75</c:v>
                </c:pt>
                <c:pt idx="12314">
                  <c:v>41552.760416666664</c:v>
                </c:pt>
                <c:pt idx="12315">
                  <c:v>41552.770833333336</c:v>
                </c:pt>
                <c:pt idx="12316">
                  <c:v>41552.78125</c:v>
                </c:pt>
                <c:pt idx="12317">
                  <c:v>41552.791666666664</c:v>
                </c:pt>
                <c:pt idx="12318">
                  <c:v>41552.802083333336</c:v>
                </c:pt>
                <c:pt idx="12319">
                  <c:v>41552.8125</c:v>
                </c:pt>
                <c:pt idx="12320">
                  <c:v>41552.822916666664</c:v>
                </c:pt>
                <c:pt idx="12321">
                  <c:v>41552.833333333336</c:v>
                </c:pt>
                <c:pt idx="12322">
                  <c:v>41552.84375</c:v>
                </c:pt>
                <c:pt idx="12323">
                  <c:v>41552.854166666664</c:v>
                </c:pt>
                <c:pt idx="12324">
                  <c:v>41552.864583333336</c:v>
                </c:pt>
                <c:pt idx="12325">
                  <c:v>41552.875</c:v>
                </c:pt>
                <c:pt idx="12326">
                  <c:v>41552.885416666664</c:v>
                </c:pt>
                <c:pt idx="12327">
                  <c:v>41552.895833333336</c:v>
                </c:pt>
                <c:pt idx="12328">
                  <c:v>41552.90625</c:v>
                </c:pt>
                <c:pt idx="12329">
                  <c:v>41552.916666666664</c:v>
                </c:pt>
                <c:pt idx="12330">
                  <c:v>41552.927083333336</c:v>
                </c:pt>
                <c:pt idx="12331">
                  <c:v>41552.9375</c:v>
                </c:pt>
                <c:pt idx="12332">
                  <c:v>41552.947916666664</c:v>
                </c:pt>
                <c:pt idx="12333">
                  <c:v>41552.958333333336</c:v>
                </c:pt>
                <c:pt idx="12334">
                  <c:v>41552.96875</c:v>
                </c:pt>
                <c:pt idx="12335">
                  <c:v>41552.979166666664</c:v>
                </c:pt>
                <c:pt idx="12336">
                  <c:v>41552.989583333336</c:v>
                </c:pt>
                <c:pt idx="12337">
                  <c:v>41553</c:v>
                </c:pt>
                <c:pt idx="12338">
                  <c:v>41553.010416666664</c:v>
                </c:pt>
                <c:pt idx="12339">
                  <c:v>41553.020833333336</c:v>
                </c:pt>
                <c:pt idx="12340">
                  <c:v>41553.03125</c:v>
                </c:pt>
                <c:pt idx="12341">
                  <c:v>41553.041666666664</c:v>
                </c:pt>
                <c:pt idx="12342">
                  <c:v>41553.052083333336</c:v>
                </c:pt>
                <c:pt idx="12343">
                  <c:v>41553.0625</c:v>
                </c:pt>
                <c:pt idx="12344">
                  <c:v>41553.072916666664</c:v>
                </c:pt>
                <c:pt idx="12345">
                  <c:v>41553.083333333336</c:v>
                </c:pt>
                <c:pt idx="12346">
                  <c:v>41553.09375</c:v>
                </c:pt>
                <c:pt idx="12347">
                  <c:v>41553.104166666664</c:v>
                </c:pt>
                <c:pt idx="12348">
                  <c:v>41553.114583333336</c:v>
                </c:pt>
                <c:pt idx="12349">
                  <c:v>41553.125</c:v>
                </c:pt>
                <c:pt idx="12350">
                  <c:v>41553.135416666664</c:v>
                </c:pt>
                <c:pt idx="12351">
                  <c:v>41553.145833333336</c:v>
                </c:pt>
                <c:pt idx="12352">
                  <c:v>41553.15625</c:v>
                </c:pt>
                <c:pt idx="12353">
                  <c:v>41553.166666666664</c:v>
                </c:pt>
                <c:pt idx="12354">
                  <c:v>41553.177083333336</c:v>
                </c:pt>
                <c:pt idx="12355">
                  <c:v>41553.1875</c:v>
                </c:pt>
                <c:pt idx="12356">
                  <c:v>41553.197916666664</c:v>
                </c:pt>
                <c:pt idx="12357">
                  <c:v>41553.208333333336</c:v>
                </c:pt>
                <c:pt idx="12358">
                  <c:v>41553.21875</c:v>
                </c:pt>
                <c:pt idx="12359">
                  <c:v>41553.229166666664</c:v>
                </c:pt>
                <c:pt idx="12360">
                  <c:v>41553.239583333336</c:v>
                </c:pt>
                <c:pt idx="12361">
                  <c:v>41553.25</c:v>
                </c:pt>
                <c:pt idx="12362">
                  <c:v>41553.260416666664</c:v>
                </c:pt>
                <c:pt idx="12363">
                  <c:v>41553.270833333336</c:v>
                </c:pt>
                <c:pt idx="12364">
                  <c:v>41553.28125</c:v>
                </c:pt>
                <c:pt idx="12365">
                  <c:v>41553.291666666664</c:v>
                </c:pt>
                <c:pt idx="12366">
                  <c:v>41553.302083333336</c:v>
                </c:pt>
                <c:pt idx="12367">
                  <c:v>41553.3125</c:v>
                </c:pt>
                <c:pt idx="12368">
                  <c:v>41553.322916666664</c:v>
                </c:pt>
                <c:pt idx="12369">
                  <c:v>41553.333333333336</c:v>
                </c:pt>
                <c:pt idx="12370">
                  <c:v>41553.34375</c:v>
                </c:pt>
                <c:pt idx="12371">
                  <c:v>41553.354166666664</c:v>
                </c:pt>
                <c:pt idx="12372">
                  <c:v>41553.364583333336</c:v>
                </c:pt>
                <c:pt idx="12373">
                  <c:v>41553.375</c:v>
                </c:pt>
                <c:pt idx="12374">
                  <c:v>41553.385416666664</c:v>
                </c:pt>
                <c:pt idx="12375">
                  <c:v>41553.395833333336</c:v>
                </c:pt>
                <c:pt idx="12376">
                  <c:v>41553.40625</c:v>
                </c:pt>
                <c:pt idx="12377">
                  <c:v>41553.416666666664</c:v>
                </c:pt>
                <c:pt idx="12378">
                  <c:v>41553.427083333336</c:v>
                </c:pt>
                <c:pt idx="12379">
                  <c:v>41553.4375</c:v>
                </c:pt>
                <c:pt idx="12380">
                  <c:v>41553.447916666664</c:v>
                </c:pt>
                <c:pt idx="12381">
                  <c:v>41553.458333333336</c:v>
                </c:pt>
                <c:pt idx="12382">
                  <c:v>41553.46875</c:v>
                </c:pt>
                <c:pt idx="12383">
                  <c:v>41553.479166666664</c:v>
                </c:pt>
                <c:pt idx="12384">
                  <c:v>41553.489583333336</c:v>
                </c:pt>
                <c:pt idx="12385">
                  <c:v>41553.5</c:v>
                </c:pt>
                <c:pt idx="12386">
                  <c:v>41553.510416666664</c:v>
                </c:pt>
                <c:pt idx="12387">
                  <c:v>41553.520833333336</c:v>
                </c:pt>
                <c:pt idx="12388">
                  <c:v>41553.53125</c:v>
                </c:pt>
                <c:pt idx="12389">
                  <c:v>41553.541666666664</c:v>
                </c:pt>
                <c:pt idx="12390">
                  <c:v>41553.552083333336</c:v>
                </c:pt>
                <c:pt idx="12391">
                  <c:v>41553.5625</c:v>
                </c:pt>
                <c:pt idx="12392">
                  <c:v>41553.572916666664</c:v>
                </c:pt>
                <c:pt idx="12393">
                  <c:v>41553.583333333336</c:v>
                </c:pt>
                <c:pt idx="12394">
                  <c:v>41553.59375</c:v>
                </c:pt>
                <c:pt idx="12395">
                  <c:v>41553.604166666664</c:v>
                </c:pt>
                <c:pt idx="12396">
                  <c:v>41553.614583333336</c:v>
                </c:pt>
                <c:pt idx="12397">
                  <c:v>41553.625</c:v>
                </c:pt>
                <c:pt idx="12398">
                  <c:v>41553.635416666664</c:v>
                </c:pt>
                <c:pt idx="12399">
                  <c:v>41553.645833333336</c:v>
                </c:pt>
                <c:pt idx="12400">
                  <c:v>41553.65625</c:v>
                </c:pt>
                <c:pt idx="12401">
                  <c:v>41553.666666666664</c:v>
                </c:pt>
                <c:pt idx="12402">
                  <c:v>41553.677083333336</c:v>
                </c:pt>
                <c:pt idx="12403">
                  <c:v>41553.6875</c:v>
                </c:pt>
                <c:pt idx="12404">
                  <c:v>41553.697916666664</c:v>
                </c:pt>
                <c:pt idx="12405">
                  <c:v>41553.708333333336</c:v>
                </c:pt>
                <c:pt idx="12406">
                  <c:v>41553.71875</c:v>
                </c:pt>
                <c:pt idx="12407">
                  <c:v>41553.729166666664</c:v>
                </c:pt>
                <c:pt idx="12408">
                  <c:v>41553.739583333336</c:v>
                </c:pt>
                <c:pt idx="12409">
                  <c:v>41553.75</c:v>
                </c:pt>
                <c:pt idx="12410">
                  <c:v>41553.760416666664</c:v>
                </c:pt>
                <c:pt idx="12411">
                  <c:v>41553.770833333336</c:v>
                </c:pt>
                <c:pt idx="12412">
                  <c:v>41553.78125</c:v>
                </c:pt>
                <c:pt idx="12413">
                  <c:v>41553.791666666664</c:v>
                </c:pt>
                <c:pt idx="12414">
                  <c:v>41553.802083333336</c:v>
                </c:pt>
                <c:pt idx="12415">
                  <c:v>41553.8125</c:v>
                </c:pt>
                <c:pt idx="12416">
                  <c:v>41553.822916666664</c:v>
                </c:pt>
                <c:pt idx="12417">
                  <c:v>41553.833333333336</c:v>
                </c:pt>
                <c:pt idx="12418">
                  <c:v>41553.84375</c:v>
                </c:pt>
                <c:pt idx="12419">
                  <c:v>41553.854166666664</c:v>
                </c:pt>
                <c:pt idx="12420">
                  <c:v>41553.864583333336</c:v>
                </c:pt>
                <c:pt idx="12421">
                  <c:v>41553.875</c:v>
                </c:pt>
                <c:pt idx="12422">
                  <c:v>41553.885416666664</c:v>
                </c:pt>
                <c:pt idx="12423">
                  <c:v>41553.895833333336</c:v>
                </c:pt>
                <c:pt idx="12424">
                  <c:v>41553.90625</c:v>
                </c:pt>
                <c:pt idx="12425">
                  <c:v>41553.916666666664</c:v>
                </c:pt>
                <c:pt idx="12426">
                  <c:v>41553.927083333336</c:v>
                </c:pt>
                <c:pt idx="12427">
                  <c:v>41553.9375</c:v>
                </c:pt>
                <c:pt idx="12428">
                  <c:v>41553.947916666664</c:v>
                </c:pt>
                <c:pt idx="12429">
                  <c:v>41553.958333333336</c:v>
                </c:pt>
                <c:pt idx="12430">
                  <c:v>41553.96875</c:v>
                </c:pt>
                <c:pt idx="12431">
                  <c:v>41553.979166666664</c:v>
                </c:pt>
                <c:pt idx="12432">
                  <c:v>41553.989583333336</c:v>
                </c:pt>
                <c:pt idx="12433">
                  <c:v>41554</c:v>
                </c:pt>
                <c:pt idx="12434">
                  <c:v>41554.010416666664</c:v>
                </c:pt>
                <c:pt idx="12435">
                  <c:v>41554.020833333336</c:v>
                </c:pt>
                <c:pt idx="12436">
                  <c:v>41554.03125</c:v>
                </c:pt>
                <c:pt idx="12437">
                  <c:v>41554.041666666664</c:v>
                </c:pt>
                <c:pt idx="12438">
                  <c:v>41554.052083333336</c:v>
                </c:pt>
                <c:pt idx="12439">
                  <c:v>41554.0625</c:v>
                </c:pt>
                <c:pt idx="12440">
                  <c:v>41554.072916666664</c:v>
                </c:pt>
                <c:pt idx="12441">
                  <c:v>41554.083333333336</c:v>
                </c:pt>
                <c:pt idx="12442">
                  <c:v>41554.09375</c:v>
                </c:pt>
                <c:pt idx="12443">
                  <c:v>41554.104166666664</c:v>
                </c:pt>
                <c:pt idx="12444">
                  <c:v>41554.114583333336</c:v>
                </c:pt>
                <c:pt idx="12445">
                  <c:v>41554.125</c:v>
                </c:pt>
                <c:pt idx="12446">
                  <c:v>41554.135416666664</c:v>
                </c:pt>
                <c:pt idx="12447">
                  <c:v>41554.145833333336</c:v>
                </c:pt>
                <c:pt idx="12448">
                  <c:v>41554.15625</c:v>
                </c:pt>
                <c:pt idx="12449">
                  <c:v>41554.166666666664</c:v>
                </c:pt>
                <c:pt idx="12450">
                  <c:v>41554.177083333336</c:v>
                </c:pt>
                <c:pt idx="12451">
                  <c:v>41554.1875</c:v>
                </c:pt>
                <c:pt idx="12452">
                  <c:v>41554.197916666664</c:v>
                </c:pt>
                <c:pt idx="12453">
                  <c:v>41554.208333333336</c:v>
                </c:pt>
                <c:pt idx="12454">
                  <c:v>41554.21875</c:v>
                </c:pt>
                <c:pt idx="12455">
                  <c:v>41554.229166666664</c:v>
                </c:pt>
                <c:pt idx="12456">
                  <c:v>41554.239583333336</c:v>
                </c:pt>
                <c:pt idx="12457">
                  <c:v>41554.25</c:v>
                </c:pt>
                <c:pt idx="12458">
                  <c:v>41554.260416666664</c:v>
                </c:pt>
                <c:pt idx="12459">
                  <c:v>41554.270833333336</c:v>
                </c:pt>
                <c:pt idx="12460">
                  <c:v>41554.28125</c:v>
                </c:pt>
                <c:pt idx="12461">
                  <c:v>41554.291666666664</c:v>
                </c:pt>
                <c:pt idx="12462">
                  <c:v>41554.302083333336</c:v>
                </c:pt>
                <c:pt idx="12463">
                  <c:v>41554.3125</c:v>
                </c:pt>
                <c:pt idx="12464">
                  <c:v>41554.322916666664</c:v>
                </c:pt>
                <c:pt idx="12465">
                  <c:v>41554.333333333336</c:v>
                </c:pt>
                <c:pt idx="12466">
                  <c:v>41554.34375</c:v>
                </c:pt>
                <c:pt idx="12467">
                  <c:v>41554.354166666664</c:v>
                </c:pt>
                <c:pt idx="12468">
                  <c:v>41554.364583333336</c:v>
                </c:pt>
                <c:pt idx="12469">
                  <c:v>41554.375</c:v>
                </c:pt>
                <c:pt idx="12470">
                  <c:v>41554.385416666664</c:v>
                </c:pt>
                <c:pt idx="12471">
                  <c:v>41554.395833333336</c:v>
                </c:pt>
                <c:pt idx="12472">
                  <c:v>41554.40625</c:v>
                </c:pt>
                <c:pt idx="12473">
                  <c:v>41554.416666666664</c:v>
                </c:pt>
                <c:pt idx="12474">
                  <c:v>41554.427083333336</c:v>
                </c:pt>
                <c:pt idx="12475">
                  <c:v>41554.4375</c:v>
                </c:pt>
                <c:pt idx="12476">
                  <c:v>41554.447916666664</c:v>
                </c:pt>
                <c:pt idx="12477">
                  <c:v>41554.458333333336</c:v>
                </c:pt>
                <c:pt idx="12478">
                  <c:v>41554.46875</c:v>
                </c:pt>
                <c:pt idx="12479">
                  <c:v>41554.479166666664</c:v>
                </c:pt>
                <c:pt idx="12480">
                  <c:v>41554.489583333336</c:v>
                </c:pt>
                <c:pt idx="12481">
                  <c:v>41554.5</c:v>
                </c:pt>
                <c:pt idx="12482">
                  <c:v>41554.510416666664</c:v>
                </c:pt>
                <c:pt idx="12483">
                  <c:v>41554.520833333336</c:v>
                </c:pt>
                <c:pt idx="12484">
                  <c:v>41554.53125</c:v>
                </c:pt>
                <c:pt idx="12485">
                  <c:v>41554.541666666664</c:v>
                </c:pt>
                <c:pt idx="12486">
                  <c:v>41554.552083333336</c:v>
                </c:pt>
                <c:pt idx="12487">
                  <c:v>41554.5625</c:v>
                </c:pt>
                <c:pt idx="12488">
                  <c:v>41554.572916666664</c:v>
                </c:pt>
                <c:pt idx="12489">
                  <c:v>41554.583333333336</c:v>
                </c:pt>
                <c:pt idx="12490">
                  <c:v>41554.59375</c:v>
                </c:pt>
                <c:pt idx="12491">
                  <c:v>41554.604166666664</c:v>
                </c:pt>
                <c:pt idx="12492">
                  <c:v>41554.614583333336</c:v>
                </c:pt>
                <c:pt idx="12493">
                  <c:v>41554.625</c:v>
                </c:pt>
                <c:pt idx="12494">
                  <c:v>41554.635416666664</c:v>
                </c:pt>
                <c:pt idx="12495">
                  <c:v>41554.645833333336</c:v>
                </c:pt>
                <c:pt idx="12496">
                  <c:v>41554.65625</c:v>
                </c:pt>
                <c:pt idx="12497">
                  <c:v>41554.666666666664</c:v>
                </c:pt>
                <c:pt idx="12498">
                  <c:v>41554.677083333336</c:v>
                </c:pt>
                <c:pt idx="12499">
                  <c:v>41554.6875</c:v>
                </c:pt>
                <c:pt idx="12500">
                  <c:v>41554.697916666664</c:v>
                </c:pt>
                <c:pt idx="12501">
                  <c:v>41554.708333333336</c:v>
                </c:pt>
                <c:pt idx="12502">
                  <c:v>41554.71875</c:v>
                </c:pt>
                <c:pt idx="12503">
                  <c:v>41554.729166666664</c:v>
                </c:pt>
                <c:pt idx="12504">
                  <c:v>41554.739583333336</c:v>
                </c:pt>
                <c:pt idx="12505">
                  <c:v>41554.75</c:v>
                </c:pt>
                <c:pt idx="12506">
                  <c:v>41554.760416666664</c:v>
                </c:pt>
                <c:pt idx="12507">
                  <c:v>41554.770833333336</c:v>
                </c:pt>
                <c:pt idx="12508">
                  <c:v>41554.78125</c:v>
                </c:pt>
                <c:pt idx="12509">
                  <c:v>41554.791666666664</c:v>
                </c:pt>
                <c:pt idx="12510">
                  <c:v>41554.802083333336</c:v>
                </c:pt>
                <c:pt idx="12511">
                  <c:v>41554.8125</c:v>
                </c:pt>
                <c:pt idx="12512">
                  <c:v>41554.822916666664</c:v>
                </c:pt>
                <c:pt idx="12513">
                  <c:v>41554.832638888889</c:v>
                </c:pt>
                <c:pt idx="12514">
                  <c:v>41554.833333333336</c:v>
                </c:pt>
                <c:pt idx="12515">
                  <c:v>41554.84375</c:v>
                </c:pt>
                <c:pt idx="12516">
                  <c:v>41554.854166666664</c:v>
                </c:pt>
                <c:pt idx="12517">
                  <c:v>41554.864583333336</c:v>
                </c:pt>
                <c:pt idx="12518">
                  <c:v>41554.875</c:v>
                </c:pt>
                <c:pt idx="12519">
                  <c:v>41554.885416666664</c:v>
                </c:pt>
                <c:pt idx="12520">
                  <c:v>41554.895833333336</c:v>
                </c:pt>
                <c:pt idx="12521">
                  <c:v>41554.90625</c:v>
                </c:pt>
                <c:pt idx="12522">
                  <c:v>41554.916666666664</c:v>
                </c:pt>
                <c:pt idx="12523">
                  <c:v>41554.927083333336</c:v>
                </c:pt>
                <c:pt idx="12524">
                  <c:v>41554.9375</c:v>
                </c:pt>
                <c:pt idx="12525">
                  <c:v>41554.947916666664</c:v>
                </c:pt>
                <c:pt idx="12526">
                  <c:v>41554.958333333336</c:v>
                </c:pt>
                <c:pt idx="12527">
                  <c:v>41554.96875</c:v>
                </c:pt>
                <c:pt idx="12528">
                  <c:v>41554.979166666664</c:v>
                </c:pt>
                <c:pt idx="12529">
                  <c:v>41554.989583333336</c:v>
                </c:pt>
                <c:pt idx="12530">
                  <c:v>41555</c:v>
                </c:pt>
                <c:pt idx="12531">
                  <c:v>41555.010416666664</c:v>
                </c:pt>
                <c:pt idx="12532">
                  <c:v>41555.020833333336</c:v>
                </c:pt>
                <c:pt idx="12533">
                  <c:v>41555.03125</c:v>
                </c:pt>
                <c:pt idx="12534">
                  <c:v>41555.041666666664</c:v>
                </c:pt>
                <c:pt idx="12535">
                  <c:v>41555.052083333336</c:v>
                </c:pt>
                <c:pt idx="12536">
                  <c:v>41555.0625</c:v>
                </c:pt>
                <c:pt idx="12537">
                  <c:v>41555.072916666664</c:v>
                </c:pt>
                <c:pt idx="12538">
                  <c:v>41555.083333333336</c:v>
                </c:pt>
                <c:pt idx="12539">
                  <c:v>41555.09375</c:v>
                </c:pt>
                <c:pt idx="12540">
                  <c:v>41555.104166666664</c:v>
                </c:pt>
                <c:pt idx="12541">
                  <c:v>41555.114583333336</c:v>
                </c:pt>
                <c:pt idx="12542">
                  <c:v>41555.125</c:v>
                </c:pt>
                <c:pt idx="12543">
                  <c:v>41555.135416666664</c:v>
                </c:pt>
                <c:pt idx="12544">
                  <c:v>41555.145833333336</c:v>
                </c:pt>
                <c:pt idx="12545">
                  <c:v>41555.15625</c:v>
                </c:pt>
                <c:pt idx="12546">
                  <c:v>41555.165972222225</c:v>
                </c:pt>
                <c:pt idx="12547">
                  <c:v>41555.166666666664</c:v>
                </c:pt>
                <c:pt idx="12548">
                  <c:v>41555.177083333336</c:v>
                </c:pt>
                <c:pt idx="12549">
                  <c:v>41555.1875</c:v>
                </c:pt>
                <c:pt idx="12550">
                  <c:v>41555.197916666664</c:v>
                </c:pt>
                <c:pt idx="12551">
                  <c:v>41555.208333333336</c:v>
                </c:pt>
                <c:pt idx="12552">
                  <c:v>41555.21875</c:v>
                </c:pt>
                <c:pt idx="12553">
                  <c:v>41555.229166666664</c:v>
                </c:pt>
                <c:pt idx="12554">
                  <c:v>41555.239583333336</c:v>
                </c:pt>
                <c:pt idx="12555">
                  <c:v>41555.25</c:v>
                </c:pt>
                <c:pt idx="12556">
                  <c:v>41555.260416666664</c:v>
                </c:pt>
                <c:pt idx="12557">
                  <c:v>41555.270833333336</c:v>
                </c:pt>
                <c:pt idx="12558">
                  <c:v>41555.28125</c:v>
                </c:pt>
                <c:pt idx="12559">
                  <c:v>41555.291666666664</c:v>
                </c:pt>
                <c:pt idx="12560">
                  <c:v>41555.302083333336</c:v>
                </c:pt>
                <c:pt idx="12561">
                  <c:v>41555.3125</c:v>
                </c:pt>
                <c:pt idx="12562">
                  <c:v>41555.322916666664</c:v>
                </c:pt>
                <c:pt idx="12563">
                  <c:v>41555.333333333336</c:v>
                </c:pt>
                <c:pt idx="12564">
                  <c:v>41555.34375</c:v>
                </c:pt>
                <c:pt idx="12565">
                  <c:v>41555.354166666664</c:v>
                </c:pt>
                <c:pt idx="12566">
                  <c:v>41555.364583333336</c:v>
                </c:pt>
                <c:pt idx="12567">
                  <c:v>41555.375</c:v>
                </c:pt>
                <c:pt idx="12568">
                  <c:v>41555.385416666664</c:v>
                </c:pt>
                <c:pt idx="12569">
                  <c:v>41555.395833333336</c:v>
                </c:pt>
                <c:pt idx="12570">
                  <c:v>41555.40625</c:v>
                </c:pt>
                <c:pt idx="12571">
                  <c:v>41555.416666666664</c:v>
                </c:pt>
                <c:pt idx="12572">
                  <c:v>41555.427083333336</c:v>
                </c:pt>
                <c:pt idx="12573">
                  <c:v>41555.4375</c:v>
                </c:pt>
                <c:pt idx="12574">
                  <c:v>41555.447916666664</c:v>
                </c:pt>
                <c:pt idx="12575">
                  <c:v>41555.458333333336</c:v>
                </c:pt>
                <c:pt idx="12576">
                  <c:v>41555.46875</c:v>
                </c:pt>
                <c:pt idx="12577">
                  <c:v>41555.479166666664</c:v>
                </c:pt>
                <c:pt idx="12578">
                  <c:v>41555.489583333336</c:v>
                </c:pt>
                <c:pt idx="12579">
                  <c:v>41555.5</c:v>
                </c:pt>
                <c:pt idx="12580">
                  <c:v>41555.509722222225</c:v>
                </c:pt>
                <c:pt idx="12581">
                  <c:v>41555.510416666664</c:v>
                </c:pt>
                <c:pt idx="12582">
                  <c:v>41555.520833333336</c:v>
                </c:pt>
                <c:pt idx="12583">
                  <c:v>41555.53125</c:v>
                </c:pt>
                <c:pt idx="12584">
                  <c:v>41555.541666666664</c:v>
                </c:pt>
                <c:pt idx="12585">
                  <c:v>41555.552083333336</c:v>
                </c:pt>
                <c:pt idx="12586">
                  <c:v>41555.5625</c:v>
                </c:pt>
                <c:pt idx="12587">
                  <c:v>41555.572916666664</c:v>
                </c:pt>
                <c:pt idx="12588">
                  <c:v>41555.583333333336</c:v>
                </c:pt>
                <c:pt idx="12589">
                  <c:v>41555.59375</c:v>
                </c:pt>
                <c:pt idx="12590">
                  <c:v>41555.604166666664</c:v>
                </c:pt>
                <c:pt idx="12591">
                  <c:v>41555.614583333336</c:v>
                </c:pt>
                <c:pt idx="12592">
                  <c:v>41555.625</c:v>
                </c:pt>
                <c:pt idx="12593">
                  <c:v>41555.635416666664</c:v>
                </c:pt>
                <c:pt idx="12594">
                  <c:v>41555.645833333336</c:v>
                </c:pt>
                <c:pt idx="12595">
                  <c:v>41555.65625</c:v>
                </c:pt>
                <c:pt idx="12596">
                  <c:v>41555.666666666664</c:v>
                </c:pt>
                <c:pt idx="12597">
                  <c:v>41555.677083333336</c:v>
                </c:pt>
                <c:pt idx="12598">
                  <c:v>41555.6875</c:v>
                </c:pt>
                <c:pt idx="12599">
                  <c:v>41555.697916666664</c:v>
                </c:pt>
                <c:pt idx="12600">
                  <c:v>41555.708333333336</c:v>
                </c:pt>
                <c:pt idx="12601">
                  <c:v>41555.71875</c:v>
                </c:pt>
                <c:pt idx="12602">
                  <c:v>41555.729166666664</c:v>
                </c:pt>
                <c:pt idx="12603">
                  <c:v>41555.739583333336</c:v>
                </c:pt>
                <c:pt idx="12604">
                  <c:v>41555.75</c:v>
                </c:pt>
                <c:pt idx="12605">
                  <c:v>41555.760416666664</c:v>
                </c:pt>
                <c:pt idx="12606">
                  <c:v>41555.770833333336</c:v>
                </c:pt>
                <c:pt idx="12607">
                  <c:v>41555.78125</c:v>
                </c:pt>
                <c:pt idx="12608">
                  <c:v>41555.791666666664</c:v>
                </c:pt>
                <c:pt idx="12609">
                  <c:v>41555.802083333336</c:v>
                </c:pt>
                <c:pt idx="12610">
                  <c:v>41555.8125</c:v>
                </c:pt>
                <c:pt idx="12611">
                  <c:v>41555.822916666664</c:v>
                </c:pt>
                <c:pt idx="12612">
                  <c:v>41555.833333333336</c:v>
                </c:pt>
                <c:pt idx="12613">
                  <c:v>41555.84375</c:v>
                </c:pt>
                <c:pt idx="12614">
                  <c:v>41555.854166666664</c:v>
                </c:pt>
                <c:pt idx="12615">
                  <c:v>41555.864583333336</c:v>
                </c:pt>
                <c:pt idx="12616">
                  <c:v>41555.875</c:v>
                </c:pt>
                <c:pt idx="12617">
                  <c:v>41555.885416666664</c:v>
                </c:pt>
                <c:pt idx="12618">
                  <c:v>41555.895833333336</c:v>
                </c:pt>
                <c:pt idx="12619">
                  <c:v>41555.90625</c:v>
                </c:pt>
                <c:pt idx="12620">
                  <c:v>41555.916666666664</c:v>
                </c:pt>
                <c:pt idx="12621">
                  <c:v>41555.927083333336</c:v>
                </c:pt>
                <c:pt idx="12622">
                  <c:v>41555.9375</c:v>
                </c:pt>
                <c:pt idx="12623">
                  <c:v>41555.947916666664</c:v>
                </c:pt>
                <c:pt idx="12624">
                  <c:v>41555.958333333336</c:v>
                </c:pt>
                <c:pt idx="12625">
                  <c:v>41555.96875</c:v>
                </c:pt>
                <c:pt idx="12626">
                  <c:v>41555.979166666664</c:v>
                </c:pt>
                <c:pt idx="12627">
                  <c:v>41555.989583333336</c:v>
                </c:pt>
                <c:pt idx="12628">
                  <c:v>41556</c:v>
                </c:pt>
                <c:pt idx="12629">
                  <c:v>41556.010416666664</c:v>
                </c:pt>
                <c:pt idx="12630">
                  <c:v>41556.020833333336</c:v>
                </c:pt>
                <c:pt idx="12631">
                  <c:v>41556.03125</c:v>
                </c:pt>
                <c:pt idx="12632">
                  <c:v>41556.041666666664</c:v>
                </c:pt>
                <c:pt idx="12633">
                  <c:v>41556.052083333336</c:v>
                </c:pt>
                <c:pt idx="12634">
                  <c:v>41556.0625</c:v>
                </c:pt>
                <c:pt idx="12635">
                  <c:v>41556.072916666664</c:v>
                </c:pt>
                <c:pt idx="12636">
                  <c:v>41556.082638888889</c:v>
                </c:pt>
                <c:pt idx="12637">
                  <c:v>41556.083333333336</c:v>
                </c:pt>
                <c:pt idx="12638">
                  <c:v>41556.09375</c:v>
                </c:pt>
                <c:pt idx="12639">
                  <c:v>41556.104166666664</c:v>
                </c:pt>
                <c:pt idx="12640">
                  <c:v>41556.114583333336</c:v>
                </c:pt>
                <c:pt idx="12641">
                  <c:v>41556.125</c:v>
                </c:pt>
                <c:pt idx="12642">
                  <c:v>41556.135416666664</c:v>
                </c:pt>
                <c:pt idx="12643">
                  <c:v>41556.145833333336</c:v>
                </c:pt>
                <c:pt idx="12644">
                  <c:v>41556.15625</c:v>
                </c:pt>
                <c:pt idx="12645">
                  <c:v>41556.166666666664</c:v>
                </c:pt>
                <c:pt idx="12646">
                  <c:v>41556.177083333336</c:v>
                </c:pt>
                <c:pt idx="12647">
                  <c:v>41556.1875</c:v>
                </c:pt>
                <c:pt idx="12648">
                  <c:v>41556.197916666664</c:v>
                </c:pt>
                <c:pt idx="12649">
                  <c:v>41556.208333333336</c:v>
                </c:pt>
                <c:pt idx="12650">
                  <c:v>41556.21875</c:v>
                </c:pt>
                <c:pt idx="12651">
                  <c:v>41556.229166666664</c:v>
                </c:pt>
                <c:pt idx="12652">
                  <c:v>41556.239583333336</c:v>
                </c:pt>
                <c:pt idx="12653">
                  <c:v>41556.25</c:v>
                </c:pt>
                <c:pt idx="12654">
                  <c:v>41556.260416666664</c:v>
                </c:pt>
                <c:pt idx="12655">
                  <c:v>41556.270833333336</c:v>
                </c:pt>
                <c:pt idx="12656">
                  <c:v>41556.28125</c:v>
                </c:pt>
                <c:pt idx="12657">
                  <c:v>41556.291666666664</c:v>
                </c:pt>
                <c:pt idx="12658">
                  <c:v>41556.302083333336</c:v>
                </c:pt>
                <c:pt idx="12659">
                  <c:v>41556.3125</c:v>
                </c:pt>
                <c:pt idx="12660">
                  <c:v>41556.322916666664</c:v>
                </c:pt>
                <c:pt idx="12661">
                  <c:v>41556.333333333336</c:v>
                </c:pt>
                <c:pt idx="12662">
                  <c:v>41556.34375</c:v>
                </c:pt>
                <c:pt idx="12663">
                  <c:v>41556.354166666664</c:v>
                </c:pt>
                <c:pt idx="12664">
                  <c:v>41556.364583333336</c:v>
                </c:pt>
                <c:pt idx="12665">
                  <c:v>41556.375</c:v>
                </c:pt>
                <c:pt idx="12666">
                  <c:v>41556.385416666664</c:v>
                </c:pt>
                <c:pt idx="12667">
                  <c:v>41556.395833333336</c:v>
                </c:pt>
                <c:pt idx="12668">
                  <c:v>41556.40625</c:v>
                </c:pt>
                <c:pt idx="12669">
                  <c:v>41556.416666666664</c:v>
                </c:pt>
                <c:pt idx="12670">
                  <c:v>41556.427083333336</c:v>
                </c:pt>
                <c:pt idx="12671">
                  <c:v>41556.4375</c:v>
                </c:pt>
                <c:pt idx="12672">
                  <c:v>41556.447916666664</c:v>
                </c:pt>
                <c:pt idx="12673">
                  <c:v>41556.458333333336</c:v>
                </c:pt>
                <c:pt idx="12674">
                  <c:v>41556.46875</c:v>
                </c:pt>
                <c:pt idx="12675">
                  <c:v>41556.479166666664</c:v>
                </c:pt>
                <c:pt idx="12676">
                  <c:v>41556.489583333336</c:v>
                </c:pt>
                <c:pt idx="12677">
                  <c:v>41556.5</c:v>
                </c:pt>
                <c:pt idx="12678">
                  <c:v>41556.510416666664</c:v>
                </c:pt>
                <c:pt idx="12679">
                  <c:v>41556.520833333336</c:v>
                </c:pt>
                <c:pt idx="12680">
                  <c:v>41556.53125</c:v>
                </c:pt>
                <c:pt idx="12681">
                  <c:v>41556.541666666664</c:v>
                </c:pt>
                <c:pt idx="12682">
                  <c:v>41556.552083333336</c:v>
                </c:pt>
                <c:pt idx="12683">
                  <c:v>41556.5625</c:v>
                </c:pt>
                <c:pt idx="12684">
                  <c:v>41556.572916666664</c:v>
                </c:pt>
                <c:pt idx="12685">
                  <c:v>41556.583333333336</c:v>
                </c:pt>
                <c:pt idx="12686">
                  <c:v>41556.59375</c:v>
                </c:pt>
                <c:pt idx="12687">
                  <c:v>41556.604166666664</c:v>
                </c:pt>
                <c:pt idx="12688">
                  <c:v>41556.614583333336</c:v>
                </c:pt>
                <c:pt idx="12689">
                  <c:v>41556.625</c:v>
                </c:pt>
                <c:pt idx="12690">
                  <c:v>41556.635416666664</c:v>
                </c:pt>
                <c:pt idx="12691">
                  <c:v>41556.645833333336</c:v>
                </c:pt>
                <c:pt idx="12692">
                  <c:v>41556.65625</c:v>
                </c:pt>
                <c:pt idx="12693">
                  <c:v>41556.666666666664</c:v>
                </c:pt>
                <c:pt idx="12694">
                  <c:v>41556.677083333336</c:v>
                </c:pt>
                <c:pt idx="12695">
                  <c:v>41556.6875</c:v>
                </c:pt>
                <c:pt idx="12696">
                  <c:v>41556.697916666664</c:v>
                </c:pt>
                <c:pt idx="12697">
                  <c:v>41556.708333333336</c:v>
                </c:pt>
                <c:pt idx="12698">
                  <c:v>41556.71875</c:v>
                </c:pt>
                <c:pt idx="12699">
                  <c:v>41556.729166666664</c:v>
                </c:pt>
                <c:pt idx="12700">
                  <c:v>41556.739583333336</c:v>
                </c:pt>
                <c:pt idx="12701">
                  <c:v>41556.75</c:v>
                </c:pt>
                <c:pt idx="12702">
                  <c:v>41556.760416666664</c:v>
                </c:pt>
                <c:pt idx="12703">
                  <c:v>41556.770833333336</c:v>
                </c:pt>
                <c:pt idx="12704">
                  <c:v>41556.78125</c:v>
                </c:pt>
                <c:pt idx="12705">
                  <c:v>41556.791666666664</c:v>
                </c:pt>
                <c:pt idx="12706">
                  <c:v>41556.802083333336</c:v>
                </c:pt>
                <c:pt idx="12707">
                  <c:v>41556.8125</c:v>
                </c:pt>
                <c:pt idx="12708">
                  <c:v>41556.822916666664</c:v>
                </c:pt>
                <c:pt idx="12709">
                  <c:v>41556.833333333336</c:v>
                </c:pt>
                <c:pt idx="12710">
                  <c:v>41556.84375</c:v>
                </c:pt>
                <c:pt idx="12711">
                  <c:v>41556.854166666664</c:v>
                </c:pt>
                <c:pt idx="12712">
                  <c:v>41556.864583333336</c:v>
                </c:pt>
                <c:pt idx="12713">
                  <c:v>41556.875</c:v>
                </c:pt>
                <c:pt idx="12714">
                  <c:v>41556.885416666664</c:v>
                </c:pt>
                <c:pt idx="12715">
                  <c:v>41556.895833333336</c:v>
                </c:pt>
                <c:pt idx="12716">
                  <c:v>41556.90625</c:v>
                </c:pt>
                <c:pt idx="12717">
                  <c:v>41556.916666666664</c:v>
                </c:pt>
                <c:pt idx="12718">
                  <c:v>41556.927083333336</c:v>
                </c:pt>
                <c:pt idx="12719">
                  <c:v>41556.9375</c:v>
                </c:pt>
                <c:pt idx="12720">
                  <c:v>41556.947916666664</c:v>
                </c:pt>
                <c:pt idx="12721">
                  <c:v>41556.958333333336</c:v>
                </c:pt>
                <c:pt idx="12722">
                  <c:v>41556.96875</c:v>
                </c:pt>
                <c:pt idx="12723">
                  <c:v>41556.979166666664</c:v>
                </c:pt>
                <c:pt idx="12724">
                  <c:v>41556.989583333336</c:v>
                </c:pt>
                <c:pt idx="12725">
                  <c:v>41557</c:v>
                </c:pt>
                <c:pt idx="12726">
                  <c:v>41557.010416666664</c:v>
                </c:pt>
                <c:pt idx="12727">
                  <c:v>41557.020833333336</c:v>
                </c:pt>
                <c:pt idx="12728">
                  <c:v>41557.03125</c:v>
                </c:pt>
                <c:pt idx="12729">
                  <c:v>41557.041666666664</c:v>
                </c:pt>
                <c:pt idx="12730">
                  <c:v>41557.052083333336</c:v>
                </c:pt>
                <c:pt idx="12731">
                  <c:v>41557.0625</c:v>
                </c:pt>
                <c:pt idx="12732">
                  <c:v>41557.072916666664</c:v>
                </c:pt>
                <c:pt idx="12733">
                  <c:v>41557.083333333336</c:v>
                </c:pt>
                <c:pt idx="12734">
                  <c:v>41557.09375</c:v>
                </c:pt>
                <c:pt idx="12735">
                  <c:v>41557.104166666664</c:v>
                </c:pt>
                <c:pt idx="12736">
                  <c:v>41557.114583333336</c:v>
                </c:pt>
                <c:pt idx="12737">
                  <c:v>41557.125</c:v>
                </c:pt>
                <c:pt idx="12738">
                  <c:v>41557.135416666664</c:v>
                </c:pt>
                <c:pt idx="12739">
                  <c:v>41557.145833333336</c:v>
                </c:pt>
                <c:pt idx="12740">
                  <c:v>41557.15625</c:v>
                </c:pt>
                <c:pt idx="12741">
                  <c:v>41557.166666666664</c:v>
                </c:pt>
                <c:pt idx="12742">
                  <c:v>41557.177083333336</c:v>
                </c:pt>
                <c:pt idx="12743">
                  <c:v>41557.1875</c:v>
                </c:pt>
                <c:pt idx="12744">
                  <c:v>41557.197916666664</c:v>
                </c:pt>
                <c:pt idx="12745">
                  <c:v>41557.208333333336</c:v>
                </c:pt>
                <c:pt idx="12746">
                  <c:v>41557.21875</c:v>
                </c:pt>
                <c:pt idx="12747">
                  <c:v>41557.229166666664</c:v>
                </c:pt>
                <c:pt idx="12748">
                  <c:v>41557.239583333336</c:v>
                </c:pt>
                <c:pt idx="12749">
                  <c:v>41557.25</c:v>
                </c:pt>
                <c:pt idx="12750">
                  <c:v>41557.260416666664</c:v>
                </c:pt>
                <c:pt idx="12751">
                  <c:v>41557.270833333336</c:v>
                </c:pt>
                <c:pt idx="12752">
                  <c:v>41557.28125</c:v>
                </c:pt>
                <c:pt idx="12753">
                  <c:v>41557.291666666664</c:v>
                </c:pt>
                <c:pt idx="12754">
                  <c:v>41557.302083333336</c:v>
                </c:pt>
                <c:pt idx="12755">
                  <c:v>41557.3125</c:v>
                </c:pt>
                <c:pt idx="12756">
                  <c:v>41557.322916666664</c:v>
                </c:pt>
                <c:pt idx="12757">
                  <c:v>41557.333333333336</c:v>
                </c:pt>
                <c:pt idx="12758">
                  <c:v>41557.34375</c:v>
                </c:pt>
                <c:pt idx="12759">
                  <c:v>41557.354166666664</c:v>
                </c:pt>
                <c:pt idx="12760">
                  <c:v>41557.364583333336</c:v>
                </c:pt>
                <c:pt idx="12761">
                  <c:v>41557.375</c:v>
                </c:pt>
                <c:pt idx="12762">
                  <c:v>41557.385416666664</c:v>
                </c:pt>
                <c:pt idx="12763">
                  <c:v>41557.395833333336</c:v>
                </c:pt>
                <c:pt idx="12764">
                  <c:v>41557.40625</c:v>
                </c:pt>
                <c:pt idx="12765">
                  <c:v>41557.416666666664</c:v>
                </c:pt>
                <c:pt idx="12766">
                  <c:v>41557.427083333336</c:v>
                </c:pt>
                <c:pt idx="12767">
                  <c:v>41557.4375</c:v>
                </c:pt>
                <c:pt idx="12768">
                  <c:v>41557.447916666664</c:v>
                </c:pt>
                <c:pt idx="12769">
                  <c:v>41557.458333333336</c:v>
                </c:pt>
                <c:pt idx="12770">
                  <c:v>41557.46875</c:v>
                </c:pt>
                <c:pt idx="12771">
                  <c:v>41557.479166666664</c:v>
                </c:pt>
                <c:pt idx="12772">
                  <c:v>41557.489583333336</c:v>
                </c:pt>
                <c:pt idx="12773">
                  <c:v>41557.5</c:v>
                </c:pt>
                <c:pt idx="12774">
                  <c:v>41557.510416666664</c:v>
                </c:pt>
                <c:pt idx="12775">
                  <c:v>41557.520833333336</c:v>
                </c:pt>
                <c:pt idx="12776">
                  <c:v>41557.53125</c:v>
                </c:pt>
                <c:pt idx="12777">
                  <c:v>41557.541666666664</c:v>
                </c:pt>
                <c:pt idx="12778">
                  <c:v>41557.552083333336</c:v>
                </c:pt>
                <c:pt idx="12779">
                  <c:v>41557.5625</c:v>
                </c:pt>
                <c:pt idx="12780">
                  <c:v>41557.572916666664</c:v>
                </c:pt>
                <c:pt idx="12781">
                  <c:v>41557.583333333336</c:v>
                </c:pt>
                <c:pt idx="12782">
                  <c:v>41557.59375</c:v>
                </c:pt>
                <c:pt idx="12783">
                  <c:v>41557.604166666664</c:v>
                </c:pt>
                <c:pt idx="12784">
                  <c:v>41557.614583333336</c:v>
                </c:pt>
                <c:pt idx="12785">
                  <c:v>41557.625</c:v>
                </c:pt>
                <c:pt idx="12786">
                  <c:v>41557.635416666664</c:v>
                </c:pt>
                <c:pt idx="12787">
                  <c:v>41557.645833333336</c:v>
                </c:pt>
                <c:pt idx="12788">
                  <c:v>41557.65625</c:v>
                </c:pt>
                <c:pt idx="12789">
                  <c:v>41557.666666666664</c:v>
                </c:pt>
                <c:pt idx="12790">
                  <c:v>41557.677083333336</c:v>
                </c:pt>
                <c:pt idx="12791">
                  <c:v>41557.6875</c:v>
                </c:pt>
                <c:pt idx="12792">
                  <c:v>41557.697916666664</c:v>
                </c:pt>
                <c:pt idx="12793">
                  <c:v>41557.708333333336</c:v>
                </c:pt>
                <c:pt idx="12794">
                  <c:v>41557.71875</c:v>
                </c:pt>
                <c:pt idx="12795">
                  <c:v>41557.729166666664</c:v>
                </c:pt>
                <c:pt idx="12796">
                  <c:v>41557.739583333336</c:v>
                </c:pt>
                <c:pt idx="12797">
                  <c:v>41557.75</c:v>
                </c:pt>
                <c:pt idx="12798">
                  <c:v>41557.760416666664</c:v>
                </c:pt>
                <c:pt idx="12799">
                  <c:v>41557.770833333336</c:v>
                </c:pt>
                <c:pt idx="12800">
                  <c:v>41557.78125</c:v>
                </c:pt>
                <c:pt idx="12801">
                  <c:v>41557.791666666664</c:v>
                </c:pt>
                <c:pt idx="12802">
                  <c:v>41557.802083333336</c:v>
                </c:pt>
                <c:pt idx="12803">
                  <c:v>41557.8125</c:v>
                </c:pt>
                <c:pt idx="12804">
                  <c:v>41557.822916666664</c:v>
                </c:pt>
                <c:pt idx="12805">
                  <c:v>41557.833333333336</c:v>
                </c:pt>
                <c:pt idx="12806">
                  <c:v>41557.84375</c:v>
                </c:pt>
                <c:pt idx="12807">
                  <c:v>41557.854166666664</c:v>
                </c:pt>
                <c:pt idx="12808">
                  <c:v>41557.864583333336</c:v>
                </c:pt>
                <c:pt idx="12809">
                  <c:v>41557.875</c:v>
                </c:pt>
                <c:pt idx="12810">
                  <c:v>41557.885416666664</c:v>
                </c:pt>
                <c:pt idx="12811">
                  <c:v>41557.895833333336</c:v>
                </c:pt>
                <c:pt idx="12812">
                  <c:v>41557.90625</c:v>
                </c:pt>
                <c:pt idx="12813">
                  <c:v>41557.916666666664</c:v>
                </c:pt>
                <c:pt idx="12814">
                  <c:v>41557.927083333336</c:v>
                </c:pt>
                <c:pt idx="12815">
                  <c:v>41557.9375</c:v>
                </c:pt>
                <c:pt idx="12816">
                  <c:v>41557.947916666664</c:v>
                </c:pt>
                <c:pt idx="12817">
                  <c:v>41557.958333333336</c:v>
                </c:pt>
                <c:pt idx="12818">
                  <c:v>41557.96875</c:v>
                </c:pt>
                <c:pt idx="12819">
                  <c:v>41557.979166666664</c:v>
                </c:pt>
                <c:pt idx="12820">
                  <c:v>41557.989583333336</c:v>
                </c:pt>
                <c:pt idx="12821">
                  <c:v>41558</c:v>
                </c:pt>
                <c:pt idx="12822">
                  <c:v>41558.010416666664</c:v>
                </c:pt>
                <c:pt idx="12823">
                  <c:v>41558.020833333336</c:v>
                </c:pt>
                <c:pt idx="12824">
                  <c:v>41558.03125</c:v>
                </c:pt>
                <c:pt idx="12825">
                  <c:v>41558.041666666664</c:v>
                </c:pt>
                <c:pt idx="12826">
                  <c:v>41558.052083333336</c:v>
                </c:pt>
                <c:pt idx="12827">
                  <c:v>41558.0625</c:v>
                </c:pt>
                <c:pt idx="12828">
                  <c:v>41558.072916666664</c:v>
                </c:pt>
                <c:pt idx="12829">
                  <c:v>41558.083333333336</c:v>
                </c:pt>
                <c:pt idx="12830">
                  <c:v>41558.09375</c:v>
                </c:pt>
                <c:pt idx="12831">
                  <c:v>41558.104166666664</c:v>
                </c:pt>
                <c:pt idx="12832">
                  <c:v>41558.114583333336</c:v>
                </c:pt>
                <c:pt idx="12833">
                  <c:v>41558.125</c:v>
                </c:pt>
                <c:pt idx="12834">
                  <c:v>41558.135416666664</c:v>
                </c:pt>
                <c:pt idx="12835">
                  <c:v>41558.145833333336</c:v>
                </c:pt>
                <c:pt idx="12836">
                  <c:v>41558.15625</c:v>
                </c:pt>
                <c:pt idx="12837">
                  <c:v>41558.166666666664</c:v>
                </c:pt>
                <c:pt idx="12838">
                  <c:v>41558.177083333336</c:v>
                </c:pt>
                <c:pt idx="12839">
                  <c:v>41558.1875</c:v>
                </c:pt>
                <c:pt idx="12840">
                  <c:v>41558.197916666664</c:v>
                </c:pt>
                <c:pt idx="12841">
                  <c:v>41558.208333333336</c:v>
                </c:pt>
                <c:pt idx="12842">
                  <c:v>41558.21875</c:v>
                </c:pt>
                <c:pt idx="12843">
                  <c:v>41558.229166666664</c:v>
                </c:pt>
                <c:pt idx="12844">
                  <c:v>41558.239583333336</c:v>
                </c:pt>
                <c:pt idx="12845">
                  <c:v>41558.25</c:v>
                </c:pt>
                <c:pt idx="12846">
                  <c:v>41558.260416666664</c:v>
                </c:pt>
                <c:pt idx="12847">
                  <c:v>41558.270833333336</c:v>
                </c:pt>
                <c:pt idx="12848">
                  <c:v>41558.28125</c:v>
                </c:pt>
                <c:pt idx="12849">
                  <c:v>41558.291666666664</c:v>
                </c:pt>
                <c:pt idx="12850">
                  <c:v>41558.302083333336</c:v>
                </c:pt>
                <c:pt idx="12851">
                  <c:v>41558.3125</c:v>
                </c:pt>
                <c:pt idx="12852">
                  <c:v>41558.322916666664</c:v>
                </c:pt>
                <c:pt idx="12853">
                  <c:v>41558.333333333336</c:v>
                </c:pt>
                <c:pt idx="12854">
                  <c:v>41558.34375</c:v>
                </c:pt>
                <c:pt idx="12855">
                  <c:v>41558.354166666664</c:v>
                </c:pt>
                <c:pt idx="12856">
                  <c:v>41558.364583333336</c:v>
                </c:pt>
                <c:pt idx="12857">
                  <c:v>41558.375</c:v>
                </c:pt>
                <c:pt idx="12858">
                  <c:v>41558.385416666664</c:v>
                </c:pt>
                <c:pt idx="12859">
                  <c:v>41558.395833333336</c:v>
                </c:pt>
                <c:pt idx="12860">
                  <c:v>41558.40625</c:v>
                </c:pt>
                <c:pt idx="12861">
                  <c:v>41558.416666666664</c:v>
                </c:pt>
                <c:pt idx="12862">
                  <c:v>41558.427083333336</c:v>
                </c:pt>
                <c:pt idx="12863">
                  <c:v>41558.4375</c:v>
                </c:pt>
                <c:pt idx="12864">
                  <c:v>41558.447916666664</c:v>
                </c:pt>
                <c:pt idx="12865">
                  <c:v>41558.458333333336</c:v>
                </c:pt>
                <c:pt idx="12866">
                  <c:v>41558.46875</c:v>
                </c:pt>
                <c:pt idx="12867">
                  <c:v>41558.479166666664</c:v>
                </c:pt>
                <c:pt idx="12868">
                  <c:v>41558.489583333336</c:v>
                </c:pt>
                <c:pt idx="12869">
                  <c:v>41558.5</c:v>
                </c:pt>
                <c:pt idx="12870">
                  <c:v>41558.510416666664</c:v>
                </c:pt>
                <c:pt idx="12871">
                  <c:v>41558.520833333336</c:v>
                </c:pt>
                <c:pt idx="12872">
                  <c:v>41558.53125</c:v>
                </c:pt>
                <c:pt idx="12873">
                  <c:v>41558.541666666664</c:v>
                </c:pt>
                <c:pt idx="12874">
                  <c:v>41558.552083333336</c:v>
                </c:pt>
                <c:pt idx="12875">
                  <c:v>41558.5625</c:v>
                </c:pt>
                <c:pt idx="12876">
                  <c:v>41558.572916666664</c:v>
                </c:pt>
                <c:pt idx="12877">
                  <c:v>41558.583333333336</c:v>
                </c:pt>
                <c:pt idx="12878">
                  <c:v>41558.59375</c:v>
                </c:pt>
                <c:pt idx="12879">
                  <c:v>41558.604166666664</c:v>
                </c:pt>
                <c:pt idx="12880">
                  <c:v>41558.614583333336</c:v>
                </c:pt>
                <c:pt idx="12881">
                  <c:v>41558.625</c:v>
                </c:pt>
                <c:pt idx="12882">
                  <c:v>41558.635416666664</c:v>
                </c:pt>
                <c:pt idx="12883">
                  <c:v>41558.645833333336</c:v>
                </c:pt>
                <c:pt idx="12884">
                  <c:v>41558.65625</c:v>
                </c:pt>
                <c:pt idx="12885">
                  <c:v>41558.666666666664</c:v>
                </c:pt>
                <c:pt idx="12886">
                  <c:v>41558.677083333336</c:v>
                </c:pt>
                <c:pt idx="12887">
                  <c:v>41558.6875</c:v>
                </c:pt>
                <c:pt idx="12888">
                  <c:v>41558.697916666664</c:v>
                </c:pt>
                <c:pt idx="12889">
                  <c:v>41558.708333333336</c:v>
                </c:pt>
                <c:pt idx="12890">
                  <c:v>41558.71875</c:v>
                </c:pt>
                <c:pt idx="12891">
                  <c:v>41558.729166666664</c:v>
                </c:pt>
                <c:pt idx="12892">
                  <c:v>41558.739583333336</c:v>
                </c:pt>
                <c:pt idx="12893">
                  <c:v>41558.75</c:v>
                </c:pt>
                <c:pt idx="12894">
                  <c:v>41558.760416666664</c:v>
                </c:pt>
                <c:pt idx="12895">
                  <c:v>41558.770833333336</c:v>
                </c:pt>
                <c:pt idx="12896">
                  <c:v>41558.78125</c:v>
                </c:pt>
                <c:pt idx="12897">
                  <c:v>41558.791666666664</c:v>
                </c:pt>
                <c:pt idx="12898">
                  <c:v>41558.802083333336</c:v>
                </c:pt>
                <c:pt idx="12899">
                  <c:v>41558.8125</c:v>
                </c:pt>
                <c:pt idx="12900">
                  <c:v>41558.822916666664</c:v>
                </c:pt>
                <c:pt idx="12901">
                  <c:v>41558.833333333336</c:v>
                </c:pt>
                <c:pt idx="12902">
                  <c:v>41558.84375</c:v>
                </c:pt>
                <c:pt idx="12903">
                  <c:v>41558.854166666664</c:v>
                </c:pt>
                <c:pt idx="12904">
                  <c:v>41558.864583333336</c:v>
                </c:pt>
                <c:pt idx="12905">
                  <c:v>41558.875</c:v>
                </c:pt>
                <c:pt idx="12906">
                  <c:v>41558.885416666664</c:v>
                </c:pt>
                <c:pt idx="12907">
                  <c:v>41558.895833333336</c:v>
                </c:pt>
                <c:pt idx="12908">
                  <c:v>41558.90625</c:v>
                </c:pt>
                <c:pt idx="12909">
                  <c:v>41558.916666666664</c:v>
                </c:pt>
                <c:pt idx="12910">
                  <c:v>41558.927083333336</c:v>
                </c:pt>
                <c:pt idx="12911">
                  <c:v>41558.9375</c:v>
                </c:pt>
                <c:pt idx="12912">
                  <c:v>41558.947916666664</c:v>
                </c:pt>
                <c:pt idx="12913">
                  <c:v>41558.958333333336</c:v>
                </c:pt>
                <c:pt idx="12914">
                  <c:v>41558.96875</c:v>
                </c:pt>
                <c:pt idx="12915">
                  <c:v>41558.979166666664</c:v>
                </c:pt>
                <c:pt idx="12916">
                  <c:v>41558.989583333336</c:v>
                </c:pt>
                <c:pt idx="12917">
                  <c:v>41559</c:v>
                </c:pt>
                <c:pt idx="12918">
                  <c:v>41559.010416666664</c:v>
                </c:pt>
                <c:pt idx="12919">
                  <c:v>41559.020833333336</c:v>
                </c:pt>
                <c:pt idx="12920">
                  <c:v>41559.03125</c:v>
                </c:pt>
                <c:pt idx="12921">
                  <c:v>41559.041666666664</c:v>
                </c:pt>
                <c:pt idx="12922">
                  <c:v>41559.052083333336</c:v>
                </c:pt>
                <c:pt idx="12923">
                  <c:v>41559.0625</c:v>
                </c:pt>
                <c:pt idx="12924">
                  <c:v>41559.072916666664</c:v>
                </c:pt>
                <c:pt idx="12925">
                  <c:v>41559.083333333336</c:v>
                </c:pt>
                <c:pt idx="12926">
                  <c:v>41559.09375</c:v>
                </c:pt>
                <c:pt idx="12927">
                  <c:v>41559.104166666664</c:v>
                </c:pt>
                <c:pt idx="12928">
                  <c:v>41559.114583333336</c:v>
                </c:pt>
                <c:pt idx="12929">
                  <c:v>41559.125</c:v>
                </c:pt>
                <c:pt idx="12930">
                  <c:v>41559.135416666664</c:v>
                </c:pt>
                <c:pt idx="12931">
                  <c:v>41559.145833333336</c:v>
                </c:pt>
                <c:pt idx="12932">
                  <c:v>41559.15625</c:v>
                </c:pt>
                <c:pt idx="12933">
                  <c:v>41559.166666666664</c:v>
                </c:pt>
                <c:pt idx="12934">
                  <c:v>41559.177083333336</c:v>
                </c:pt>
                <c:pt idx="12935">
                  <c:v>41559.1875</c:v>
                </c:pt>
                <c:pt idx="12936">
                  <c:v>41559.197916666664</c:v>
                </c:pt>
                <c:pt idx="12937">
                  <c:v>41559.208333333336</c:v>
                </c:pt>
                <c:pt idx="12938">
                  <c:v>41559.21875</c:v>
                </c:pt>
                <c:pt idx="12939">
                  <c:v>41559.229166666664</c:v>
                </c:pt>
                <c:pt idx="12940">
                  <c:v>41559.239583333336</c:v>
                </c:pt>
                <c:pt idx="12941">
                  <c:v>41559.25</c:v>
                </c:pt>
                <c:pt idx="12942">
                  <c:v>41559.260416666664</c:v>
                </c:pt>
                <c:pt idx="12943">
                  <c:v>41559.270833333336</c:v>
                </c:pt>
                <c:pt idx="12944">
                  <c:v>41559.28125</c:v>
                </c:pt>
                <c:pt idx="12945">
                  <c:v>41559.291666666664</c:v>
                </c:pt>
                <c:pt idx="12946">
                  <c:v>41559.302083333336</c:v>
                </c:pt>
                <c:pt idx="12947">
                  <c:v>41559.3125</c:v>
                </c:pt>
                <c:pt idx="12948">
                  <c:v>41559.322916666664</c:v>
                </c:pt>
                <c:pt idx="12949">
                  <c:v>41559.333333333336</c:v>
                </c:pt>
                <c:pt idx="12950">
                  <c:v>41559.34375</c:v>
                </c:pt>
                <c:pt idx="12951">
                  <c:v>41559.354166666664</c:v>
                </c:pt>
                <c:pt idx="12952">
                  <c:v>41559.364583333336</c:v>
                </c:pt>
                <c:pt idx="12953">
                  <c:v>41559.375</c:v>
                </c:pt>
                <c:pt idx="12954">
                  <c:v>41559.385416666664</c:v>
                </c:pt>
                <c:pt idx="12955">
                  <c:v>41559.395833333336</c:v>
                </c:pt>
                <c:pt idx="12956">
                  <c:v>41559.40625</c:v>
                </c:pt>
                <c:pt idx="12957">
                  <c:v>41559.416666666664</c:v>
                </c:pt>
                <c:pt idx="12958">
                  <c:v>41559.427083333336</c:v>
                </c:pt>
                <c:pt idx="12959">
                  <c:v>41559.4375</c:v>
                </c:pt>
                <c:pt idx="12960">
                  <c:v>41559.447916666664</c:v>
                </c:pt>
                <c:pt idx="12961">
                  <c:v>41559.458333333336</c:v>
                </c:pt>
                <c:pt idx="12962">
                  <c:v>41559.46875</c:v>
                </c:pt>
                <c:pt idx="12963">
                  <c:v>41559.479166666664</c:v>
                </c:pt>
                <c:pt idx="12964">
                  <c:v>41559.489583333336</c:v>
                </c:pt>
                <c:pt idx="12965">
                  <c:v>41559.5</c:v>
                </c:pt>
                <c:pt idx="12966">
                  <c:v>41559.510416666664</c:v>
                </c:pt>
                <c:pt idx="12967">
                  <c:v>41559.520833333336</c:v>
                </c:pt>
                <c:pt idx="12968">
                  <c:v>41559.53125</c:v>
                </c:pt>
                <c:pt idx="12969">
                  <c:v>41559.541666666664</c:v>
                </c:pt>
                <c:pt idx="12970">
                  <c:v>41559.552083333336</c:v>
                </c:pt>
                <c:pt idx="12971">
                  <c:v>41559.5625</c:v>
                </c:pt>
                <c:pt idx="12972">
                  <c:v>41559.572916666664</c:v>
                </c:pt>
                <c:pt idx="12973">
                  <c:v>41559.583333333336</c:v>
                </c:pt>
                <c:pt idx="12974">
                  <c:v>41559.59375</c:v>
                </c:pt>
                <c:pt idx="12975">
                  <c:v>41559.604166666664</c:v>
                </c:pt>
                <c:pt idx="12976">
                  <c:v>41559.614583333336</c:v>
                </c:pt>
                <c:pt idx="12977">
                  <c:v>41559.625</c:v>
                </c:pt>
                <c:pt idx="12978">
                  <c:v>41559.635416666664</c:v>
                </c:pt>
                <c:pt idx="12979">
                  <c:v>41559.645833333336</c:v>
                </c:pt>
                <c:pt idx="12980">
                  <c:v>41559.65625</c:v>
                </c:pt>
                <c:pt idx="12981">
                  <c:v>41559.666666666664</c:v>
                </c:pt>
                <c:pt idx="12982">
                  <c:v>41559.677083333336</c:v>
                </c:pt>
                <c:pt idx="12983">
                  <c:v>41559.6875</c:v>
                </c:pt>
                <c:pt idx="12984">
                  <c:v>41559.697916666664</c:v>
                </c:pt>
                <c:pt idx="12985">
                  <c:v>41559.708333333336</c:v>
                </c:pt>
                <c:pt idx="12986">
                  <c:v>41559.71875</c:v>
                </c:pt>
                <c:pt idx="12987">
                  <c:v>41559.729166666664</c:v>
                </c:pt>
                <c:pt idx="12988">
                  <c:v>41559.739583333336</c:v>
                </c:pt>
                <c:pt idx="12989">
                  <c:v>41559.75</c:v>
                </c:pt>
                <c:pt idx="12990">
                  <c:v>41559.760416666664</c:v>
                </c:pt>
                <c:pt idx="12991">
                  <c:v>41559.770833333336</c:v>
                </c:pt>
                <c:pt idx="12992">
                  <c:v>41559.78125</c:v>
                </c:pt>
                <c:pt idx="12993">
                  <c:v>41559.791666666664</c:v>
                </c:pt>
                <c:pt idx="12994">
                  <c:v>41559.802083333336</c:v>
                </c:pt>
                <c:pt idx="12995">
                  <c:v>41559.8125</c:v>
                </c:pt>
                <c:pt idx="12996">
                  <c:v>41559.822916666664</c:v>
                </c:pt>
                <c:pt idx="12997">
                  <c:v>41559.833333333336</c:v>
                </c:pt>
                <c:pt idx="12998">
                  <c:v>41559.84375</c:v>
                </c:pt>
                <c:pt idx="12999">
                  <c:v>41559.854166666664</c:v>
                </c:pt>
                <c:pt idx="13000">
                  <c:v>41559.864583333336</c:v>
                </c:pt>
                <c:pt idx="13001">
                  <c:v>41559.875</c:v>
                </c:pt>
                <c:pt idx="13002">
                  <c:v>41559.885416666664</c:v>
                </c:pt>
                <c:pt idx="13003">
                  <c:v>41559.895833333336</c:v>
                </c:pt>
                <c:pt idx="13004">
                  <c:v>41559.90625</c:v>
                </c:pt>
                <c:pt idx="13005">
                  <c:v>41559.916666666664</c:v>
                </c:pt>
                <c:pt idx="13006">
                  <c:v>41559.927083333336</c:v>
                </c:pt>
                <c:pt idx="13007">
                  <c:v>41559.9375</c:v>
                </c:pt>
                <c:pt idx="13008">
                  <c:v>41559.947916666664</c:v>
                </c:pt>
                <c:pt idx="13009">
                  <c:v>41559.958333333336</c:v>
                </c:pt>
                <c:pt idx="13010">
                  <c:v>41559.96875</c:v>
                </c:pt>
                <c:pt idx="13011">
                  <c:v>41559.979166666664</c:v>
                </c:pt>
                <c:pt idx="13012">
                  <c:v>41559.989583333336</c:v>
                </c:pt>
                <c:pt idx="13013">
                  <c:v>41560</c:v>
                </c:pt>
                <c:pt idx="13014">
                  <c:v>41560.010416666664</c:v>
                </c:pt>
                <c:pt idx="13015">
                  <c:v>41560.020833333336</c:v>
                </c:pt>
                <c:pt idx="13016">
                  <c:v>41560.03125</c:v>
                </c:pt>
                <c:pt idx="13017">
                  <c:v>41560.041666666664</c:v>
                </c:pt>
                <c:pt idx="13018">
                  <c:v>41560.052083333336</c:v>
                </c:pt>
                <c:pt idx="13019">
                  <c:v>41560.0625</c:v>
                </c:pt>
                <c:pt idx="13020">
                  <c:v>41560.072916666664</c:v>
                </c:pt>
                <c:pt idx="13021">
                  <c:v>41560.083333333336</c:v>
                </c:pt>
                <c:pt idx="13022">
                  <c:v>41560.09375</c:v>
                </c:pt>
                <c:pt idx="13023">
                  <c:v>41560.104166666664</c:v>
                </c:pt>
                <c:pt idx="13024">
                  <c:v>41560.114583333336</c:v>
                </c:pt>
                <c:pt idx="13025">
                  <c:v>41560.125</c:v>
                </c:pt>
                <c:pt idx="13026">
                  <c:v>41560.135416666664</c:v>
                </c:pt>
                <c:pt idx="13027">
                  <c:v>41560.145833333336</c:v>
                </c:pt>
                <c:pt idx="13028">
                  <c:v>41560.15625</c:v>
                </c:pt>
                <c:pt idx="13029">
                  <c:v>41560.166666666664</c:v>
                </c:pt>
                <c:pt idx="13030">
                  <c:v>41560.177083333336</c:v>
                </c:pt>
                <c:pt idx="13031">
                  <c:v>41560.1875</c:v>
                </c:pt>
                <c:pt idx="13032">
                  <c:v>41560.197916666664</c:v>
                </c:pt>
                <c:pt idx="13033">
                  <c:v>41560.208333333336</c:v>
                </c:pt>
                <c:pt idx="13034">
                  <c:v>41560.21875</c:v>
                </c:pt>
                <c:pt idx="13035">
                  <c:v>41560.229166666664</c:v>
                </c:pt>
                <c:pt idx="13036">
                  <c:v>41560.239583333336</c:v>
                </c:pt>
                <c:pt idx="13037">
                  <c:v>41560.25</c:v>
                </c:pt>
                <c:pt idx="13038">
                  <c:v>41560.260416666664</c:v>
                </c:pt>
                <c:pt idx="13039">
                  <c:v>41560.270833333336</c:v>
                </c:pt>
                <c:pt idx="13040">
                  <c:v>41560.28125</c:v>
                </c:pt>
                <c:pt idx="13041">
                  <c:v>41560.291666666664</c:v>
                </c:pt>
                <c:pt idx="13042">
                  <c:v>41560.302083333336</c:v>
                </c:pt>
                <c:pt idx="13043">
                  <c:v>41560.3125</c:v>
                </c:pt>
                <c:pt idx="13044">
                  <c:v>41560.322916666664</c:v>
                </c:pt>
                <c:pt idx="13045">
                  <c:v>41560.333333333336</c:v>
                </c:pt>
                <c:pt idx="13046">
                  <c:v>41560.34375</c:v>
                </c:pt>
                <c:pt idx="13047">
                  <c:v>41560.354166666664</c:v>
                </c:pt>
                <c:pt idx="13048">
                  <c:v>41560.364583333336</c:v>
                </c:pt>
                <c:pt idx="13049">
                  <c:v>41560.375</c:v>
                </c:pt>
                <c:pt idx="13050">
                  <c:v>41560.385416666664</c:v>
                </c:pt>
                <c:pt idx="13051">
                  <c:v>41560.395833333336</c:v>
                </c:pt>
                <c:pt idx="13052">
                  <c:v>41560.40625</c:v>
                </c:pt>
                <c:pt idx="13053">
                  <c:v>41560.416666666664</c:v>
                </c:pt>
                <c:pt idx="13054">
                  <c:v>41560.427083333336</c:v>
                </c:pt>
                <c:pt idx="13055">
                  <c:v>41560.4375</c:v>
                </c:pt>
                <c:pt idx="13056">
                  <c:v>41560.447916666664</c:v>
                </c:pt>
                <c:pt idx="13057">
                  <c:v>41560.458333333336</c:v>
                </c:pt>
                <c:pt idx="13058">
                  <c:v>41560.46875</c:v>
                </c:pt>
                <c:pt idx="13059">
                  <c:v>41560.479166666664</c:v>
                </c:pt>
                <c:pt idx="13060">
                  <c:v>41560.489583333336</c:v>
                </c:pt>
                <c:pt idx="13061">
                  <c:v>41560.5</c:v>
                </c:pt>
                <c:pt idx="13062">
                  <c:v>41560.510416666664</c:v>
                </c:pt>
                <c:pt idx="13063">
                  <c:v>41560.520833333336</c:v>
                </c:pt>
                <c:pt idx="13064">
                  <c:v>41560.53125</c:v>
                </c:pt>
                <c:pt idx="13065">
                  <c:v>41560.541666666664</c:v>
                </c:pt>
                <c:pt idx="13066">
                  <c:v>41560.552083333336</c:v>
                </c:pt>
                <c:pt idx="13067">
                  <c:v>41560.5625</c:v>
                </c:pt>
                <c:pt idx="13068">
                  <c:v>41560.572916666664</c:v>
                </c:pt>
                <c:pt idx="13069">
                  <c:v>41560.583333333336</c:v>
                </c:pt>
                <c:pt idx="13070">
                  <c:v>41560.59375</c:v>
                </c:pt>
                <c:pt idx="13071">
                  <c:v>41560.604166666664</c:v>
                </c:pt>
                <c:pt idx="13072">
                  <c:v>41560.614583333336</c:v>
                </c:pt>
                <c:pt idx="13073">
                  <c:v>41560.625</c:v>
                </c:pt>
                <c:pt idx="13074">
                  <c:v>41560.635416666664</c:v>
                </c:pt>
                <c:pt idx="13075">
                  <c:v>41560.645833333336</c:v>
                </c:pt>
                <c:pt idx="13076">
                  <c:v>41560.65625</c:v>
                </c:pt>
                <c:pt idx="13077">
                  <c:v>41560.666666666664</c:v>
                </c:pt>
                <c:pt idx="13078">
                  <c:v>41560.677083333336</c:v>
                </c:pt>
                <c:pt idx="13079">
                  <c:v>41560.6875</c:v>
                </c:pt>
                <c:pt idx="13080">
                  <c:v>41560.697916666664</c:v>
                </c:pt>
                <c:pt idx="13081">
                  <c:v>41560.708333333336</c:v>
                </c:pt>
                <c:pt idx="13082">
                  <c:v>41560.71875</c:v>
                </c:pt>
                <c:pt idx="13083">
                  <c:v>41560.729166666664</c:v>
                </c:pt>
                <c:pt idx="13084">
                  <c:v>41560.739583333336</c:v>
                </c:pt>
                <c:pt idx="13085">
                  <c:v>41560.75</c:v>
                </c:pt>
                <c:pt idx="13086">
                  <c:v>41560.760416666664</c:v>
                </c:pt>
                <c:pt idx="13087">
                  <c:v>41560.770833333336</c:v>
                </c:pt>
                <c:pt idx="13088">
                  <c:v>41560.78125</c:v>
                </c:pt>
                <c:pt idx="13089">
                  <c:v>41560.791666666664</c:v>
                </c:pt>
                <c:pt idx="13090">
                  <c:v>41560.802083333336</c:v>
                </c:pt>
                <c:pt idx="13091">
                  <c:v>41560.8125</c:v>
                </c:pt>
                <c:pt idx="13092">
                  <c:v>41560.822916666664</c:v>
                </c:pt>
                <c:pt idx="13093">
                  <c:v>41560.833333333336</c:v>
                </c:pt>
                <c:pt idx="13094">
                  <c:v>41560.84375</c:v>
                </c:pt>
                <c:pt idx="13095">
                  <c:v>41560.854166666664</c:v>
                </c:pt>
                <c:pt idx="13096">
                  <c:v>41560.864583333336</c:v>
                </c:pt>
                <c:pt idx="13097">
                  <c:v>41560.875</c:v>
                </c:pt>
                <c:pt idx="13098">
                  <c:v>41560.885416666664</c:v>
                </c:pt>
                <c:pt idx="13099">
                  <c:v>41560.895833333336</c:v>
                </c:pt>
                <c:pt idx="13100">
                  <c:v>41560.90625</c:v>
                </c:pt>
                <c:pt idx="13101">
                  <c:v>41560.916666666664</c:v>
                </c:pt>
                <c:pt idx="13102">
                  <c:v>41560.927083333336</c:v>
                </c:pt>
                <c:pt idx="13103">
                  <c:v>41560.9375</c:v>
                </c:pt>
                <c:pt idx="13104">
                  <c:v>41560.947916666664</c:v>
                </c:pt>
                <c:pt idx="13105">
                  <c:v>41560.958333333336</c:v>
                </c:pt>
                <c:pt idx="13106">
                  <c:v>41560.96875</c:v>
                </c:pt>
                <c:pt idx="13107">
                  <c:v>41560.979166666664</c:v>
                </c:pt>
                <c:pt idx="13108">
                  <c:v>41560.989583333336</c:v>
                </c:pt>
                <c:pt idx="13109">
                  <c:v>41561</c:v>
                </c:pt>
                <c:pt idx="13110">
                  <c:v>41561.010416666664</c:v>
                </c:pt>
                <c:pt idx="13111">
                  <c:v>41561.020833333336</c:v>
                </c:pt>
                <c:pt idx="13112">
                  <c:v>41561.03125</c:v>
                </c:pt>
                <c:pt idx="13113">
                  <c:v>41561.041666666664</c:v>
                </c:pt>
                <c:pt idx="13114">
                  <c:v>41561.052083333336</c:v>
                </c:pt>
                <c:pt idx="13115">
                  <c:v>41561.0625</c:v>
                </c:pt>
                <c:pt idx="13116">
                  <c:v>41561.072916666664</c:v>
                </c:pt>
                <c:pt idx="13117">
                  <c:v>41561.083333333336</c:v>
                </c:pt>
                <c:pt idx="13118">
                  <c:v>41561.09375</c:v>
                </c:pt>
                <c:pt idx="13119">
                  <c:v>41561.104166666664</c:v>
                </c:pt>
                <c:pt idx="13120">
                  <c:v>41561.114583333336</c:v>
                </c:pt>
                <c:pt idx="13121">
                  <c:v>41561.125</c:v>
                </c:pt>
                <c:pt idx="13122">
                  <c:v>41561.135416666664</c:v>
                </c:pt>
                <c:pt idx="13123">
                  <c:v>41561.145833333336</c:v>
                </c:pt>
                <c:pt idx="13124">
                  <c:v>41561.15625</c:v>
                </c:pt>
                <c:pt idx="13125">
                  <c:v>41561.166666666664</c:v>
                </c:pt>
                <c:pt idx="13126">
                  <c:v>41561.177083333336</c:v>
                </c:pt>
                <c:pt idx="13127">
                  <c:v>41561.1875</c:v>
                </c:pt>
                <c:pt idx="13128">
                  <c:v>41561.197916666664</c:v>
                </c:pt>
                <c:pt idx="13129">
                  <c:v>41561.208333333336</c:v>
                </c:pt>
                <c:pt idx="13130">
                  <c:v>41561.21875</c:v>
                </c:pt>
                <c:pt idx="13131">
                  <c:v>41561.229166666664</c:v>
                </c:pt>
                <c:pt idx="13132">
                  <c:v>41561.239583333336</c:v>
                </c:pt>
                <c:pt idx="13133">
                  <c:v>41561.25</c:v>
                </c:pt>
                <c:pt idx="13134">
                  <c:v>41561.260416666664</c:v>
                </c:pt>
                <c:pt idx="13135">
                  <c:v>41561.270833333336</c:v>
                </c:pt>
                <c:pt idx="13136">
                  <c:v>41561.28125</c:v>
                </c:pt>
                <c:pt idx="13137">
                  <c:v>41561.291666666664</c:v>
                </c:pt>
                <c:pt idx="13138">
                  <c:v>41561.302083333336</c:v>
                </c:pt>
                <c:pt idx="13139">
                  <c:v>41561.3125</c:v>
                </c:pt>
                <c:pt idx="13140">
                  <c:v>41561.322916666664</c:v>
                </c:pt>
                <c:pt idx="13141">
                  <c:v>41561.333333333336</c:v>
                </c:pt>
                <c:pt idx="13142">
                  <c:v>41561.34375</c:v>
                </c:pt>
                <c:pt idx="13143">
                  <c:v>41561.354166666664</c:v>
                </c:pt>
                <c:pt idx="13144">
                  <c:v>41561.364583333336</c:v>
                </c:pt>
                <c:pt idx="13145">
                  <c:v>41561.375</c:v>
                </c:pt>
                <c:pt idx="13146">
                  <c:v>41561.385416666664</c:v>
                </c:pt>
                <c:pt idx="13147">
                  <c:v>41561.395833333336</c:v>
                </c:pt>
                <c:pt idx="13148">
                  <c:v>41561.40625</c:v>
                </c:pt>
                <c:pt idx="13149">
                  <c:v>41561.416666666664</c:v>
                </c:pt>
                <c:pt idx="13150">
                  <c:v>41561.427083333336</c:v>
                </c:pt>
                <c:pt idx="13151">
                  <c:v>41561.4375</c:v>
                </c:pt>
                <c:pt idx="13152">
                  <c:v>41561.447916666664</c:v>
                </c:pt>
                <c:pt idx="13153">
                  <c:v>41561.458333333336</c:v>
                </c:pt>
                <c:pt idx="13154">
                  <c:v>41561.46875</c:v>
                </c:pt>
                <c:pt idx="13155">
                  <c:v>41561.479166666664</c:v>
                </c:pt>
                <c:pt idx="13156">
                  <c:v>41561.489583333336</c:v>
                </c:pt>
                <c:pt idx="13157">
                  <c:v>41561.5</c:v>
                </c:pt>
                <c:pt idx="13158">
                  <c:v>41561.510416666664</c:v>
                </c:pt>
                <c:pt idx="13159">
                  <c:v>41561.520833333336</c:v>
                </c:pt>
                <c:pt idx="13160">
                  <c:v>41561.53125</c:v>
                </c:pt>
                <c:pt idx="13161">
                  <c:v>41561.541666666664</c:v>
                </c:pt>
                <c:pt idx="13162">
                  <c:v>41561.552083333336</c:v>
                </c:pt>
                <c:pt idx="13163">
                  <c:v>41561.5625</c:v>
                </c:pt>
                <c:pt idx="13164">
                  <c:v>41561.572916666664</c:v>
                </c:pt>
                <c:pt idx="13165">
                  <c:v>41561.583333333336</c:v>
                </c:pt>
                <c:pt idx="13166">
                  <c:v>41561.59375</c:v>
                </c:pt>
                <c:pt idx="13167">
                  <c:v>41561.604166666664</c:v>
                </c:pt>
                <c:pt idx="13168">
                  <c:v>41561.614583333336</c:v>
                </c:pt>
                <c:pt idx="13169">
                  <c:v>41561.625</c:v>
                </c:pt>
                <c:pt idx="13170">
                  <c:v>41561.635416666664</c:v>
                </c:pt>
                <c:pt idx="13171">
                  <c:v>41561.645833333336</c:v>
                </c:pt>
                <c:pt idx="13172">
                  <c:v>41561.65625</c:v>
                </c:pt>
                <c:pt idx="13173">
                  <c:v>41561.666666666664</c:v>
                </c:pt>
                <c:pt idx="13174">
                  <c:v>41561.677083333336</c:v>
                </c:pt>
                <c:pt idx="13175">
                  <c:v>41561.6875</c:v>
                </c:pt>
                <c:pt idx="13176">
                  <c:v>41561.697916666664</c:v>
                </c:pt>
                <c:pt idx="13177">
                  <c:v>41561.708333333336</c:v>
                </c:pt>
                <c:pt idx="13178">
                  <c:v>41561.71875</c:v>
                </c:pt>
                <c:pt idx="13179">
                  <c:v>41561.729166666664</c:v>
                </c:pt>
                <c:pt idx="13180">
                  <c:v>41561.739583333336</c:v>
                </c:pt>
                <c:pt idx="13181">
                  <c:v>41561.75</c:v>
                </c:pt>
                <c:pt idx="13182">
                  <c:v>41561.760416666664</c:v>
                </c:pt>
                <c:pt idx="13183">
                  <c:v>41561.770833333336</c:v>
                </c:pt>
                <c:pt idx="13184">
                  <c:v>41561.78125</c:v>
                </c:pt>
                <c:pt idx="13185">
                  <c:v>41561.791666666664</c:v>
                </c:pt>
                <c:pt idx="13186">
                  <c:v>41561.802083333336</c:v>
                </c:pt>
                <c:pt idx="13187">
                  <c:v>41561.8125</c:v>
                </c:pt>
                <c:pt idx="13188">
                  <c:v>41561.822916666664</c:v>
                </c:pt>
                <c:pt idx="13189">
                  <c:v>41561.833333333336</c:v>
                </c:pt>
                <c:pt idx="13190">
                  <c:v>41561.84375</c:v>
                </c:pt>
                <c:pt idx="13191">
                  <c:v>41561.854166666664</c:v>
                </c:pt>
                <c:pt idx="13192">
                  <c:v>41561.864583333336</c:v>
                </c:pt>
                <c:pt idx="13193">
                  <c:v>41561.875</c:v>
                </c:pt>
                <c:pt idx="13194">
                  <c:v>41561.885416666664</c:v>
                </c:pt>
                <c:pt idx="13195">
                  <c:v>41561.895833333336</c:v>
                </c:pt>
                <c:pt idx="13196">
                  <c:v>41561.90625</c:v>
                </c:pt>
                <c:pt idx="13197">
                  <c:v>41561.916666666664</c:v>
                </c:pt>
                <c:pt idx="13198">
                  <c:v>41561.927083333336</c:v>
                </c:pt>
                <c:pt idx="13199">
                  <c:v>41561.9375</c:v>
                </c:pt>
                <c:pt idx="13200">
                  <c:v>41561.947916666664</c:v>
                </c:pt>
                <c:pt idx="13201">
                  <c:v>41561.958333333336</c:v>
                </c:pt>
                <c:pt idx="13202">
                  <c:v>41561.96875</c:v>
                </c:pt>
                <c:pt idx="13203">
                  <c:v>41561.979166666664</c:v>
                </c:pt>
                <c:pt idx="13204">
                  <c:v>41561.989583333336</c:v>
                </c:pt>
                <c:pt idx="13205">
                  <c:v>41562</c:v>
                </c:pt>
                <c:pt idx="13206">
                  <c:v>41562.010416666664</c:v>
                </c:pt>
                <c:pt idx="13207">
                  <c:v>41562.020833333336</c:v>
                </c:pt>
                <c:pt idx="13208">
                  <c:v>41562.03125</c:v>
                </c:pt>
                <c:pt idx="13209">
                  <c:v>41562.041666666664</c:v>
                </c:pt>
                <c:pt idx="13210">
                  <c:v>41562.052083333336</c:v>
                </c:pt>
                <c:pt idx="13211">
                  <c:v>41562.0625</c:v>
                </c:pt>
                <c:pt idx="13212">
                  <c:v>41562.072916666664</c:v>
                </c:pt>
                <c:pt idx="13213">
                  <c:v>41562.083333333336</c:v>
                </c:pt>
                <c:pt idx="13214">
                  <c:v>41562.09375</c:v>
                </c:pt>
                <c:pt idx="13215">
                  <c:v>41562.104166666664</c:v>
                </c:pt>
                <c:pt idx="13216">
                  <c:v>41562.114583333336</c:v>
                </c:pt>
                <c:pt idx="13217">
                  <c:v>41562.125</c:v>
                </c:pt>
                <c:pt idx="13218">
                  <c:v>41562.135416666664</c:v>
                </c:pt>
                <c:pt idx="13219">
                  <c:v>41562.145833333336</c:v>
                </c:pt>
                <c:pt idx="13220">
                  <c:v>41562.15625</c:v>
                </c:pt>
                <c:pt idx="13221">
                  <c:v>41562.166666666664</c:v>
                </c:pt>
                <c:pt idx="13222">
                  <c:v>41562.177083333336</c:v>
                </c:pt>
                <c:pt idx="13223">
                  <c:v>41562.1875</c:v>
                </c:pt>
                <c:pt idx="13224">
                  <c:v>41562.197916666664</c:v>
                </c:pt>
                <c:pt idx="13225">
                  <c:v>41562.208333333336</c:v>
                </c:pt>
                <c:pt idx="13226">
                  <c:v>41562.21875</c:v>
                </c:pt>
                <c:pt idx="13227">
                  <c:v>41562.229166666664</c:v>
                </c:pt>
                <c:pt idx="13228">
                  <c:v>41562.239583333336</c:v>
                </c:pt>
                <c:pt idx="13229">
                  <c:v>41562.25</c:v>
                </c:pt>
                <c:pt idx="13230">
                  <c:v>41562.260416666664</c:v>
                </c:pt>
                <c:pt idx="13231">
                  <c:v>41562.270833333336</c:v>
                </c:pt>
                <c:pt idx="13232">
                  <c:v>41562.28125</c:v>
                </c:pt>
                <c:pt idx="13233">
                  <c:v>41562.291666666664</c:v>
                </c:pt>
                <c:pt idx="13234">
                  <c:v>41562.302083333336</c:v>
                </c:pt>
                <c:pt idx="13235">
                  <c:v>41562.3125</c:v>
                </c:pt>
                <c:pt idx="13236">
                  <c:v>41562.322916666664</c:v>
                </c:pt>
                <c:pt idx="13237">
                  <c:v>41562.333333333336</c:v>
                </c:pt>
                <c:pt idx="13238">
                  <c:v>41562.34375</c:v>
                </c:pt>
                <c:pt idx="13239">
                  <c:v>41562.354166666664</c:v>
                </c:pt>
                <c:pt idx="13240">
                  <c:v>41562.364583333336</c:v>
                </c:pt>
                <c:pt idx="13241">
                  <c:v>41562.375</c:v>
                </c:pt>
                <c:pt idx="13242">
                  <c:v>41562.385416666664</c:v>
                </c:pt>
                <c:pt idx="13243">
                  <c:v>41562.395833333336</c:v>
                </c:pt>
                <c:pt idx="13244">
                  <c:v>41562.40625</c:v>
                </c:pt>
                <c:pt idx="13245">
                  <c:v>41562.416666666664</c:v>
                </c:pt>
                <c:pt idx="13246">
                  <c:v>41562.427083333336</c:v>
                </c:pt>
                <c:pt idx="13247">
                  <c:v>41562.4375</c:v>
                </c:pt>
                <c:pt idx="13248">
                  <c:v>41562.447916666664</c:v>
                </c:pt>
                <c:pt idx="13249">
                  <c:v>41562.458333333336</c:v>
                </c:pt>
                <c:pt idx="13250">
                  <c:v>41562.46875</c:v>
                </c:pt>
                <c:pt idx="13251">
                  <c:v>41562.479166666664</c:v>
                </c:pt>
                <c:pt idx="13252">
                  <c:v>41562.489583333336</c:v>
                </c:pt>
                <c:pt idx="13253">
                  <c:v>41562.5</c:v>
                </c:pt>
                <c:pt idx="13254">
                  <c:v>41562.510416666664</c:v>
                </c:pt>
                <c:pt idx="13255">
                  <c:v>41562.520833333336</c:v>
                </c:pt>
                <c:pt idx="13256">
                  <c:v>41562.53125</c:v>
                </c:pt>
                <c:pt idx="13257">
                  <c:v>41562.541666666664</c:v>
                </c:pt>
                <c:pt idx="13258">
                  <c:v>41562.552083333336</c:v>
                </c:pt>
                <c:pt idx="13259">
                  <c:v>41562.5625</c:v>
                </c:pt>
                <c:pt idx="13260">
                  <c:v>41562.572916666664</c:v>
                </c:pt>
                <c:pt idx="13261">
                  <c:v>41562.583333333336</c:v>
                </c:pt>
                <c:pt idx="13262">
                  <c:v>41562.59375</c:v>
                </c:pt>
                <c:pt idx="13263">
                  <c:v>41562.604166666664</c:v>
                </c:pt>
                <c:pt idx="13264">
                  <c:v>41562.614583333336</c:v>
                </c:pt>
                <c:pt idx="13265">
                  <c:v>41562.625</c:v>
                </c:pt>
                <c:pt idx="13266">
                  <c:v>41562.635416666664</c:v>
                </c:pt>
                <c:pt idx="13267">
                  <c:v>41562.645833333336</c:v>
                </c:pt>
                <c:pt idx="13268">
                  <c:v>41562.65625</c:v>
                </c:pt>
                <c:pt idx="13269">
                  <c:v>41562.666666666664</c:v>
                </c:pt>
                <c:pt idx="13270">
                  <c:v>41562.677083333336</c:v>
                </c:pt>
                <c:pt idx="13271">
                  <c:v>41562.6875</c:v>
                </c:pt>
                <c:pt idx="13272">
                  <c:v>41562.697916666664</c:v>
                </c:pt>
                <c:pt idx="13273">
                  <c:v>41562.708333333336</c:v>
                </c:pt>
                <c:pt idx="13274">
                  <c:v>41562.71875</c:v>
                </c:pt>
                <c:pt idx="13275">
                  <c:v>41562.729166666664</c:v>
                </c:pt>
                <c:pt idx="13276">
                  <c:v>41562.739583333336</c:v>
                </c:pt>
                <c:pt idx="13277">
                  <c:v>41562.75</c:v>
                </c:pt>
                <c:pt idx="13278">
                  <c:v>41562.760416666664</c:v>
                </c:pt>
                <c:pt idx="13279">
                  <c:v>41562.770833333336</c:v>
                </c:pt>
                <c:pt idx="13280">
                  <c:v>41562.78125</c:v>
                </c:pt>
                <c:pt idx="13281">
                  <c:v>41562.791666666664</c:v>
                </c:pt>
                <c:pt idx="13282">
                  <c:v>41562.802083333336</c:v>
                </c:pt>
                <c:pt idx="13283">
                  <c:v>41562.8125</c:v>
                </c:pt>
                <c:pt idx="13284">
                  <c:v>41562.822916666664</c:v>
                </c:pt>
                <c:pt idx="13285">
                  <c:v>41562.833333333336</c:v>
                </c:pt>
                <c:pt idx="13286">
                  <c:v>41562.84375</c:v>
                </c:pt>
                <c:pt idx="13287">
                  <c:v>41562.854166666664</c:v>
                </c:pt>
                <c:pt idx="13288">
                  <c:v>41562.864583333336</c:v>
                </c:pt>
                <c:pt idx="13289">
                  <c:v>41562.875</c:v>
                </c:pt>
                <c:pt idx="13290">
                  <c:v>41562.885416666664</c:v>
                </c:pt>
                <c:pt idx="13291">
                  <c:v>41562.895833333336</c:v>
                </c:pt>
                <c:pt idx="13292">
                  <c:v>41562.90625</c:v>
                </c:pt>
                <c:pt idx="13293">
                  <c:v>41562.916666666664</c:v>
                </c:pt>
                <c:pt idx="13294">
                  <c:v>41562.927083333336</c:v>
                </c:pt>
                <c:pt idx="13295">
                  <c:v>41562.9375</c:v>
                </c:pt>
                <c:pt idx="13296">
                  <c:v>41562.947916666664</c:v>
                </c:pt>
                <c:pt idx="13297">
                  <c:v>41562.958333333336</c:v>
                </c:pt>
                <c:pt idx="13298">
                  <c:v>41562.96875</c:v>
                </c:pt>
                <c:pt idx="13299">
                  <c:v>41562.979166666664</c:v>
                </c:pt>
                <c:pt idx="13300">
                  <c:v>41562.989583333336</c:v>
                </c:pt>
                <c:pt idx="13301">
                  <c:v>41563</c:v>
                </c:pt>
                <c:pt idx="13302">
                  <c:v>41563.010416666664</c:v>
                </c:pt>
                <c:pt idx="13303">
                  <c:v>41563.020833333336</c:v>
                </c:pt>
                <c:pt idx="13304">
                  <c:v>41563.03125</c:v>
                </c:pt>
                <c:pt idx="13305">
                  <c:v>41563.041666666664</c:v>
                </c:pt>
                <c:pt idx="13306">
                  <c:v>41563.052083333336</c:v>
                </c:pt>
                <c:pt idx="13307">
                  <c:v>41563.0625</c:v>
                </c:pt>
                <c:pt idx="13308">
                  <c:v>41563.072916666664</c:v>
                </c:pt>
                <c:pt idx="13309">
                  <c:v>41563.083333333336</c:v>
                </c:pt>
                <c:pt idx="13310">
                  <c:v>41563.09375</c:v>
                </c:pt>
                <c:pt idx="13311">
                  <c:v>41563.104166666664</c:v>
                </c:pt>
                <c:pt idx="13312">
                  <c:v>41563.114583333336</c:v>
                </c:pt>
                <c:pt idx="13313">
                  <c:v>41563.125</c:v>
                </c:pt>
                <c:pt idx="13314">
                  <c:v>41563.135416666664</c:v>
                </c:pt>
                <c:pt idx="13315">
                  <c:v>41563.145833333336</c:v>
                </c:pt>
                <c:pt idx="13316">
                  <c:v>41563.15625</c:v>
                </c:pt>
                <c:pt idx="13317">
                  <c:v>41563.166666666664</c:v>
                </c:pt>
                <c:pt idx="13318">
                  <c:v>41563.177083333336</c:v>
                </c:pt>
                <c:pt idx="13319">
                  <c:v>41563.1875</c:v>
                </c:pt>
                <c:pt idx="13320">
                  <c:v>41563.197916666664</c:v>
                </c:pt>
                <c:pt idx="13321">
                  <c:v>41563.208333333336</c:v>
                </c:pt>
                <c:pt idx="13322">
                  <c:v>41563.21875</c:v>
                </c:pt>
                <c:pt idx="13323">
                  <c:v>41563.229166666664</c:v>
                </c:pt>
                <c:pt idx="13324">
                  <c:v>41563.239583333336</c:v>
                </c:pt>
                <c:pt idx="13325">
                  <c:v>41563.25</c:v>
                </c:pt>
                <c:pt idx="13326">
                  <c:v>41563.260416666664</c:v>
                </c:pt>
                <c:pt idx="13327">
                  <c:v>41563.270833333336</c:v>
                </c:pt>
                <c:pt idx="13328">
                  <c:v>41563.28125</c:v>
                </c:pt>
                <c:pt idx="13329">
                  <c:v>41563.291666666664</c:v>
                </c:pt>
                <c:pt idx="13330">
                  <c:v>41563.302083333336</c:v>
                </c:pt>
                <c:pt idx="13331">
                  <c:v>41563.3125</c:v>
                </c:pt>
                <c:pt idx="13332">
                  <c:v>41563.322916666664</c:v>
                </c:pt>
                <c:pt idx="13333">
                  <c:v>41563.333333333336</c:v>
                </c:pt>
                <c:pt idx="13334">
                  <c:v>41563.34375</c:v>
                </c:pt>
                <c:pt idx="13335">
                  <c:v>41563.354166666664</c:v>
                </c:pt>
                <c:pt idx="13336">
                  <c:v>41563.364583333336</c:v>
                </c:pt>
                <c:pt idx="13337">
                  <c:v>41563.375</c:v>
                </c:pt>
                <c:pt idx="13338">
                  <c:v>41563.385416666664</c:v>
                </c:pt>
                <c:pt idx="13339">
                  <c:v>41563.395833333336</c:v>
                </c:pt>
                <c:pt idx="13340">
                  <c:v>41563.40625</c:v>
                </c:pt>
                <c:pt idx="13341">
                  <c:v>41563.416666666664</c:v>
                </c:pt>
                <c:pt idx="13342">
                  <c:v>41563.427083333336</c:v>
                </c:pt>
                <c:pt idx="13343">
                  <c:v>41563.4375</c:v>
                </c:pt>
                <c:pt idx="13344">
                  <c:v>41563.447916666664</c:v>
                </c:pt>
                <c:pt idx="13345">
                  <c:v>41563.458333333336</c:v>
                </c:pt>
                <c:pt idx="13346">
                  <c:v>41563.46875</c:v>
                </c:pt>
                <c:pt idx="13347">
                  <c:v>41563.479166666664</c:v>
                </c:pt>
                <c:pt idx="13348">
                  <c:v>41563.489583333336</c:v>
                </c:pt>
                <c:pt idx="13349">
                  <c:v>41563.5</c:v>
                </c:pt>
                <c:pt idx="13350">
                  <c:v>41563.510416666664</c:v>
                </c:pt>
                <c:pt idx="13351">
                  <c:v>41563.520833333336</c:v>
                </c:pt>
                <c:pt idx="13352">
                  <c:v>41563.53125</c:v>
                </c:pt>
                <c:pt idx="13353">
                  <c:v>41563.541666666664</c:v>
                </c:pt>
                <c:pt idx="13354">
                  <c:v>41563.552083333336</c:v>
                </c:pt>
                <c:pt idx="13355">
                  <c:v>41563.5625</c:v>
                </c:pt>
                <c:pt idx="13356">
                  <c:v>41563.572916666664</c:v>
                </c:pt>
                <c:pt idx="13357">
                  <c:v>41563.583333333336</c:v>
                </c:pt>
                <c:pt idx="13358">
                  <c:v>41563.59375</c:v>
                </c:pt>
                <c:pt idx="13359">
                  <c:v>41563.604166666664</c:v>
                </c:pt>
                <c:pt idx="13360">
                  <c:v>41563.614583333336</c:v>
                </c:pt>
                <c:pt idx="13361">
                  <c:v>41563.625</c:v>
                </c:pt>
                <c:pt idx="13362">
                  <c:v>41563.635416666664</c:v>
                </c:pt>
                <c:pt idx="13363">
                  <c:v>41563.645833333336</c:v>
                </c:pt>
                <c:pt idx="13364">
                  <c:v>41563.65625</c:v>
                </c:pt>
                <c:pt idx="13365">
                  <c:v>41563.666666666664</c:v>
                </c:pt>
                <c:pt idx="13366">
                  <c:v>41563.677083333336</c:v>
                </c:pt>
                <c:pt idx="13367">
                  <c:v>41563.6875</c:v>
                </c:pt>
                <c:pt idx="13368">
                  <c:v>41563.697916666664</c:v>
                </c:pt>
                <c:pt idx="13369">
                  <c:v>41563.708333333336</c:v>
                </c:pt>
                <c:pt idx="13370">
                  <c:v>41563.71875</c:v>
                </c:pt>
                <c:pt idx="13371">
                  <c:v>41563.729166666664</c:v>
                </c:pt>
                <c:pt idx="13372">
                  <c:v>41563.739583333336</c:v>
                </c:pt>
                <c:pt idx="13373">
                  <c:v>41563.75</c:v>
                </c:pt>
                <c:pt idx="13374">
                  <c:v>41563.760416666664</c:v>
                </c:pt>
                <c:pt idx="13375">
                  <c:v>41563.770833333336</c:v>
                </c:pt>
                <c:pt idx="13376">
                  <c:v>41563.78125</c:v>
                </c:pt>
                <c:pt idx="13377">
                  <c:v>41563.791666666664</c:v>
                </c:pt>
                <c:pt idx="13378">
                  <c:v>41563.802083333336</c:v>
                </c:pt>
                <c:pt idx="13379">
                  <c:v>41563.8125</c:v>
                </c:pt>
                <c:pt idx="13380">
                  <c:v>41563.822916666664</c:v>
                </c:pt>
                <c:pt idx="13381">
                  <c:v>41563.833333333336</c:v>
                </c:pt>
                <c:pt idx="13382">
                  <c:v>41563.84375</c:v>
                </c:pt>
                <c:pt idx="13383">
                  <c:v>41563.854166666664</c:v>
                </c:pt>
                <c:pt idx="13384">
                  <c:v>41563.864583333336</c:v>
                </c:pt>
                <c:pt idx="13385">
                  <c:v>41563.875</c:v>
                </c:pt>
                <c:pt idx="13386">
                  <c:v>41563.885416666664</c:v>
                </c:pt>
                <c:pt idx="13387">
                  <c:v>41563.895833333336</c:v>
                </c:pt>
                <c:pt idx="13388">
                  <c:v>41563.90625</c:v>
                </c:pt>
                <c:pt idx="13389">
                  <c:v>41563.916666666664</c:v>
                </c:pt>
                <c:pt idx="13390">
                  <c:v>41563.927083333336</c:v>
                </c:pt>
                <c:pt idx="13391">
                  <c:v>41563.9375</c:v>
                </c:pt>
                <c:pt idx="13392">
                  <c:v>41563.947916666664</c:v>
                </c:pt>
                <c:pt idx="13393">
                  <c:v>41563.958333333336</c:v>
                </c:pt>
                <c:pt idx="13394">
                  <c:v>41563.96875</c:v>
                </c:pt>
                <c:pt idx="13395">
                  <c:v>41563.979166666664</c:v>
                </c:pt>
                <c:pt idx="13396">
                  <c:v>41563.989583333336</c:v>
                </c:pt>
                <c:pt idx="13397">
                  <c:v>41564</c:v>
                </c:pt>
                <c:pt idx="13398">
                  <c:v>41564.010416666664</c:v>
                </c:pt>
                <c:pt idx="13399">
                  <c:v>41564.020833333336</c:v>
                </c:pt>
                <c:pt idx="13400">
                  <c:v>41564.03125</c:v>
                </c:pt>
                <c:pt idx="13401">
                  <c:v>41564.041666666664</c:v>
                </c:pt>
                <c:pt idx="13402">
                  <c:v>41564.052083333336</c:v>
                </c:pt>
                <c:pt idx="13403">
                  <c:v>41564.0625</c:v>
                </c:pt>
                <c:pt idx="13404">
                  <c:v>41564.072916666664</c:v>
                </c:pt>
                <c:pt idx="13405">
                  <c:v>41564.083333333336</c:v>
                </c:pt>
                <c:pt idx="13406">
                  <c:v>41564.09375</c:v>
                </c:pt>
                <c:pt idx="13407">
                  <c:v>41564.104166666664</c:v>
                </c:pt>
                <c:pt idx="13408">
                  <c:v>41564.114583333336</c:v>
                </c:pt>
                <c:pt idx="13409">
                  <c:v>41564.125</c:v>
                </c:pt>
                <c:pt idx="13410">
                  <c:v>41564.135416666664</c:v>
                </c:pt>
                <c:pt idx="13411">
                  <c:v>41564.145833333336</c:v>
                </c:pt>
                <c:pt idx="13412">
                  <c:v>41564.15625</c:v>
                </c:pt>
                <c:pt idx="13413">
                  <c:v>41564.166666666664</c:v>
                </c:pt>
                <c:pt idx="13414">
                  <c:v>41564.177083333336</c:v>
                </c:pt>
                <c:pt idx="13415">
                  <c:v>41564.1875</c:v>
                </c:pt>
                <c:pt idx="13416">
                  <c:v>41564.197916666664</c:v>
                </c:pt>
                <c:pt idx="13417">
                  <c:v>41564.208333333336</c:v>
                </c:pt>
                <c:pt idx="13418">
                  <c:v>41564.21875</c:v>
                </c:pt>
                <c:pt idx="13419">
                  <c:v>41564.229166666664</c:v>
                </c:pt>
                <c:pt idx="13420">
                  <c:v>41564.239583333336</c:v>
                </c:pt>
                <c:pt idx="13421">
                  <c:v>41564.25</c:v>
                </c:pt>
                <c:pt idx="13422">
                  <c:v>41564.260416666664</c:v>
                </c:pt>
                <c:pt idx="13423">
                  <c:v>41564.270833333336</c:v>
                </c:pt>
                <c:pt idx="13424">
                  <c:v>41564.28125</c:v>
                </c:pt>
                <c:pt idx="13425">
                  <c:v>41564.291666666664</c:v>
                </c:pt>
                <c:pt idx="13426">
                  <c:v>41564.302083333336</c:v>
                </c:pt>
                <c:pt idx="13427">
                  <c:v>41564.3125</c:v>
                </c:pt>
                <c:pt idx="13428">
                  <c:v>41564.322916666664</c:v>
                </c:pt>
                <c:pt idx="13429">
                  <c:v>41564.333333333336</c:v>
                </c:pt>
                <c:pt idx="13430">
                  <c:v>41564.34375</c:v>
                </c:pt>
                <c:pt idx="13431">
                  <c:v>41564.354166666664</c:v>
                </c:pt>
                <c:pt idx="13432">
                  <c:v>41564.364583333336</c:v>
                </c:pt>
                <c:pt idx="13433">
                  <c:v>41564.375</c:v>
                </c:pt>
                <c:pt idx="13434">
                  <c:v>41564.385416666664</c:v>
                </c:pt>
                <c:pt idx="13435">
                  <c:v>41564.395833333336</c:v>
                </c:pt>
                <c:pt idx="13436">
                  <c:v>41564.40625</c:v>
                </c:pt>
                <c:pt idx="13437">
                  <c:v>41564.416666666664</c:v>
                </c:pt>
                <c:pt idx="13438">
                  <c:v>41564.427083333336</c:v>
                </c:pt>
                <c:pt idx="13439">
                  <c:v>41564.4375</c:v>
                </c:pt>
                <c:pt idx="13440">
                  <c:v>41564.447916666664</c:v>
                </c:pt>
                <c:pt idx="13441">
                  <c:v>41564.458333333336</c:v>
                </c:pt>
                <c:pt idx="13442">
                  <c:v>41564.46875</c:v>
                </c:pt>
                <c:pt idx="13443">
                  <c:v>41564.479166666664</c:v>
                </c:pt>
                <c:pt idx="13444">
                  <c:v>41564.489583333336</c:v>
                </c:pt>
                <c:pt idx="13445">
                  <c:v>41564.5</c:v>
                </c:pt>
                <c:pt idx="13446">
                  <c:v>41564.510416666664</c:v>
                </c:pt>
                <c:pt idx="13447">
                  <c:v>41564.520833333336</c:v>
                </c:pt>
                <c:pt idx="13448">
                  <c:v>41564.53125</c:v>
                </c:pt>
                <c:pt idx="13449">
                  <c:v>41564.541666666664</c:v>
                </c:pt>
                <c:pt idx="13450">
                  <c:v>41564.552083333336</c:v>
                </c:pt>
                <c:pt idx="13451">
                  <c:v>41564.5625</c:v>
                </c:pt>
                <c:pt idx="13452">
                  <c:v>41564.572916666664</c:v>
                </c:pt>
                <c:pt idx="13453">
                  <c:v>41564.583333333336</c:v>
                </c:pt>
                <c:pt idx="13454">
                  <c:v>41564.59375</c:v>
                </c:pt>
                <c:pt idx="13455">
                  <c:v>41564.604166666664</c:v>
                </c:pt>
                <c:pt idx="13456">
                  <c:v>41564.614583333336</c:v>
                </c:pt>
                <c:pt idx="13457">
                  <c:v>41564.625</c:v>
                </c:pt>
                <c:pt idx="13458">
                  <c:v>41564.635416666664</c:v>
                </c:pt>
                <c:pt idx="13459">
                  <c:v>41564.645833333336</c:v>
                </c:pt>
                <c:pt idx="13460">
                  <c:v>41564.65625</c:v>
                </c:pt>
                <c:pt idx="13461">
                  <c:v>41564.666666666664</c:v>
                </c:pt>
                <c:pt idx="13462">
                  <c:v>41564.677083333336</c:v>
                </c:pt>
                <c:pt idx="13463">
                  <c:v>41564.6875</c:v>
                </c:pt>
                <c:pt idx="13464">
                  <c:v>41564.697916666664</c:v>
                </c:pt>
                <c:pt idx="13465">
                  <c:v>41564.708333333336</c:v>
                </c:pt>
                <c:pt idx="13466">
                  <c:v>41564.71875</c:v>
                </c:pt>
                <c:pt idx="13467">
                  <c:v>41564.729166666664</c:v>
                </c:pt>
                <c:pt idx="13468">
                  <c:v>41564.739583333336</c:v>
                </c:pt>
                <c:pt idx="13469">
                  <c:v>41564.75</c:v>
                </c:pt>
                <c:pt idx="13470">
                  <c:v>41564.760416666664</c:v>
                </c:pt>
                <c:pt idx="13471">
                  <c:v>41564.770833333336</c:v>
                </c:pt>
                <c:pt idx="13472">
                  <c:v>41564.78125</c:v>
                </c:pt>
                <c:pt idx="13473">
                  <c:v>41564.791666666664</c:v>
                </c:pt>
                <c:pt idx="13474">
                  <c:v>41564.802083333336</c:v>
                </c:pt>
                <c:pt idx="13475">
                  <c:v>41564.8125</c:v>
                </c:pt>
                <c:pt idx="13476">
                  <c:v>41564.822916666664</c:v>
                </c:pt>
                <c:pt idx="13477">
                  <c:v>41564.833333333336</c:v>
                </c:pt>
                <c:pt idx="13478">
                  <c:v>41564.84375</c:v>
                </c:pt>
                <c:pt idx="13479">
                  <c:v>41564.854166666664</c:v>
                </c:pt>
                <c:pt idx="13480">
                  <c:v>41564.864583333336</c:v>
                </c:pt>
                <c:pt idx="13481">
                  <c:v>41564.875</c:v>
                </c:pt>
                <c:pt idx="13482">
                  <c:v>41564.885416666664</c:v>
                </c:pt>
                <c:pt idx="13483">
                  <c:v>41564.895833333336</c:v>
                </c:pt>
                <c:pt idx="13484">
                  <c:v>41564.90625</c:v>
                </c:pt>
                <c:pt idx="13485">
                  <c:v>41564.916666666664</c:v>
                </c:pt>
                <c:pt idx="13486">
                  <c:v>41564.927083333336</c:v>
                </c:pt>
                <c:pt idx="13487">
                  <c:v>41564.9375</c:v>
                </c:pt>
                <c:pt idx="13488">
                  <c:v>41564.947916666664</c:v>
                </c:pt>
                <c:pt idx="13489">
                  <c:v>41564.958333333336</c:v>
                </c:pt>
                <c:pt idx="13490">
                  <c:v>41564.96875</c:v>
                </c:pt>
                <c:pt idx="13491">
                  <c:v>41564.979166666664</c:v>
                </c:pt>
                <c:pt idx="13492">
                  <c:v>41564.989583333336</c:v>
                </c:pt>
                <c:pt idx="13493">
                  <c:v>41565</c:v>
                </c:pt>
                <c:pt idx="13494">
                  <c:v>41565.010416666664</c:v>
                </c:pt>
                <c:pt idx="13495">
                  <c:v>41565.020833333336</c:v>
                </c:pt>
                <c:pt idx="13496">
                  <c:v>41565.03125</c:v>
                </c:pt>
                <c:pt idx="13497">
                  <c:v>41565.041666666664</c:v>
                </c:pt>
                <c:pt idx="13498">
                  <c:v>41565.052083333336</c:v>
                </c:pt>
                <c:pt idx="13499">
                  <c:v>41565.0625</c:v>
                </c:pt>
                <c:pt idx="13500">
                  <c:v>41565.072916666664</c:v>
                </c:pt>
                <c:pt idx="13501">
                  <c:v>41565.083333333336</c:v>
                </c:pt>
                <c:pt idx="13502">
                  <c:v>41565.09375</c:v>
                </c:pt>
                <c:pt idx="13503">
                  <c:v>41565.104166666664</c:v>
                </c:pt>
                <c:pt idx="13504">
                  <c:v>41565.114583333336</c:v>
                </c:pt>
                <c:pt idx="13505">
                  <c:v>41565.125</c:v>
                </c:pt>
                <c:pt idx="13506">
                  <c:v>41565.135416666664</c:v>
                </c:pt>
                <c:pt idx="13507">
                  <c:v>41565.145833333336</c:v>
                </c:pt>
                <c:pt idx="13508">
                  <c:v>41565.15625</c:v>
                </c:pt>
                <c:pt idx="13509">
                  <c:v>41565.166666666664</c:v>
                </c:pt>
                <c:pt idx="13510">
                  <c:v>41565.177083333336</c:v>
                </c:pt>
                <c:pt idx="13511">
                  <c:v>41565.1875</c:v>
                </c:pt>
                <c:pt idx="13512">
                  <c:v>41565.197916666664</c:v>
                </c:pt>
                <c:pt idx="13513">
                  <c:v>41565.208333333336</c:v>
                </c:pt>
                <c:pt idx="13514">
                  <c:v>41565.21875</c:v>
                </c:pt>
                <c:pt idx="13515">
                  <c:v>41565.229166666664</c:v>
                </c:pt>
                <c:pt idx="13516">
                  <c:v>41565.239583333336</c:v>
                </c:pt>
                <c:pt idx="13517">
                  <c:v>41565.25</c:v>
                </c:pt>
                <c:pt idx="13518">
                  <c:v>41565.260416666664</c:v>
                </c:pt>
                <c:pt idx="13519">
                  <c:v>41565.270833333336</c:v>
                </c:pt>
                <c:pt idx="13520">
                  <c:v>41565.28125</c:v>
                </c:pt>
                <c:pt idx="13521">
                  <c:v>41565.291666666664</c:v>
                </c:pt>
                <c:pt idx="13522">
                  <c:v>41565.302083333336</c:v>
                </c:pt>
                <c:pt idx="13523">
                  <c:v>41565.3125</c:v>
                </c:pt>
                <c:pt idx="13524">
                  <c:v>41565.322916666664</c:v>
                </c:pt>
                <c:pt idx="13525">
                  <c:v>41565.332638888889</c:v>
                </c:pt>
                <c:pt idx="13526">
                  <c:v>41565.333333333336</c:v>
                </c:pt>
                <c:pt idx="13527">
                  <c:v>41565.34375</c:v>
                </c:pt>
                <c:pt idx="13528">
                  <c:v>41565.354166666664</c:v>
                </c:pt>
                <c:pt idx="13529">
                  <c:v>41565.364583333336</c:v>
                </c:pt>
                <c:pt idx="13530">
                  <c:v>41565.375</c:v>
                </c:pt>
                <c:pt idx="13531">
                  <c:v>41565.385416666664</c:v>
                </c:pt>
                <c:pt idx="13532">
                  <c:v>41565.395833333336</c:v>
                </c:pt>
                <c:pt idx="13533">
                  <c:v>41565.40625</c:v>
                </c:pt>
                <c:pt idx="13534">
                  <c:v>41565.416666666664</c:v>
                </c:pt>
                <c:pt idx="13535">
                  <c:v>41565.427083333336</c:v>
                </c:pt>
                <c:pt idx="13536">
                  <c:v>41565.4375</c:v>
                </c:pt>
                <c:pt idx="13537">
                  <c:v>41565.447916666664</c:v>
                </c:pt>
                <c:pt idx="13538">
                  <c:v>41565.458333333336</c:v>
                </c:pt>
                <c:pt idx="13539">
                  <c:v>41565.46875</c:v>
                </c:pt>
                <c:pt idx="13540">
                  <c:v>41565.479166666664</c:v>
                </c:pt>
                <c:pt idx="13541">
                  <c:v>41565.489583333336</c:v>
                </c:pt>
                <c:pt idx="13542">
                  <c:v>41565.5</c:v>
                </c:pt>
                <c:pt idx="13543">
                  <c:v>41565.510416666664</c:v>
                </c:pt>
                <c:pt idx="13544">
                  <c:v>41565.520833333336</c:v>
                </c:pt>
                <c:pt idx="13545">
                  <c:v>41565.53125</c:v>
                </c:pt>
                <c:pt idx="13546">
                  <c:v>41565.541666666664</c:v>
                </c:pt>
                <c:pt idx="13547">
                  <c:v>41565.552083333336</c:v>
                </c:pt>
                <c:pt idx="13548">
                  <c:v>41565.5625</c:v>
                </c:pt>
                <c:pt idx="13549">
                  <c:v>41565.572916666664</c:v>
                </c:pt>
                <c:pt idx="13550">
                  <c:v>41565.583333333336</c:v>
                </c:pt>
                <c:pt idx="13551">
                  <c:v>41565.59375</c:v>
                </c:pt>
                <c:pt idx="13552">
                  <c:v>41565.604166666664</c:v>
                </c:pt>
                <c:pt idx="13553">
                  <c:v>41565.614583333336</c:v>
                </c:pt>
                <c:pt idx="13554">
                  <c:v>41565.625</c:v>
                </c:pt>
                <c:pt idx="13555">
                  <c:v>41565.635416666664</c:v>
                </c:pt>
                <c:pt idx="13556">
                  <c:v>41565.645833333336</c:v>
                </c:pt>
                <c:pt idx="13557">
                  <c:v>41565.65625</c:v>
                </c:pt>
                <c:pt idx="13558">
                  <c:v>41565.666666666664</c:v>
                </c:pt>
                <c:pt idx="13559">
                  <c:v>41565.677083333336</c:v>
                </c:pt>
                <c:pt idx="13560">
                  <c:v>41565.6875</c:v>
                </c:pt>
                <c:pt idx="13561">
                  <c:v>41565.697916666664</c:v>
                </c:pt>
                <c:pt idx="13562">
                  <c:v>41565.708333333336</c:v>
                </c:pt>
                <c:pt idx="13563">
                  <c:v>41565.71875</c:v>
                </c:pt>
                <c:pt idx="13564">
                  <c:v>41565.729166666664</c:v>
                </c:pt>
                <c:pt idx="13565">
                  <c:v>41565.739583333336</c:v>
                </c:pt>
                <c:pt idx="13566">
                  <c:v>41565.75</c:v>
                </c:pt>
                <c:pt idx="13567">
                  <c:v>41565.760416666664</c:v>
                </c:pt>
                <c:pt idx="13568">
                  <c:v>41565.770833333336</c:v>
                </c:pt>
                <c:pt idx="13569">
                  <c:v>41565.78125</c:v>
                </c:pt>
                <c:pt idx="13570">
                  <c:v>41565.791666666664</c:v>
                </c:pt>
                <c:pt idx="13571">
                  <c:v>41565.802083333336</c:v>
                </c:pt>
                <c:pt idx="13572">
                  <c:v>41565.8125</c:v>
                </c:pt>
                <c:pt idx="13573">
                  <c:v>41565.822916666664</c:v>
                </c:pt>
                <c:pt idx="13574">
                  <c:v>41565.833333333336</c:v>
                </c:pt>
                <c:pt idx="13575">
                  <c:v>41565.84375</c:v>
                </c:pt>
                <c:pt idx="13576">
                  <c:v>41565.854166666664</c:v>
                </c:pt>
                <c:pt idx="13577">
                  <c:v>41565.864583333336</c:v>
                </c:pt>
                <c:pt idx="13578">
                  <c:v>41565.875</c:v>
                </c:pt>
                <c:pt idx="13579">
                  <c:v>41565.885416666664</c:v>
                </c:pt>
                <c:pt idx="13580">
                  <c:v>41565.895833333336</c:v>
                </c:pt>
                <c:pt idx="13581">
                  <c:v>41565.90625</c:v>
                </c:pt>
                <c:pt idx="13582">
                  <c:v>41565.916666666664</c:v>
                </c:pt>
                <c:pt idx="13583">
                  <c:v>41565.927083333336</c:v>
                </c:pt>
                <c:pt idx="13584">
                  <c:v>41565.9375</c:v>
                </c:pt>
                <c:pt idx="13585">
                  <c:v>41565.947916666664</c:v>
                </c:pt>
                <c:pt idx="13586">
                  <c:v>41565.958333333336</c:v>
                </c:pt>
                <c:pt idx="13587">
                  <c:v>41565.96875</c:v>
                </c:pt>
                <c:pt idx="13588">
                  <c:v>41565.979166666664</c:v>
                </c:pt>
                <c:pt idx="13589">
                  <c:v>41565.989583333336</c:v>
                </c:pt>
                <c:pt idx="13590">
                  <c:v>41566</c:v>
                </c:pt>
                <c:pt idx="13591">
                  <c:v>41566.010416666664</c:v>
                </c:pt>
                <c:pt idx="13592">
                  <c:v>41566.020833333336</c:v>
                </c:pt>
                <c:pt idx="13593">
                  <c:v>41566.03125</c:v>
                </c:pt>
                <c:pt idx="13594">
                  <c:v>41566.041666666664</c:v>
                </c:pt>
                <c:pt idx="13595">
                  <c:v>41566.052083333336</c:v>
                </c:pt>
                <c:pt idx="13596">
                  <c:v>41566.0625</c:v>
                </c:pt>
                <c:pt idx="13597">
                  <c:v>41566.072916666664</c:v>
                </c:pt>
                <c:pt idx="13598">
                  <c:v>41566.083333333336</c:v>
                </c:pt>
                <c:pt idx="13599">
                  <c:v>41566.09375</c:v>
                </c:pt>
                <c:pt idx="13600">
                  <c:v>41566.104166666664</c:v>
                </c:pt>
                <c:pt idx="13601">
                  <c:v>41566.114583333336</c:v>
                </c:pt>
                <c:pt idx="13602">
                  <c:v>41566.125</c:v>
                </c:pt>
                <c:pt idx="13603">
                  <c:v>41566.135416666664</c:v>
                </c:pt>
                <c:pt idx="13604">
                  <c:v>41566.145833333336</c:v>
                </c:pt>
                <c:pt idx="13605">
                  <c:v>41566.15625</c:v>
                </c:pt>
                <c:pt idx="13606">
                  <c:v>41566.166666666664</c:v>
                </c:pt>
                <c:pt idx="13607">
                  <c:v>41566.177083333336</c:v>
                </c:pt>
                <c:pt idx="13608">
                  <c:v>41566.1875</c:v>
                </c:pt>
                <c:pt idx="13609">
                  <c:v>41566.197916666664</c:v>
                </c:pt>
                <c:pt idx="13610">
                  <c:v>41566.208333333336</c:v>
                </c:pt>
                <c:pt idx="13611">
                  <c:v>41566.21875</c:v>
                </c:pt>
                <c:pt idx="13612">
                  <c:v>41566.229166666664</c:v>
                </c:pt>
                <c:pt idx="13613">
                  <c:v>41566.239583333336</c:v>
                </c:pt>
                <c:pt idx="13614">
                  <c:v>41566.25</c:v>
                </c:pt>
                <c:pt idx="13615">
                  <c:v>41566.260416666664</c:v>
                </c:pt>
                <c:pt idx="13616">
                  <c:v>41566.270833333336</c:v>
                </c:pt>
                <c:pt idx="13617">
                  <c:v>41566.28125</c:v>
                </c:pt>
                <c:pt idx="13618">
                  <c:v>41566.291666666664</c:v>
                </c:pt>
                <c:pt idx="13619">
                  <c:v>41566.302083333336</c:v>
                </c:pt>
                <c:pt idx="13620">
                  <c:v>41566.3125</c:v>
                </c:pt>
                <c:pt idx="13621">
                  <c:v>41566.322916666664</c:v>
                </c:pt>
                <c:pt idx="13622">
                  <c:v>41566.333333333336</c:v>
                </c:pt>
                <c:pt idx="13623">
                  <c:v>41566.34375</c:v>
                </c:pt>
                <c:pt idx="13624">
                  <c:v>41566.354166666664</c:v>
                </c:pt>
                <c:pt idx="13625">
                  <c:v>41566.364583333336</c:v>
                </c:pt>
                <c:pt idx="13626">
                  <c:v>41566.375</c:v>
                </c:pt>
                <c:pt idx="13627">
                  <c:v>41566.385416666664</c:v>
                </c:pt>
                <c:pt idx="13628">
                  <c:v>41566.395833333336</c:v>
                </c:pt>
                <c:pt idx="13629">
                  <c:v>41566.40625</c:v>
                </c:pt>
                <c:pt idx="13630">
                  <c:v>41566.416666666664</c:v>
                </c:pt>
                <c:pt idx="13631">
                  <c:v>41566.427083333336</c:v>
                </c:pt>
                <c:pt idx="13632">
                  <c:v>41566.436805555553</c:v>
                </c:pt>
                <c:pt idx="13633">
                  <c:v>41566.4375</c:v>
                </c:pt>
                <c:pt idx="13634">
                  <c:v>41566.447916666664</c:v>
                </c:pt>
                <c:pt idx="13635">
                  <c:v>41566.458333333336</c:v>
                </c:pt>
                <c:pt idx="13636">
                  <c:v>41566.46875</c:v>
                </c:pt>
                <c:pt idx="13637">
                  <c:v>41566.479166666664</c:v>
                </c:pt>
                <c:pt idx="13638">
                  <c:v>41566.489583333336</c:v>
                </c:pt>
                <c:pt idx="13639">
                  <c:v>41566.5</c:v>
                </c:pt>
                <c:pt idx="13640">
                  <c:v>41566.510416666664</c:v>
                </c:pt>
                <c:pt idx="13641">
                  <c:v>41566.520833333336</c:v>
                </c:pt>
                <c:pt idx="13642">
                  <c:v>41566.53125</c:v>
                </c:pt>
                <c:pt idx="13643">
                  <c:v>41566.541666666664</c:v>
                </c:pt>
                <c:pt idx="13644">
                  <c:v>41566.552083333336</c:v>
                </c:pt>
                <c:pt idx="13645">
                  <c:v>41566.5625</c:v>
                </c:pt>
                <c:pt idx="13646">
                  <c:v>41566.572916666664</c:v>
                </c:pt>
                <c:pt idx="13647">
                  <c:v>41566.583333333336</c:v>
                </c:pt>
                <c:pt idx="13648">
                  <c:v>41566.59375</c:v>
                </c:pt>
                <c:pt idx="13649">
                  <c:v>41566.604166666664</c:v>
                </c:pt>
                <c:pt idx="13650">
                  <c:v>41566.614583333336</c:v>
                </c:pt>
                <c:pt idx="13651">
                  <c:v>41566.625</c:v>
                </c:pt>
                <c:pt idx="13652">
                  <c:v>41566.635416666664</c:v>
                </c:pt>
                <c:pt idx="13653">
                  <c:v>41566.645833333336</c:v>
                </c:pt>
                <c:pt idx="13654">
                  <c:v>41566.65625</c:v>
                </c:pt>
                <c:pt idx="13655">
                  <c:v>41566.666666666664</c:v>
                </c:pt>
                <c:pt idx="13656">
                  <c:v>41566.677083333336</c:v>
                </c:pt>
                <c:pt idx="13657">
                  <c:v>41566.6875</c:v>
                </c:pt>
                <c:pt idx="13658">
                  <c:v>41566.697916666664</c:v>
                </c:pt>
                <c:pt idx="13659">
                  <c:v>41566.708333333336</c:v>
                </c:pt>
                <c:pt idx="13660">
                  <c:v>41566.71875</c:v>
                </c:pt>
                <c:pt idx="13661">
                  <c:v>41566.729166666664</c:v>
                </c:pt>
                <c:pt idx="13662">
                  <c:v>41566.739583333336</c:v>
                </c:pt>
                <c:pt idx="13663">
                  <c:v>41566.75</c:v>
                </c:pt>
                <c:pt idx="13664">
                  <c:v>41566.760416666664</c:v>
                </c:pt>
                <c:pt idx="13665">
                  <c:v>41566.770833333336</c:v>
                </c:pt>
                <c:pt idx="13666">
                  <c:v>41566.78125</c:v>
                </c:pt>
                <c:pt idx="13667">
                  <c:v>41566.791666666664</c:v>
                </c:pt>
                <c:pt idx="13668">
                  <c:v>41566.802083333336</c:v>
                </c:pt>
                <c:pt idx="13669">
                  <c:v>41566.8125</c:v>
                </c:pt>
                <c:pt idx="13670">
                  <c:v>41566.822916666664</c:v>
                </c:pt>
                <c:pt idx="13671">
                  <c:v>41566.833333333336</c:v>
                </c:pt>
                <c:pt idx="13672">
                  <c:v>41566.84375</c:v>
                </c:pt>
                <c:pt idx="13673">
                  <c:v>41566.854166666664</c:v>
                </c:pt>
                <c:pt idx="13674">
                  <c:v>41566.864583333336</c:v>
                </c:pt>
                <c:pt idx="13675">
                  <c:v>41566.875</c:v>
                </c:pt>
                <c:pt idx="13676">
                  <c:v>41566.885416666664</c:v>
                </c:pt>
                <c:pt idx="13677">
                  <c:v>41566.895833333336</c:v>
                </c:pt>
                <c:pt idx="13678">
                  <c:v>41566.90625</c:v>
                </c:pt>
                <c:pt idx="13679">
                  <c:v>41566.916666666664</c:v>
                </c:pt>
                <c:pt idx="13680">
                  <c:v>41566.927083333336</c:v>
                </c:pt>
                <c:pt idx="13681">
                  <c:v>41566.9375</c:v>
                </c:pt>
                <c:pt idx="13682">
                  <c:v>41566.947916666664</c:v>
                </c:pt>
                <c:pt idx="13683">
                  <c:v>41566.958333333336</c:v>
                </c:pt>
                <c:pt idx="13684">
                  <c:v>41566.96875</c:v>
                </c:pt>
                <c:pt idx="13685">
                  <c:v>41566.979166666664</c:v>
                </c:pt>
                <c:pt idx="13686">
                  <c:v>41566.989583333336</c:v>
                </c:pt>
                <c:pt idx="13687">
                  <c:v>41567</c:v>
                </c:pt>
                <c:pt idx="13688">
                  <c:v>41567.010416666664</c:v>
                </c:pt>
                <c:pt idx="13689">
                  <c:v>41567.020833333336</c:v>
                </c:pt>
                <c:pt idx="13690">
                  <c:v>41567.03125</c:v>
                </c:pt>
                <c:pt idx="13691">
                  <c:v>41567.041666666664</c:v>
                </c:pt>
                <c:pt idx="13692">
                  <c:v>41567.052083333336</c:v>
                </c:pt>
                <c:pt idx="13693">
                  <c:v>41567.0625</c:v>
                </c:pt>
                <c:pt idx="13694">
                  <c:v>41567.072916666664</c:v>
                </c:pt>
                <c:pt idx="13695">
                  <c:v>41567.083333333336</c:v>
                </c:pt>
                <c:pt idx="13696">
                  <c:v>41567.09375</c:v>
                </c:pt>
                <c:pt idx="13697">
                  <c:v>41567.104166666664</c:v>
                </c:pt>
                <c:pt idx="13698">
                  <c:v>41567.114583333336</c:v>
                </c:pt>
                <c:pt idx="13699">
                  <c:v>41567.125</c:v>
                </c:pt>
                <c:pt idx="13700">
                  <c:v>41567.135416666664</c:v>
                </c:pt>
                <c:pt idx="13701">
                  <c:v>41567.145833333336</c:v>
                </c:pt>
                <c:pt idx="13702">
                  <c:v>41567.15625</c:v>
                </c:pt>
                <c:pt idx="13703">
                  <c:v>41567.166666666664</c:v>
                </c:pt>
                <c:pt idx="13704">
                  <c:v>41567.177083333336</c:v>
                </c:pt>
                <c:pt idx="13705">
                  <c:v>41567.1875</c:v>
                </c:pt>
                <c:pt idx="13706">
                  <c:v>41567.197916666664</c:v>
                </c:pt>
                <c:pt idx="13707">
                  <c:v>41567.208333333336</c:v>
                </c:pt>
                <c:pt idx="13708">
                  <c:v>41567.21875</c:v>
                </c:pt>
                <c:pt idx="13709">
                  <c:v>41567.229166666664</c:v>
                </c:pt>
                <c:pt idx="13710">
                  <c:v>41567.239583333336</c:v>
                </c:pt>
                <c:pt idx="13711">
                  <c:v>41567.25</c:v>
                </c:pt>
                <c:pt idx="13712">
                  <c:v>41567.260416666664</c:v>
                </c:pt>
                <c:pt idx="13713">
                  <c:v>41567.270833333336</c:v>
                </c:pt>
                <c:pt idx="13714">
                  <c:v>41567.28125</c:v>
                </c:pt>
                <c:pt idx="13715">
                  <c:v>41567.291666666664</c:v>
                </c:pt>
                <c:pt idx="13716">
                  <c:v>41567.302083333336</c:v>
                </c:pt>
                <c:pt idx="13717">
                  <c:v>41567.3125</c:v>
                </c:pt>
                <c:pt idx="13718">
                  <c:v>41567.322916666664</c:v>
                </c:pt>
                <c:pt idx="13719">
                  <c:v>41567.333333333336</c:v>
                </c:pt>
                <c:pt idx="13720">
                  <c:v>41567.34375</c:v>
                </c:pt>
                <c:pt idx="13721">
                  <c:v>41567.354166666664</c:v>
                </c:pt>
                <c:pt idx="13722">
                  <c:v>41567.364583333336</c:v>
                </c:pt>
                <c:pt idx="13723">
                  <c:v>41567.375</c:v>
                </c:pt>
                <c:pt idx="13724">
                  <c:v>41567.385416666664</c:v>
                </c:pt>
                <c:pt idx="13725">
                  <c:v>41567.395833333336</c:v>
                </c:pt>
                <c:pt idx="13726">
                  <c:v>41567.40625</c:v>
                </c:pt>
                <c:pt idx="13727">
                  <c:v>41567.416666666664</c:v>
                </c:pt>
                <c:pt idx="13728">
                  <c:v>41567.427083333336</c:v>
                </c:pt>
                <c:pt idx="13729">
                  <c:v>41567.4375</c:v>
                </c:pt>
                <c:pt idx="13730">
                  <c:v>41567.447916666664</c:v>
                </c:pt>
                <c:pt idx="13731">
                  <c:v>41567.458333333336</c:v>
                </c:pt>
                <c:pt idx="13732">
                  <c:v>41567.46875</c:v>
                </c:pt>
                <c:pt idx="13733">
                  <c:v>41567.479166666664</c:v>
                </c:pt>
                <c:pt idx="13734">
                  <c:v>41567.489583333336</c:v>
                </c:pt>
                <c:pt idx="13735">
                  <c:v>41567.5</c:v>
                </c:pt>
                <c:pt idx="13736">
                  <c:v>41567.510416666664</c:v>
                </c:pt>
                <c:pt idx="13737">
                  <c:v>41567.520833333336</c:v>
                </c:pt>
                <c:pt idx="13738">
                  <c:v>41567.53125</c:v>
                </c:pt>
                <c:pt idx="13739">
                  <c:v>41567.541666666664</c:v>
                </c:pt>
                <c:pt idx="13740">
                  <c:v>41567.552083333336</c:v>
                </c:pt>
                <c:pt idx="13741">
                  <c:v>41567.5625</c:v>
                </c:pt>
                <c:pt idx="13742">
                  <c:v>41567.572916666664</c:v>
                </c:pt>
                <c:pt idx="13743">
                  <c:v>41567.583333333336</c:v>
                </c:pt>
                <c:pt idx="13744">
                  <c:v>41567.59375</c:v>
                </c:pt>
                <c:pt idx="13745">
                  <c:v>41567.604166666664</c:v>
                </c:pt>
                <c:pt idx="13746">
                  <c:v>41567.614583333336</c:v>
                </c:pt>
                <c:pt idx="13747">
                  <c:v>41567.625</c:v>
                </c:pt>
                <c:pt idx="13748">
                  <c:v>41567.635416666664</c:v>
                </c:pt>
                <c:pt idx="13749">
                  <c:v>41567.645833333336</c:v>
                </c:pt>
                <c:pt idx="13750">
                  <c:v>41567.65625</c:v>
                </c:pt>
                <c:pt idx="13751">
                  <c:v>41567.666666666664</c:v>
                </c:pt>
                <c:pt idx="13752">
                  <c:v>41567.677083333336</c:v>
                </c:pt>
                <c:pt idx="13753">
                  <c:v>41567.6875</c:v>
                </c:pt>
                <c:pt idx="13754">
                  <c:v>41567.697916666664</c:v>
                </c:pt>
                <c:pt idx="13755">
                  <c:v>41567.708333333336</c:v>
                </c:pt>
                <c:pt idx="13756">
                  <c:v>41567.71875</c:v>
                </c:pt>
                <c:pt idx="13757">
                  <c:v>41567.729166666664</c:v>
                </c:pt>
                <c:pt idx="13758">
                  <c:v>41567.739583333336</c:v>
                </c:pt>
                <c:pt idx="13759">
                  <c:v>41567.75</c:v>
                </c:pt>
                <c:pt idx="13760">
                  <c:v>41567.760416666664</c:v>
                </c:pt>
                <c:pt idx="13761">
                  <c:v>41567.770833333336</c:v>
                </c:pt>
                <c:pt idx="13762">
                  <c:v>41567.78125</c:v>
                </c:pt>
                <c:pt idx="13763">
                  <c:v>41567.791666666664</c:v>
                </c:pt>
                <c:pt idx="13764">
                  <c:v>41567.802083333336</c:v>
                </c:pt>
                <c:pt idx="13765">
                  <c:v>41567.8125</c:v>
                </c:pt>
                <c:pt idx="13766">
                  <c:v>41567.822916666664</c:v>
                </c:pt>
                <c:pt idx="13767">
                  <c:v>41567.833333333336</c:v>
                </c:pt>
                <c:pt idx="13768">
                  <c:v>41567.84375</c:v>
                </c:pt>
                <c:pt idx="13769">
                  <c:v>41567.854166666664</c:v>
                </c:pt>
                <c:pt idx="13770">
                  <c:v>41567.864583333336</c:v>
                </c:pt>
                <c:pt idx="13771">
                  <c:v>41567.875</c:v>
                </c:pt>
                <c:pt idx="13772">
                  <c:v>41567.885416666664</c:v>
                </c:pt>
                <c:pt idx="13773">
                  <c:v>41567.895833333336</c:v>
                </c:pt>
                <c:pt idx="13774">
                  <c:v>41567.90625</c:v>
                </c:pt>
                <c:pt idx="13775">
                  <c:v>41567.916666666664</c:v>
                </c:pt>
                <c:pt idx="13776">
                  <c:v>41567.927083333336</c:v>
                </c:pt>
                <c:pt idx="13777">
                  <c:v>41567.9375</c:v>
                </c:pt>
                <c:pt idx="13778">
                  <c:v>41567.947916666664</c:v>
                </c:pt>
                <c:pt idx="13779">
                  <c:v>41567.958333333336</c:v>
                </c:pt>
                <c:pt idx="13780">
                  <c:v>41567.96875</c:v>
                </c:pt>
                <c:pt idx="13781">
                  <c:v>41567.979166666664</c:v>
                </c:pt>
                <c:pt idx="13782">
                  <c:v>41567.989583333336</c:v>
                </c:pt>
                <c:pt idx="13783">
                  <c:v>41568</c:v>
                </c:pt>
                <c:pt idx="13784">
                  <c:v>41568.010416666664</c:v>
                </c:pt>
                <c:pt idx="13785">
                  <c:v>41568.020833333336</c:v>
                </c:pt>
                <c:pt idx="13786">
                  <c:v>41568.03125</c:v>
                </c:pt>
                <c:pt idx="13787">
                  <c:v>41568.041666666664</c:v>
                </c:pt>
                <c:pt idx="13788">
                  <c:v>41568.052083333336</c:v>
                </c:pt>
                <c:pt idx="13789">
                  <c:v>41568.0625</c:v>
                </c:pt>
                <c:pt idx="13790">
                  <c:v>41568.072916666664</c:v>
                </c:pt>
                <c:pt idx="13791">
                  <c:v>41568.083333333336</c:v>
                </c:pt>
                <c:pt idx="13792">
                  <c:v>41568.09375</c:v>
                </c:pt>
                <c:pt idx="13793">
                  <c:v>41568.104166666664</c:v>
                </c:pt>
                <c:pt idx="13794">
                  <c:v>41568.114583333336</c:v>
                </c:pt>
                <c:pt idx="13795">
                  <c:v>41568.125</c:v>
                </c:pt>
                <c:pt idx="13796">
                  <c:v>41568.135416666664</c:v>
                </c:pt>
                <c:pt idx="13797">
                  <c:v>41568.145833333336</c:v>
                </c:pt>
                <c:pt idx="13798">
                  <c:v>41568.15625</c:v>
                </c:pt>
                <c:pt idx="13799">
                  <c:v>41568.166666666664</c:v>
                </c:pt>
                <c:pt idx="13800">
                  <c:v>41568.177083333336</c:v>
                </c:pt>
                <c:pt idx="13801">
                  <c:v>41568.1875</c:v>
                </c:pt>
                <c:pt idx="13802">
                  <c:v>41568.197916666664</c:v>
                </c:pt>
                <c:pt idx="13803">
                  <c:v>41568.208333333336</c:v>
                </c:pt>
                <c:pt idx="13804">
                  <c:v>41568.21875</c:v>
                </c:pt>
                <c:pt idx="13805">
                  <c:v>41568.229166666664</c:v>
                </c:pt>
                <c:pt idx="13806">
                  <c:v>41568.239583333336</c:v>
                </c:pt>
                <c:pt idx="13807">
                  <c:v>41568.25</c:v>
                </c:pt>
                <c:pt idx="13808">
                  <c:v>41568.259722222225</c:v>
                </c:pt>
                <c:pt idx="13809">
                  <c:v>41568.260416666664</c:v>
                </c:pt>
                <c:pt idx="13810">
                  <c:v>41568.270833333336</c:v>
                </c:pt>
                <c:pt idx="13811">
                  <c:v>41568.28125</c:v>
                </c:pt>
                <c:pt idx="13812">
                  <c:v>41568.291666666664</c:v>
                </c:pt>
                <c:pt idx="13813">
                  <c:v>41568.302083333336</c:v>
                </c:pt>
                <c:pt idx="13814">
                  <c:v>41568.3125</c:v>
                </c:pt>
                <c:pt idx="13815">
                  <c:v>41568.322916666664</c:v>
                </c:pt>
                <c:pt idx="13816">
                  <c:v>41568.333333333336</c:v>
                </c:pt>
                <c:pt idx="13817">
                  <c:v>41568.34375</c:v>
                </c:pt>
                <c:pt idx="13818">
                  <c:v>41568.354166666664</c:v>
                </c:pt>
                <c:pt idx="13819">
                  <c:v>41568.364583333336</c:v>
                </c:pt>
                <c:pt idx="13820">
                  <c:v>41568.375</c:v>
                </c:pt>
                <c:pt idx="13821">
                  <c:v>41568.385416666664</c:v>
                </c:pt>
                <c:pt idx="13822">
                  <c:v>41568.395833333336</c:v>
                </c:pt>
                <c:pt idx="13823">
                  <c:v>41568.40625</c:v>
                </c:pt>
                <c:pt idx="13824">
                  <c:v>41568.416666666664</c:v>
                </c:pt>
                <c:pt idx="13825">
                  <c:v>41568.427083333336</c:v>
                </c:pt>
                <c:pt idx="13826">
                  <c:v>41568.4375</c:v>
                </c:pt>
                <c:pt idx="13827">
                  <c:v>41568.447916666664</c:v>
                </c:pt>
                <c:pt idx="13828">
                  <c:v>41568.458333333336</c:v>
                </c:pt>
                <c:pt idx="13829">
                  <c:v>41568.46875</c:v>
                </c:pt>
                <c:pt idx="13830">
                  <c:v>41568.479166666664</c:v>
                </c:pt>
                <c:pt idx="13831">
                  <c:v>41568.489583333336</c:v>
                </c:pt>
                <c:pt idx="13832">
                  <c:v>41568.5</c:v>
                </c:pt>
                <c:pt idx="13833">
                  <c:v>41568.510416666664</c:v>
                </c:pt>
                <c:pt idx="13834">
                  <c:v>41568.520833333336</c:v>
                </c:pt>
                <c:pt idx="13835">
                  <c:v>41568.53125</c:v>
                </c:pt>
                <c:pt idx="13836">
                  <c:v>41568.541666666664</c:v>
                </c:pt>
                <c:pt idx="13837">
                  <c:v>41568.552083333336</c:v>
                </c:pt>
                <c:pt idx="13838">
                  <c:v>41568.5625</c:v>
                </c:pt>
                <c:pt idx="13839">
                  <c:v>41568.572916666664</c:v>
                </c:pt>
                <c:pt idx="13840">
                  <c:v>41568.583333333336</c:v>
                </c:pt>
                <c:pt idx="13841">
                  <c:v>41568.59375</c:v>
                </c:pt>
                <c:pt idx="13842">
                  <c:v>41568.604166666664</c:v>
                </c:pt>
                <c:pt idx="13843">
                  <c:v>41568.614583333336</c:v>
                </c:pt>
                <c:pt idx="13844">
                  <c:v>41568.625</c:v>
                </c:pt>
                <c:pt idx="13845">
                  <c:v>41568.635416666664</c:v>
                </c:pt>
                <c:pt idx="13846">
                  <c:v>41568.645833333336</c:v>
                </c:pt>
                <c:pt idx="13847">
                  <c:v>41568.65625</c:v>
                </c:pt>
                <c:pt idx="13848">
                  <c:v>41568.666666666664</c:v>
                </c:pt>
                <c:pt idx="13849">
                  <c:v>41568.677083333336</c:v>
                </c:pt>
                <c:pt idx="13850">
                  <c:v>41568.6875</c:v>
                </c:pt>
                <c:pt idx="13851">
                  <c:v>41568.697916666664</c:v>
                </c:pt>
                <c:pt idx="13852">
                  <c:v>41568.708333333336</c:v>
                </c:pt>
                <c:pt idx="13853">
                  <c:v>41568.71875</c:v>
                </c:pt>
                <c:pt idx="13854">
                  <c:v>41568.729166666664</c:v>
                </c:pt>
                <c:pt idx="13855">
                  <c:v>41568.739583333336</c:v>
                </c:pt>
                <c:pt idx="13856">
                  <c:v>41568.75</c:v>
                </c:pt>
                <c:pt idx="13857">
                  <c:v>41568.760416666664</c:v>
                </c:pt>
                <c:pt idx="13858">
                  <c:v>41568.770833333336</c:v>
                </c:pt>
                <c:pt idx="13859">
                  <c:v>41568.78125</c:v>
                </c:pt>
                <c:pt idx="13860">
                  <c:v>41568.791666666664</c:v>
                </c:pt>
                <c:pt idx="13861">
                  <c:v>41568.802083333336</c:v>
                </c:pt>
                <c:pt idx="13862">
                  <c:v>41568.8125</c:v>
                </c:pt>
                <c:pt idx="13863">
                  <c:v>41568.822916666664</c:v>
                </c:pt>
                <c:pt idx="13864">
                  <c:v>41568.833333333336</c:v>
                </c:pt>
                <c:pt idx="13865">
                  <c:v>41568.84375</c:v>
                </c:pt>
                <c:pt idx="13866">
                  <c:v>41568.854166666664</c:v>
                </c:pt>
                <c:pt idx="13867">
                  <c:v>41568.864583333336</c:v>
                </c:pt>
                <c:pt idx="13868">
                  <c:v>41568.875</c:v>
                </c:pt>
                <c:pt idx="13869">
                  <c:v>41568.885416666664</c:v>
                </c:pt>
                <c:pt idx="13870">
                  <c:v>41568.895833333336</c:v>
                </c:pt>
                <c:pt idx="13871">
                  <c:v>41568.90625</c:v>
                </c:pt>
                <c:pt idx="13872">
                  <c:v>41568.916666666664</c:v>
                </c:pt>
                <c:pt idx="13873">
                  <c:v>41568.927083333336</c:v>
                </c:pt>
                <c:pt idx="13874">
                  <c:v>41568.9375</c:v>
                </c:pt>
                <c:pt idx="13875">
                  <c:v>41568.947916666664</c:v>
                </c:pt>
                <c:pt idx="13876">
                  <c:v>41568.958333333336</c:v>
                </c:pt>
                <c:pt idx="13877">
                  <c:v>41568.96875</c:v>
                </c:pt>
                <c:pt idx="13878">
                  <c:v>41568.979166666664</c:v>
                </c:pt>
                <c:pt idx="13879">
                  <c:v>41568.989583333336</c:v>
                </c:pt>
                <c:pt idx="13880">
                  <c:v>41569</c:v>
                </c:pt>
                <c:pt idx="13881">
                  <c:v>41569.010416666664</c:v>
                </c:pt>
                <c:pt idx="13882">
                  <c:v>41569.020833333336</c:v>
                </c:pt>
                <c:pt idx="13883">
                  <c:v>41569.03125</c:v>
                </c:pt>
                <c:pt idx="13884">
                  <c:v>41569.041666666664</c:v>
                </c:pt>
                <c:pt idx="13885">
                  <c:v>41569.052083333336</c:v>
                </c:pt>
                <c:pt idx="13886">
                  <c:v>41569.0625</c:v>
                </c:pt>
                <c:pt idx="13887">
                  <c:v>41569.072916666664</c:v>
                </c:pt>
                <c:pt idx="13888">
                  <c:v>41569.083333333336</c:v>
                </c:pt>
                <c:pt idx="13889">
                  <c:v>41569.09375</c:v>
                </c:pt>
                <c:pt idx="13890">
                  <c:v>41569.104166666664</c:v>
                </c:pt>
                <c:pt idx="13891">
                  <c:v>41569.114583333336</c:v>
                </c:pt>
                <c:pt idx="13892">
                  <c:v>41569.125</c:v>
                </c:pt>
                <c:pt idx="13893">
                  <c:v>41569.135416666664</c:v>
                </c:pt>
                <c:pt idx="13894">
                  <c:v>41569.145833333336</c:v>
                </c:pt>
                <c:pt idx="13895">
                  <c:v>41569.15625</c:v>
                </c:pt>
                <c:pt idx="13896">
                  <c:v>41569.166666666664</c:v>
                </c:pt>
                <c:pt idx="13897">
                  <c:v>41569.177083333336</c:v>
                </c:pt>
                <c:pt idx="13898">
                  <c:v>41569.1875</c:v>
                </c:pt>
                <c:pt idx="13899">
                  <c:v>41569.197916666664</c:v>
                </c:pt>
                <c:pt idx="13900">
                  <c:v>41569.208333333336</c:v>
                </c:pt>
                <c:pt idx="13901">
                  <c:v>41569.21875</c:v>
                </c:pt>
                <c:pt idx="13902">
                  <c:v>41569.229166666664</c:v>
                </c:pt>
                <c:pt idx="13903">
                  <c:v>41569.239583333336</c:v>
                </c:pt>
                <c:pt idx="13904">
                  <c:v>41569.25</c:v>
                </c:pt>
                <c:pt idx="13905">
                  <c:v>41569.260416666664</c:v>
                </c:pt>
                <c:pt idx="13906">
                  <c:v>41569.270833333336</c:v>
                </c:pt>
                <c:pt idx="13907">
                  <c:v>41569.28125</c:v>
                </c:pt>
                <c:pt idx="13908">
                  <c:v>41569.291666666664</c:v>
                </c:pt>
                <c:pt idx="13909">
                  <c:v>41569.302083333336</c:v>
                </c:pt>
                <c:pt idx="13910">
                  <c:v>41569.3125</c:v>
                </c:pt>
                <c:pt idx="13911">
                  <c:v>41569.322916666664</c:v>
                </c:pt>
                <c:pt idx="13912">
                  <c:v>41569.333333333336</c:v>
                </c:pt>
                <c:pt idx="13913">
                  <c:v>41569.34375</c:v>
                </c:pt>
                <c:pt idx="13914">
                  <c:v>41569.354166666664</c:v>
                </c:pt>
                <c:pt idx="13915">
                  <c:v>41569.364583333336</c:v>
                </c:pt>
                <c:pt idx="13916">
                  <c:v>41569.375</c:v>
                </c:pt>
                <c:pt idx="13917">
                  <c:v>41569.385416666664</c:v>
                </c:pt>
                <c:pt idx="13918">
                  <c:v>41569.395833333336</c:v>
                </c:pt>
                <c:pt idx="13919">
                  <c:v>41569.40625</c:v>
                </c:pt>
                <c:pt idx="13920">
                  <c:v>41569.416666666664</c:v>
                </c:pt>
                <c:pt idx="13921">
                  <c:v>41569.427083333336</c:v>
                </c:pt>
                <c:pt idx="13922">
                  <c:v>41569.4375</c:v>
                </c:pt>
                <c:pt idx="13923">
                  <c:v>41569.447916666664</c:v>
                </c:pt>
                <c:pt idx="13924">
                  <c:v>41569.458333333336</c:v>
                </c:pt>
                <c:pt idx="13925">
                  <c:v>41569.46875</c:v>
                </c:pt>
                <c:pt idx="13926">
                  <c:v>41569.479166666664</c:v>
                </c:pt>
                <c:pt idx="13927">
                  <c:v>41569.489583333336</c:v>
                </c:pt>
                <c:pt idx="13928">
                  <c:v>41569.5</c:v>
                </c:pt>
                <c:pt idx="13929">
                  <c:v>41569.510416666664</c:v>
                </c:pt>
                <c:pt idx="13930">
                  <c:v>41569.520833333336</c:v>
                </c:pt>
                <c:pt idx="13931">
                  <c:v>41569.53125</c:v>
                </c:pt>
                <c:pt idx="13932">
                  <c:v>41569.541666666664</c:v>
                </c:pt>
                <c:pt idx="13933">
                  <c:v>41569.552083333336</c:v>
                </c:pt>
                <c:pt idx="13934">
                  <c:v>41569.5625</c:v>
                </c:pt>
                <c:pt idx="13935">
                  <c:v>41569.572916666664</c:v>
                </c:pt>
                <c:pt idx="13936">
                  <c:v>41569.583333333336</c:v>
                </c:pt>
                <c:pt idx="13937">
                  <c:v>41569.59375</c:v>
                </c:pt>
                <c:pt idx="13938">
                  <c:v>41569.604166666664</c:v>
                </c:pt>
                <c:pt idx="13939">
                  <c:v>41569.614583333336</c:v>
                </c:pt>
                <c:pt idx="13940">
                  <c:v>41569.625</c:v>
                </c:pt>
                <c:pt idx="13941">
                  <c:v>41569.635416666664</c:v>
                </c:pt>
                <c:pt idx="13942">
                  <c:v>41569.645833333336</c:v>
                </c:pt>
                <c:pt idx="13943">
                  <c:v>41569.65625</c:v>
                </c:pt>
                <c:pt idx="13944">
                  <c:v>41569.666666666664</c:v>
                </c:pt>
                <c:pt idx="13945">
                  <c:v>41569.677083333336</c:v>
                </c:pt>
                <c:pt idx="13946">
                  <c:v>41569.6875</c:v>
                </c:pt>
                <c:pt idx="13947">
                  <c:v>41569.697916666664</c:v>
                </c:pt>
                <c:pt idx="13948">
                  <c:v>41569.708333333336</c:v>
                </c:pt>
                <c:pt idx="13949">
                  <c:v>41569.71875</c:v>
                </c:pt>
                <c:pt idx="13950">
                  <c:v>41569.729166666664</c:v>
                </c:pt>
                <c:pt idx="13951">
                  <c:v>41569.739583333336</c:v>
                </c:pt>
                <c:pt idx="13952">
                  <c:v>41569.75</c:v>
                </c:pt>
                <c:pt idx="13953">
                  <c:v>41569.760416666664</c:v>
                </c:pt>
                <c:pt idx="13954">
                  <c:v>41569.770833333336</c:v>
                </c:pt>
                <c:pt idx="13955">
                  <c:v>41569.78125</c:v>
                </c:pt>
                <c:pt idx="13956">
                  <c:v>41569.791666666664</c:v>
                </c:pt>
                <c:pt idx="13957">
                  <c:v>41569.802083333336</c:v>
                </c:pt>
                <c:pt idx="13958">
                  <c:v>41569.8125</c:v>
                </c:pt>
                <c:pt idx="13959">
                  <c:v>41569.822916666664</c:v>
                </c:pt>
                <c:pt idx="13960">
                  <c:v>41569.833333333336</c:v>
                </c:pt>
                <c:pt idx="13961">
                  <c:v>41569.84375</c:v>
                </c:pt>
                <c:pt idx="13962">
                  <c:v>41569.854166666664</c:v>
                </c:pt>
                <c:pt idx="13963">
                  <c:v>41569.864583333336</c:v>
                </c:pt>
                <c:pt idx="13964">
                  <c:v>41569.875</c:v>
                </c:pt>
                <c:pt idx="13965">
                  <c:v>41569.885416666664</c:v>
                </c:pt>
                <c:pt idx="13966">
                  <c:v>41569.895833333336</c:v>
                </c:pt>
                <c:pt idx="13967">
                  <c:v>41569.90625</c:v>
                </c:pt>
                <c:pt idx="13968">
                  <c:v>41569.916666666664</c:v>
                </c:pt>
                <c:pt idx="13969">
                  <c:v>41569.927083333336</c:v>
                </c:pt>
                <c:pt idx="13970">
                  <c:v>41569.9375</c:v>
                </c:pt>
                <c:pt idx="13971">
                  <c:v>41569.947916666664</c:v>
                </c:pt>
                <c:pt idx="13972">
                  <c:v>41569.958333333336</c:v>
                </c:pt>
                <c:pt idx="13973">
                  <c:v>41569.96875</c:v>
                </c:pt>
                <c:pt idx="13974">
                  <c:v>41569.979166666664</c:v>
                </c:pt>
                <c:pt idx="13975">
                  <c:v>41569.989583333336</c:v>
                </c:pt>
                <c:pt idx="13976">
                  <c:v>41570</c:v>
                </c:pt>
                <c:pt idx="13977">
                  <c:v>41570.010416666664</c:v>
                </c:pt>
                <c:pt idx="13978">
                  <c:v>41570.020833333336</c:v>
                </c:pt>
                <c:pt idx="13979">
                  <c:v>41570.03125</c:v>
                </c:pt>
                <c:pt idx="13980">
                  <c:v>41570.041666666664</c:v>
                </c:pt>
                <c:pt idx="13981">
                  <c:v>41570.052083333336</c:v>
                </c:pt>
                <c:pt idx="13982">
                  <c:v>41570.0625</c:v>
                </c:pt>
                <c:pt idx="13983">
                  <c:v>41570.072916666664</c:v>
                </c:pt>
                <c:pt idx="13984">
                  <c:v>41570.083333333336</c:v>
                </c:pt>
                <c:pt idx="13985">
                  <c:v>41570.09375</c:v>
                </c:pt>
                <c:pt idx="13986">
                  <c:v>41570.104166666664</c:v>
                </c:pt>
                <c:pt idx="13987">
                  <c:v>41570.114583333336</c:v>
                </c:pt>
                <c:pt idx="13988">
                  <c:v>41570.125</c:v>
                </c:pt>
                <c:pt idx="13989">
                  <c:v>41570.135416666664</c:v>
                </c:pt>
                <c:pt idx="13990">
                  <c:v>41570.145833333336</c:v>
                </c:pt>
                <c:pt idx="13991">
                  <c:v>41570.15625</c:v>
                </c:pt>
                <c:pt idx="13992">
                  <c:v>41570.166666666664</c:v>
                </c:pt>
                <c:pt idx="13993">
                  <c:v>41570.177083333336</c:v>
                </c:pt>
                <c:pt idx="13994">
                  <c:v>41570.1875</c:v>
                </c:pt>
                <c:pt idx="13995">
                  <c:v>41570.197916666664</c:v>
                </c:pt>
                <c:pt idx="13996">
                  <c:v>41570.208333333336</c:v>
                </c:pt>
                <c:pt idx="13997">
                  <c:v>41570.21875</c:v>
                </c:pt>
                <c:pt idx="13998">
                  <c:v>41570.229166666664</c:v>
                </c:pt>
                <c:pt idx="13999">
                  <c:v>41570.239583333336</c:v>
                </c:pt>
                <c:pt idx="14000">
                  <c:v>41570.25</c:v>
                </c:pt>
                <c:pt idx="14001">
                  <c:v>41570.260416666664</c:v>
                </c:pt>
                <c:pt idx="14002">
                  <c:v>41570.270833333336</c:v>
                </c:pt>
                <c:pt idx="14003">
                  <c:v>41570.28125</c:v>
                </c:pt>
                <c:pt idx="14004">
                  <c:v>41570.291666666664</c:v>
                </c:pt>
                <c:pt idx="14005">
                  <c:v>41570.302083333336</c:v>
                </c:pt>
                <c:pt idx="14006">
                  <c:v>41570.3125</c:v>
                </c:pt>
                <c:pt idx="14007">
                  <c:v>41570.322916666664</c:v>
                </c:pt>
                <c:pt idx="14008">
                  <c:v>41570.333333333336</c:v>
                </c:pt>
                <c:pt idx="14009">
                  <c:v>41570.34375</c:v>
                </c:pt>
                <c:pt idx="14010">
                  <c:v>41570.354166666664</c:v>
                </c:pt>
                <c:pt idx="14011">
                  <c:v>41570.364583333336</c:v>
                </c:pt>
                <c:pt idx="14012">
                  <c:v>41570.375</c:v>
                </c:pt>
                <c:pt idx="14013">
                  <c:v>41570.385416666664</c:v>
                </c:pt>
                <c:pt idx="14014">
                  <c:v>41570.395833333336</c:v>
                </c:pt>
                <c:pt idx="14015">
                  <c:v>41570.40625</c:v>
                </c:pt>
                <c:pt idx="14016">
                  <c:v>41570.416666666664</c:v>
                </c:pt>
                <c:pt idx="14017">
                  <c:v>41570.427083333336</c:v>
                </c:pt>
                <c:pt idx="14018">
                  <c:v>41570.4375</c:v>
                </c:pt>
                <c:pt idx="14019">
                  <c:v>41570.447916666664</c:v>
                </c:pt>
                <c:pt idx="14020">
                  <c:v>41570.458333333336</c:v>
                </c:pt>
                <c:pt idx="14021">
                  <c:v>41570.46875</c:v>
                </c:pt>
                <c:pt idx="14022">
                  <c:v>41570.479166666664</c:v>
                </c:pt>
                <c:pt idx="14023">
                  <c:v>41570.489583333336</c:v>
                </c:pt>
                <c:pt idx="14024">
                  <c:v>41570.5</c:v>
                </c:pt>
                <c:pt idx="14025">
                  <c:v>41570.510416666664</c:v>
                </c:pt>
                <c:pt idx="14026">
                  <c:v>41570.520833333336</c:v>
                </c:pt>
                <c:pt idx="14027">
                  <c:v>41570.53125</c:v>
                </c:pt>
                <c:pt idx="14028">
                  <c:v>41570.541666666664</c:v>
                </c:pt>
                <c:pt idx="14029">
                  <c:v>41570.552083333336</c:v>
                </c:pt>
                <c:pt idx="14030">
                  <c:v>41570.5625</c:v>
                </c:pt>
                <c:pt idx="14031">
                  <c:v>41570.572916666664</c:v>
                </c:pt>
                <c:pt idx="14032">
                  <c:v>41570.583333333336</c:v>
                </c:pt>
                <c:pt idx="14033">
                  <c:v>41570.59375</c:v>
                </c:pt>
                <c:pt idx="14034">
                  <c:v>41570.604166666664</c:v>
                </c:pt>
                <c:pt idx="14035">
                  <c:v>41570.614583333336</c:v>
                </c:pt>
                <c:pt idx="14036">
                  <c:v>41570.625</c:v>
                </c:pt>
                <c:pt idx="14037">
                  <c:v>41570.635416666664</c:v>
                </c:pt>
                <c:pt idx="14038">
                  <c:v>41570.645833333336</c:v>
                </c:pt>
                <c:pt idx="14039">
                  <c:v>41570.65625</c:v>
                </c:pt>
                <c:pt idx="14040">
                  <c:v>41570.666666666664</c:v>
                </c:pt>
                <c:pt idx="14041">
                  <c:v>41570.677083333336</c:v>
                </c:pt>
                <c:pt idx="14042">
                  <c:v>41570.6875</c:v>
                </c:pt>
                <c:pt idx="14043">
                  <c:v>41570.697916666664</c:v>
                </c:pt>
                <c:pt idx="14044">
                  <c:v>41570.708333333336</c:v>
                </c:pt>
                <c:pt idx="14045">
                  <c:v>41570.71875</c:v>
                </c:pt>
                <c:pt idx="14046">
                  <c:v>41570.729166666664</c:v>
                </c:pt>
                <c:pt idx="14047">
                  <c:v>41570.739583333336</c:v>
                </c:pt>
                <c:pt idx="14048">
                  <c:v>41570.75</c:v>
                </c:pt>
                <c:pt idx="14049">
                  <c:v>41570.760416666664</c:v>
                </c:pt>
                <c:pt idx="14050">
                  <c:v>41570.770833333336</c:v>
                </c:pt>
                <c:pt idx="14051">
                  <c:v>41570.78125</c:v>
                </c:pt>
                <c:pt idx="14052">
                  <c:v>41570.791666666664</c:v>
                </c:pt>
                <c:pt idx="14053">
                  <c:v>41570.802083333336</c:v>
                </c:pt>
                <c:pt idx="14054">
                  <c:v>41570.8125</c:v>
                </c:pt>
                <c:pt idx="14055">
                  <c:v>41570.822916666664</c:v>
                </c:pt>
                <c:pt idx="14056">
                  <c:v>41570.833333333336</c:v>
                </c:pt>
                <c:pt idx="14057">
                  <c:v>41570.84375</c:v>
                </c:pt>
                <c:pt idx="14058">
                  <c:v>41570.854166666664</c:v>
                </c:pt>
                <c:pt idx="14059">
                  <c:v>41570.864583333336</c:v>
                </c:pt>
                <c:pt idx="14060">
                  <c:v>41570.875</c:v>
                </c:pt>
                <c:pt idx="14061">
                  <c:v>41570.885416666664</c:v>
                </c:pt>
                <c:pt idx="14062">
                  <c:v>41570.895833333336</c:v>
                </c:pt>
                <c:pt idx="14063">
                  <c:v>41570.90625</c:v>
                </c:pt>
                <c:pt idx="14064">
                  <c:v>41570.916666666664</c:v>
                </c:pt>
                <c:pt idx="14065">
                  <c:v>41570.927083333336</c:v>
                </c:pt>
                <c:pt idx="14066">
                  <c:v>41570.9375</c:v>
                </c:pt>
                <c:pt idx="14067">
                  <c:v>41570.947916666664</c:v>
                </c:pt>
                <c:pt idx="14068">
                  <c:v>41570.958333333336</c:v>
                </c:pt>
                <c:pt idx="14069">
                  <c:v>41570.96875</c:v>
                </c:pt>
                <c:pt idx="14070">
                  <c:v>41570.979166666664</c:v>
                </c:pt>
                <c:pt idx="14071">
                  <c:v>41570.989583333336</c:v>
                </c:pt>
                <c:pt idx="14072">
                  <c:v>41571</c:v>
                </c:pt>
                <c:pt idx="14073">
                  <c:v>41571.010416666664</c:v>
                </c:pt>
                <c:pt idx="14074">
                  <c:v>41571.020833333336</c:v>
                </c:pt>
                <c:pt idx="14075">
                  <c:v>41571.03125</c:v>
                </c:pt>
                <c:pt idx="14076">
                  <c:v>41571.041666666664</c:v>
                </c:pt>
                <c:pt idx="14077">
                  <c:v>41571.052083333336</c:v>
                </c:pt>
                <c:pt idx="14078">
                  <c:v>41571.0625</c:v>
                </c:pt>
                <c:pt idx="14079">
                  <c:v>41571.072916666664</c:v>
                </c:pt>
                <c:pt idx="14080">
                  <c:v>41571.083333333336</c:v>
                </c:pt>
                <c:pt idx="14081">
                  <c:v>41571.09375</c:v>
                </c:pt>
                <c:pt idx="14082">
                  <c:v>41571.104166666664</c:v>
                </c:pt>
                <c:pt idx="14083">
                  <c:v>41571.114583333336</c:v>
                </c:pt>
                <c:pt idx="14084">
                  <c:v>41571.125</c:v>
                </c:pt>
                <c:pt idx="14085">
                  <c:v>41571.135416666664</c:v>
                </c:pt>
                <c:pt idx="14086">
                  <c:v>41571.145833333336</c:v>
                </c:pt>
                <c:pt idx="14087">
                  <c:v>41571.15625</c:v>
                </c:pt>
                <c:pt idx="14088">
                  <c:v>41571.166666666664</c:v>
                </c:pt>
                <c:pt idx="14089">
                  <c:v>41571.177083333336</c:v>
                </c:pt>
                <c:pt idx="14090">
                  <c:v>41571.1875</c:v>
                </c:pt>
                <c:pt idx="14091">
                  <c:v>41571.197916666664</c:v>
                </c:pt>
                <c:pt idx="14092">
                  <c:v>41571.208333333336</c:v>
                </c:pt>
                <c:pt idx="14093">
                  <c:v>41571.21875</c:v>
                </c:pt>
                <c:pt idx="14094">
                  <c:v>41571.229166666664</c:v>
                </c:pt>
                <c:pt idx="14095">
                  <c:v>41571.239583333336</c:v>
                </c:pt>
                <c:pt idx="14096">
                  <c:v>41571.25</c:v>
                </c:pt>
                <c:pt idx="14097">
                  <c:v>41571.260416666664</c:v>
                </c:pt>
                <c:pt idx="14098">
                  <c:v>41571.270833333336</c:v>
                </c:pt>
                <c:pt idx="14099">
                  <c:v>41571.28125</c:v>
                </c:pt>
                <c:pt idx="14100">
                  <c:v>41571.291666666664</c:v>
                </c:pt>
                <c:pt idx="14101">
                  <c:v>41571.302083333336</c:v>
                </c:pt>
                <c:pt idx="14102">
                  <c:v>41571.3125</c:v>
                </c:pt>
                <c:pt idx="14103">
                  <c:v>41571.322916666664</c:v>
                </c:pt>
                <c:pt idx="14104">
                  <c:v>41571.333333333336</c:v>
                </c:pt>
                <c:pt idx="14105">
                  <c:v>41571.34375</c:v>
                </c:pt>
                <c:pt idx="14106">
                  <c:v>41571.354166666664</c:v>
                </c:pt>
                <c:pt idx="14107">
                  <c:v>41571.364583333336</c:v>
                </c:pt>
                <c:pt idx="14108">
                  <c:v>41571.375</c:v>
                </c:pt>
                <c:pt idx="14109">
                  <c:v>41571.385416666664</c:v>
                </c:pt>
                <c:pt idx="14110">
                  <c:v>41571.395833333336</c:v>
                </c:pt>
                <c:pt idx="14111">
                  <c:v>41571.40625</c:v>
                </c:pt>
                <c:pt idx="14112">
                  <c:v>41571.416666666664</c:v>
                </c:pt>
                <c:pt idx="14113">
                  <c:v>41571.427083333336</c:v>
                </c:pt>
                <c:pt idx="14114">
                  <c:v>41571.4375</c:v>
                </c:pt>
                <c:pt idx="14115">
                  <c:v>41571.447916666664</c:v>
                </c:pt>
                <c:pt idx="14116">
                  <c:v>41571.458333333336</c:v>
                </c:pt>
                <c:pt idx="14117">
                  <c:v>41571.46875</c:v>
                </c:pt>
                <c:pt idx="14118">
                  <c:v>41571.479166666664</c:v>
                </c:pt>
                <c:pt idx="14119">
                  <c:v>41571.489583333336</c:v>
                </c:pt>
                <c:pt idx="14120">
                  <c:v>41571.5</c:v>
                </c:pt>
                <c:pt idx="14121">
                  <c:v>41571.510416666664</c:v>
                </c:pt>
                <c:pt idx="14122">
                  <c:v>41571.520833333336</c:v>
                </c:pt>
                <c:pt idx="14123">
                  <c:v>41571.53125</c:v>
                </c:pt>
                <c:pt idx="14124">
                  <c:v>41571.541666666664</c:v>
                </c:pt>
                <c:pt idx="14125">
                  <c:v>41571.552083333336</c:v>
                </c:pt>
                <c:pt idx="14126">
                  <c:v>41571.5625</c:v>
                </c:pt>
                <c:pt idx="14127">
                  <c:v>41571.572916666664</c:v>
                </c:pt>
                <c:pt idx="14128">
                  <c:v>41571.583333333336</c:v>
                </c:pt>
                <c:pt idx="14129">
                  <c:v>41571.59375</c:v>
                </c:pt>
                <c:pt idx="14130">
                  <c:v>41571.604166666664</c:v>
                </c:pt>
                <c:pt idx="14131">
                  <c:v>41571.614583333336</c:v>
                </c:pt>
                <c:pt idx="14132">
                  <c:v>41571.625</c:v>
                </c:pt>
                <c:pt idx="14133">
                  <c:v>41571.635416666664</c:v>
                </c:pt>
                <c:pt idx="14134">
                  <c:v>41571.645833333336</c:v>
                </c:pt>
                <c:pt idx="14135">
                  <c:v>41571.65625</c:v>
                </c:pt>
                <c:pt idx="14136">
                  <c:v>41571.666666666664</c:v>
                </c:pt>
                <c:pt idx="14137">
                  <c:v>41571.677083333336</c:v>
                </c:pt>
                <c:pt idx="14138">
                  <c:v>41571.6875</c:v>
                </c:pt>
                <c:pt idx="14139">
                  <c:v>41571.697916666664</c:v>
                </c:pt>
                <c:pt idx="14140">
                  <c:v>41571.708333333336</c:v>
                </c:pt>
                <c:pt idx="14141">
                  <c:v>41571.71875</c:v>
                </c:pt>
                <c:pt idx="14142">
                  <c:v>41571.729166666664</c:v>
                </c:pt>
                <c:pt idx="14143">
                  <c:v>41571.739583333336</c:v>
                </c:pt>
                <c:pt idx="14144">
                  <c:v>41571.75</c:v>
                </c:pt>
                <c:pt idx="14145">
                  <c:v>41571.760416666664</c:v>
                </c:pt>
                <c:pt idx="14146">
                  <c:v>41571.770833333336</c:v>
                </c:pt>
                <c:pt idx="14147">
                  <c:v>41571.78125</c:v>
                </c:pt>
                <c:pt idx="14148">
                  <c:v>41571.791666666664</c:v>
                </c:pt>
                <c:pt idx="14149">
                  <c:v>41571.802083333336</c:v>
                </c:pt>
                <c:pt idx="14150">
                  <c:v>41571.8125</c:v>
                </c:pt>
                <c:pt idx="14151">
                  <c:v>41571.822916666664</c:v>
                </c:pt>
                <c:pt idx="14152">
                  <c:v>41571.833333333336</c:v>
                </c:pt>
                <c:pt idx="14153">
                  <c:v>41571.84375</c:v>
                </c:pt>
                <c:pt idx="14154">
                  <c:v>41571.854166666664</c:v>
                </c:pt>
                <c:pt idx="14155">
                  <c:v>41571.864583333336</c:v>
                </c:pt>
                <c:pt idx="14156">
                  <c:v>41571.875</c:v>
                </c:pt>
                <c:pt idx="14157">
                  <c:v>41571.885416666664</c:v>
                </c:pt>
                <c:pt idx="14158">
                  <c:v>41571.895833333336</c:v>
                </c:pt>
                <c:pt idx="14159">
                  <c:v>41571.90625</c:v>
                </c:pt>
                <c:pt idx="14160">
                  <c:v>41571.916666666664</c:v>
                </c:pt>
                <c:pt idx="14161">
                  <c:v>41571.927083333336</c:v>
                </c:pt>
                <c:pt idx="14162">
                  <c:v>41571.9375</c:v>
                </c:pt>
                <c:pt idx="14163">
                  <c:v>41571.947916666664</c:v>
                </c:pt>
                <c:pt idx="14164">
                  <c:v>41571.958333333336</c:v>
                </c:pt>
                <c:pt idx="14165">
                  <c:v>41571.96875</c:v>
                </c:pt>
                <c:pt idx="14166">
                  <c:v>41571.979166666664</c:v>
                </c:pt>
                <c:pt idx="14167">
                  <c:v>41571.989583333336</c:v>
                </c:pt>
                <c:pt idx="14168">
                  <c:v>41572</c:v>
                </c:pt>
                <c:pt idx="14169">
                  <c:v>41572.010416666664</c:v>
                </c:pt>
                <c:pt idx="14170">
                  <c:v>41572.020833333336</c:v>
                </c:pt>
                <c:pt idx="14171">
                  <c:v>41572.03125</c:v>
                </c:pt>
                <c:pt idx="14172">
                  <c:v>41572.041666666664</c:v>
                </c:pt>
                <c:pt idx="14173">
                  <c:v>41572.052083333336</c:v>
                </c:pt>
                <c:pt idx="14174">
                  <c:v>41572.0625</c:v>
                </c:pt>
                <c:pt idx="14175">
                  <c:v>41572.072916666664</c:v>
                </c:pt>
                <c:pt idx="14176">
                  <c:v>41572.083333333336</c:v>
                </c:pt>
                <c:pt idx="14177">
                  <c:v>41572.09375</c:v>
                </c:pt>
                <c:pt idx="14178">
                  <c:v>41572.104166666664</c:v>
                </c:pt>
                <c:pt idx="14179">
                  <c:v>41572.114583333336</c:v>
                </c:pt>
                <c:pt idx="14180">
                  <c:v>41572.125</c:v>
                </c:pt>
                <c:pt idx="14181">
                  <c:v>41572.135416666664</c:v>
                </c:pt>
                <c:pt idx="14182">
                  <c:v>41572.145833333336</c:v>
                </c:pt>
                <c:pt idx="14183">
                  <c:v>41572.15625</c:v>
                </c:pt>
                <c:pt idx="14184">
                  <c:v>41572.166666666664</c:v>
                </c:pt>
                <c:pt idx="14185">
                  <c:v>41572.177083333336</c:v>
                </c:pt>
                <c:pt idx="14186">
                  <c:v>41572.1875</c:v>
                </c:pt>
                <c:pt idx="14187">
                  <c:v>41572.197916666664</c:v>
                </c:pt>
                <c:pt idx="14188">
                  <c:v>41572.208333333336</c:v>
                </c:pt>
                <c:pt idx="14189">
                  <c:v>41572.21875</c:v>
                </c:pt>
                <c:pt idx="14190">
                  <c:v>41572.229166666664</c:v>
                </c:pt>
                <c:pt idx="14191">
                  <c:v>41572.239583333336</c:v>
                </c:pt>
                <c:pt idx="14192">
                  <c:v>41572.25</c:v>
                </c:pt>
                <c:pt idx="14193">
                  <c:v>41572.260416666664</c:v>
                </c:pt>
                <c:pt idx="14194">
                  <c:v>41572.270833333336</c:v>
                </c:pt>
                <c:pt idx="14195">
                  <c:v>41572.28125</c:v>
                </c:pt>
                <c:pt idx="14196">
                  <c:v>41572.291666666664</c:v>
                </c:pt>
                <c:pt idx="14197">
                  <c:v>41572.302083333336</c:v>
                </c:pt>
                <c:pt idx="14198">
                  <c:v>41572.3125</c:v>
                </c:pt>
                <c:pt idx="14199">
                  <c:v>41572.322916666664</c:v>
                </c:pt>
                <c:pt idx="14200">
                  <c:v>41572.333333333336</c:v>
                </c:pt>
                <c:pt idx="14201">
                  <c:v>41572.34375</c:v>
                </c:pt>
                <c:pt idx="14202">
                  <c:v>41572.354166666664</c:v>
                </c:pt>
                <c:pt idx="14203">
                  <c:v>41572.364583333336</c:v>
                </c:pt>
                <c:pt idx="14204">
                  <c:v>41572.375</c:v>
                </c:pt>
                <c:pt idx="14205">
                  <c:v>41572.385416666664</c:v>
                </c:pt>
                <c:pt idx="14206">
                  <c:v>41572.395833333336</c:v>
                </c:pt>
                <c:pt idx="14207">
                  <c:v>41572.40625</c:v>
                </c:pt>
                <c:pt idx="14208">
                  <c:v>41572.416666666664</c:v>
                </c:pt>
                <c:pt idx="14209">
                  <c:v>41572.427083333336</c:v>
                </c:pt>
                <c:pt idx="14210">
                  <c:v>41572.4375</c:v>
                </c:pt>
                <c:pt idx="14211">
                  <c:v>41572.447916666664</c:v>
                </c:pt>
                <c:pt idx="14212">
                  <c:v>41572.458333333336</c:v>
                </c:pt>
                <c:pt idx="14213">
                  <c:v>41572.46875</c:v>
                </c:pt>
                <c:pt idx="14214">
                  <c:v>41572.479166666664</c:v>
                </c:pt>
                <c:pt idx="14215">
                  <c:v>41572.489583333336</c:v>
                </c:pt>
                <c:pt idx="14216">
                  <c:v>41572.5</c:v>
                </c:pt>
                <c:pt idx="14217">
                  <c:v>41572.510416666664</c:v>
                </c:pt>
                <c:pt idx="14218">
                  <c:v>41572.520833333336</c:v>
                </c:pt>
                <c:pt idx="14219">
                  <c:v>41572.53125</c:v>
                </c:pt>
                <c:pt idx="14220">
                  <c:v>41572.541666666664</c:v>
                </c:pt>
                <c:pt idx="14221">
                  <c:v>41572.552083333336</c:v>
                </c:pt>
                <c:pt idx="14222">
                  <c:v>41572.5625</c:v>
                </c:pt>
                <c:pt idx="14223">
                  <c:v>41572.572916666664</c:v>
                </c:pt>
                <c:pt idx="14224">
                  <c:v>41572.583333333336</c:v>
                </c:pt>
                <c:pt idx="14225">
                  <c:v>41572.59375</c:v>
                </c:pt>
                <c:pt idx="14226">
                  <c:v>41572.604166666664</c:v>
                </c:pt>
                <c:pt idx="14227">
                  <c:v>41572.614583333336</c:v>
                </c:pt>
                <c:pt idx="14228">
                  <c:v>41572.625</c:v>
                </c:pt>
                <c:pt idx="14229">
                  <c:v>41572.635416666664</c:v>
                </c:pt>
                <c:pt idx="14230">
                  <c:v>41572.645833333336</c:v>
                </c:pt>
                <c:pt idx="14231">
                  <c:v>41572.65625</c:v>
                </c:pt>
                <c:pt idx="14232">
                  <c:v>41572.666666666664</c:v>
                </c:pt>
                <c:pt idx="14233">
                  <c:v>41572.677083333336</c:v>
                </c:pt>
                <c:pt idx="14234">
                  <c:v>41572.6875</c:v>
                </c:pt>
                <c:pt idx="14235">
                  <c:v>41572.697916666664</c:v>
                </c:pt>
                <c:pt idx="14236">
                  <c:v>41572.708333333336</c:v>
                </c:pt>
                <c:pt idx="14237">
                  <c:v>41572.71875</c:v>
                </c:pt>
                <c:pt idx="14238">
                  <c:v>41572.729166666664</c:v>
                </c:pt>
                <c:pt idx="14239">
                  <c:v>41572.739583333336</c:v>
                </c:pt>
                <c:pt idx="14240">
                  <c:v>41572.75</c:v>
                </c:pt>
                <c:pt idx="14241">
                  <c:v>41572.760416666664</c:v>
                </c:pt>
                <c:pt idx="14242">
                  <c:v>41572.770833333336</c:v>
                </c:pt>
                <c:pt idx="14243">
                  <c:v>41572.78125</c:v>
                </c:pt>
                <c:pt idx="14244">
                  <c:v>41572.791666666664</c:v>
                </c:pt>
                <c:pt idx="14245">
                  <c:v>41572.802083333336</c:v>
                </c:pt>
                <c:pt idx="14246">
                  <c:v>41572.8125</c:v>
                </c:pt>
                <c:pt idx="14247">
                  <c:v>41572.822916666664</c:v>
                </c:pt>
                <c:pt idx="14248">
                  <c:v>41572.833333333336</c:v>
                </c:pt>
                <c:pt idx="14249">
                  <c:v>41572.84375</c:v>
                </c:pt>
                <c:pt idx="14250">
                  <c:v>41572.854166666664</c:v>
                </c:pt>
                <c:pt idx="14251">
                  <c:v>41572.864583333336</c:v>
                </c:pt>
                <c:pt idx="14252">
                  <c:v>41572.875</c:v>
                </c:pt>
                <c:pt idx="14253">
                  <c:v>41572.885416666664</c:v>
                </c:pt>
                <c:pt idx="14254">
                  <c:v>41572.895833333336</c:v>
                </c:pt>
                <c:pt idx="14255">
                  <c:v>41572.90625</c:v>
                </c:pt>
                <c:pt idx="14256">
                  <c:v>41572.916666666664</c:v>
                </c:pt>
                <c:pt idx="14257">
                  <c:v>41572.927083333336</c:v>
                </c:pt>
                <c:pt idx="14258">
                  <c:v>41572.9375</c:v>
                </c:pt>
                <c:pt idx="14259">
                  <c:v>41572.947916666664</c:v>
                </c:pt>
                <c:pt idx="14260">
                  <c:v>41572.958333333336</c:v>
                </c:pt>
                <c:pt idx="14261">
                  <c:v>41572.96875</c:v>
                </c:pt>
                <c:pt idx="14262">
                  <c:v>41572.979166666664</c:v>
                </c:pt>
                <c:pt idx="14263">
                  <c:v>41572.989583333336</c:v>
                </c:pt>
                <c:pt idx="14264">
                  <c:v>41573</c:v>
                </c:pt>
                <c:pt idx="14265">
                  <c:v>41573.010416666664</c:v>
                </c:pt>
                <c:pt idx="14266">
                  <c:v>41573.020833333336</c:v>
                </c:pt>
                <c:pt idx="14267">
                  <c:v>41573.03125</c:v>
                </c:pt>
                <c:pt idx="14268">
                  <c:v>41573.041666666664</c:v>
                </c:pt>
                <c:pt idx="14269">
                  <c:v>41573.052083333336</c:v>
                </c:pt>
                <c:pt idx="14270">
                  <c:v>41573.0625</c:v>
                </c:pt>
                <c:pt idx="14271">
                  <c:v>41573.072916666664</c:v>
                </c:pt>
                <c:pt idx="14272">
                  <c:v>41573.083333333336</c:v>
                </c:pt>
                <c:pt idx="14273">
                  <c:v>41573.09375</c:v>
                </c:pt>
                <c:pt idx="14274">
                  <c:v>41573.104166666664</c:v>
                </c:pt>
                <c:pt idx="14275">
                  <c:v>41573.114583333336</c:v>
                </c:pt>
                <c:pt idx="14276">
                  <c:v>41573.125</c:v>
                </c:pt>
                <c:pt idx="14277">
                  <c:v>41573.135416666664</c:v>
                </c:pt>
                <c:pt idx="14278">
                  <c:v>41573.145833333336</c:v>
                </c:pt>
                <c:pt idx="14279">
                  <c:v>41573.15625</c:v>
                </c:pt>
                <c:pt idx="14280">
                  <c:v>41573.166666666664</c:v>
                </c:pt>
                <c:pt idx="14281">
                  <c:v>41573.177083333336</c:v>
                </c:pt>
                <c:pt idx="14282">
                  <c:v>41573.1875</c:v>
                </c:pt>
                <c:pt idx="14283">
                  <c:v>41573.197916666664</c:v>
                </c:pt>
                <c:pt idx="14284">
                  <c:v>41573.208333333336</c:v>
                </c:pt>
                <c:pt idx="14285">
                  <c:v>41573.21875</c:v>
                </c:pt>
                <c:pt idx="14286">
                  <c:v>41573.229166666664</c:v>
                </c:pt>
                <c:pt idx="14287">
                  <c:v>41573.239583333336</c:v>
                </c:pt>
                <c:pt idx="14288">
                  <c:v>41573.25</c:v>
                </c:pt>
                <c:pt idx="14289">
                  <c:v>41573.260416666664</c:v>
                </c:pt>
                <c:pt idx="14290">
                  <c:v>41573.270833333336</c:v>
                </c:pt>
                <c:pt idx="14291">
                  <c:v>41573.28125</c:v>
                </c:pt>
                <c:pt idx="14292">
                  <c:v>41573.291666666664</c:v>
                </c:pt>
                <c:pt idx="14293">
                  <c:v>41573.302083333336</c:v>
                </c:pt>
                <c:pt idx="14294">
                  <c:v>41573.3125</c:v>
                </c:pt>
                <c:pt idx="14295">
                  <c:v>41573.322916666664</c:v>
                </c:pt>
                <c:pt idx="14296">
                  <c:v>41573.333333333336</c:v>
                </c:pt>
                <c:pt idx="14297">
                  <c:v>41573.34375</c:v>
                </c:pt>
                <c:pt idx="14298">
                  <c:v>41573.354166666664</c:v>
                </c:pt>
                <c:pt idx="14299">
                  <c:v>41573.364583333336</c:v>
                </c:pt>
                <c:pt idx="14300">
                  <c:v>41573.375</c:v>
                </c:pt>
                <c:pt idx="14301">
                  <c:v>41573.385416666664</c:v>
                </c:pt>
                <c:pt idx="14302">
                  <c:v>41573.395833333336</c:v>
                </c:pt>
                <c:pt idx="14303">
                  <c:v>41573.40625</c:v>
                </c:pt>
                <c:pt idx="14304">
                  <c:v>41573.416666666664</c:v>
                </c:pt>
                <c:pt idx="14305">
                  <c:v>41573.427083333336</c:v>
                </c:pt>
                <c:pt idx="14306">
                  <c:v>41573.4375</c:v>
                </c:pt>
                <c:pt idx="14307">
                  <c:v>41573.447916666664</c:v>
                </c:pt>
                <c:pt idx="14308">
                  <c:v>41573.458333333336</c:v>
                </c:pt>
                <c:pt idx="14309">
                  <c:v>41573.46875</c:v>
                </c:pt>
                <c:pt idx="14310">
                  <c:v>41573.479166666664</c:v>
                </c:pt>
                <c:pt idx="14311">
                  <c:v>41573.489583333336</c:v>
                </c:pt>
                <c:pt idx="14312">
                  <c:v>41573.5</c:v>
                </c:pt>
                <c:pt idx="14313">
                  <c:v>41573.510416666664</c:v>
                </c:pt>
                <c:pt idx="14314">
                  <c:v>41573.520833333336</c:v>
                </c:pt>
                <c:pt idx="14315">
                  <c:v>41573.53125</c:v>
                </c:pt>
                <c:pt idx="14316">
                  <c:v>41573.541666666664</c:v>
                </c:pt>
                <c:pt idx="14317">
                  <c:v>41573.552083333336</c:v>
                </c:pt>
                <c:pt idx="14318">
                  <c:v>41573.5625</c:v>
                </c:pt>
                <c:pt idx="14319">
                  <c:v>41573.572916666664</c:v>
                </c:pt>
                <c:pt idx="14320">
                  <c:v>41573.583333333336</c:v>
                </c:pt>
                <c:pt idx="14321">
                  <c:v>41573.59375</c:v>
                </c:pt>
                <c:pt idx="14322">
                  <c:v>41573.604166666664</c:v>
                </c:pt>
                <c:pt idx="14323">
                  <c:v>41573.614583333336</c:v>
                </c:pt>
                <c:pt idx="14324">
                  <c:v>41573.625</c:v>
                </c:pt>
                <c:pt idx="14325">
                  <c:v>41573.635416666664</c:v>
                </c:pt>
                <c:pt idx="14326">
                  <c:v>41573.645833333336</c:v>
                </c:pt>
                <c:pt idx="14327">
                  <c:v>41573.65625</c:v>
                </c:pt>
                <c:pt idx="14328">
                  <c:v>41573.666666666664</c:v>
                </c:pt>
                <c:pt idx="14329">
                  <c:v>41573.677083333336</c:v>
                </c:pt>
                <c:pt idx="14330">
                  <c:v>41573.6875</c:v>
                </c:pt>
                <c:pt idx="14331">
                  <c:v>41573.697916666664</c:v>
                </c:pt>
                <c:pt idx="14332">
                  <c:v>41573.708333333336</c:v>
                </c:pt>
                <c:pt idx="14333">
                  <c:v>41573.71875</c:v>
                </c:pt>
                <c:pt idx="14334">
                  <c:v>41573.729166666664</c:v>
                </c:pt>
                <c:pt idx="14335">
                  <c:v>41573.739583333336</c:v>
                </c:pt>
                <c:pt idx="14336">
                  <c:v>41573.75</c:v>
                </c:pt>
                <c:pt idx="14337">
                  <c:v>41573.760416666664</c:v>
                </c:pt>
                <c:pt idx="14338">
                  <c:v>41573.770833333336</c:v>
                </c:pt>
                <c:pt idx="14339">
                  <c:v>41573.78125</c:v>
                </c:pt>
                <c:pt idx="14340">
                  <c:v>41573.791666666664</c:v>
                </c:pt>
                <c:pt idx="14341">
                  <c:v>41573.802083333336</c:v>
                </c:pt>
                <c:pt idx="14342">
                  <c:v>41573.8125</c:v>
                </c:pt>
                <c:pt idx="14343">
                  <c:v>41573.822916666664</c:v>
                </c:pt>
                <c:pt idx="14344">
                  <c:v>41573.833333333336</c:v>
                </c:pt>
                <c:pt idx="14345">
                  <c:v>41573.84375</c:v>
                </c:pt>
                <c:pt idx="14346">
                  <c:v>41573.854166666664</c:v>
                </c:pt>
                <c:pt idx="14347">
                  <c:v>41573.864583333336</c:v>
                </c:pt>
                <c:pt idx="14348">
                  <c:v>41573.875</c:v>
                </c:pt>
                <c:pt idx="14349">
                  <c:v>41573.885416666664</c:v>
                </c:pt>
                <c:pt idx="14350">
                  <c:v>41573.895833333336</c:v>
                </c:pt>
                <c:pt idx="14351">
                  <c:v>41573.90625</c:v>
                </c:pt>
                <c:pt idx="14352">
                  <c:v>41573.916666666664</c:v>
                </c:pt>
                <c:pt idx="14353">
                  <c:v>41573.927083333336</c:v>
                </c:pt>
                <c:pt idx="14354">
                  <c:v>41573.9375</c:v>
                </c:pt>
                <c:pt idx="14355">
                  <c:v>41573.947916666664</c:v>
                </c:pt>
                <c:pt idx="14356">
                  <c:v>41573.958333333336</c:v>
                </c:pt>
                <c:pt idx="14357">
                  <c:v>41573.96875</c:v>
                </c:pt>
                <c:pt idx="14358">
                  <c:v>41573.979166666664</c:v>
                </c:pt>
                <c:pt idx="14359">
                  <c:v>41573.989583333336</c:v>
                </c:pt>
                <c:pt idx="14360">
                  <c:v>41574</c:v>
                </c:pt>
                <c:pt idx="14361">
                  <c:v>41574.010416666664</c:v>
                </c:pt>
                <c:pt idx="14362">
                  <c:v>41574.020833333336</c:v>
                </c:pt>
                <c:pt idx="14363">
                  <c:v>41574.03125</c:v>
                </c:pt>
                <c:pt idx="14364">
                  <c:v>41574.041666666664</c:v>
                </c:pt>
                <c:pt idx="14365">
                  <c:v>41574.052083333336</c:v>
                </c:pt>
                <c:pt idx="14366">
                  <c:v>41574.0625</c:v>
                </c:pt>
                <c:pt idx="14367">
                  <c:v>41574.072916666664</c:v>
                </c:pt>
                <c:pt idx="14368">
                  <c:v>41574.083333333336</c:v>
                </c:pt>
                <c:pt idx="14369">
                  <c:v>41574.09375</c:v>
                </c:pt>
                <c:pt idx="14370">
                  <c:v>41574.104166666664</c:v>
                </c:pt>
                <c:pt idx="14371">
                  <c:v>41574.114583333336</c:v>
                </c:pt>
                <c:pt idx="14372">
                  <c:v>41574.125</c:v>
                </c:pt>
                <c:pt idx="14373">
                  <c:v>41574.135416666664</c:v>
                </c:pt>
                <c:pt idx="14374">
                  <c:v>41574.145833333336</c:v>
                </c:pt>
                <c:pt idx="14375">
                  <c:v>41574.15625</c:v>
                </c:pt>
                <c:pt idx="14376">
                  <c:v>41574.166666666664</c:v>
                </c:pt>
                <c:pt idx="14377">
                  <c:v>41574.177083333336</c:v>
                </c:pt>
                <c:pt idx="14378">
                  <c:v>41574.1875</c:v>
                </c:pt>
                <c:pt idx="14379">
                  <c:v>41574.197916666664</c:v>
                </c:pt>
                <c:pt idx="14380">
                  <c:v>41574.208333333336</c:v>
                </c:pt>
                <c:pt idx="14381">
                  <c:v>41574.21875</c:v>
                </c:pt>
                <c:pt idx="14382">
                  <c:v>41574.229166666664</c:v>
                </c:pt>
                <c:pt idx="14383">
                  <c:v>41574.239583333336</c:v>
                </c:pt>
                <c:pt idx="14384">
                  <c:v>41574.25</c:v>
                </c:pt>
                <c:pt idx="14385">
                  <c:v>41574.260416666664</c:v>
                </c:pt>
                <c:pt idx="14386">
                  <c:v>41574.270833333336</c:v>
                </c:pt>
                <c:pt idx="14387">
                  <c:v>41574.28125</c:v>
                </c:pt>
                <c:pt idx="14388">
                  <c:v>41574.291666666664</c:v>
                </c:pt>
                <c:pt idx="14389">
                  <c:v>41574.302083333336</c:v>
                </c:pt>
                <c:pt idx="14390">
                  <c:v>41574.3125</c:v>
                </c:pt>
                <c:pt idx="14391">
                  <c:v>41574.322916666664</c:v>
                </c:pt>
                <c:pt idx="14392">
                  <c:v>41574.333333333336</c:v>
                </c:pt>
                <c:pt idx="14393">
                  <c:v>41574.34375</c:v>
                </c:pt>
                <c:pt idx="14394">
                  <c:v>41574.354166666664</c:v>
                </c:pt>
                <c:pt idx="14395">
                  <c:v>41574.364583333336</c:v>
                </c:pt>
                <c:pt idx="14396">
                  <c:v>41574.375</c:v>
                </c:pt>
                <c:pt idx="14397">
                  <c:v>41574.385416666664</c:v>
                </c:pt>
                <c:pt idx="14398">
                  <c:v>41574.395833333336</c:v>
                </c:pt>
                <c:pt idx="14399">
                  <c:v>41574.40625</c:v>
                </c:pt>
                <c:pt idx="14400">
                  <c:v>41574.416666666664</c:v>
                </c:pt>
                <c:pt idx="14401">
                  <c:v>41574.427083333336</c:v>
                </c:pt>
                <c:pt idx="14402">
                  <c:v>41574.4375</c:v>
                </c:pt>
                <c:pt idx="14403">
                  <c:v>41574.447916666664</c:v>
                </c:pt>
                <c:pt idx="14404">
                  <c:v>41574.458333333336</c:v>
                </c:pt>
                <c:pt idx="14405">
                  <c:v>41574.46875</c:v>
                </c:pt>
                <c:pt idx="14406">
                  <c:v>41574.479166666664</c:v>
                </c:pt>
                <c:pt idx="14407">
                  <c:v>41574.489583333336</c:v>
                </c:pt>
                <c:pt idx="14408">
                  <c:v>41574.5</c:v>
                </c:pt>
                <c:pt idx="14409">
                  <c:v>41574.510416666664</c:v>
                </c:pt>
                <c:pt idx="14410">
                  <c:v>41574.520833333336</c:v>
                </c:pt>
                <c:pt idx="14411">
                  <c:v>41574.53125</c:v>
                </c:pt>
                <c:pt idx="14412">
                  <c:v>41574.541666666664</c:v>
                </c:pt>
                <c:pt idx="14413">
                  <c:v>41574.552083333336</c:v>
                </c:pt>
                <c:pt idx="14414">
                  <c:v>41574.5625</c:v>
                </c:pt>
                <c:pt idx="14415">
                  <c:v>41574.572916666664</c:v>
                </c:pt>
                <c:pt idx="14416">
                  <c:v>41574.583333333336</c:v>
                </c:pt>
                <c:pt idx="14417">
                  <c:v>41574.59375</c:v>
                </c:pt>
                <c:pt idx="14418">
                  <c:v>41574.604166666664</c:v>
                </c:pt>
                <c:pt idx="14419">
                  <c:v>41574.614583333336</c:v>
                </c:pt>
                <c:pt idx="14420">
                  <c:v>41574.625</c:v>
                </c:pt>
                <c:pt idx="14421">
                  <c:v>41574.635416666664</c:v>
                </c:pt>
                <c:pt idx="14422">
                  <c:v>41574.645833333336</c:v>
                </c:pt>
                <c:pt idx="14423">
                  <c:v>41574.65625</c:v>
                </c:pt>
                <c:pt idx="14424">
                  <c:v>41574.666666666664</c:v>
                </c:pt>
                <c:pt idx="14425">
                  <c:v>41574.677083333336</c:v>
                </c:pt>
                <c:pt idx="14426">
                  <c:v>41574.6875</c:v>
                </c:pt>
                <c:pt idx="14427">
                  <c:v>41574.697916666664</c:v>
                </c:pt>
                <c:pt idx="14428">
                  <c:v>41574.708333333336</c:v>
                </c:pt>
                <c:pt idx="14429">
                  <c:v>41574.71875</c:v>
                </c:pt>
                <c:pt idx="14430">
                  <c:v>41574.729166666664</c:v>
                </c:pt>
                <c:pt idx="14431">
                  <c:v>41574.739583333336</c:v>
                </c:pt>
                <c:pt idx="14432">
                  <c:v>41574.75</c:v>
                </c:pt>
                <c:pt idx="14433">
                  <c:v>41574.760416666664</c:v>
                </c:pt>
                <c:pt idx="14434">
                  <c:v>41574.770833333336</c:v>
                </c:pt>
                <c:pt idx="14435">
                  <c:v>41574.78125</c:v>
                </c:pt>
                <c:pt idx="14436">
                  <c:v>41574.791666666664</c:v>
                </c:pt>
                <c:pt idx="14437">
                  <c:v>41574.802083333336</c:v>
                </c:pt>
                <c:pt idx="14438">
                  <c:v>41574.8125</c:v>
                </c:pt>
                <c:pt idx="14439">
                  <c:v>41574.822916666664</c:v>
                </c:pt>
                <c:pt idx="14440">
                  <c:v>41574.833333333336</c:v>
                </c:pt>
                <c:pt idx="14441">
                  <c:v>41574.84375</c:v>
                </c:pt>
                <c:pt idx="14442">
                  <c:v>41574.854166666664</c:v>
                </c:pt>
                <c:pt idx="14443">
                  <c:v>41574.864583333336</c:v>
                </c:pt>
                <c:pt idx="14444">
                  <c:v>41574.875</c:v>
                </c:pt>
                <c:pt idx="14445">
                  <c:v>41574.885416666664</c:v>
                </c:pt>
                <c:pt idx="14446">
                  <c:v>41574.895833333336</c:v>
                </c:pt>
                <c:pt idx="14447">
                  <c:v>41574.90625</c:v>
                </c:pt>
                <c:pt idx="14448">
                  <c:v>41574.916666666664</c:v>
                </c:pt>
                <c:pt idx="14449">
                  <c:v>41574.927083333336</c:v>
                </c:pt>
                <c:pt idx="14450">
                  <c:v>41574.9375</c:v>
                </c:pt>
                <c:pt idx="14451">
                  <c:v>41574.947916666664</c:v>
                </c:pt>
                <c:pt idx="14452">
                  <c:v>41574.958333333336</c:v>
                </c:pt>
                <c:pt idx="14453">
                  <c:v>41574.96875</c:v>
                </c:pt>
                <c:pt idx="14454">
                  <c:v>41574.979166666664</c:v>
                </c:pt>
                <c:pt idx="14455">
                  <c:v>41574.989583333336</c:v>
                </c:pt>
                <c:pt idx="14456">
                  <c:v>41575</c:v>
                </c:pt>
                <c:pt idx="14457">
                  <c:v>41575.010416666664</c:v>
                </c:pt>
                <c:pt idx="14458">
                  <c:v>41575.020833333336</c:v>
                </c:pt>
                <c:pt idx="14459">
                  <c:v>41575.03125</c:v>
                </c:pt>
                <c:pt idx="14460">
                  <c:v>41575.041666666664</c:v>
                </c:pt>
                <c:pt idx="14461">
                  <c:v>41575.052083333336</c:v>
                </c:pt>
                <c:pt idx="14462">
                  <c:v>41575.0625</c:v>
                </c:pt>
                <c:pt idx="14463">
                  <c:v>41575.072916666664</c:v>
                </c:pt>
                <c:pt idx="14464">
                  <c:v>41575.083333333336</c:v>
                </c:pt>
                <c:pt idx="14465">
                  <c:v>41575.09375</c:v>
                </c:pt>
                <c:pt idx="14466">
                  <c:v>41575.104166666664</c:v>
                </c:pt>
                <c:pt idx="14467">
                  <c:v>41575.114583333336</c:v>
                </c:pt>
                <c:pt idx="14468">
                  <c:v>41575.125</c:v>
                </c:pt>
                <c:pt idx="14469">
                  <c:v>41575.135416666664</c:v>
                </c:pt>
                <c:pt idx="14470">
                  <c:v>41575.145833333336</c:v>
                </c:pt>
                <c:pt idx="14471">
                  <c:v>41575.15625</c:v>
                </c:pt>
                <c:pt idx="14472">
                  <c:v>41575.166666666664</c:v>
                </c:pt>
                <c:pt idx="14473">
                  <c:v>41575.177083333336</c:v>
                </c:pt>
                <c:pt idx="14474">
                  <c:v>41575.1875</c:v>
                </c:pt>
                <c:pt idx="14475">
                  <c:v>41575.197916666664</c:v>
                </c:pt>
                <c:pt idx="14476">
                  <c:v>41575.208333333336</c:v>
                </c:pt>
                <c:pt idx="14477">
                  <c:v>41575.21875</c:v>
                </c:pt>
                <c:pt idx="14478">
                  <c:v>41575.229166666664</c:v>
                </c:pt>
                <c:pt idx="14479">
                  <c:v>41575.239583333336</c:v>
                </c:pt>
                <c:pt idx="14480">
                  <c:v>41575.25</c:v>
                </c:pt>
                <c:pt idx="14481">
                  <c:v>41575.260416666664</c:v>
                </c:pt>
                <c:pt idx="14482">
                  <c:v>41575.270833333336</c:v>
                </c:pt>
                <c:pt idx="14483">
                  <c:v>41575.28125</c:v>
                </c:pt>
                <c:pt idx="14484">
                  <c:v>41575.291666666664</c:v>
                </c:pt>
                <c:pt idx="14485">
                  <c:v>41575.302083333336</c:v>
                </c:pt>
                <c:pt idx="14486">
                  <c:v>41575.3125</c:v>
                </c:pt>
                <c:pt idx="14487">
                  <c:v>41575.322916666664</c:v>
                </c:pt>
                <c:pt idx="14488">
                  <c:v>41575.333333333336</c:v>
                </c:pt>
                <c:pt idx="14489">
                  <c:v>41575.34375</c:v>
                </c:pt>
                <c:pt idx="14490">
                  <c:v>41575.354166666664</c:v>
                </c:pt>
                <c:pt idx="14491">
                  <c:v>41575.364583333336</c:v>
                </c:pt>
                <c:pt idx="14492">
                  <c:v>41575.375</c:v>
                </c:pt>
                <c:pt idx="14493">
                  <c:v>41575.385416666664</c:v>
                </c:pt>
                <c:pt idx="14494">
                  <c:v>41575.395833333336</c:v>
                </c:pt>
                <c:pt idx="14495">
                  <c:v>41575.40625</c:v>
                </c:pt>
                <c:pt idx="14496">
                  <c:v>41575.416666666664</c:v>
                </c:pt>
                <c:pt idx="14497">
                  <c:v>41575.427083333336</c:v>
                </c:pt>
                <c:pt idx="14498">
                  <c:v>41575.4375</c:v>
                </c:pt>
                <c:pt idx="14499">
                  <c:v>41575.447916666664</c:v>
                </c:pt>
                <c:pt idx="14500">
                  <c:v>41575.458333333336</c:v>
                </c:pt>
                <c:pt idx="14501">
                  <c:v>41575.46875</c:v>
                </c:pt>
                <c:pt idx="14502">
                  <c:v>41575.479166666664</c:v>
                </c:pt>
                <c:pt idx="14503">
                  <c:v>41575.489583333336</c:v>
                </c:pt>
                <c:pt idx="14504">
                  <c:v>41575.5</c:v>
                </c:pt>
                <c:pt idx="14505">
                  <c:v>41575.510416666664</c:v>
                </c:pt>
                <c:pt idx="14506">
                  <c:v>41575.520833333336</c:v>
                </c:pt>
                <c:pt idx="14507">
                  <c:v>41575.53125</c:v>
                </c:pt>
                <c:pt idx="14508">
                  <c:v>41575.541666666664</c:v>
                </c:pt>
                <c:pt idx="14509">
                  <c:v>41575.552083333336</c:v>
                </c:pt>
                <c:pt idx="14510">
                  <c:v>41575.5625</c:v>
                </c:pt>
                <c:pt idx="14511">
                  <c:v>41575.572916666664</c:v>
                </c:pt>
                <c:pt idx="14512">
                  <c:v>41575.583333333336</c:v>
                </c:pt>
                <c:pt idx="14513">
                  <c:v>41575.59375</c:v>
                </c:pt>
                <c:pt idx="14514">
                  <c:v>41575.604166666664</c:v>
                </c:pt>
                <c:pt idx="14515">
                  <c:v>41575.614583333336</c:v>
                </c:pt>
                <c:pt idx="14516">
                  <c:v>41575.625</c:v>
                </c:pt>
                <c:pt idx="14517">
                  <c:v>41575.635416666664</c:v>
                </c:pt>
                <c:pt idx="14518">
                  <c:v>41575.645833333336</c:v>
                </c:pt>
                <c:pt idx="14519">
                  <c:v>41575.65625</c:v>
                </c:pt>
                <c:pt idx="14520">
                  <c:v>41575.666666666664</c:v>
                </c:pt>
                <c:pt idx="14521">
                  <c:v>41575.677083333336</c:v>
                </c:pt>
                <c:pt idx="14522">
                  <c:v>41575.6875</c:v>
                </c:pt>
                <c:pt idx="14523">
                  <c:v>41575.697916666664</c:v>
                </c:pt>
                <c:pt idx="14524">
                  <c:v>41575.708333333336</c:v>
                </c:pt>
                <c:pt idx="14525">
                  <c:v>41575.71875</c:v>
                </c:pt>
                <c:pt idx="14526">
                  <c:v>41575.729166666664</c:v>
                </c:pt>
                <c:pt idx="14527">
                  <c:v>41575.739583333336</c:v>
                </c:pt>
                <c:pt idx="14528">
                  <c:v>41575.75</c:v>
                </c:pt>
                <c:pt idx="14529">
                  <c:v>41575.760416666664</c:v>
                </c:pt>
                <c:pt idx="14530">
                  <c:v>41575.770833333336</c:v>
                </c:pt>
                <c:pt idx="14531">
                  <c:v>41575.78125</c:v>
                </c:pt>
                <c:pt idx="14532">
                  <c:v>41575.791666666664</c:v>
                </c:pt>
                <c:pt idx="14533">
                  <c:v>41575.802083333336</c:v>
                </c:pt>
                <c:pt idx="14534">
                  <c:v>41575.8125</c:v>
                </c:pt>
                <c:pt idx="14535">
                  <c:v>41575.822916666664</c:v>
                </c:pt>
                <c:pt idx="14536">
                  <c:v>41575.833333333336</c:v>
                </c:pt>
                <c:pt idx="14537">
                  <c:v>41575.84375</c:v>
                </c:pt>
                <c:pt idx="14538">
                  <c:v>41575.854166666664</c:v>
                </c:pt>
                <c:pt idx="14539">
                  <c:v>41575.864583333336</c:v>
                </c:pt>
                <c:pt idx="14540">
                  <c:v>41575.875</c:v>
                </c:pt>
                <c:pt idx="14541">
                  <c:v>41575.885416666664</c:v>
                </c:pt>
                <c:pt idx="14542">
                  <c:v>41575.895833333336</c:v>
                </c:pt>
                <c:pt idx="14543">
                  <c:v>41575.90625</c:v>
                </c:pt>
                <c:pt idx="14544">
                  <c:v>41575.916666666664</c:v>
                </c:pt>
                <c:pt idx="14545">
                  <c:v>41575.927083333336</c:v>
                </c:pt>
                <c:pt idx="14546">
                  <c:v>41575.9375</c:v>
                </c:pt>
                <c:pt idx="14547">
                  <c:v>41575.947916666664</c:v>
                </c:pt>
                <c:pt idx="14548">
                  <c:v>41575.958333333336</c:v>
                </c:pt>
                <c:pt idx="14549">
                  <c:v>41575.96875</c:v>
                </c:pt>
                <c:pt idx="14550">
                  <c:v>41575.979166666664</c:v>
                </c:pt>
                <c:pt idx="14551">
                  <c:v>41575.989583333336</c:v>
                </c:pt>
                <c:pt idx="14552">
                  <c:v>41576</c:v>
                </c:pt>
                <c:pt idx="14553">
                  <c:v>41576.010416666664</c:v>
                </c:pt>
                <c:pt idx="14554">
                  <c:v>41576.020833333336</c:v>
                </c:pt>
                <c:pt idx="14555">
                  <c:v>41576.03125</c:v>
                </c:pt>
                <c:pt idx="14556">
                  <c:v>41576.041666666664</c:v>
                </c:pt>
                <c:pt idx="14557">
                  <c:v>41576.052083333336</c:v>
                </c:pt>
                <c:pt idx="14558">
                  <c:v>41576.0625</c:v>
                </c:pt>
                <c:pt idx="14559">
                  <c:v>41576.072916666664</c:v>
                </c:pt>
                <c:pt idx="14560">
                  <c:v>41576.083333333336</c:v>
                </c:pt>
                <c:pt idx="14561">
                  <c:v>41576.09375</c:v>
                </c:pt>
                <c:pt idx="14562">
                  <c:v>41576.104166666664</c:v>
                </c:pt>
                <c:pt idx="14563">
                  <c:v>41576.114583333336</c:v>
                </c:pt>
                <c:pt idx="14564">
                  <c:v>41576.125</c:v>
                </c:pt>
                <c:pt idx="14565">
                  <c:v>41576.135416666664</c:v>
                </c:pt>
                <c:pt idx="14566">
                  <c:v>41576.145833333336</c:v>
                </c:pt>
                <c:pt idx="14567">
                  <c:v>41576.15625</c:v>
                </c:pt>
                <c:pt idx="14568">
                  <c:v>41576.166666666664</c:v>
                </c:pt>
                <c:pt idx="14569">
                  <c:v>41576.177083333336</c:v>
                </c:pt>
                <c:pt idx="14570">
                  <c:v>41576.1875</c:v>
                </c:pt>
                <c:pt idx="14571">
                  <c:v>41576.197916666664</c:v>
                </c:pt>
                <c:pt idx="14572">
                  <c:v>41576.208333333336</c:v>
                </c:pt>
                <c:pt idx="14573">
                  <c:v>41576.21875</c:v>
                </c:pt>
                <c:pt idx="14574">
                  <c:v>41576.229166666664</c:v>
                </c:pt>
                <c:pt idx="14575">
                  <c:v>41576.239583333336</c:v>
                </c:pt>
                <c:pt idx="14576">
                  <c:v>41576.25</c:v>
                </c:pt>
                <c:pt idx="14577">
                  <c:v>41576.260416666664</c:v>
                </c:pt>
                <c:pt idx="14578">
                  <c:v>41576.270833333336</c:v>
                </c:pt>
                <c:pt idx="14579">
                  <c:v>41576.28125</c:v>
                </c:pt>
                <c:pt idx="14580">
                  <c:v>41576.291666666664</c:v>
                </c:pt>
                <c:pt idx="14581">
                  <c:v>41576.302083333336</c:v>
                </c:pt>
                <c:pt idx="14582">
                  <c:v>41576.3125</c:v>
                </c:pt>
                <c:pt idx="14583">
                  <c:v>41576.322916666664</c:v>
                </c:pt>
                <c:pt idx="14584">
                  <c:v>41576.333333333336</c:v>
                </c:pt>
                <c:pt idx="14585">
                  <c:v>41576.34375</c:v>
                </c:pt>
                <c:pt idx="14586">
                  <c:v>41576.354166666664</c:v>
                </c:pt>
                <c:pt idx="14587">
                  <c:v>41576.364583333336</c:v>
                </c:pt>
                <c:pt idx="14588">
                  <c:v>41576.375</c:v>
                </c:pt>
                <c:pt idx="14589">
                  <c:v>41576.385416666664</c:v>
                </c:pt>
                <c:pt idx="14590">
                  <c:v>41576.395833333336</c:v>
                </c:pt>
                <c:pt idx="14591">
                  <c:v>41576.40625</c:v>
                </c:pt>
                <c:pt idx="14592">
                  <c:v>41576.416666666664</c:v>
                </c:pt>
                <c:pt idx="14593">
                  <c:v>41576.427083333336</c:v>
                </c:pt>
                <c:pt idx="14594">
                  <c:v>41576.4375</c:v>
                </c:pt>
                <c:pt idx="14595">
                  <c:v>41576.447916666664</c:v>
                </c:pt>
                <c:pt idx="14596">
                  <c:v>41576.458333333336</c:v>
                </c:pt>
                <c:pt idx="14597">
                  <c:v>41576.46875</c:v>
                </c:pt>
                <c:pt idx="14598">
                  <c:v>41576.479166666664</c:v>
                </c:pt>
                <c:pt idx="14599">
                  <c:v>41576.489583333336</c:v>
                </c:pt>
                <c:pt idx="14600">
                  <c:v>41576.5</c:v>
                </c:pt>
                <c:pt idx="14601">
                  <c:v>41576.510416666664</c:v>
                </c:pt>
                <c:pt idx="14602">
                  <c:v>41576.520833333336</c:v>
                </c:pt>
                <c:pt idx="14603">
                  <c:v>41576.53125</c:v>
                </c:pt>
                <c:pt idx="14604">
                  <c:v>41576.541666666664</c:v>
                </c:pt>
                <c:pt idx="14605">
                  <c:v>41576.552083333336</c:v>
                </c:pt>
                <c:pt idx="14606">
                  <c:v>41576.5625</c:v>
                </c:pt>
                <c:pt idx="14607">
                  <c:v>41576.572916666664</c:v>
                </c:pt>
                <c:pt idx="14608">
                  <c:v>41576.583333333336</c:v>
                </c:pt>
                <c:pt idx="14609">
                  <c:v>41576.59375</c:v>
                </c:pt>
                <c:pt idx="14610">
                  <c:v>41576.604166666664</c:v>
                </c:pt>
                <c:pt idx="14611">
                  <c:v>41576.614583333336</c:v>
                </c:pt>
                <c:pt idx="14612">
                  <c:v>41576.625</c:v>
                </c:pt>
                <c:pt idx="14613">
                  <c:v>41576.635416666664</c:v>
                </c:pt>
                <c:pt idx="14614">
                  <c:v>41576.645833333336</c:v>
                </c:pt>
                <c:pt idx="14615">
                  <c:v>41576.65625</c:v>
                </c:pt>
                <c:pt idx="14616">
                  <c:v>41576.666666666664</c:v>
                </c:pt>
                <c:pt idx="14617">
                  <c:v>41576.677083333336</c:v>
                </c:pt>
                <c:pt idx="14618">
                  <c:v>41576.6875</c:v>
                </c:pt>
                <c:pt idx="14619">
                  <c:v>41576.697916666664</c:v>
                </c:pt>
                <c:pt idx="14620">
                  <c:v>41576.708333333336</c:v>
                </c:pt>
                <c:pt idx="14621">
                  <c:v>41576.71875</c:v>
                </c:pt>
                <c:pt idx="14622">
                  <c:v>41576.729166666664</c:v>
                </c:pt>
                <c:pt idx="14623">
                  <c:v>41576.739583333336</c:v>
                </c:pt>
                <c:pt idx="14624">
                  <c:v>41576.75</c:v>
                </c:pt>
                <c:pt idx="14625">
                  <c:v>41576.760416666664</c:v>
                </c:pt>
                <c:pt idx="14626">
                  <c:v>41576.770833333336</c:v>
                </c:pt>
                <c:pt idx="14627">
                  <c:v>41576.78125</c:v>
                </c:pt>
                <c:pt idx="14628">
                  <c:v>41576.791666666664</c:v>
                </c:pt>
                <c:pt idx="14629">
                  <c:v>41576.802083333336</c:v>
                </c:pt>
                <c:pt idx="14630">
                  <c:v>41576.8125</c:v>
                </c:pt>
                <c:pt idx="14631">
                  <c:v>41576.822916666664</c:v>
                </c:pt>
                <c:pt idx="14632">
                  <c:v>41576.833333333336</c:v>
                </c:pt>
                <c:pt idx="14633">
                  <c:v>41576.84375</c:v>
                </c:pt>
                <c:pt idx="14634">
                  <c:v>41576.854166666664</c:v>
                </c:pt>
                <c:pt idx="14635">
                  <c:v>41576.864583333336</c:v>
                </c:pt>
                <c:pt idx="14636">
                  <c:v>41576.875</c:v>
                </c:pt>
                <c:pt idx="14637">
                  <c:v>41576.885416666664</c:v>
                </c:pt>
                <c:pt idx="14638">
                  <c:v>41576.895833333336</c:v>
                </c:pt>
                <c:pt idx="14639">
                  <c:v>41576.90625</c:v>
                </c:pt>
                <c:pt idx="14640">
                  <c:v>41576.916666666664</c:v>
                </c:pt>
                <c:pt idx="14641">
                  <c:v>41576.927083333336</c:v>
                </c:pt>
                <c:pt idx="14642">
                  <c:v>41576.9375</c:v>
                </c:pt>
                <c:pt idx="14643">
                  <c:v>41576.947916666664</c:v>
                </c:pt>
                <c:pt idx="14644">
                  <c:v>41576.958333333336</c:v>
                </c:pt>
                <c:pt idx="14645">
                  <c:v>41576.96875</c:v>
                </c:pt>
                <c:pt idx="14646">
                  <c:v>41576.979166666664</c:v>
                </c:pt>
                <c:pt idx="14647">
                  <c:v>41576.989583333336</c:v>
                </c:pt>
                <c:pt idx="14648">
                  <c:v>41577</c:v>
                </c:pt>
                <c:pt idx="14649">
                  <c:v>41577.010416666664</c:v>
                </c:pt>
                <c:pt idx="14650">
                  <c:v>41577.020833333336</c:v>
                </c:pt>
                <c:pt idx="14651">
                  <c:v>41577.03125</c:v>
                </c:pt>
                <c:pt idx="14652">
                  <c:v>41577.041666666664</c:v>
                </c:pt>
                <c:pt idx="14653">
                  <c:v>41577.052083333336</c:v>
                </c:pt>
                <c:pt idx="14654">
                  <c:v>41577.0625</c:v>
                </c:pt>
                <c:pt idx="14655">
                  <c:v>41577.072916666664</c:v>
                </c:pt>
                <c:pt idx="14656">
                  <c:v>41577.083333333336</c:v>
                </c:pt>
                <c:pt idx="14657">
                  <c:v>41577.09375</c:v>
                </c:pt>
                <c:pt idx="14658">
                  <c:v>41577.104166666664</c:v>
                </c:pt>
                <c:pt idx="14659">
                  <c:v>41577.114583333336</c:v>
                </c:pt>
                <c:pt idx="14660">
                  <c:v>41577.125</c:v>
                </c:pt>
                <c:pt idx="14661">
                  <c:v>41577.135416666664</c:v>
                </c:pt>
                <c:pt idx="14662">
                  <c:v>41577.145833333336</c:v>
                </c:pt>
                <c:pt idx="14663">
                  <c:v>41577.15625</c:v>
                </c:pt>
                <c:pt idx="14664">
                  <c:v>41577.166666666664</c:v>
                </c:pt>
                <c:pt idx="14665">
                  <c:v>41577.177083333336</c:v>
                </c:pt>
                <c:pt idx="14666">
                  <c:v>41577.1875</c:v>
                </c:pt>
                <c:pt idx="14667">
                  <c:v>41577.197916666664</c:v>
                </c:pt>
                <c:pt idx="14668">
                  <c:v>41577.208333333336</c:v>
                </c:pt>
                <c:pt idx="14669">
                  <c:v>41577.21875</c:v>
                </c:pt>
                <c:pt idx="14670">
                  <c:v>41577.229166666664</c:v>
                </c:pt>
                <c:pt idx="14671">
                  <c:v>41577.239583333336</c:v>
                </c:pt>
                <c:pt idx="14672">
                  <c:v>41577.25</c:v>
                </c:pt>
                <c:pt idx="14673">
                  <c:v>41577.260416666664</c:v>
                </c:pt>
                <c:pt idx="14674">
                  <c:v>41577.270833333336</c:v>
                </c:pt>
                <c:pt idx="14675">
                  <c:v>41577.28125</c:v>
                </c:pt>
                <c:pt idx="14676">
                  <c:v>41577.291666666664</c:v>
                </c:pt>
                <c:pt idx="14677">
                  <c:v>41577.302083333336</c:v>
                </c:pt>
                <c:pt idx="14678">
                  <c:v>41577.3125</c:v>
                </c:pt>
                <c:pt idx="14679">
                  <c:v>41577.322916666664</c:v>
                </c:pt>
                <c:pt idx="14680">
                  <c:v>41577.333333333336</c:v>
                </c:pt>
                <c:pt idx="14681">
                  <c:v>41577.34375</c:v>
                </c:pt>
                <c:pt idx="14682">
                  <c:v>41577.354166666664</c:v>
                </c:pt>
                <c:pt idx="14683">
                  <c:v>41577.364583333336</c:v>
                </c:pt>
                <c:pt idx="14684">
                  <c:v>41577.375</c:v>
                </c:pt>
                <c:pt idx="14685">
                  <c:v>41577.385416666664</c:v>
                </c:pt>
                <c:pt idx="14686">
                  <c:v>41577.395833333336</c:v>
                </c:pt>
                <c:pt idx="14687">
                  <c:v>41577.40625</c:v>
                </c:pt>
                <c:pt idx="14688">
                  <c:v>41577.416666666664</c:v>
                </c:pt>
                <c:pt idx="14689">
                  <c:v>41577.427083333336</c:v>
                </c:pt>
                <c:pt idx="14690">
                  <c:v>41577.4375</c:v>
                </c:pt>
                <c:pt idx="14691">
                  <c:v>41577.447916666664</c:v>
                </c:pt>
                <c:pt idx="14692">
                  <c:v>41577.458333333336</c:v>
                </c:pt>
                <c:pt idx="14693">
                  <c:v>41577.46875</c:v>
                </c:pt>
                <c:pt idx="14694">
                  <c:v>41577.479166666664</c:v>
                </c:pt>
                <c:pt idx="14695">
                  <c:v>41577.489583333336</c:v>
                </c:pt>
                <c:pt idx="14696">
                  <c:v>41577.5</c:v>
                </c:pt>
                <c:pt idx="14697">
                  <c:v>41577.510416666664</c:v>
                </c:pt>
                <c:pt idx="14698">
                  <c:v>41577.520833333336</c:v>
                </c:pt>
                <c:pt idx="14699">
                  <c:v>41577.53125</c:v>
                </c:pt>
                <c:pt idx="14700">
                  <c:v>41577.541666666664</c:v>
                </c:pt>
                <c:pt idx="14701">
                  <c:v>41577.552083333336</c:v>
                </c:pt>
                <c:pt idx="14702">
                  <c:v>41577.5625</c:v>
                </c:pt>
                <c:pt idx="14703">
                  <c:v>41577.572916666664</c:v>
                </c:pt>
                <c:pt idx="14704">
                  <c:v>41577.583333333336</c:v>
                </c:pt>
                <c:pt idx="14705">
                  <c:v>41577.59375</c:v>
                </c:pt>
                <c:pt idx="14706">
                  <c:v>41577.604166666664</c:v>
                </c:pt>
                <c:pt idx="14707">
                  <c:v>41577.614583333336</c:v>
                </c:pt>
                <c:pt idx="14708">
                  <c:v>41577.625</c:v>
                </c:pt>
                <c:pt idx="14709">
                  <c:v>41577.635416666664</c:v>
                </c:pt>
                <c:pt idx="14710">
                  <c:v>41577.645833333336</c:v>
                </c:pt>
                <c:pt idx="14711">
                  <c:v>41577.65625</c:v>
                </c:pt>
                <c:pt idx="14712">
                  <c:v>41577.666666666664</c:v>
                </c:pt>
                <c:pt idx="14713">
                  <c:v>41577.677083333336</c:v>
                </c:pt>
                <c:pt idx="14714">
                  <c:v>41577.6875</c:v>
                </c:pt>
                <c:pt idx="14715">
                  <c:v>41577.697916666664</c:v>
                </c:pt>
                <c:pt idx="14716">
                  <c:v>41577.708333333336</c:v>
                </c:pt>
                <c:pt idx="14717">
                  <c:v>41577.71875</c:v>
                </c:pt>
                <c:pt idx="14718">
                  <c:v>41577.729166666664</c:v>
                </c:pt>
                <c:pt idx="14719">
                  <c:v>41577.739583333336</c:v>
                </c:pt>
                <c:pt idx="14720">
                  <c:v>41577.75</c:v>
                </c:pt>
                <c:pt idx="14721">
                  <c:v>41577.760416666664</c:v>
                </c:pt>
                <c:pt idx="14722">
                  <c:v>41577.770833333336</c:v>
                </c:pt>
                <c:pt idx="14723">
                  <c:v>41577.78125</c:v>
                </c:pt>
                <c:pt idx="14724">
                  <c:v>41577.791666666664</c:v>
                </c:pt>
                <c:pt idx="14725">
                  <c:v>41577.802083333336</c:v>
                </c:pt>
                <c:pt idx="14726">
                  <c:v>41577.8125</c:v>
                </c:pt>
                <c:pt idx="14727">
                  <c:v>41577.822916666664</c:v>
                </c:pt>
                <c:pt idx="14728">
                  <c:v>41577.833333333336</c:v>
                </c:pt>
                <c:pt idx="14729">
                  <c:v>41577.84375</c:v>
                </c:pt>
                <c:pt idx="14730">
                  <c:v>41577.854166666664</c:v>
                </c:pt>
                <c:pt idx="14731">
                  <c:v>41577.864583333336</c:v>
                </c:pt>
                <c:pt idx="14732">
                  <c:v>41577.875</c:v>
                </c:pt>
                <c:pt idx="14733">
                  <c:v>41577.885416666664</c:v>
                </c:pt>
                <c:pt idx="14734">
                  <c:v>41577.895833333336</c:v>
                </c:pt>
                <c:pt idx="14735">
                  <c:v>41577.90625</c:v>
                </c:pt>
                <c:pt idx="14736">
                  <c:v>41577.916666666664</c:v>
                </c:pt>
                <c:pt idx="14737">
                  <c:v>41577.927083333336</c:v>
                </c:pt>
                <c:pt idx="14738">
                  <c:v>41577.9375</c:v>
                </c:pt>
                <c:pt idx="14739">
                  <c:v>41577.947916666664</c:v>
                </c:pt>
                <c:pt idx="14740">
                  <c:v>41577.958333333336</c:v>
                </c:pt>
                <c:pt idx="14741">
                  <c:v>41577.96875</c:v>
                </c:pt>
                <c:pt idx="14742">
                  <c:v>41577.979166666664</c:v>
                </c:pt>
                <c:pt idx="14743">
                  <c:v>41577.989583333336</c:v>
                </c:pt>
                <c:pt idx="14744">
                  <c:v>41578</c:v>
                </c:pt>
                <c:pt idx="14745">
                  <c:v>41578.010416666664</c:v>
                </c:pt>
                <c:pt idx="14746">
                  <c:v>41578.020833333336</c:v>
                </c:pt>
                <c:pt idx="14747">
                  <c:v>41578.03125</c:v>
                </c:pt>
                <c:pt idx="14748">
                  <c:v>41578.041666666664</c:v>
                </c:pt>
                <c:pt idx="14749">
                  <c:v>41578.052083333336</c:v>
                </c:pt>
                <c:pt idx="14750">
                  <c:v>41578.0625</c:v>
                </c:pt>
                <c:pt idx="14751">
                  <c:v>41578.072916666664</c:v>
                </c:pt>
                <c:pt idx="14752">
                  <c:v>41578.083333333336</c:v>
                </c:pt>
                <c:pt idx="14753">
                  <c:v>41578.09375</c:v>
                </c:pt>
                <c:pt idx="14754">
                  <c:v>41578.104166666664</c:v>
                </c:pt>
                <c:pt idx="14755">
                  <c:v>41578.114583333336</c:v>
                </c:pt>
                <c:pt idx="14756">
                  <c:v>41578.125</c:v>
                </c:pt>
                <c:pt idx="14757">
                  <c:v>41578.135416666664</c:v>
                </c:pt>
                <c:pt idx="14758">
                  <c:v>41578.145833333336</c:v>
                </c:pt>
                <c:pt idx="14759">
                  <c:v>41578.15625</c:v>
                </c:pt>
                <c:pt idx="14760">
                  <c:v>41578.166666666664</c:v>
                </c:pt>
                <c:pt idx="14761">
                  <c:v>41578.177083333336</c:v>
                </c:pt>
                <c:pt idx="14762">
                  <c:v>41578.1875</c:v>
                </c:pt>
                <c:pt idx="14763">
                  <c:v>41578.197916666664</c:v>
                </c:pt>
                <c:pt idx="14764">
                  <c:v>41578.208333333336</c:v>
                </c:pt>
                <c:pt idx="14765">
                  <c:v>41578.21875</c:v>
                </c:pt>
                <c:pt idx="14766">
                  <c:v>41578.229166666664</c:v>
                </c:pt>
                <c:pt idx="14767">
                  <c:v>41578.239583333336</c:v>
                </c:pt>
                <c:pt idx="14768">
                  <c:v>41578.25</c:v>
                </c:pt>
                <c:pt idx="14769">
                  <c:v>41578.260416666664</c:v>
                </c:pt>
                <c:pt idx="14770">
                  <c:v>41578.270833333336</c:v>
                </c:pt>
                <c:pt idx="14771">
                  <c:v>41578.28125</c:v>
                </c:pt>
                <c:pt idx="14772">
                  <c:v>41578.291666666664</c:v>
                </c:pt>
                <c:pt idx="14773">
                  <c:v>41578.302083333336</c:v>
                </c:pt>
                <c:pt idx="14774">
                  <c:v>41578.3125</c:v>
                </c:pt>
                <c:pt idx="14775">
                  <c:v>41578.322916666664</c:v>
                </c:pt>
                <c:pt idx="14776">
                  <c:v>41578.333333333336</c:v>
                </c:pt>
                <c:pt idx="14777">
                  <c:v>41578.34375</c:v>
                </c:pt>
                <c:pt idx="14778">
                  <c:v>41578.354166666664</c:v>
                </c:pt>
                <c:pt idx="14779">
                  <c:v>41578.364583333336</c:v>
                </c:pt>
                <c:pt idx="14780">
                  <c:v>41578.375</c:v>
                </c:pt>
                <c:pt idx="14781">
                  <c:v>41578.385416666664</c:v>
                </c:pt>
                <c:pt idx="14782">
                  <c:v>41578.395833333336</c:v>
                </c:pt>
                <c:pt idx="14783">
                  <c:v>41578.40625</c:v>
                </c:pt>
                <c:pt idx="14784">
                  <c:v>41578.416666666664</c:v>
                </c:pt>
                <c:pt idx="14785">
                  <c:v>41578.427083333336</c:v>
                </c:pt>
                <c:pt idx="14786">
                  <c:v>41578.4375</c:v>
                </c:pt>
                <c:pt idx="14787">
                  <c:v>41578.447916666664</c:v>
                </c:pt>
                <c:pt idx="14788">
                  <c:v>41578.458333333336</c:v>
                </c:pt>
                <c:pt idx="14789">
                  <c:v>41578.46875</c:v>
                </c:pt>
                <c:pt idx="14790">
                  <c:v>41578.479166666664</c:v>
                </c:pt>
                <c:pt idx="14791">
                  <c:v>41578.489583333336</c:v>
                </c:pt>
                <c:pt idx="14792">
                  <c:v>41578.5</c:v>
                </c:pt>
                <c:pt idx="14793">
                  <c:v>41578.510416666664</c:v>
                </c:pt>
                <c:pt idx="14794">
                  <c:v>41578.520833333336</c:v>
                </c:pt>
                <c:pt idx="14795">
                  <c:v>41578.53125</c:v>
                </c:pt>
                <c:pt idx="14796">
                  <c:v>41578.541666666664</c:v>
                </c:pt>
                <c:pt idx="14797">
                  <c:v>41578.552083333336</c:v>
                </c:pt>
                <c:pt idx="14798">
                  <c:v>41578.5625</c:v>
                </c:pt>
                <c:pt idx="14799">
                  <c:v>41578.572916666664</c:v>
                </c:pt>
                <c:pt idx="14800">
                  <c:v>41578.583333333336</c:v>
                </c:pt>
                <c:pt idx="14801">
                  <c:v>41578.59375</c:v>
                </c:pt>
                <c:pt idx="14802">
                  <c:v>41578.604166666664</c:v>
                </c:pt>
                <c:pt idx="14803">
                  <c:v>41578.614583333336</c:v>
                </c:pt>
                <c:pt idx="14804">
                  <c:v>41578.625</c:v>
                </c:pt>
                <c:pt idx="14805">
                  <c:v>41578.635416666664</c:v>
                </c:pt>
                <c:pt idx="14806">
                  <c:v>41578.645833333336</c:v>
                </c:pt>
                <c:pt idx="14807">
                  <c:v>41578.65625</c:v>
                </c:pt>
                <c:pt idx="14808">
                  <c:v>41578.6875</c:v>
                </c:pt>
                <c:pt idx="14809">
                  <c:v>41578.697916666664</c:v>
                </c:pt>
                <c:pt idx="14810">
                  <c:v>41578.708333333336</c:v>
                </c:pt>
                <c:pt idx="14811">
                  <c:v>41578.718055555553</c:v>
                </c:pt>
                <c:pt idx="14812">
                  <c:v>41578.71875</c:v>
                </c:pt>
                <c:pt idx="14813">
                  <c:v>41578.729166666664</c:v>
                </c:pt>
                <c:pt idx="14814">
                  <c:v>41578.739583333336</c:v>
                </c:pt>
                <c:pt idx="14815">
                  <c:v>41578.75</c:v>
                </c:pt>
                <c:pt idx="14816">
                  <c:v>41578.760416666664</c:v>
                </c:pt>
                <c:pt idx="14817">
                  <c:v>41578.770833333336</c:v>
                </c:pt>
                <c:pt idx="14818">
                  <c:v>41578.78125</c:v>
                </c:pt>
                <c:pt idx="14819">
                  <c:v>41578.791666666664</c:v>
                </c:pt>
                <c:pt idx="14820">
                  <c:v>41578.802083333336</c:v>
                </c:pt>
                <c:pt idx="14821">
                  <c:v>41578.8125</c:v>
                </c:pt>
                <c:pt idx="14822">
                  <c:v>41578.822916666664</c:v>
                </c:pt>
                <c:pt idx="14823">
                  <c:v>41578.833333333336</c:v>
                </c:pt>
                <c:pt idx="14824">
                  <c:v>41578.84375</c:v>
                </c:pt>
                <c:pt idx="14825">
                  <c:v>41578.854166666664</c:v>
                </c:pt>
                <c:pt idx="14826">
                  <c:v>41578.864583333336</c:v>
                </c:pt>
                <c:pt idx="14827">
                  <c:v>41578.875</c:v>
                </c:pt>
                <c:pt idx="14828">
                  <c:v>41578.885416666664</c:v>
                </c:pt>
                <c:pt idx="14829">
                  <c:v>41578.895833333336</c:v>
                </c:pt>
                <c:pt idx="14830">
                  <c:v>41578.90625</c:v>
                </c:pt>
                <c:pt idx="14831">
                  <c:v>41578.916666666664</c:v>
                </c:pt>
                <c:pt idx="14832">
                  <c:v>41578.927083333336</c:v>
                </c:pt>
                <c:pt idx="14833">
                  <c:v>41578.9375</c:v>
                </c:pt>
                <c:pt idx="14834">
                  <c:v>41578.947916666664</c:v>
                </c:pt>
                <c:pt idx="14835">
                  <c:v>41578.958333333336</c:v>
                </c:pt>
                <c:pt idx="14836">
                  <c:v>41578.96875</c:v>
                </c:pt>
                <c:pt idx="14837">
                  <c:v>41578.979166666664</c:v>
                </c:pt>
                <c:pt idx="14838">
                  <c:v>41578.989583333336</c:v>
                </c:pt>
                <c:pt idx="14839">
                  <c:v>41579</c:v>
                </c:pt>
                <c:pt idx="14840">
                  <c:v>41579.010416666664</c:v>
                </c:pt>
                <c:pt idx="14841">
                  <c:v>41579.020833333336</c:v>
                </c:pt>
                <c:pt idx="14842">
                  <c:v>41579.03125</c:v>
                </c:pt>
                <c:pt idx="14843">
                  <c:v>41579.041666666664</c:v>
                </c:pt>
                <c:pt idx="14844">
                  <c:v>41579.052083333336</c:v>
                </c:pt>
                <c:pt idx="14845">
                  <c:v>41579.0625</c:v>
                </c:pt>
                <c:pt idx="14846">
                  <c:v>41579.072916666664</c:v>
                </c:pt>
                <c:pt idx="14847">
                  <c:v>41579.083333333336</c:v>
                </c:pt>
                <c:pt idx="14848">
                  <c:v>41579.09375</c:v>
                </c:pt>
                <c:pt idx="14849">
                  <c:v>41579.104166666664</c:v>
                </c:pt>
                <c:pt idx="14850">
                  <c:v>41579.114583333336</c:v>
                </c:pt>
                <c:pt idx="14851">
                  <c:v>41579.125</c:v>
                </c:pt>
                <c:pt idx="14852">
                  <c:v>41579.135416666664</c:v>
                </c:pt>
                <c:pt idx="14853">
                  <c:v>41579.145833333336</c:v>
                </c:pt>
                <c:pt idx="14854">
                  <c:v>41579.15625</c:v>
                </c:pt>
                <c:pt idx="14855">
                  <c:v>41579.166666666664</c:v>
                </c:pt>
                <c:pt idx="14856">
                  <c:v>41579.177083333336</c:v>
                </c:pt>
                <c:pt idx="14857">
                  <c:v>41579.1875</c:v>
                </c:pt>
                <c:pt idx="14858">
                  <c:v>41579.197916666664</c:v>
                </c:pt>
                <c:pt idx="14859">
                  <c:v>41579.207638888889</c:v>
                </c:pt>
                <c:pt idx="14860">
                  <c:v>41579.208333333336</c:v>
                </c:pt>
                <c:pt idx="14861">
                  <c:v>41579.21875</c:v>
                </c:pt>
                <c:pt idx="14862">
                  <c:v>41579.229166666664</c:v>
                </c:pt>
                <c:pt idx="14863">
                  <c:v>41579.239583333336</c:v>
                </c:pt>
                <c:pt idx="14864">
                  <c:v>41579.25</c:v>
                </c:pt>
                <c:pt idx="14865">
                  <c:v>41579.260416666664</c:v>
                </c:pt>
                <c:pt idx="14866">
                  <c:v>41579.270833333336</c:v>
                </c:pt>
                <c:pt idx="14867">
                  <c:v>41579.28125</c:v>
                </c:pt>
                <c:pt idx="14868">
                  <c:v>41579.291666666664</c:v>
                </c:pt>
                <c:pt idx="14869">
                  <c:v>41579.302083333336</c:v>
                </c:pt>
                <c:pt idx="14870">
                  <c:v>41579.3125</c:v>
                </c:pt>
                <c:pt idx="14871">
                  <c:v>41579.322916666664</c:v>
                </c:pt>
                <c:pt idx="14872">
                  <c:v>41579.333333333336</c:v>
                </c:pt>
                <c:pt idx="14873">
                  <c:v>41579.34375</c:v>
                </c:pt>
                <c:pt idx="14874">
                  <c:v>41579.354166666664</c:v>
                </c:pt>
                <c:pt idx="14875">
                  <c:v>41579.364583333336</c:v>
                </c:pt>
                <c:pt idx="14876">
                  <c:v>41579.375</c:v>
                </c:pt>
                <c:pt idx="14877">
                  <c:v>41579.385416666664</c:v>
                </c:pt>
                <c:pt idx="14878">
                  <c:v>41579.395833333336</c:v>
                </c:pt>
                <c:pt idx="14879">
                  <c:v>41579.40625</c:v>
                </c:pt>
                <c:pt idx="14880">
                  <c:v>41579.416666666664</c:v>
                </c:pt>
                <c:pt idx="14881">
                  <c:v>41579.427083333336</c:v>
                </c:pt>
                <c:pt idx="14882">
                  <c:v>41579.436805555553</c:v>
                </c:pt>
                <c:pt idx="14883">
                  <c:v>41579.4375</c:v>
                </c:pt>
                <c:pt idx="14884">
                  <c:v>41579.447916666664</c:v>
                </c:pt>
                <c:pt idx="14885">
                  <c:v>41579.458333333336</c:v>
                </c:pt>
                <c:pt idx="14886">
                  <c:v>41579.46875</c:v>
                </c:pt>
                <c:pt idx="14887">
                  <c:v>41579.479166666664</c:v>
                </c:pt>
                <c:pt idx="14888">
                  <c:v>41579.489583333336</c:v>
                </c:pt>
                <c:pt idx="14889">
                  <c:v>41579.5</c:v>
                </c:pt>
                <c:pt idx="14890">
                  <c:v>41579.510416666664</c:v>
                </c:pt>
                <c:pt idx="14891">
                  <c:v>41579.520833333336</c:v>
                </c:pt>
                <c:pt idx="14892">
                  <c:v>41579.53125</c:v>
                </c:pt>
                <c:pt idx="14893">
                  <c:v>41579.541666666664</c:v>
                </c:pt>
                <c:pt idx="14894">
                  <c:v>41579.552083333336</c:v>
                </c:pt>
                <c:pt idx="14895">
                  <c:v>41579.5625</c:v>
                </c:pt>
                <c:pt idx="14896">
                  <c:v>41579.572916666664</c:v>
                </c:pt>
                <c:pt idx="14897">
                  <c:v>41579.582638888889</c:v>
                </c:pt>
                <c:pt idx="14898">
                  <c:v>41579.583333333336</c:v>
                </c:pt>
                <c:pt idx="14899">
                  <c:v>41579.59375</c:v>
                </c:pt>
                <c:pt idx="14900">
                  <c:v>41579.604166666664</c:v>
                </c:pt>
                <c:pt idx="14901">
                  <c:v>41579.614583333336</c:v>
                </c:pt>
                <c:pt idx="14902">
                  <c:v>41579.625</c:v>
                </c:pt>
                <c:pt idx="14903">
                  <c:v>41579.635416666664</c:v>
                </c:pt>
                <c:pt idx="14904">
                  <c:v>41579.645833333336</c:v>
                </c:pt>
                <c:pt idx="14905">
                  <c:v>41579.65625</c:v>
                </c:pt>
                <c:pt idx="14906">
                  <c:v>41579.666666666664</c:v>
                </c:pt>
                <c:pt idx="14907">
                  <c:v>41579.677083333336</c:v>
                </c:pt>
                <c:pt idx="14908">
                  <c:v>41579.6875</c:v>
                </c:pt>
                <c:pt idx="14909">
                  <c:v>41579.697916666664</c:v>
                </c:pt>
                <c:pt idx="14910">
                  <c:v>41579.708333333336</c:v>
                </c:pt>
                <c:pt idx="14911">
                  <c:v>41579.71875</c:v>
                </c:pt>
                <c:pt idx="14912">
                  <c:v>41579.728472222225</c:v>
                </c:pt>
                <c:pt idx="14913">
                  <c:v>41579.729166666664</c:v>
                </c:pt>
                <c:pt idx="14914">
                  <c:v>41579.739583333336</c:v>
                </c:pt>
                <c:pt idx="14915">
                  <c:v>41579.75</c:v>
                </c:pt>
                <c:pt idx="14916">
                  <c:v>41579.760416666664</c:v>
                </c:pt>
                <c:pt idx="14917">
                  <c:v>41579.770833333336</c:v>
                </c:pt>
                <c:pt idx="14918">
                  <c:v>41579.78125</c:v>
                </c:pt>
                <c:pt idx="14919">
                  <c:v>41579.791666666664</c:v>
                </c:pt>
                <c:pt idx="14920">
                  <c:v>41579.802083333336</c:v>
                </c:pt>
                <c:pt idx="14921">
                  <c:v>41579.8125</c:v>
                </c:pt>
                <c:pt idx="14922">
                  <c:v>41579.822916666664</c:v>
                </c:pt>
                <c:pt idx="14923">
                  <c:v>41579.833333333336</c:v>
                </c:pt>
                <c:pt idx="14924">
                  <c:v>41579.84375</c:v>
                </c:pt>
                <c:pt idx="14925">
                  <c:v>41579.854166666664</c:v>
                </c:pt>
                <c:pt idx="14926">
                  <c:v>41579.864583333336</c:v>
                </c:pt>
                <c:pt idx="14927">
                  <c:v>41579.875</c:v>
                </c:pt>
                <c:pt idx="14928">
                  <c:v>41579.885416666664</c:v>
                </c:pt>
                <c:pt idx="14929">
                  <c:v>41579.895833333336</c:v>
                </c:pt>
                <c:pt idx="14930">
                  <c:v>41579.90625</c:v>
                </c:pt>
                <c:pt idx="14931">
                  <c:v>41579.916666666664</c:v>
                </c:pt>
                <c:pt idx="14932">
                  <c:v>41579.927083333336</c:v>
                </c:pt>
                <c:pt idx="14933">
                  <c:v>41579.9375</c:v>
                </c:pt>
                <c:pt idx="14934">
                  <c:v>41579.947916666664</c:v>
                </c:pt>
                <c:pt idx="14935">
                  <c:v>41579.958333333336</c:v>
                </c:pt>
                <c:pt idx="14936">
                  <c:v>41579.96875</c:v>
                </c:pt>
                <c:pt idx="14937">
                  <c:v>41579.979166666664</c:v>
                </c:pt>
                <c:pt idx="14938">
                  <c:v>41579.989583333336</c:v>
                </c:pt>
                <c:pt idx="14939">
                  <c:v>41580</c:v>
                </c:pt>
                <c:pt idx="14940">
                  <c:v>41580.010416666664</c:v>
                </c:pt>
                <c:pt idx="14941">
                  <c:v>41580.020833333336</c:v>
                </c:pt>
                <c:pt idx="14942">
                  <c:v>41580.03125</c:v>
                </c:pt>
                <c:pt idx="14943">
                  <c:v>41580.041666666664</c:v>
                </c:pt>
                <c:pt idx="14944">
                  <c:v>41580.052083333336</c:v>
                </c:pt>
                <c:pt idx="14945">
                  <c:v>41580.0625</c:v>
                </c:pt>
                <c:pt idx="14946">
                  <c:v>41580.072916666664</c:v>
                </c:pt>
                <c:pt idx="14947">
                  <c:v>41580.083333333336</c:v>
                </c:pt>
                <c:pt idx="14948">
                  <c:v>41580.093055555553</c:v>
                </c:pt>
                <c:pt idx="14949">
                  <c:v>41580.09375</c:v>
                </c:pt>
                <c:pt idx="14950">
                  <c:v>41580.104166666664</c:v>
                </c:pt>
                <c:pt idx="14951">
                  <c:v>41580.114583333336</c:v>
                </c:pt>
                <c:pt idx="14952">
                  <c:v>41580.125</c:v>
                </c:pt>
                <c:pt idx="14953">
                  <c:v>41580.135416666664</c:v>
                </c:pt>
                <c:pt idx="14954">
                  <c:v>41580.145833333336</c:v>
                </c:pt>
                <c:pt idx="14955">
                  <c:v>41580.15625</c:v>
                </c:pt>
                <c:pt idx="14956">
                  <c:v>41580.166666666664</c:v>
                </c:pt>
                <c:pt idx="14957">
                  <c:v>41580.177083333336</c:v>
                </c:pt>
                <c:pt idx="14958">
                  <c:v>41580.1875</c:v>
                </c:pt>
                <c:pt idx="14959">
                  <c:v>41580.197916666664</c:v>
                </c:pt>
                <c:pt idx="14960">
                  <c:v>41580.208333333336</c:v>
                </c:pt>
                <c:pt idx="14961">
                  <c:v>41580.21875</c:v>
                </c:pt>
                <c:pt idx="14962">
                  <c:v>41580.229166666664</c:v>
                </c:pt>
                <c:pt idx="14963">
                  <c:v>41580.239583333336</c:v>
                </c:pt>
                <c:pt idx="14964">
                  <c:v>41580.25</c:v>
                </c:pt>
                <c:pt idx="14965">
                  <c:v>41580.260416666664</c:v>
                </c:pt>
                <c:pt idx="14966">
                  <c:v>41580.270833333336</c:v>
                </c:pt>
                <c:pt idx="14967">
                  <c:v>41580.28125</c:v>
                </c:pt>
                <c:pt idx="14968">
                  <c:v>41580.291666666664</c:v>
                </c:pt>
                <c:pt idx="14969">
                  <c:v>41580.302083333336</c:v>
                </c:pt>
                <c:pt idx="14970">
                  <c:v>41580.3125</c:v>
                </c:pt>
                <c:pt idx="14971">
                  <c:v>41580.322916666664</c:v>
                </c:pt>
                <c:pt idx="14972">
                  <c:v>41580.333333333336</c:v>
                </c:pt>
                <c:pt idx="14973">
                  <c:v>41580.34375</c:v>
                </c:pt>
                <c:pt idx="14974">
                  <c:v>41580.354166666664</c:v>
                </c:pt>
                <c:pt idx="14975">
                  <c:v>41580.363888888889</c:v>
                </c:pt>
                <c:pt idx="14976">
                  <c:v>41580.364583333336</c:v>
                </c:pt>
                <c:pt idx="14977">
                  <c:v>41580.375</c:v>
                </c:pt>
                <c:pt idx="14978">
                  <c:v>41580.385416666664</c:v>
                </c:pt>
                <c:pt idx="14979">
                  <c:v>41580.395833333336</c:v>
                </c:pt>
                <c:pt idx="14980">
                  <c:v>41580.40625</c:v>
                </c:pt>
                <c:pt idx="14981">
                  <c:v>41580.416666666664</c:v>
                </c:pt>
                <c:pt idx="14982">
                  <c:v>41580.427083333336</c:v>
                </c:pt>
                <c:pt idx="14983">
                  <c:v>41580.4375</c:v>
                </c:pt>
                <c:pt idx="14984">
                  <c:v>41580.447916666664</c:v>
                </c:pt>
                <c:pt idx="14985">
                  <c:v>41580.458333333336</c:v>
                </c:pt>
                <c:pt idx="14986">
                  <c:v>41580.46875</c:v>
                </c:pt>
                <c:pt idx="14987">
                  <c:v>41580.479166666664</c:v>
                </c:pt>
                <c:pt idx="14988">
                  <c:v>41580.489583333336</c:v>
                </c:pt>
                <c:pt idx="14989">
                  <c:v>41580.5</c:v>
                </c:pt>
                <c:pt idx="14990">
                  <c:v>41580.510416666664</c:v>
                </c:pt>
                <c:pt idx="14991">
                  <c:v>41580.520833333336</c:v>
                </c:pt>
                <c:pt idx="14992">
                  <c:v>41580.53125</c:v>
                </c:pt>
                <c:pt idx="14993">
                  <c:v>41580.541666666664</c:v>
                </c:pt>
                <c:pt idx="14994">
                  <c:v>41580.552083333336</c:v>
                </c:pt>
                <c:pt idx="14995">
                  <c:v>41580.5625</c:v>
                </c:pt>
                <c:pt idx="14996">
                  <c:v>41580.572916666664</c:v>
                </c:pt>
                <c:pt idx="14997">
                  <c:v>41580.583333333336</c:v>
                </c:pt>
                <c:pt idx="14998">
                  <c:v>41580.59375</c:v>
                </c:pt>
                <c:pt idx="14999">
                  <c:v>41580.604166666664</c:v>
                </c:pt>
                <c:pt idx="15000">
                  <c:v>41580.614583333336</c:v>
                </c:pt>
                <c:pt idx="15001">
                  <c:v>41580.625</c:v>
                </c:pt>
                <c:pt idx="15002">
                  <c:v>41580.635416666664</c:v>
                </c:pt>
                <c:pt idx="15003">
                  <c:v>41580.645833333336</c:v>
                </c:pt>
                <c:pt idx="15004">
                  <c:v>41580.65625</c:v>
                </c:pt>
                <c:pt idx="15005">
                  <c:v>41580.666666666664</c:v>
                </c:pt>
                <c:pt idx="15006">
                  <c:v>41580.677083333336</c:v>
                </c:pt>
                <c:pt idx="15007">
                  <c:v>41580.6875</c:v>
                </c:pt>
                <c:pt idx="15008">
                  <c:v>41580.697916666664</c:v>
                </c:pt>
                <c:pt idx="15009">
                  <c:v>41580.708333333336</c:v>
                </c:pt>
                <c:pt idx="15010">
                  <c:v>41580.71875</c:v>
                </c:pt>
                <c:pt idx="15011">
                  <c:v>41580.729166666664</c:v>
                </c:pt>
                <c:pt idx="15012">
                  <c:v>41580.739583333336</c:v>
                </c:pt>
                <c:pt idx="15013">
                  <c:v>41580.75</c:v>
                </c:pt>
                <c:pt idx="15014">
                  <c:v>41580.760416666664</c:v>
                </c:pt>
                <c:pt idx="15015">
                  <c:v>41580.770833333336</c:v>
                </c:pt>
                <c:pt idx="15016">
                  <c:v>41580.78125</c:v>
                </c:pt>
                <c:pt idx="15017">
                  <c:v>41580.791666666664</c:v>
                </c:pt>
                <c:pt idx="15018">
                  <c:v>41580.802083333336</c:v>
                </c:pt>
                <c:pt idx="15019">
                  <c:v>41580.8125</c:v>
                </c:pt>
                <c:pt idx="15020">
                  <c:v>41580.822916666664</c:v>
                </c:pt>
                <c:pt idx="15021">
                  <c:v>41580.833333333336</c:v>
                </c:pt>
                <c:pt idx="15022">
                  <c:v>41580.84375</c:v>
                </c:pt>
                <c:pt idx="15023">
                  <c:v>41580.854166666664</c:v>
                </c:pt>
                <c:pt idx="15024">
                  <c:v>41580.864583333336</c:v>
                </c:pt>
                <c:pt idx="15025">
                  <c:v>41580.875</c:v>
                </c:pt>
                <c:pt idx="15026">
                  <c:v>41580.885416666664</c:v>
                </c:pt>
                <c:pt idx="15027">
                  <c:v>41580.895833333336</c:v>
                </c:pt>
                <c:pt idx="15028">
                  <c:v>41580.90625</c:v>
                </c:pt>
                <c:pt idx="15029">
                  <c:v>41580.916666666664</c:v>
                </c:pt>
                <c:pt idx="15030">
                  <c:v>41580.927083333336</c:v>
                </c:pt>
                <c:pt idx="15031">
                  <c:v>41580.9375</c:v>
                </c:pt>
                <c:pt idx="15032">
                  <c:v>41580.947916666664</c:v>
                </c:pt>
                <c:pt idx="15033">
                  <c:v>41580.958333333336</c:v>
                </c:pt>
                <c:pt idx="15034">
                  <c:v>41580.96875</c:v>
                </c:pt>
                <c:pt idx="15035">
                  <c:v>41580.979166666664</c:v>
                </c:pt>
                <c:pt idx="15036">
                  <c:v>41580.989583333336</c:v>
                </c:pt>
                <c:pt idx="15037">
                  <c:v>41581</c:v>
                </c:pt>
                <c:pt idx="15038">
                  <c:v>41581.010416666664</c:v>
                </c:pt>
                <c:pt idx="15039">
                  <c:v>41581.020833333336</c:v>
                </c:pt>
                <c:pt idx="15040">
                  <c:v>41581.03125</c:v>
                </c:pt>
                <c:pt idx="15041">
                  <c:v>41581.041666666664</c:v>
                </c:pt>
                <c:pt idx="15042">
                  <c:v>41581.052083333336</c:v>
                </c:pt>
                <c:pt idx="15043">
                  <c:v>41581.0625</c:v>
                </c:pt>
                <c:pt idx="15044">
                  <c:v>41581.072916666664</c:v>
                </c:pt>
                <c:pt idx="15045">
                  <c:v>41581.083333333336</c:v>
                </c:pt>
                <c:pt idx="15046">
                  <c:v>41581.09375</c:v>
                </c:pt>
                <c:pt idx="15047">
                  <c:v>41581.104166666664</c:v>
                </c:pt>
                <c:pt idx="15048">
                  <c:v>41581.114583333336</c:v>
                </c:pt>
                <c:pt idx="15049">
                  <c:v>41581.125</c:v>
                </c:pt>
                <c:pt idx="15050">
                  <c:v>41581.135416666664</c:v>
                </c:pt>
                <c:pt idx="15051">
                  <c:v>41581.145833333336</c:v>
                </c:pt>
                <c:pt idx="15052">
                  <c:v>41581.15625</c:v>
                </c:pt>
                <c:pt idx="15053">
                  <c:v>41581.166666666664</c:v>
                </c:pt>
                <c:pt idx="15054">
                  <c:v>41581.177083333336</c:v>
                </c:pt>
                <c:pt idx="15055">
                  <c:v>41581.1875</c:v>
                </c:pt>
                <c:pt idx="15056">
                  <c:v>41581.197916666664</c:v>
                </c:pt>
                <c:pt idx="15057">
                  <c:v>41581.208333333336</c:v>
                </c:pt>
                <c:pt idx="15058">
                  <c:v>41581.21875</c:v>
                </c:pt>
                <c:pt idx="15059">
                  <c:v>41581.229166666664</c:v>
                </c:pt>
                <c:pt idx="15060">
                  <c:v>41581.239583333336</c:v>
                </c:pt>
                <c:pt idx="15061">
                  <c:v>41581.25</c:v>
                </c:pt>
                <c:pt idx="15062">
                  <c:v>41581.260416666664</c:v>
                </c:pt>
                <c:pt idx="15063">
                  <c:v>41581.270833333336</c:v>
                </c:pt>
                <c:pt idx="15064">
                  <c:v>41581.28125</c:v>
                </c:pt>
                <c:pt idx="15065">
                  <c:v>41581.291666666664</c:v>
                </c:pt>
                <c:pt idx="15066">
                  <c:v>41581.302083333336</c:v>
                </c:pt>
                <c:pt idx="15067">
                  <c:v>41581.3125</c:v>
                </c:pt>
                <c:pt idx="15068">
                  <c:v>41581.322916666664</c:v>
                </c:pt>
                <c:pt idx="15069">
                  <c:v>41581.333333333336</c:v>
                </c:pt>
                <c:pt idx="15070">
                  <c:v>41581.34375</c:v>
                </c:pt>
                <c:pt idx="15071">
                  <c:v>41581.354166666664</c:v>
                </c:pt>
                <c:pt idx="15072">
                  <c:v>41581.364583333336</c:v>
                </c:pt>
                <c:pt idx="15073">
                  <c:v>41581.375</c:v>
                </c:pt>
                <c:pt idx="15074">
                  <c:v>41581.385416666664</c:v>
                </c:pt>
                <c:pt idx="15075">
                  <c:v>41581.395833333336</c:v>
                </c:pt>
                <c:pt idx="15076">
                  <c:v>41581.40625</c:v>
                </c:pt>
                <c:pt idx="15077">
                  <c:v>41581.416666666664</c:v>
                </c:pt>
                <c:pt idx="15078">
                  <c:v>41581.427083333336</c:v>
                </c:pt>
                <c:pt idx="15079">
                  <c:v>41581.4375</c:v>
                </c:pt>
                <c:pt idx="15080">
                  <c:v>41581.447916666664</c:v>
                </c:pt>
                <c:pt idx="15081">
                  <c:v>41581.458333333336</c:v>
                </c:pt>
                <c:pt idx="15082">
                  <c:v>41581.46875</c:v>
                </c:pt>
                <c:pt idx="15083">
                  <c:v>41581.479166666664</c:v>
                </c:pt>
                <c:pt idx="15084">
                  <c:v>41581.489583333336</c:v>
                </c:pt>
                <c:pt idx="15085">
                  <c:v>41581.5</c:v>
                </c:pt>
                <c:pt idx="15086">
                  <c:v>41581.510416666664</c:v>
                </c:pt>
                <c:pt idx="15087">
                  <c:v>41581.520833333336</c:v>
                </c:pt>
                <c:pt idx="15088">
                  <c:v>41581.53125</c:v>
                </c:pt>
                <c:pt idx="15089">
                  <c:v>41581.541666666664</c:v>
                </c:pt>
                <c:pt idx="15090">
                  <c:v>41581.552083333336</c:v>
                </c:pt>
                <c:pt idx="15091">
                  <c:v>41581.5625</c:v>
                </c:pt>
                <c:pt idx="15092">
                  <c:v>41581.572916666664</c:v>
                </c:pt>
                <c:pt idx="15093">
                  <c:v>41581.583333333336</c:v>
                </c:pt>
                <c:pt idx="15094">
                  <c:v>41581.59375</c:v>
                </c:pt>
                <c:pt idx="15095">
                  <c:v>41581.604166666664</c:v>
                </c:pt>
                <c:pt idx="15096">
                  <c:v>41581.614583333336</c:v>
                </c:pt>
                <c:pt idx="15097">
                  <c:v>41581.625</c:v>
                </c:pt>
                <c:pt idx="15098">
                  <c:v>41581.635416666664</c:v>
                </c:pt>
                <c:pt idx="15099">
                  <c:v>41581.645833333336</c:v>
                </c:pt>
                <c:pt idx="15100">
                  <c:v>41581.65625</c:v>
                </c:pt>
                <c:pt idx="15101">
                  <c:v>41581.666666666664</c:v>
                </c:pt>
                <c:pt idx="15102">
                  <c:v>41581.677083333336</c:v>
                </c:pt>
                <c:pt idx="15103">
                  <c:v>41581.6875</c:v>
                </c:pt>
                <c:pt idx="15104">
                  <c:v>41581.697916666664</c:v>
                </c:pt>
                <c:pt idx="15105">
                  <c:v>41581.708333333336</c:v>
                </c:pt>
                <c:pt idx="15106">
                  <c:v>41581.71875</c:v>
                </c:pt>
                <c:pt idx="15107">
                  <c:v>41581.729166666664</c:v>
                </c:pt>
                <c:pt idx="15108">
                  <c:v>41581.739583333336</c:v>
                </c:pt>
                <c:pt idx="15109">
                  <c:v>41581.75</c:v>
                </c:pt>
                <c:pt idx="15110">
                  <c:v>41581.760416666664</c:v>
                </c:pt>
                <c:pt idx="15111">
                  <c:v>41581.770833333336</c:v>
                </c:pt>
                <c:pt idx="15112">
                  <c:v>41581.78125</c:v>
                </c:pt>
                <c:pt idx="15113">
                  <c:v>41581.791666666664</c:v>
                </c:pt>
                <c:pt idx="15114">
                  <c:v>41581.802083333336</c:v>
                </c:pt>
                <c:pt idx="15115">
                  <c:v>41581.8125</c:v>
                </c:pt>
                <c:pt idx="15116">
                  <c:v>41581.822916666664</c:v>
                </c:pt>
                <c:pt idx="15117">
                  <c:v>41581.833333333336</c:v>
                </c:pt>
                <c:pt idx="15118">
                  <c:v>41581.84375</c:v>
                </c:pt>
                <c:pt idx="15119">
                  <c:v>41581.854166666664</c:v>
                </c:pt>
                <c:pt idx="15120">
                  <c:v>41581.864583333336</c:v>
                </c:pt>
                <c:pt idx="15121">
                  <c:v>41581.875</c:v>
                </c:pt>
                <c:pt idx="15122">
                  <c:v>41581.885416666664</c:v>
                </c:pt>
                <c:pt idx="15123">
                  <c:v>41581.895833333336</c:v>
                </c:pt>
                <c:pt idx="15124">
                  <c:v>41581.90625</c:v>
                </c:pt>
                <c:pt idx="15125">
                  <c:v>41581.916666666664</c:v>
                </c:pt>
                <c:pt idx="15126">
                  <c:v>41581.926388888889</c:v>
                </c:pt>
                <c:pt idx="15127">
                  <c:v>41581.927083333336</c:v>
                </c:pt>
                <c:pt idx="15128">
                  <c:v>41581.9375</c:v>
                </c:pt>
                <c:pt idx="15129">
                  <c:v>41581.947916666664</c:v>
                </c:pt>
                <c:pt idx="15130">
                  <c:v>41581.958333333336</c:v>
                </c:pt>
                <c:pt idx="15131">
                  <c:v>41581.96875</c:v>
                </c:pt>
                <c:pt idx="15132">
                  <c:v>41581.979166666664</c:v>
                </c:pt>
                <c:pt idx="15133">
                  <c:v>41581.989583333336</c:v>
                </c:pt>
                <c:pt idx="15134">
                  <c:v>41582</c:v>
                </c:pt>
                <c:pt idx="15135">
                  <c:v>41582.010416666664</c:v>
                </c:pt>
                <c:pt idx="15136">
                  <c:v>41582.020833333336</c:v>
                </c:pt>
                <c:pt idx="15137">
                  <c:v>41582.03125</c:v>
                </c:pt>
                <c:pt idx="15138">
                  <c:v>41582.041666666664</c:v>
                </c:pt>
                <c:pt idx="15139">
                  <c:v>41582.052083333336</c:v>
                </c:pt>
                <c:pt idx="15140">
                  <c:v>41582.0625</c:v>
                </c:pt>
                <c:pt idx="15141">
                  <c:v>41582.072916666664</c:v>
                </c:pt>
                <c:pt idx="15142">
                  <c:v>41582.083333333336</c:v>
                </c:pt>
                <c:pt idx="15143">
                  <c:v>41582.09375</c:v>
                </c:pt>
                <c:pt idx="15144">
                  <c:v>41582.104166666664</c:v>
                </c:pt>
                <c:pt idx="15145">
                  <c:v>41582.114583333336</c:v>
                </c:pt>
                <c:pt idx="15146">
                  <c:v>41582.125</c:v>
                </c:pt>
                <c:pt idx="15147">
                  <c:v>41582.135416666664</c:v>
                </c:pt>
                <c:pt idx="15148">
                  <c:v>41582.145833333336</c:v>
                </c:pt>
                <c:pt idx="15149">
                  <c:v>41582.15625</c:v>
                </c:pt>
                <c:pt idx="15150">
                  <c:v>41582.166666666664</c:v>
                </c:pt>
                <c:pt idx="15151">
                  <c:v>41582.177083333336</c:v>
                </c:pt>
                <c:pt idx="15152">
                  <c:v>41582.1875</c:v>
                </c:pt>
                <c:pt idx="15153">
                  <c:v>41582.197916666664</c:v>
                </c:pt>
                <c:pt idx="15154">
                  <c:v>41582.208333333336</c:v>
                </c:pt>
                <c:pt idx="15155">
                  <c:v>41582.21875</c:v>
                </c:pt>
                <c:pt idx="15156">
                  <c:v>41582.229166666664</c:v>
                </c:pt>
                <c:pt idx="15157">
                  <c:v>41582.239583333336</c:v>
                </c:pt>
                <c:pt idx="15158">
                  <c:v>41582.25</c:v>
                </c:pt>
                <c:pt idx="15159">
                  <c:v>41582.260416666664</c:v>
                </c:pt>
                <c:pt idx="15160">
                  <c:v>41582.270833333336</c:v>
                </c:pt>
                <c:pt idx="15161">
                  <c:v>41582.28125</c:v>
                </c:pt>
                <c:pt idx="15162">
                  <c:v>41582.291666666664</c:v>
                </c:pt>
                <c:pt idx="15163">
                  <c:v>41582.302083333336</c:v>
                </c:pt>
                <c:pt idx="15164">
                  <c:v>41582.3125</c:v>
                </c:pt>
                <c:pt idx="15165">
                  <c:v>41582.322916666664</c:v>
                </c:pt>
                <c:pt idx="15166">
                  <c:v>41582.333333333336</c:v>
                </c:pt>
                <c:pt idx="15167">
                  <c:v>41582.34375</c:v>
                </c:pt>
                <c:pt idx="15168">
                  <c:v>41582.354166666664</c:v>
                </c:pt>
                <c:pt idx="15169">
                  <c:v>41582.364583333336</c:v>
                </c:pt>
                <c:pt idx="15170">
                  <c:v>41582.375</c:v>
                </c:pt>
                <c:pt idx="15171">
                  <c:v>41582.385416666664</c:v>
                </c:pt>
                <c:pt idx="15172">
                  <c:v>41582.395833333336</c:v>
                </c:pt>
                <c:pt idx="15173">
                  <c:v>41582.40625</c:v>
                </c:pt>
                <c:pt idx="15174">
                  <c:v>41582.416666666664</c:v>
                </c:pt>
                <c:pt idx="15175">
                  <c:v>41582.427083333336</c:v>
                </c:pt>
                <c:pt idx="15176">
                  <c:v>41582.4375</c:v>
                </c:pt>
                <c:pt idx="15177">
                  <c:v>41582.447916666664</c:v>
                </c:pt>
                <c:pt idx="15178">
                  <c:v>41582.458333333336</c:v>
                </c:pt>
                <c:pt idx="15179">
                  <c:v>41582.46875</c:v>
                </c:pt>
                <c:pt idx="15180">
                  <c:v>41582.479166666664</c:v>
                </c:pt>
                <c:pt idx="15181">
                  <c:v>41582.489583333336</c:v>
                </c:pt>
                <c:pt idx="15182">
                  <c:v>41582.5</c:v>
                </c:pt>
                <c:pt idx="15183">
                  <c:v>41582.510416666664</c:v>
                </c:pt>
                <c:pt idx="15184">
                  <c:v>41582.520833333336</c:v>
                </c:pt>
                <c:pt idx="15185">
                  <c:v>41582.53125</c:v>
                </c:pt>
                <c:pt idx="15186">
                  <c:v>41582.541666666664</c:v>
                </c:pt>
                <c:pt idx="15187">
                  <c:v>41582.552083333336</c:v>
                </c:pt>
                <c:pt idx="15188">
                  <c:v>41582.5625</c:v>
                </c:pt>
                <c:pt idx="15189">
                  <c:v>41582.572916666664</c:v>
                </c:pt>
                <c:pt idx="15190">
                  <c:v>41582.583333333336</c:v>
                </c:pt>
                <c:pt idx="15191">
                  <c:v>41582.59375</c:v>
                </c:pt>
                <c:pt idx="15192">
                  <c:v>41582.604166666664</c:v>
                </c:pt>
                <c:pt idx="15193">
                  <c:v>41582.614583333336</c:v>
                </c:pt>
                <c:pt idx="15194">
                  <c:v>41582.625</c:v>
                </c:pt>
                <c:pt idx="15195">
                  <c:v>41582.635416666664</c:v>
                </c:pt>
                <c:pt idx="15196">
                  <c:v>41582.645833333336</c:v>
                </c:pt>
                <c:pt idx="15197">
                  <c:v>41582.65625</c:v>
                </c:pt>
                <c:pt idx="15198">
                  <c:v>41582.666666666664</c:v>
                </c:pt>
                <c:pt idx="15199">
                  <c:v>41582.677083333336</c:v>
                </c:pt>
                <c:pt idx="15200">
                  <c:v>41582.6875</c:v>
                </c:pt>
                <c:pt idx="15201">
                  <c:v>41582.697916666664</c:v>
                </c:pt>
                <c:pt idx="15202">
                  <c:v>41582.708333333336</c:v>
                </c:pt>
                <c:pt idx="15203">
                  <c:v>41582.71875</c:v>
                </c:pt>
                <c:pt idx="15204">
                  <c:v>41582.729166666664</c:v>
                </c:pt>
                <c:pt idx="15205">
                  <c:v>41582.739583333336</c:v>
                </c:pt>
                <c:pt idx="15206">
                  <c:v>41582.75</c:v>
                </c:pt>
                <c:pt idx="15207">
                  <c:v>41582.760416666664</c:v>
                </c:pt>
                <c:pt idx="15208">
                  <c:v>41582.770833333336</c:v>
                </c:pt>
                <c:pt idx="15209">
                  <c:v>41582.78125</c:v>
                </c:pt>
                <c:pt idx="15210">
                  <c:v>41582.791666666664</c:v>
                </c:pt>
                <c:pt idx="15211">
                  <c:v>41582.802083333336</c:v>
                </c:pt>
                <c:pt idx="15212">
                  <c:v>41582.8125</c:v>
                </c:pt>
                <c:pt idx="15213">
                  <c:v>41582.822916666664</c:v>
                </c:pt>
                <c:pt idx="15214">
                  <c:v>41582.833333333336</c:v>
                </c:pt>
                <c:pt idx="15215">
                  <c:v>41582.84375</c:v>
                </c:pt>
                <c:pt idx="15216">
                  <c:v>41582.854166666664</c:v>
                </c:pt>
                <c:pt idx="15217">
                  <c:v>41582.864583333336</c:v>
                </c:pt>
                <c:pt idx="15218">
                  <c:v>41582.875</c:v>
                </c:pt>
                <c:pt idx="15219">
                  <c:v>41582.885416666664</c:v>
                </c:pt>
                <c:pt idx="15220">
                  <c:v>41582.895833333336</c:v>
                </c:pt>
                <c:pt idx="15221">
                  <c:v>41582.90625</c:v>
                </c:pt>
                <c:pt idx="15222">
                  <c:v>41582.916666666664</c:v>
                </c:pt>
                <c:pt idx="15223">
                  <c:v>41582.927083333336</c:v>
                </c:pt>
                <c:pt idx="15224">
                  <c:v>41582.9375</c:v>
                </c:pt>
                <c:pt idx="15225">
                  <c:v>41582.947916666664</c:v>
                </c:pt>
                <c:pt idx="15226">
                  <c:v>41582.958333333336</c:v>
                </c:pt>
                <c:pt idx="15227">
                  <c:v>41582.96875</c:v>
                </c:pt>
                <c:pt idx="15228">
                  <c:v>41582.979166666664</c:v>
                </c:pt>
                <c:pt idx="15229">
                  <c:v>41582.989583333336</c:v>
                </c:pt>
                <c:pt idx="15230">
                  <c:v>41583</c:v>
                </c:pt>
                <c:pt idx="15231">
                  <c:v>41583.010416666664</c:v>
                </c:pt>
                <c:pt idx="15232">
                  <c:v>41583.020833333336</c:v>
                </c:pt>
                <c:pt idx="15233">
                  <c:v>41583.03125</c:v>
                </c:pt>
                <c:pt idx="15234">
                  <c:v>41583.041666666664</c:v>
                </c:pt>
                <c:pt idx="15235">
                  <c:v>41583.052083333336</c:v>
                </c:pt>
                <c:pt idx="15236">
                  <c:v>41583.0625</c:v>
                </c:pt>
                <c:pt idx="15237">
                  <c:v>41583.072916666664</c:v>
                </c:pt>
                <c:pt idx="15238">
                  <c:v>41583.083333333336</c:v>
                </c:pt>
                <c:pt idx="15239">
                  <c:v>41583.09375</c:v>
                </c:pt>
                <c:pt idx="15240">
                  <c:v>41583.104166666664</c:v>
                </c:pt>
                <c:pt idx="15241">
                  <c:v>41583.114583333336</c:v>
                </c:pt>
                <c:pt idx="15242">
                  <c:v>41583.125</c:v>
                </c:pt>
                <c:pt idx="15243">
                  <c:v>41583.135416666664</c:v>
                </c:pt>
                <c:pt idx="15244">
                  <c:v>41583.145833333336</c:v>
                </c:pt>
                <c:pt idx="15245">
                  <c:v>41583.15625</c:v>
                </c:pt>
                <c:pt idx="15246">
                  <c:v>41583.166666666664</c:v>
                </c:pt>
                <c:pt idx="15247">
                  <c:v>41583.177083333336</c:v>
                </c:pt>
                <c:pt idx="15248">
                  <c:v>41583.1875</c:v>
                </c:pt>
                <c:pt idx="15249">
                  <c:v>41583.197916666664</c:v>
                </c:pt>
              </c:numCache>
            </c:numRef>
          </c:xVal>
          <c:yVal>
            <c:numRef>
              <c:f>'2013'!$C$2:$C$15251</c:f>
              <c:numCache>
                <c:formatCode>General</c:formatCode>
                <c:ptCount val="15250"/>
                <c:pt idx="2176">
                  <c:v>1.3746108E-2</c:v>
                </c:pt>
                <c:pt idx="2197">
                  <c:v>3.1391509999999997E-2</c:v>
                </c:pt>
                <c:pt idx="2216">
                  <c:v>6.0471920999999998E-2</c:v>
                </c:pt>
                <c:pt idx="2340">
                  <c:v>5.4655838999999998E-2</c:v>
                </c:pt>
                <c:pt idx="2463">
                  <c:v>1.9465507E-2</c:v>
                </c:pt>
                <c:pt idx="2469">
                  <c:v>0.19271391500000001</c:v>
                </c:pt>
                <c:pt idx="2513">
                  <c:v>-3.0869809999999999E-3</c:v>
                </c:pt>
                <c:pt idx="2684">
                  <c:v>2.9492245E-2</c:v>
                </c:pt>
                <c:pt idx="2702">
                  <c:v>8.2795101999999995E-2</c:v>
                </c:pt>
                <c:pt idx="2707">
                  <c:v>0.15904653099999999</c:v>
                </c:pt>
                <c:pt idx="2714">
                  <c:v>0.42802938800000001</c:v>
                </c:pt>
                <c:pt idx="2723">
                  <c:v>0.28892318700000003</c:v>
                </c:pt>
                <c:pt idx="2739">
                  <c:v>0.200783569</c:v>
                </c:pt>
                <c:pt idx="2768">
                  <c:v>0.137338241</c:v>
                </c:pt>
                <c:pt idx="2802">
                  <c:v>7.6457318999999996E-2</c:v>
                </c:pt>
                <c:pt idx="2866">
                  <c:v>8.9754243999999997E-2</c:v>
                </c:pt>
                <c:pt idx="2917">
                  <c:v>3.4951916999999999E-2</c:v>
                </c:pt>
                <c:pt idx="3137">
                  <c:v>2.6498872E-2</c:v>
                </c:pt>
                <c:pt idx="3214">
                  <c:v>6.8843202000000006E-2</c:v>
                </c:pt>
                <c:pt idx="3277">
                  <c:v>0.16046528199999999</c:v>
                </c:pt>
                <c:pt idx="3298">
                  <c:v>6.7198937E-2</c:v>
                </c:pt>
                <c:pt idx="3311">
                  <c:v>4.5823496999999998E-2</c:v>
                </c:pt>
                <c:pt idx="3342">
                  <c:v>0.73129915899999998</c:v>
                </c:pt>
                <c:pt idx="3347">
                  <c:v>0.413407994</c:v>
                </c:pt>
                <c:pt idx="3353">
                  <c:v>0.33347846199999998</c:v>
                </c:pt>
                <c:pt idx="3367">
                  <c:v>0.26642900400000002</c:v>
                </c:pt>
                <c:pt idx="3379">
                  <c:v>0.29511228699999997</c:v>
                </c:pt>
                <c:pt idx="3406">
                  <c:v>0.11506530800000001</c:v>
                </c:pt>
                <c:pt idx="3437">
                  <c:v>6.4823887999999996E-2</c:v>
                </c:pt>
                <c:pt idx="3508">
                  <c:v>3.3582859999999999E-2</c:v>
                </c:pt>
                <c:pt idx="4050">
                  <c:v>5.1475165000000003E-2</c:v>
                </c:pt>
                <c:pt idx="4776">
                  <c:v>3.1022418E-2</c:v>
                </c:pt>
                <c:pt idx="4902">
                  <c:v>1.4876247E-2</c:v>
                </c:pt>
                <c:pt idx="5144">
                  <c:v>8.1456525000000002E-2</c:v>
                </c:pt>
                <c:pt idx="5165">
                  <c:v>0.113113904</c:v>
                </c:pt>
                <c:pt idx="5175">
                  <c:v>0.186678761</c:v>
                </c:pt>
                <c:pt idx="5219">
                  <c:v>0.14359206899999999</c:v>
                </c:pt>
                <c:pt idx="5271">
                  <c:v>3.6330688999999999E-2</c:v>
                </c:pt>
                <c:pt idx="5324">
                  <c:v>2.0197864999999999E-2</c:v>
                </c:pt>
                <c:pt idx="5436">
                  <c:v>1.6318934E-2</c:v>
                </c:pt>
                <c:pt idx="6083">
                  <c:v>8.3842689999999997E-3</c:v>
                </c:pt>
                <c:pt idx="6423">
                  <c:v>8.1055659999999998E-3</c:v>
                </c:pt>
                <c:pt idx="6661">
                  <c:v>5.1267309999999998E-3</c:v>
                </c:pt>
                <c:pt idx="6673">
                  <c:v>6.1458060000000002E-3</c:v>
                </c:pt>
                <c:pt idx="6804">
                  <c:v>1.3749673E-2</c:v>
                </c:pt>
                <c:pt idx="6814">
                  <c:v>1.983269E-2</c:v>
                </c:pt>
                <c:pt idx="6821">
                  <c:v>0.20640926600000001</c:v>
                </c:pt>
                <c:pt idx="6850">
                  <c:v>0.14740025700000001</c:v>
                </c:pt>
                <c:pt idx="6879">
                  <c:v>6.3706563999999993E-2</c:v>
                </c:pt>
                <c:pt idx="6921">
                  <c:v>2.4247103999999998E-2</c:v>
                </c:pt>
                <c:pt idx="7006">
                  <c:v>1.8301158000000001E-2</c:v>
                </c:pt>
                <c:pt idx="10017">
                  <c:v>3.1003882E-2</c:v>
                </c:pt>
                <c:pt idx="10021">
                  <c:v>5.5851359000000003E-2</c:v>
                </c:pt>
                <c:pt idx="10031">
                  <c:v>0.30704381600000002</c:v>
                </c:pt>
                <c:pt idx="10073">
                  <c:v>0.121367166</c:v>
                </c:pt>
                <c:pt idx="10098">
                  <c:v>0.14737936800000001</c:v>
                </c:pt>
                <c:pt idx="10139">
                  <c:v>0.16805324499999999</c:v>
                </c:pt>
                <c:pt idx="10155">
                  <c:v>0.18135052700000001</c:v>
                </c:pt>
                <c:pt idx="10218">
                  <c:v>0.104090405</c:v>
                </c:pt>
                <c:pt idx="10245">
                  <c:v>8.1378257999999995E-2</c:v>
                </c:pt>
                <c:pt idx="10359">
                  <c:v>2.7897947999999999E-2</c:v>
                </c:pt>
                <c:pt idx="10402">
                  <c:v>2.4403771000000001E-2</c:v>
                </c:pt>
                <c:pt idx="10462">
                  <c:v>4.9833611E-2</c:v>
                </c:pt>
                <c:pt idx="10706">
                  <c:v>1.543953E-2</c:v>
                </c:pt>
                <c:pt idx="11033">
                  <c:v>3.8955767000000002E-2</c:v>
                </c:pt>
                <c:pt idx="11122">
                  <c:v>2.2200448000000001E-2</c:v>
                </c:pt>
                <c:pt idx="11294">
                  <c:v>1.4361702E-2</c:v>
                </c:pt>
                <c:pt idx="12513">
                  <c:v>6.9036953999999998E-2</c:v>
                </c:pt>
                <c:pt idx="12546">
                  <c:v>9.6374580000000001E-2</c:v>
                </c:pt>
                <c:pt idx="12580">
                  <c:v>3.483969E-2</c:v>
                </c:pt>
                <c:pt idx="12636">
                  <c:v>2.0909342000000001E-2</c:v>
                </c:pt>
                <c:pt idx="13525">
                  <c:v>1.9031012999999999E-2</c:v>
                </c:pt>
                <c:pt idx="13632">
                  <c:v>7.784282E-3</c:v>
                </c:pt>
                <c:pt idx="13808">
                  <c:v>4.7328429999999996E-3</c:v>
                </c:pt>
                <c:pt idx="14811">
                  <c:v>8.5401580000000008E-3</c:v>
                </c:pt>
                <c:pt idx="14859">
                  <c:v>7.9363079999999996E-3</c:v>
                </c:pt>
                <c:pt idx="14882">
                  <c:v>1.752242E-2</c:v>
                </c:pt>
                <c:pt idx="14897">
                  <c:v>2.9750373E-2</c:v>
                </c:pt>
                <c:pt idx="14912">
                  <c:v>6.1452474E-2</c:v>
                </c:pt>
                <c:pt idx="14948">
                  <c:v>3.6845604999999997E-2</c:v>
                </c:pt>
                <c:pt idx="14975">
                  <c:v>1.7069533000000001E-2</c:v>
                </c:pt>
                <c:pt idx="15126">
                  <c:v>1.2012293E-2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0E-4422-ABC5-69E24269E755}"/>
            </c:ext>
          </c:extLst>
        </c:ser>
        <c:ser>
          <c:idx val="2"/>
          <c:order val="2"/>
          <c:tx>
            <c:v>TN (mg N/L)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'2013'!$A$2:$A$15251</c:f>
              <c:numCache>
                <c:formatCode>m/d/yyyy\ h:mm</c:formatCode>
                <c:ptCount val="15250"/>
                <c:pt idx="0">
                  <c:v>41426</c:v>
                </c:pt>
                <c:pt idx="1">
                  <c:v>41426.010416666664</c:v>
                </c:pt>
                <c:pt idx="2">
                  <c:v>41426.020833333336</c:v>
                </c:pt>
                <c:pt idx="3">
                  <c:v>41426.03125</c:v>
                </c:pt>
                <c:pt idx="4">
                  <c:v>41426.041666666664</c:v>
                </c:pt>
                <c:pt idx="5">
                  <c:v>41426.052083333336</c:v>
                </c:pt>
                <c:pt idx="6">
                  <c:v>41426.0625</c:v>
                </c:pt>
                <c:pt idx="7">
                  <c:v>41426.072916666664</c:v>
                </c:pt>
                <c:pt idx="8">
                  <c:v>41426.083333333336</c:v>
                </c:pt>
                <c:pt idx="9">
                  <c:v>41426.09375</c:v>
                </c:pt>
                <c:pt idx="10">
                  <c:v>41426.104166666664</c:v>
                </c:pt>
                <c:pt idx="11">
                  <c:v>41426.114583333336</c:v>
                </c:pt>
                <c:pt idx="12">
                  <c:v>41426.125</c:v>
                </c:pt>
                <c:pt idx="13">
                  <c:v>41426.135416666664</c:v>
                </c:pt>
                <c:pt idx="14">
                  <c:v>41426.145833333336</c:v>
                </c:pt>
                <c:pt idx="15">
                  <c:v>41426.15625</c:v>
                </c:pt>
                <c:pt idx="16">
                  <c:v>41426.166666666664</c:v>
                </c:pt>
                <c:pt idx="17">
                  <c:v>41426.177083333336</c:v>
                </c:pt>
                <c:pt idx="18">
                  <c:v>41426.1875</c:v>
                </c:pt>
                <c:pt idx="19">
                  <c:v>41426.197916666664</c:v>
                </c:pt>
                <c:pt idx="20">
                  <c:v>41426.208333333336</c:v>
                </c:pt>
                <c:pt idx="21">
                  <c:v>41426.21875</c:v>
                </c:pt>
                <c:pt idx="22">
                  <c:v>41426.229166666664</c:v>
                </c:pt>
                <c:pt idx="23">
                  <c:v>41426.239583333336</c:v>
                </c:pt>
                <c:pt idx="24">
                  <c:v>41426.25</c:v>
                </c:pt>
                <c:pt idx="25">
                  <c:v>41426.260416666664</c:v>
                </c:pt>
                <c:pt idx="26">
                  <c:v>41426.270833333336</c:v>
                </c:pt>
                <c:pt idx="27">
                  <c:v>41426.28125</c:v>
                </c:pt>
                <c:pt idx="28">
                  <c:v>41426.291666666664</c:v>
                </c:pt>
                <c:pt idx="29">
                  <c:v>41426.302083333336</c:v>
                </c:pt>
                <c:pt idx="30">
                  <c:v>41426.3125</c:v>
                </c:pt>
                <c:pt idx="31">
                  <c:v>41426.322916666664</c:v>
                </c:pt>
                <c:pt idx="32">
                  <c:v>41426.333333333336</c:v>
                </c:pt>
                <c:pt idx="33">
                  <c:v>41426.34375</c:v>
                </c:pt>
                <c:pt idx="34">
                  <c:v>41426.354166666664</c:v>
                </c:pt>
                <c:pt idx="35">
                  <c:v>41426.364583333336</c:v>
                </c:pt>
                <c:pt idx="36">
                  <c:v>41426.375</c:v>
                </c:pt>
                <c:pt idx="37">
                  <c:v>41426.385416666664</c:v>
                </c:pt>
                <c:pt idx="38">
                  <c:v>41426.395833333336</c:v>
                </c:pt>
                <c:pt idx="39">
                  <c:v>41426.40625</c:v>
                </c:pt>
                <c:pt idx="40">
                  <c:v>41426.416666666664</c:v>
                </c:pt>
                <c:pt idx="41">
                  <c:v>41426.427083333336</c:v>
                </c:pt>
                <c:pt idx="42">
                  <c:v>41426.4375</c:v>
                </c:pt>
                <c:pt idx="43">
                  <c:v>41426.447916666664</c:v>
                </c:pt>
                <c:pt idx="44">
                  <c:v>41426.458333333336</c:v>
                </c:pt>
                <c:pt idx="45">
                  <c:v>41426.46875</c:v>
                </c:pt>
                <c:pt idx="46">
                  <c:v>41426.479166666664</c:v>
                </c:pt>
                <c:pt idx="47">
                  <c:v>41426.489583333336</c:v>
                </c:pt>
                <c:pt idx="48">
                  <c:v>41426.5</c:v>
                </c:pt>
                <c:pt idx="49">
                  <c:v>41426.510416666664</c:v>
                </c:pt>
                <c:pt idx="50">
                  <c:v>41426.520833333336</c:v>
                </c:pt>
                <c:pt idx="51">
                  <c:v>41426.53125</c:v>
                </c:pt>
                <c:pt idx="52">
                  <c:v>41426.541666666664</c:v>
                </c:pt>
                <c:pt idx="53">
                  <c:v>41426.552083333336</c:v>
                </c:pt>
                <c:pt idx="54">
                  <c:v>41426.5625</c:v>
                </c:pt>
                <c:pt idx="55">
                  <c:v>41426.572916666664</c:v>
                </c:pt>
                <c:pt idx="56">
                  <c:v>41426.583333333336</c:v>
                </c:pt>
                <c:pt idx="57">
                  <c:v>41426.59375</c:v>
                </c:pt>
                <c:pt idx="58">
                  <c:v>41426.604166666664</c:v>
                </c:pt>
                <c:pt idx="59">
                  <c:v>41426.614583333336</c:v>
                </c:pt>
                <c:pt idx="60">
                  <c:v>41426.625</c:v>
                </c:pt>
                <c:pt idx="61">
                  <c:v>41426.635416666664</c:v>
                </c:pt>
                <c:pt idx="62">
                  <c:v>41426.645833333336</c:v>
                </c:pt>
                <c:pt idx="63">
                  <c:v>41426.65625</c:v>
                </c:pt>
                <c:pt idx="64">
                  <c:v>41426.666666666664</c:v>
                </c:pt>
                <c:pt idx="65">
                  <c:v>41426.677083333336</c:v>
                </c:pt>
                <c:pt idx="66">
                  <c:v>41426.6875</c:v>
                </c:pt>
                <c:pt idx="67">
                  <c:v>41426.697916666664</c:v>
                </c:pt>
                <c:pt idx="68">
                  <c:v>41426.708333333336</c:v>
                </c:pt>
                <c:pt idx="69">
                  <c:v>41426.71875</c:v>
                </c:pt>
                <c:pt idx="70">
                  <c:v>41426.729166666664</c:v>
                </c:pt>
                <c:pt idx="71">
                  <c:v>41426.739583333336</c:v>
                </c:pt>
                <c:pt idx="72">
                  <c:v>41426.75</c:v>
                </c:pt>
                <c:pt idx="73">
                  <c:v>41426.760416666664</c:v>
                </c:pt>
                <c:pt idx="74">
                  <c:v>41426.770833333336</c:v>
                </c:pt>
                <c:pt idx="75">
                  <c:v>41426.78125</c:v>
                </c:pt>
                <c:pt idx="76">
                  <c:v>41426.791666666664</c:v>
                </c:pt>
                <c:pt idx="77">
                  <c:v>41426.802083333336</c:v>
                </c:pt>
                <c:pt idx="78">
                  <c:v>41426.8125</c:v>
                </c:pt>
                <c:pt idx="79">
                  <c:v>41426.822916666664</c:v>
                </c:pt>
                <c:pt idx="80">
                  <c:v>41426.833333333336</c:v>
                </c:pt>
                <c:pt idx="81">
                  <c:v>41426.84375</c:v>
                </c:pt>
                <c:pt idx="82">
                  <c:v>41426.854166666664</c:v>
                </c:pt>
                <c:pt idx="83">
                  <c:v>41426.864583333336</c:v>
                </c:pt>
                <c:pt idx="84">
                  <c:v>41426.875</c:v>
                </c:pt>
                <c:pt idx="85">
                  <c:v>41426.885416666664</c:v>
                </c:pt>
                <c:pt idx="86">
                  <c:v>41426.895833333336</c:v>
                </c:pt>
                <c:pt idx="87">
                  <c:v>41426.90625</c:v>
                </c:pt>
                <c:pt idx="88">
                  <c:v>41426.916666666664</c:v>
                </c:pt>
                <c:pt idx="89">
                  <c:v>41426.927083333336</c:v>
                </c:pt>
                <c:pt idx="90">
                  <c:v>41426.9375</c:v>
                </c:pt>
                <c:pt idx="91">
                  <c:v>41426.947916666664</c:v>
                </c:pt>
                <c:pt idx="92">
                  <c:v>41426.958333333336</c:v>
                </c:pt>
                <c:pt idx="93">
                  <c:v>41426.96875</c:v>
                </c:pt>
                <c:pt idx="94">
                  <c:v>41426.979166666664</c:v>
                </c:pt>
                <c:pt idx="95">
                  <c:v>41426.989583333336</c:v>
                </c:pt>
                <c:pt idx="96">
                  <c:v>41427</c:v>
                </c:pt>
                <c:pt idx="97">
                  <c:v>41427.010416666664</c:v>
                </c:pt>
                <c:pt idx="98">
                  <c:v>41427.020833333336</c:v>
                </c:pt>
                <c:pt idx="99">
                  <c:v>41427.03125</c:v>
                </c:pt>
                <c:pt idx="100">
                  <c:v>41427.041666666664</c:v>
                </c:pt>
                <c:pt idx="101">
                  <c:v>41427.052083333336</c:v>
                </c:pt>
                <c:pt idx="102">
                  <c:v>41427.0625</c:v>
                </c:pt>
                <c:pt idx="103">
                  <c:v>41427.072916666664</c:v>
                </c:pt>
                <c:pt idx="104">
                  <c:v>41427.083333333336</c:v>
                </c:pt>
                <c:pt idx="105">
                  <c:v>41427.09375</c:v>
                </c:pt>
                <c:pt idx="106">
                  <c:v>41427.104166666664</c:v>
                </c:pt>
                <c:pt idx="107">
                  <c:v>41427.114583333336</c:v>
                </c:pt>
                <c:pt idx="108">
                  <c:v>41427.125</c:v>
                </c:pt>
                <c:pt idx="109">
                  <c:v>41427.135416666664</c:v>
                </c:pt>
                <c:pt idx="110">
                  <c:v>41427.145833333336</c:v>
                </c:pt>
                <c:pt idx="111">
                  <c:v>41427.15625</c:v>
                </c:pt>
                <c:pt idx="112">
                  <c:v>41427.166666666664</c:v>
                </c:pt>
                <c:pt idx="113">
                  <c:v>41427.177083333336</c:v>
                </c:pt>
                <c:pt idx="114">
                  <c:v>41427.1875</c:v>
                </c:pt>
                <c:pt idx="115">
                  <c:v>41427.197916666664</c:v>
                </c:pt>
                <c:pt idx="116">
                  <c:v>41427.208333333336</c:v>
                </c:pt>
                <c:pt idx="117">
                  <c:v>41427.21875</c:v>
                </c:pt>
                <c:pt idx="118">
                  <c:v>41427.229166666664</c:v>
                </c:pt>
                <c:pt idx="119">
                  <c:v>41427.239583333336</c:v>
                </c:pt>
                <c:pt idx="120">
                  <c:v>41427.25</c:v>
                </c:pt>
                <c:pt idx="121">
                  <c:v>41427.260416666664</c:v>
                </c:pt>
                <c:pt idx="122">
                  <c:v>41427.270833333336</c:v>
                </c:pt>
                <c:pt idx="123">
                  <c:v>41427.28125</c:v>
                </c:pt>
                <c:pt idx="124">
                  <c:v>41427.291666666664</c:v>
                </c:pt>
                <c:pt idx="125">
                  <c:v>41427.302083333336</c:v>
                </c:pt>
                <c:pt idx="126">
                  <c:v>41427.3125</c:v>
                </c:pt>
                <c:pt idx="127">
                  <c:v>41427.322916666664</c:v>
                </c:pt>
                <c:pt idx="128">
                  <c:v>41427.333333333336</c:v>
                </c:pt>
                <c:pt idx="129">
                  <c:v>41427.34375</c:v>
                </c:pt>
                <c:pt idx="130">
                  <c:v>41427.354166666664</c:v>
                </c:pt>
                <c:pt idx="131">
                  <c:v>41427.364583333336</c:v>
                </c:pt>
                <c:pt idx="132">
                  <c:v>41427.375</c:v>
                </c:pt>
                <c:pt idx="133">
                  <c:v>41427.385416666664</c:v>
                </c:pt>
                <c:pt idx="134">
                  <c:v>41427.395833333336</c:v>
                </c:pt>
                <c:pt idx="135">
                  <c:v>41427.40625</c:v>
                </c:pt>
                <c:pt idx="136">
                  <c:v>41427.416666666664</c:v>
                </c:pt>
                <c:pt idx="137">
                  <c:v>41427.427083333336</c:v>
                </c:pt>
                <c:pt idx="138">
                  <c:v>41427.4375</c:v>
                </c:pt>
                <c:pt idx="139">
                  <c:v>41427.447916666664</c:v>
                </c:pt>
                <c:pt idx="140">
                  <c:v>41427.458333333336</c:v>
                </c:pt>
                <c:pt idx="141">
                  <c:v>41427.46875</c:v>
                </c:pt>
                <c:pt idx="142">
                  <c:v>41427.479166666664</c:v>
                </c:pt>
                <c:pt idx="143">
                  <c:v>41427.489583333336</c:v>
                </c:pt>
                <c:pt idx="144">
                  <c:v>41427.5</c:v>
                </c:pt>
                <c:pt idx="145">
                  <c:v>41427.510416666664</c:v>
                </c:pt>
                <c:pt idx="146">
                  <c:v>41427.520833333336</c:v>
                </c:pt>
                <c:pt idx="147">
                  <c:v>41427.53125</c:v>
                </c:pt>
                <c:pt idx="148">
                  <c:v>41427.541666666664</c:v>
                </c:pt>
                <c:pt idx="149">
                  <c:v>41427.552083333336</c:v>
                </c:pt>
                <c:pt idx="150">
                  <c:v>41427.5625</c:v>
                </c:pt>
                <c:pt idx="151">
                  <c:v>41427.572916666664</c:v>
                </c:pt>
                <c:pt idx="152">
                  <c:v>41427.583333333336</c:v>
                </c:pt>
                <c:pt idx="153">
                  <c:v>41427.59375</c:v>
                </c:pt>
                <c:pt idx="154">
                  <c:v>41427.604166666664</c:v>
                </c:pt>
                <c:pt idx="155">
                  <c:v>41427.614583333336</c:v>
                </c:pt>
                <c:pt idx="156">
                  <c:v>41427.625</c:v>
                </c:pt>
                <c:pt idx="157">
                  <c:v>41427.635416666664</c:v>
                </c:pt>
                <c:pt idx="158">
                  <c:v>41427.645833333336</c:v>
                </c:pt>
                <c:pt idx="159">
                  <c:v>41427.65625</c:v>
                </c:pt>
                <c:pt idx="160">
                  <c:v>41427.666666666664</c:v>
                </c:pt>
                <c:pt idx="161">
                  <c:v>41427.677083333336</c:v>
                </c:pt>
                <c:pt idx="162">
                  <c:v>41427.6875</c:v>
                </c:pt>
                <c:pt idx="163">
                  <c:v>41427.697916666664</c:v>
                </c:pt>
                <c:pt idx="164">
                  <c:v>41427.708333333336</c:v>
                </c:pt>
                <c:pt idx="165">
                  <c:v>41427.71875</c:v>
                </c:pt>
                <c:pt idx="166">
                  <c:v>41427.729166666664</c:v>
                </c:pt>
                <c:pt idx="167">
                  <c:v>41427.739583333336</c:v>
                </c:pt>
                <c:pt idx="168">
                  <c:v>41427.75</c:v>
                </c:pt>
                <c:pt idx="169">
                  <c:v>41427.760416666664</c:v>
                </c:pt>
                <c:pt idx="170">
                  <c:v>41427.770833333336</c:v>
                </c:pt>
                <c:pt idx="171">
                  <c:v>41427.78125</c:v>
                </c:pt>
                <c:pt idx="172">
                  <c:v>41427.791666666664</c:v>
                </c:pt>
                <c:pt idx="173">
                  <c:v>41427.802083333336</c:v>
                </c:pt>
                <c:pt idx="174">
                  <c:v>41427.8125</c:v>
                </c:pt>
                <c:pt idx="175">
                  <c:v>41427.822916666664</c:v>
                </c:pt>
                <c:pt idx="176">
                  <c:v>41427.833333333336</c:v>
                </c:pt>
                <c:pt idx="177">
                  <c:v>41427.84375</c:v>
                </c:pt>
                <c:pt idx="178">
                  <c:v>41427.854166666664</c:v>
                </c:pt>
                <c:pt idx="179">
                  <c:v>41427.864583333336</c:v>
                </c:pt>
                <c:pt idx="180">
                  <c:v>41427.875</c:v>
                </c:pt>
                <c:pt idx="181">
                  <c:v>41427.885416666664</c:v>
                </c:pt>
                <c:pt idx="182">
                  <c:v>41427.895833333336</c:v>
                </c:pt>
                <c:pt idx="183">
                  <c:v>41427.90625</c:v>
                </c:pt>
                <c:pt idx="184">
                  <c:v>41427.916666666664</c:v>
                </c:pt>
                <c:pt idx="185">
                  <c:v>41427.927083333336</c:v>
                </c:pt>
                <c:pt idx="186">
                  <c:v>41427.9375</c:v>
                </c:pt>
                <c:pt idx="187">
                  <c:v>41427.947916666664</c:v>
                </c:pt>
                <c:pt idx="188">
                  <c:v>41427.958333333336</c:v>
                </c:pt>
                <c:pt idx="189">
                  <c:v>41427.96875</c:v>
                </c:pt>
                <c:pt idx="190">
                  <c:v>41427.979166666664</c:v>
                </c:pt>
                <c:pt idx="191">
                  <c:v>41427.989583333336</c:v>
                </c:pt>
                <c:pt idx="192">
                  <c:v>41428</c:v>
                </c:pt>
                <c:pt idx="193">
                  <c:v>41428.010416666664</c:v>
                </c:pt>
                <c:pt idx="194">
                  <c:v>41428.020833333336</c:v>
                </c:pt>
                <c:pt idx="195">
                  <c:v>41428.03125</c:v>
                </c:pt>
                <c:pt idx="196">
                  <c:v>41428.041666666664</c:v>
                </c:pt>
                <c:pt idx="197">
                  <c:v>41428.052083333336</c:v>
                </c:pt>
                <c:pt idx="198">
                  <c:v>41428.0625</c:v>
                </c:pt>
                <c:pt idx="199">
                  <c:v>41428.072916666664</c:v>
                </c:pt>
                <c:pt idx="200">
                  <c:v>41428.083333333336</c:v>
                </c:pt>
                <c:pt idx="201">
                  <c:v>41428.09375</c:v>
                </c:pt>
                <c:pt idx="202">
                  <c:v>41428.104166666664</c:v>
                </c:pt>
                <c:pt idx="203">
                  <c:v>41428.114583333336</c:v>
                </c:pt>
                <c:pt idx="204">
                  <c:v>41428.125</c:v>
                </c:pt>
                <c:pt idx="205">
                  <c:v>41428.135416666664</c:v>
                </c:pt>
                <c:pt idx="206">
                  <c:v>41428.145833333336</c:v>
                </c:pt>
                <c:pt idx="207">
                  <c:v>41428.15625</c:v>
                </c:pt>
                <c:pt idx="208">
                  <c:v>41428.166666666664</c:v>
                </c:pt>
                <c:pt idx="209">
                  <c:v>41428.177083333336</c:v>
                </c:pt>
                <c:pt idx="210">
                  <c:v>41428.1875</c:v>
                </c:pt>
                <c:pt idx="211">
                  <c:v>41428.197916666664</c:v>
                </c:pt>
                <c:pt idx="212">
                  <c:v>41428.208333333336</c:v>
                </c:pt>
                <c:pt idx="213">
                  <c:v>41428.21875</c:v>
                </c:pt>
                <c:pt idx="214">
                  <c:v>41428.229166666664</c:v>
                </c:pt>
                <c:pt idx="215">
                  <c:v>41428.239583333336</c:v>
                </c:pt>
                <c:pt idx="216">
                  <c:v>41428.25</c:v>
                </c:pt>
                <c:pt idx="217">
                  <c:v>41428.260416666664</c:v>
                </c:pt>
                <c:pt idx="218">
                  <c:v>41428.270833333336</c:v>
                </c:pt>
                <c:pt idx="219">
                  <c:v>41428.28125</c:v>
                </c:pt>
                <c:pt idx="220">
                  <c:v>41428.291666666664</c:v>
                </c:pt>
                <c:pt idx="221">
                  <c:v>41428.302083333336</c:v>
                </c:pt>
                <c:pt idx="222">
                  <c:v>41428.3125</c:v>
                </c:pt>
                <c:pt idx="223">
                  <c:v>41428.322916666664</c:v>
                </c:pt>
                <c:pt idx="224">
                  <c:v>41428.333333333336</c:v>
                </c:pt>
                <c:pt idx="225">
                  <c:v>41428.34375</c:v>
                </c:pt>
                <c:pt idx="226">
                  <c:v>41428.354166666664</c:v>
                </c:pt>
                <c:pt idx="227">
                  <c:v>41428.364583333336</c:v>
                </c:pt>
                <c:pt idx="228">
                  <c:v>41428.375</c:v>
                </c:pt>
                <c:pt idx="229">
                  <c:v>41428.385416666664</c:v>
                </c:pt>
                <c:pt idx="230">
                  <c:v>41428.395833333336</c:v>
                </c:pt>
                <c:pt idx="231">
                  <c:v>41428.40625</c:v>
                </c:pt>
                <c:pt idx="232">
                  <c:v>41428.416666666664</c:v>
                </c:pt>
                <c:pt idx="233">
                  <c:v>41428.427083333336</c:v>
                </c:pt>
                <c:pt idx="234">
                  <c:v>41428.4375</c:v>
                </c:pt>
                <c:pt idx="235">
                  <c:v>41428.447916666664</c:v>
                </c:pt>
                <c:pt idx="236">
                  <c:v>41428.458333333336</c:v>
                </c:pt>
                <c:pt idx="237">
                  <c:v>41428.46875</c:v>
                </c:pt>
                <c:pt idx="238">
                  <c:v>41428.479166666664</c:v>
                </c:pt>
                <c:pt idx="239">
                  <c:v>41428.489583333336</c:v>
                </c:pt>
                <c:pt idx="240">
                  <c:v>41428.5</c:v>
                </c:pt>
                <c:pt idx="241">
                  <c:v>41428.510416666664</c:v>
                </c:pt>
                <c:pt idx="242">
                  <c:v>41428.520833333336</c:v>
                </c:pt>
                <c:pt idx="243">
                  <c:v>41428.53125</c:v>
                </c:pt>
                <c:pt idx="244">
                  <c:v>41428.541666666664</c:v>
                </c:pt>
                <c:pt idx="245">
                  <c:v>41428.552083333336</c:v>
                </c:pt>
                <c:pt idx="246">
                  <c:v>41428.5625</c:v>
                </c:pt>
                <c:pt idx="247">
                  <c:v>41428.572916666664</c:v>
                </c:pt>
                <c:pt idx="248">
                  <c:v>41428.583333333336</c:v>
                </c:pt>
                <c:pt idx="249">
                  <c:v>41428.59375</c:v>
                </c:pt>
                <c:pt idx="250">
                  <c:v>41428.604166666664</c:v>
                </c:pt>
                <c:pt idx="251">
                  <c:v>41428.614583333336</c:v>
                </c:pt>
                <c:pt idx="252">
                  <c:v>41428.625</c:v>
                </c:pt>
                <c:pt idx="253">
                  <c:v>41428.635416666664</c:v>
                </c:pt>
                <c:pt idx="254">
                  <c:v>41428.645833333336</c:v>
                </c:pt>
                <c:pt idx="255">
                  <c:v>41428.65625</c:v>
                </c:pt>
                <c:pt idx="256">
                  <c:v>41428.666666666664</c:v>
                </c:pt>
                <c:pt idx="257">
                  <c:v>41428.677083333336</c:v>
                </c:pt>
                <c:pt idx="258">
                  <c:v>41428.6875</c:v>
                </c:pt>
                <c:pt idx="259">
                  <c:v>41428.697916666664</c:v>
                </c:pt>
                <c:pt idx="260">
                  <c:v>41428.708333333336</c:v>
                </c:pt>
                <c:pt idx="261">
                  <c:v>41428.71875</c:v>
                </c:pt>
                <c:pt idx="262">
                  <c:v>41428.729166666664</c:v>
                </c:pt>
                <c:pt idx="263">
                  <c:v>41428.739583333336</c:v>
                </c:pt>
                <c:pt idx="264">
                  <c:v>41428.75</c:v>
                </c:pt>
                <c:pt idx="265">
                  <c:v>41428.760416666664</c:v>
                </c:pt>
                <c:pt idx="266">
                  <c:v>41428.770833333336</c:v>
                </c:pt>
                <c:pt idx="267">
                  <c:v>41428.78125</c:v>
                </c:pt>
                <c:pt idx="268">
                  <c:v>41428.791666666664</c:v>
                </c:pt>
                <c:pt idx="269">
                  <c:v>41428.802083333336</c:v>
                </c:pt>
                <c:pt idx="270">
                  <c:v>41428.8125</c:v>
                </c:pt>
                <c:pt idx="271">
                  <c:v>41428.822916666664</c:v>
                </c:pt>
                <c:pt idx="272">
                  <c:v>41428.833333333336</c:v>
                </c:pt>
                <c:pt idx="273">
                  <c:v>41428.84375</c:v>
                </c:pt>
                <c:pt idx="274">
                  <c:v>41428.854166666664</c:v>
                </c:pt>
                <c:pt idx="275">
                  <c:v>41428.864583333336</c:v>
                </c:pt>
                <c:pt idx="276">
                  <c:v>41428.875</c:v>
                </c:pt>
                <c:pt idx="277">
                  <c:v>41428.885416666664</c:v>
                </c:pt>
                <c:pt idx="278">
                  <c:v>41428.895833333336</c:v>
                </c:pt>
                <c:pt idx="279">
                  <c:v>41428.90625</c:v>
                </c:pt>
                <c:pt idx="280">
                  <c:v>41428.916666666664</c:v>
                </c:pt>
                <c:pt idx="281">
                  <c:v>41428.927083333336</c:v>
                </c:pt>
                <c:pt idx="282">
                  <c:v>41428.9375</c:v>
                </c:pt>
                <c:pt idx="283">
                  <c:v>41428.947916666664</c:v>
                </c:pt>
                <c:pt idx="284">
                  <c:v>41428.958333333336</c:v>
                </c:pt>
                <c:pt idx="285">
                  <c:v>41428.96875</c:v>
                </c:pt>
                <c:pt idx="286">
                  <c:v>41428.979166666664</c:v>
                </c:pt>
                <c:pt idx="287">
                  <c:v>41428.989583333336</c:v>
                </c:pt>
                <c:pt idx="288">
                  <c:v>41429</c:v>
                </c:pt>
                <c:pt idx="289">
                  <c:v>41429.010416666664</c:v>
                </c:pt>
                <c:pt idx="290">
                  <c:v>41429.020833333336</c:v>
                </c:pt>
                <c:pt idx="291">
                  <c:v>41429.03125</c:v>
                </c:pt>
                <c:pt idx="292">
                  <c:v>41429.041666666664</c:v>
                </c:pt>
                <c:pt idx="293">
                  <c:v>41429.052083333336</c:v>
                </c:pt>
                <c:pt idx="294">
                  <c:v>41429.0625</c:v>
                </c:pt>
                <c:pt idx="295">
                  <c:v>41429.072916666664</c:v>
                </c:pt>
                <c:pt idx="296">
                  <c:v>41429.083333333336</c:v>
                </c:pt>
                <c:pt idx="297">
                  <c:v>41429.09375</c:v>
                </c:pt>
                <c:pt idx="298">
                  <c:v>41429.104166666664</c:v>
                </c:pt>
                <c:pt idx="299">
                  <c:v>41429.114583333336</c:v>
                </c:pt>
                <c:pt idx="300">
                  <c:v>41429.125</c:v>
                </c:pt>
                <c:pt idx="301">
                  <c:v>41429.135416666664</c:v>
                </c:pt>
                <c:pt idx="302">
                  <c:v>41429.145833333336</c:v>
                </c:pt>
                <c:pt idx="303">
                  <c:v>41429.15625</c:v>
                </c:pt>
                <c:pt idx="304">
                  <c:v>41429.166666666664</c:v>
                </c:pt>
                <c:pt idx="305">
                  <c:v>41429.177083333336</c:v>
                </c:pt>
                <c:pt idx="306">
                  <c:v>41429.1875</c:v>
                </c:pt>
                <c:pt idx="307">
                  <c:v>41429.197916666664</c:v>
                </c:pt>
                <c:pt idx="308">
                  <c:v>41429.208333333336</c:v>
                </c:pt>
                <c:pt idx="309">
                  <c:v>41429.21875</c:v>
                </c:pt>
                <c:pt idx="310">
                  <c:v>41429.229166666664</c:v>
                </c:pt>
                <c:pt idx="311">
                  <c:v>41429.239583333336</c:v>
                </c:pt>
                <c:pt idx="312">
                  <c:v>41429.25</c:v>
                </c:pt>
                <c:pt idx="313">
                  <c:v>41429.260416666664</c:v>
                </c:pt>
                <c:pt idx="314">
                  <c:v>41429.270833333336</c:v>
                </c:pt>
                <c:pt idx="315">
                  <c:v>41429.28125</c:v>
                </c:pt>
                <c:pt idx="316">
                  <c:v>41429.291666666664</c:v>
                </c:pt>
                <c:pt idx="317">
                  <c:v>41429.302083333336</c:v>
                </c:pt>
                <c:pt idx="318">
                  <c:v>41429.3125</c:v>
                </c:pt>
                <c:pt idx="319">
                  <c:v>41429.322916666664</c:v>
                </c:pt>
                <c:pt idx="320">
                  <c:v>41429.333333333336</c:v>
                </c:pt>
                <c:pt idx="321">
                  <c:v>41429.34375</c:v>
                </c:pt>
                <c:pt idx="322">
                  <c:v>41429.354166666664</c:v>
                </c:pt>
                <c:pt idx="323">
                  <c:v>41429.364583333336</c:v>
                </c:pt>
                <c:pt idx="324">
                  <c:v>41429.375</c:v>
                </c:pt>
                <c:pt idx="325">
                  <c:v>41429.385416666664</c:v>
                </c:pt>
                <c:pt idx="326">
                  <c:v>41429.395833333336</c:v>
                </c:pt>
                <c:pt idx="327">
                  <c:v>41429.40625</c:v>
                </c:pt>
                <c:pt idx="328">
                  <c:v>41429.416666666664</c:v>
                </c:pt>
                <c:pt idx="329">
                  <c:v>41429.427083333336</c:v>
                </c:pt>
                <c:pt idx="330">
                  <c:v>41429.4375</c:v>
                </c:pt>
                <c:pt idx="331">
                  <c:v>41429.447916666664</c:v>
                </c:pt>
                <c:pt idx="332">
                  <c:v>41429.458333333336</c:v>
                </c:pt>
                <c:pt idx="333">
                  <c:v>41429.46875</c:v>
                </c:pt>
                <c:pt idx="334">
                  <c:v>41429.479166666664</c:v>
                </c:pt>
                <c:pt idx="335">
                  <c:v>41429.489583333336</c:v>
                </c:pt>
                <c:pt idx="336">
                  <c:v>41429.5</c:v>
                </c:pt>
                <c:pt idx="337">
                  <c:v>41429.510416666664</c:v>
                </c:pt>
                <c:pt idx="338">
                  <c:v>41429.520833333336</c:v>
                </c:pt>
                <c:pt idx="339">
                  <c:v>41429.53125</c:v>
                </c:pt>
                <c:pt idx="340">
                  <c:v>41429.541666666664</c:v>
                </c:pt>
                <c:pt idx="341">
                  <c:v>41429.552083333336</c:v>
                </c:pt>
                <c:pt idx="342">
                  <c:v>41429.5625</c:v>
                </c:pt>
                <c:pt idx="343">
                  <c:v>41429.572916666664</c:v>
                </c:pt>
                <c:pt idx="344">
                  <c:v>41429.583333333336</c:v>
                </c:pt>
                <c:pt idx="345">
                  <c:v>41429.59375</c:v>
                </c:pt>
                <c:pt idx="346">
                  <c:v>41429.604166666664</c:v>
                </c:pt>
                <c:pt idx="347">
                  <c:v>41429.614583333336</c:v>
                </c:pt>
                <c:pt idx="348">
                  <c:v>41429.625</c:v>
                </c:pt>
                <c:pt idx="349">
                  <c:v>41429.635416666664</c:v>
                </c:pt>
                <c:pt idx="350">
                  <c:v>41429.645833333336</c:v>
                </c:pt>
                <c:pt idx="351">
                  <c:v>41429.65625</c:v>
                </c:pt>
                <c:pt idx="352">
                  <c:v>41429.666666666664</c:v>
                </c:pt>
                <c:pt idx="353">
                  <c:v>41429.677083333336</c:v>
                </c:pt>
                <c:pt idx="354">
                  <c:v>41429.6875</c:v>
                </c:pt>
                <c:pt idx="355">
                  <c:v>41429.697916666664</c:v>
                </c:pt>
                <c:pt idx="356">
                  <c:v>41429.708333333336</c:v>
                </c:pt>
                <c:pt idx="357">
                  <c:v>41429.71875</c:v>
                </c:pt>
                <c:pt idx="358">
                  <c:v>41429.729166666664</c:v>
                </c:pt>
                <c:pt idx="359">
                  <c:v>41429.739583333336</c:v>
                </c:pt>
                <c:pt idx="360">
                  <c:v>41429.75</c:v>
                </c:pt>
                <c:pt idx="361">
                  <c:v>41429.760416666664</c:v>
                </c:pt>
                <c:pt idx="362">
                  <c:v>41429.770833333336</c:v>
                </c:pt>
                <c:pt idx="363">
                  <c:v>41429.78125</c:v>
                </c:pt>
                <c:pt idx="364">
                  <c:v>41429.791666666664</c:v>
                </c:pt>
                <c:pt idx="365">
                  <c:v>41429.802083333336</c:v>
                </c:pt>
                <c:pt idx="366">
                  <c:v>41429.8125</c:v>
                </c:pt>
                <c:pt idx="367">
                  <c:v>41429.822916666664</c:v>
                </c:pt>
                <c:pt idx="368">
                  <c:v>41429.833333333336</c:v>
                </c:pt>
                <c:pt idx="369">
                  <c:v>41429.84375</c:v>
                </c:pt>
                <c:pt idx="370">
                  <c:v>41429.854166666664</c:v>
                </c:pt>
                <c:pt idx="371">
                  <c:v>41429.864583333336</c:v>
                </c:pt>
                <c:pt idx="372">
                  <c:v>41429.875</c:v>
                </c:pt>
                <c:pt idx="373">
                  <c:v>41429.885416666664</c:v>
                </c:pt>
                <c:pt idx="374">
                  <c:v>41429.895833333336</c:v>
                </c:pt>
                <c:pt idx="375">
                  <c:v>41429.90625</c:v>
                </c:pt>
                <c:pt idx="376">
                  <c:v>41429.916666666664</c:v>
                </c:pt>
                <c:pt idx="377">
                  <c:v>41429.927083333336</c:v>
                </c:pt>
                <c:pt idx="378">
                  <c:v>41429.9375</c:v>
                </c:pt>
                <c:pt idx="379">
                  <c:v>41429.947916666664</c:v>
                </c:pt>
                <c:pt idx="380">
                  <c:v>41429.958333333336</c:v>
                </c:pt>
                <c:pt idx="381">
                  <c:v>41429.96875</c:v>
                </c:pt>
                <c:pt idx="382">
                  <c:v>41429.979166666664</c:v>
                </c:pt>
                <c:pt idx="383">
                  <c:v>41429.989583333336</c:v>
                </c:pt>
                <c:pt idx="384">
                  <c:v>41430</c:v>
                </c:pt>
                <c:pt idx="385">
                  <c:v>41430.010416666664</c:v>
                </c:pt>
                <c:pt idx="386">
                  <c:v>41430.020833333336</c:v>
                </c:pt>
                <c:pt idx="387">
                  <c:v>41430.03125</c:v>
                </c:pt>
                <c:pt idx="388">
                  <c:v>41430.041666666664</c:v>
                </c:pt>
                <c:pt idx="389">
                  <c:v>41430.052083333336</c:v>
                </c:pt>
                <c:pt idx="390">
                  <c:v>41430.0625</c:v>
                </c:pt>
                <c:pt idx="391">
                  <c:v>41430.072916666664</c:v>
                </c:pt>
                <c:pt idx="392">
                  <c:v>41430.083333333336</c:v>
                </c:pt>
                <c:pt idx="393">
                  <c:v>41430.09375</c:v>
                </c:pt>
                <c:pt idx="394">
                  <c:v>41430.104166666664</c:v>
                </c:pt>
                <c:pt idx="395">
                  <c:v>41430.114583333336</c:v>
                </c:pt>
                <c:pt idx="396">
                  <c:v>41430.125</c:v>
                </c:pt>
                <c:pt idx="397">
                  <c:v>41430.135416666664</c:v>
                </c:pt>
                <c:pt idx="398">
                  <c:v>41430.145833333336</c:v>
                </c:pt>
                <c:pt idx="399">
                  <c:v>41430.15625</c:v>
                </c:pt>
                <c:pt idx="400">
                  <c:v>41430.166666666664</c:v>
                </c:pt>
                <c:pt idx="401">
                  <c:v>41430.177083333336</c:v>
                </c:pt>
                <c:pt idx="402">
                  <c:v>41430.1875</c:v>
                </c:pt>
                <c:pt idx="403">
                  <c:v>41430.197916666664</c:v>
                </c:pt>
                <c:pt idx="404">
                  <c:v>41430.208333333336</c:v>
                </c:pt>
                <c:pt idx="405">
                  <c:v>41430.21875</c:v>
                </c:pt>
                <c:pt idx="406">
                  <c:v>41430.229166666664</c:v>
                </c:pt>
                <c:pt idx="407">
                  <c:v>41430.239583333336</c:v>
                </c:pt>
                <c:pt idx="408">
                  <c:v>41430.25</c:v>
                </c:pt>
                <c:pt idx="409">
                  <c:v>41430.260416666664</c:v>
                </c:pt>
                <c:pt idx="410">
                  <c:v>41430.270833333336</c:v>
                </c:pt>
                <c:pt idx="411">
                  <c:v>41430.28125</c:v>
                </c:pt>
                <c:pt idx="412">
                  <c:v>41430.291666666664</c:v>
                </c:pt>
                <c:pt idx="413">
                  <c:v>41430.302083333336</c:v>
                </c:pt>
                <c:pt idx="414">
                  <c:v>41430.3125</c:v>
                </c:pt>
                <c:pt idx="415">
                  <c:v>41430.322916666664</c:v>
                </c:pt>
                <c:pt idx="416">
                  <c:v>41430.333333333336</c:v>
                </c:pt>
                <c:pt idx="417">
                  <c:v>41430.34375</c:v>
                </c:pt>
                <c:pt idx="418">
                  <c:v>41430.354166666664</c:v>
                </c:pt>
                <c:pt idx="419">
                  <c:v>41430.364583333336</c:v>
                </c:pt>
                <c:pt idx="420">
                  <c:v>41430.375</c:v>
                </c:pt>
                <c:pt idx="421">
                  <c:v>41430.385416666664</c:v>
                </c:pt>
                <c:pt idx="422">
                  <c:v>41430.395833333336</c:v>
                </c:pt>
                <c:pt idx="423">
                  <c:v>41430.40625</c:v>
                </c:pt>
                <c:pt idx="424">
                  <c:v>41430.416666666664</c:v>
                </c:pt>
                <c:pt idx="425">
                  <c:v>41430.427083333336</c:v>
                </c:pt>
                <c:pt idx="426">
                  <c:v>41430.4375</c:v>
                </c:pt>
                <c:pt idx="427">
                  <c:v>41430.447916666664</c:v>
                </c:pt>
                <c:pt idx="428">
                  <c:v>41430.458333333336</c:v>
                </c:pt>
                <c:pt idx="429">
                  <c:v>41430.46875</c:v>
                </c:pt>
                <c:pt idx="430">
                  <c:v>41430.479166666664</c:v>
                </c:pt>
                <c:pt idx="431">
                  <c:v>41430.489583333336</c:v>
                </c:pt>
                <c:pt idx="432">
                  <c:v>41430.5</c:v>
                </c:pt>
                <c:pt idx="433">
                  <c:v>41430.510416666664</c:v>
                </c:pt>
                <c:pt idx="434">
                  <c:v>41430.520833333336</c:v>
                </c:pt>
                <c:pt idx="435">
                  <c:v>41430.53125</c:v>
                </c:pt>
                <c:pt idx="436">
                  <c:v>41430.541666666664</c:v>
                </c:pt>
                <c:pt idx="437">
                  <c:v>41430.552083333336</c:v>
                </c:pt>
                <c:pt idx="438">
                  <c:v>41430.5625</c:v>
                </c:pt>
                <c:pt idx="439">
                  <c:v>41430.572916666664</c:v>
                </c:pt>
                <c:pt idx="440">
                  <c:v>41430.583333333336</c:v>
                </c:pt>
                <c:pt idx="441">
                  <c:v>41430.59375</c:v>
                </c:pt>
                <c:pt idx="442">
                  <c:v>41430.604166666664</c:v>
                </c:pt>
                <c:pt idx="443">
                  <c:v>41430.614583333336</c:v>
                </c:pt>
                <c:pt idx="444">
                  <c:v>41430.625</c:v>
                </c:pt>
                <c:pt idx="445">
                  <c:v>41430.635416666664</c:v>
                </c:pt>
                <c:pt idx="446">
                  <c:v>41430.645833333336</c:v>
                </c:pt>
                <c:pt idx="447">
                  <c:v>41430.65625</c:v>
                </c:pt>
                <c:pt idx="448">
                  <c:v>41430.666666666664</c:v>
                </c:pt>
                <c:pt idx="449">
                  <c:v>41430.677083333336</c:v>
                </c:pt>
                <c:pt idx="450">
                  <c:v>41430.6875</c:v>
                </c:pt>
                <c:pt idx="451">
                  <c:v>41430.697916666664</c:v>
                </c:pt>
                <c:pt idx="452">
                  <c:v>41430.708333333336</c:v>
                </c:pt>
                <c:pt idx="453">
                  <c:v>41430.71875</c:v>
                </c:pt>
                <c:pt idx="454">
                  <c:v>41430.729166666664</c:v>
                </c:pt>
                <c:pt idx="455">
                  <c:v>41430.739583333336</c:v>
                </c:pt>
                <c:pt idx="456">
                  <c:v>41430.75</c:v>
                </c:pt>
                <c:pt idx="457">
                  <c:v>41430.760416666664</c:v>
                </c:pt>
                <c:pt idx="458">
                  <c:v>41430.770833333336</c:v>
                </c:pt>
                <c:pt idx="459">
                  <c:v>41430.78125</c:v>
                </c:pt>
                <c:pt idx="460">
                  <c:v>41430.791666666664</c:v>
                </c:pt>
                <c:pt idx="461">
                  <c:v>41430.802083333336</c:v>
                </c:pt>
                <c:pt idx="462">
                  <c:v>41430.8125</c:v>
                </c:pt>
                <c:pt idx="463">
                  <c:v>41430.822916666664</c:v>
                </c:pt>
                <c:pt idx="464">
                  <c:v>41430.833333333336</c:v>
                </c:pt>
                <c:pt idx="465">
                  <c:v>41430.84375</c:v>
                </c:pt>
                <c:pt idx="466">
                  <c:v>41430.854166666664</c:v>
                </c:pt>
                <c:pt idx="467">
                  <c:v>41430.864583333336</c:v>
                </c:pt>
                <c:pt idx="468">
                  <c:v>41430.875</c:v>
                </c:pt>
                <c:pt idx="469">
                  <c:v>41430.885416666664</c:v>
                </c:pt>
                <c:pt idx="470">
                  <c:v>41430.895833333336</c:v>
                </c:pt>
                <c:pt idx="471">
                  <c:v>41430.90625</c:v>
                </c:pt>
                <c:pt idx="472">
                  <c:v>41430.916666666664</c:v>
                </c:pt>
                <c:pt idx="473">
                  <c:v>41430.927083333336</c:v>
                </c:pt>
                <c:pt idx="474">
                  <c:v>41430.9375</c:v>
                </c:pt>
                <c:pt idx="475">
                  <c:v>41430.947916666664</c:v>
                </c:pt>
                <c:pt idx="476">
                  <c:v>41430.958333333336</c:v>
                </c:pt>
                <c:pt idx="477">
                  <c:v>41430.96875</c:v>
                </c:pt>
                <c:pt idx="478">
                  <c:v>41430.979166666664</c:v>
                </c:pt>
                <c:pt idx="479">
                  <c:v>41430.989583333336</c:v>
                </c:pt>
                <c:pt idx="480">
                  <c:v>41431</c:v>
                </c:pt>
                <c:pt idx="481">
                  <c:v>41431.010416666664</c:v>
                </c:pt>
                <c:pt idx="482">
                  <c:v>41431.020833333336</c:v>
                </c:pt>
                <c:pt idx="483">
                  <c:v>41431.03125</c:v>
                </c:pt>
                <c:pt idx="484">
                  <c:v>41431.041666666664</c:v>
                </c:pt>
                <c:pt idx="485">
                  <c:v>41431.052083333336</c:v>
                </c:pt>
                <c:pt idx="486">
                  <c:v>41431.0625</c:v>
                </c:pt>
                <c:pt idx="487">
                  <c:v>41431.072916666664</c:v>
                </c:pt>
                <c:pt idx="488">
                  <c:v>41431.083333333336</c:v>
                </c:pt>
                <c:pt idx="489">
                  <c:v>41431.09375</c:v>
                </c:pt>
                <c:pt idx="490">
                  <c:v>41431.104166666664</c:v>
                </c:pt>
                <c:pt idx="491">
                  <c:v>41431.114583333336</c:v>
                </c:pt>
                <c:pt idx="492">
                  <c:v>41431.125</c:v>
                </c:pt>
                <c:pt idx="493">
                  <c:v>41431.135416666664</c:v>
                </c:pt>
                <c:pt idx="494">
                  <c:v>41431.145833333336</c:v>
                </c:pt>
                <c:pt idx="495">
                  <c:v>41431.15625</c:v>
                </c:pt>
                <c:pt idx="496">
                  <c:v>41431.166666666664</c:v>
                </c:pt>
                <c:pt idx="497">
                  <c:v>41431.177083333336</c:v>
                </c:pt>
                <c:pt idx="498">
                  <c:v>41431.1875</c:v>
                </c:pt>
                <c:pt idx="499">
                  <c:v>41431.197916666664</c:v>
                </c:pt>
                <c:pt idx="500">
                  <c:v>41431.208333333336</c:v>
                </c:pt>
                <c:pt idx="501">
                  <c:v>41431.21875</c:v>
                </c:pt>
                <c:pt idx="502">
                  <c:v>41431.229166666664</c:v>
                </c:pt>
                <c:pt idx="503">
                  <c:v>41431.239583333336</c:v>
                </c:pt>
                <c:pt idx="504">
                  <c:v>41431.25</c:v>
                </c:pt>
                <c:pt idx="505">
                  <c:v>41431.260416666664</c:v>
                </c:pt>
                <c:pt idx="506">
                  <c:v>41431.270833333336</c:v>
                </c:pt>
                <c:pt idx="507">
                  <c:v>41431.28125</c:v>
                </c:pt>
                <c:pt idx="508">
                  <c:v>41431.291666666664</c:v>
                </c:pt>
                <c:pt idx="509">
                  <c:v>41431.302083333336</c:v>
                </c:pt>
                <c:pt idx="510">
                  <c:v>41431.3125</c:v>
                </c:pt>
                <c:pt idx="511">
                  <c:v>41431.322916666664</c:v>
                </c:pt>
                <c:pt idx="512">
                  <c:v>41431.333333333336</c:v>
                </c:pt>
                <c:pt idx="513">
                  <c:v>41431.34375</c:v>
                </c:pt>
                <c:pt idx="514">
                  <c:v>41431.354166666664</c:v>
                </c:pt>
                <c:pt idx="515">
                  <c:v>41431.364583333336</c:v>
                </c:pt>
                <c:pt idx="516">
                  <c:v>41431.375</c:v>
                </c:pt>
                <c:pt idx="517">
                  <c:v>41431.385416666664</c:v>
                </c:pt>
                <c:pt idx="518">
                  <c:v>41431.395833333336</c:v>
                </c:pt>
                <c:pt idx="519">
                  <c:v>41431.40625</c:v>
                </c:pt>
                <c:pt idx="520">
                  <c:v>41431.416666666664</c:v>
                </c:pt>
                <c:pt idx="521">
                  <c:v>41431.427083333336</c:v>
                </c:pt>
                <c:pt idx="522">
                  <c:v>41431.4375</c:v>
                </c:pt>
                <c:pt idx="523">
                  <c:v>41431.447916666664</c:v>
                </c:pt>
                <c:pt idx="524">
                  <c:v>41431.458333333336</c:v>
                </c:pt>
                <c:pt idx="525">
                  <c:v>41431.46875</c:v>
                </c:pt>
                <c:pt idx="526">
                  <c:v>41431.479166666664</c:v>
                </c:pt>
                <c:pt idx="527">
                  <c:v>41431.489583333336</c:v>
                </c:pt>
                <c:pt idx="528">
                  <c:v>41431.5</c:v>
                </c:pt>
                <c:pt idx="529">
                  <c:v>41431.510416666664</c:v>
                </c:pt>
                <c:pt idx="530">
                  <c:v>41431.520833333336</c:v>
                </c:pt>
                <c:pt idx="531">
                  <c:v>41431.53125</c:v>
                </c:pt>
                <c:pt idx="532">
                  <c:v>41431.541666666664</c:v>
                </c:pt>
                <c:pt idx="533">
                  <c:v>41431.552083333336</c:v>
                </c:pt>
                <c:pt idx="534">
                  <c:v>41431.5625</c:v>
                </c:pt>
                <c:pt idx="535">
                  <c:v>41431.572916666664</c:v>
                </c:pt>
                <c:pt idx="536">
                  <c:v>41431.583333333336</c:v>
                </c:pt>
                <c:pt idx="537">
                  <c:v>41431.59375</c:v>
                </c:pt>
                <c:pt idx="538">
                  <c:v>41431.604166666664</c:v>
                </c:pt>
                <c:pt idx="539">
                  <c:v>41431.614583333336</c:v>
                </c:pt>
                <c:pt idx="540">
                  <c:v>41431.625</c:v>
                </c:pt>
                <c:pt idx="541">
                  <c:v>41431.635416666664</c:v>
                </c:pt>
                <c:pt idx="542">
                  <c:v>41431.645833333336</c:v>
                </c:pt>
                <c:pt idx="543">
                  <c:v>41431.65625</c:v>
                </c:pt>
                <c:pt idx="544">
                  <c:v>41431.666666666664</c:v>
                </c:pt>
                <c:pt idx="545">
                  <c:v>41431.677083333336</c:v>
                </c:pt>
                <c:pt idx="546">
                  <c:v>41431.6875</c:v>
                </c:pt>
                <c:pt idx="547">
                  <c:v>41431.697916666664</c:v>
                </c:pt>
                <c:pt idx="548">
                  <c:v>41431.708333333336</c:v>
                </c:pt>
                <c:pt idx="549">
                  <c:v>41431.71875</c:v>
                </c:pt>
                <c:pt idx="550">
                  <c:v>41431.729166666664</c:v>
                </c:pt>
                <c:pt idx="551">
                  <c:v>41431.739583333336</c:v>
                </c:pt>
                <c:pt idx="552">
                  <c:v>41431.75</c:v>
                </c:pt>
                <c:pt idx="553">
                  <c:v>41431.760416666664</c:v>
                </c:pt>
                <c:pt idx="554">
                  <c:v>41431.770833333336</c:v>
                </c:pt>
                <c:pt idx="555">
                  <c:v>41431.78125</c:v>
                </c:pt>
                <c:pt idx="556">
                  <c:v>41431.791666666664</c:v>
                </c:pt>
                <c:pt idx="557">
                  <c:v>41431.802083333336</c:v>
                </c:pt>
                <c:pt idx="558">
                  <c:v>41431.8125</c:v>
                </c:pt>
                <c:pt idx="559">
                  <c:v>41431.822916666664</c:v>
                </c:pt>
                <c:pt idx="560">
                  <c:v>41431.833333333336</c:v>
                </c:pt>
                <c:pt idx="561">
                  <c:v>41431.84375</c:v>
                </c:pt>
                <c:pt idx="562">
                  <c:v>41431.854166666664</c:v>
                </c:pt>
                <c:pt idx="563">
                  <c:v>41431.864583333336</c:v>
                </c:pt>
                <c:pt idx="564">
                  <c:v>41431.875</c:v>
                </c:pt>
                <c:pt idx="565">
                  <c:v>41431.885416666664</c:v>
                </c:pt>
                <c:pt idx="566">
                  <c:v>41431.895833333336</c:v>
                </c:pt>
                <c:pt idx="567">
                  <c:v>41431.90625</c:v>
                </c:pt>
                <c:pt idx="568">
                  <c:v>41431.916666666664</c:v>
                </c:pt>
                <c:pt idx="569">
                  <c:v>41431.927083333336</c:v>
                </c:pt>
                <c:pt idx="570">
                  <c:v>41431.9375</c:v>
                </c:pt>
                <c:pt idx="571">
                  <c:v>41431.947916666664</c:v>
                </c:pt>
                <c:pt idx="572">
                  <c:v>41431.958333333336</c:v>
                </c:pt>
                <c:pt idx="573">
                  <c:v>41431.96875</c:v>
                </c:pt>
                <c:pt idx="574">
                  <c:v>41431.979166666664</c:v>
                </c:pt>
                <c:pt idx="575">
                  <c:v>41431.989583333336</c:v>
                </c:pt>
                <c:pt idx="576">
                  <c:v>41432</c:v>
                </c:pt>
                <c:pt idx="577">
                  <c:v>41432.010416666664</c:v>
                </c:pt>
                <c:pt idx="578">
                  <c:v>41432.020833333336</c:v>
                </c:pt>
                <c:pt idx="579">
                  <c:v>41432.03125</c:v>
                </c:pt>
                <c:pt idx="580">
                  <c:v>41432.041666666664</c:v>
                </c:pt>
                <c:pt idx="581">
                  <c:v>41432.052083333336</c:v>
                </c:pt>
                <c:pt idx="582">
                  <c:v>41432.0625</c:v>
                </c:pt>
                <c:pt idx="583">
                  <c:v>41432.072916666664</c:v>
                </c:pt>
                <c:pt idx="584">
                  <c:v>41432.083333333336</c:v>
                </c:pt>
                <c:pt idx="585">
                  <c:v>41432.09375</c:v>
                </c:pt>
                <c:pt idx="586">
                  <c:v>41432.104166666664</c:v>
                </c:pt>
                <c:pt idx="587">
                  <c:v>41432.114583333336</c:v>
                </c:pt>
                <c:pt idx="588">
                  <c:v>41432.125</c:v>
                </c:pt>
                <c:pt idx="589">
                  <c:v>41432.135416666664</c:v>
                </c:pt>
                <c:pt idx="590">
                  <c:v>41432.145833333336</c:v>
                </c:pt>
                <c:pt idx="591">
                  <c:v>41432.15625</c:v>
                </c:pt>
                <c:pt idx="592">
                  <c:v>41432.166666666664</c:v>
                </c:pt>
                <c:pt idx="593">
                  <c:v>41432.177083333336</c:v>
                </c:pt>
                <c:pt idx="594">
                  <c:v>41432.1875</c:v>
                </c:pt>
                <c:pt idx="595">
                  <c:v>41432.197916666664</c:v>
                </c:pt>
                <c:pt idx="596">
                  <c:v>41432.208333333336</c:v>
                </c:pt>
                <c:pt idx="597">
                  <c:v>41432.21875</c:v>
                </c:pt>
                <c:pt idx="598">
                  <c:v>41432.229166666664</c:v>
                </c:pt>
                <c:pt idx="599">
                  <c:v>41432.239583333336</c:v>
                </c:pt>
                <c:pt idx="600">
                  <c:v>41432.25</c:v>
                </c:pt>
                <c:pt idx="601">
                  <c:v>41432.260416666664</c:v>
                </c:pt>
                <c:pt idx="602">
                  <c:v>41432.270833333336</c:v>
                </c:pt>
                <c:pt idx="603">
                  <c:v>41432.28125</c:v>
                </c:pt>
                <c:pt idx="604">
                  <c:v>41432.291666666664</c:v>
                </c:pt>
                <c:pt idx="605">
                  <c:v>41432.302083333336</c:v>
                </c:pt>
                <c:pt idx="606">
                  <c:v>41432.3125</c:v>
                </c:pt>
                <c:pt idx="607">
                  <c:v>41432.322916666664</c:v>
                </c:pt>
                <c:pt idx="608">
                  <c:v>41432.333333333336</c:v>
                </c:pt>
                <c:pt idx="609">
                  <c:v>41432.34375</c:v>
                </c:pt>
                <c:pt idx="610">
                  <c:v>41432.354166666664</c:v>
                </c:pt>
                <c:pt idx="611">
                  <c:v>41432.364583333336</c:v>
                </c:pt>
                <c:pt idx="612">
                  <c:v>41432.375</c:v>
                </c:pt>
                <c:pt idx="613">
                  <c:v>41432.385416666664</c:v>
                </c:pt>
                <c:pt idx="614">
                  <c:v>41432.395833333336</c:v>
                </c:pt>
                <c:pt idx="615">
                  <c:v>41432.40625</c:v>
                </c:pt>
                <c:pt idx="616">
                  <c:v>41432.416666666664</c:v>
                </c:pt>
                <c:pt idx="617">
                  <c:v>41432.427083333336</c:v>
                </c:pt>
                <c:pt idx="618">
                  <c:v>41432.4375</c:v>
                </c:pt>
                <c:pt idx="619">
                  <c:v>41432.447916666664</c:v>
                </c:pt>
                <c:pt idx="620">
                  <c:v>41432.458333333336</c:v>
                </c:pt>
                <c:pt idx="621">
                  <c:v>41432.46875</c:v>
                </c:pt>
                <c:pt idx="622">
                  <c:v>41432.479166666664</c:v>
                </c:pt>
                <c:pt idx="623">
                  <c:v>41432.489583333336</c:v>
                </c:pt>
                <c:pt idx="624">
                  <c:v>41432.5</c:v>
                </c:pt>
                <c:pt idx="625">
                  <c:v>41432.510416666664</c:v>
                </c:pt>
                <c:pt idx="626">
                  <c:v>41432.520833333336</c:v>
                </c:pt>
                <c:pt idx="627">
                  <c:v>41432.53125</c:v>
                </c:pt>
                <c:pt idx="628">
                  <c:v>41432.541666666664</c:v>
                </c:pt>
                <c:pt idx="629">
                  <c:v>41432.552083333336</c:v>
                </c:pt>
                <c:pt idx="630">
                  <c:v>41432.5625</c:v>
                </c:pt>
                <c:pt idx="631">
                  <c:v>41432.572916666664</c:v>
                </c:pt>
                <c:pt idx="632">
                  <c:v>41432.583333333336</c:v>
                </c:pt>
                <c:pt idx="633">
                  <c:v>41432.59375</c:v>
                </c:pt>
                <c:pt idx="634">
                  <c:v>41432.604166666664</c:v>
                </c:pt>
                <c:pt idx="635">
                  <c:v>41432.614583333336</c:v>
                </c:pt>
                <c:pt idx="636">
                  <c:v>41432.625</c:v>
                </c:pt>
                <c:pt idx="637">
                  <c:v>41432.635416666664</c:v>
                </c:pt>
                <c:pt idx="638">
                  <c:v>41432.645833333336</c:v>
                </c:pt>
                <c:pt idx="639">
                  <c:v>41432.65625</c:v>
                </c:pt>
                <c:pt idx="640">
                  <c:v>41432.666666666664</c:v>
                </c:pt>
                <c:pt idx="641">
                  <c:v>41432.677083333336</c:v>
                </c:pt>
                <c:pt idx="642">
                  <c:v>41432.6875</c:v>
                </c:pt>
                <c:pt idx="643">
                  <c:v>41432.697916666664</c:v>
                </c:pt>
                <c:pt idx="644">
                  <c:v>41432.708333333336</c:v>
                </c:pt>
                <c:pt idx="645">
                  <c:v>41432.71875</c:v>
                </c:pt>
                <c:pt idx="646">
                  <c:v>41432.729166666664</c:v>
                </c:pt>
                <c:pt idx="647">
                  <c:v>41432.739583333336</c:v>
                </c:pt>
                <c:pt idx="648">
                  <c:v>41432.75</c:v>
                </c:pt>
                <c:pt idx="649">
                  <c:v>41432.760416666664</c:v>
                </c:pt>
                <c:pt idx="650">
                  <c:v>41432.770833333336</c:v>
                </c:pt>
                <c:pt idx="651">
                  <c:v>41432.78125</c:v>
                </c:pt>
                <c:pt idx="652">
                  <c:v>41432.791666666664</c:v>
                </c:pt>
                <c:pt idx="653">
                  <c:v>41432.802083333336</c:v>
                </c:pt>
                <c:pt idx="654">
                  <c:v>41432.8125</c:v>
                </c:pt>
                <c:pt idx="655">
                  <c:v>41432.822916666664</c:v>
                </c:pt>
                <c:pt idx="656">
                  <c:v>41432.833333333336</c:v>
                </c:pt>
                <c:pt idx="657">
                  <c:v>41432.84375</c:v>
                </c:pt>
                <c:pt idx="658">
                  <c:v>41432.854166666664</c:v>
                </c:pt>
                <c:pt idx="659">
                  <c:v>41432.864583333336</c:v>
                </c:pt>
                <c:pt idx="660">
                  <c:v>41432.875</c:v>
                </c:pt>
                <c:pt idx="661">
                  <c:v>41432.885416666664</c:v>
                </c:pt>
                <c:pt idx="662">
                  <c:v>41432.895833333336</c:v>
                </c:pt>
                <c:pt idx="663">
                  <c:v>41432.90625</c:v>
                </c:pt>
                <c:pt idx="664">
                  <c:v>41432.916666666664</c:v>
                </c:pt>
                <c:pt idx="665">
                  <c:v>41432.927083333336</c:v>
                </c:pt>
                <c:pt idx="666">
                  <c:v>41432.9375</c:v>
                </c:pt>
                <c:pt idx="667">
                  <c:v>41432.947916666664</c:v>
                </c:pt>
                <c:pt idx="668">
                  <c:v>41432.958333333336</c:v>
                </c:pt>
                <c:pt idx="669">
                  <c:v>41432.96875</c:v>
                </c:pt>
                <c:pt idx="670">
                  <c:v>41432.979166666664</c:v>
                </c:pt>
                <c:pt idx="671">
                  <c:v>41432.989583333336</c:v>
                </c:pt>
                <c:pt idx="672">
                  <c:v>41433</c:v>
                </c:pt>
                <c:pt idx="673">
                  <c:v>41433.010416666664</c:v>
                </c:pt>
                <c:pt idx="674">
                  <c:v>41433.020833333336</c:v>
                </c:pt>
                <c:pt idx="675">
                  <c:v>41433.03125</c:v>
                </c:pt>
                <c:pt idx="676">
                  <c:v>41433.041666666664</c:v>
                </c:pt>
                <c:pt idx="677">
                  <c:v>41433.052083333336</c:v>
                </c:pt>
                <c:pt idx="678">
                  <c:v>41433.0625</c:v>
                </c:pt>
                <c:pt idx="679">
                  <c:v>41433.072916666664</c:v>
                </c:pt>
                <c:pt idx="680">
                  <c:v>41433.083333333336</c:v>
                </c:pt>
                <c:pt idx="681">
                  <c:v>41433.09375</c:v>
                </c:pt>
                <c:pt idx="682">
                  <c:v>41433.104166666664</c:v>
                </c:pt>
                <c:pt idx="683">
                  <c:v>41433.114583333336</c:v>
                </c:pt>
                <c:pt idx="684">
                  <c:v>41433.125</c:v>
                </c:pt>
                <c:pt idx="685">
                  <c:v>41433.135416666664</c:v>
                </c:pt>
                <c:pt idx="686">
                  <c:v>41433.145833333336</c:v>
                </c:pt>
                <c:pt idx="687">
                  <c:v>41433.15625</c:v>
                </c:pt>
                <c:pt idx="688">
                  <c:v>41433.166666666664</c:v>
                </c:pt>
                <c:pt idx="689">
                  <c:v>41433.177083333336</c:v>
                </c:pt>
                <c:pt idx="690">
                  <c:v>41433.1875</c:v>
                </c:pt>
                <c:pt idx="691">
                  <c:v>41433.197916666664</c:v>
                </c:pt>
                <c:pt idx="692">
                  <c:v>41433.208333333336</c:v>
                </c:pt>
                <c:pt idx="693">
                  <c:v>41433.21875</c:v>
                </c:pt>
                <c:pt idx="694">
                  <c:v>41433.229166666664</c:v>
                </c:pt>
                <c:pt idx="695">
                  <c:v>41433.239583333336</c:v>
                </c:pt>
                <c:pt idx="696">
                  <c:v>41433.25</c:v>
                </c:pt>
                <c:pt idx="697">
                  <c:v>41433.260416666664</c:v>
                </c:pt>
                <c:pt idx="698">
                  <c:v>41433.270833333336</c:v>
                </c:pt>
                <c:pt idx="699">
                  <c:v>41433.28125</c:v>
                </c:pt>
                <c:pt idx="700">
                  <c:v>41433.291666666664</c:v>
                </c:pt>
                <c:pt idx="701">
                  <c:v>41433.302083333336</c:v>
                </c:pt>
                <c:pt idx="702">
                  <c:v>41433.3125</c:v>
                </c:pt>
                <c:pt idx="703">
                  <c:v>41433.322916666664</c:v>
                </c:pt>
                <c:pt idx="704">
                  <c:v>41433.333333333336</c:v>
                </c:pt>
                <c:pt idx="705">
                  <c:v>41433.34375</c:v>
                </c:pt>
                <c:pt idx="706">
                  <c:v>41433.354166666664</c:v>
                </c:pt>
                <c:pt idx="707">
                  <c:v>41433.364583333336</c:v>
                </c:pt>
                <c:pt idx="708">
                  <c:v>41433.375</c:v>
                </c:pt>
                <c:pt idx="709">
                  <c:v>41433.385416666664</c:v>
                </c:pt>
                <c:pt idx="710">
                  <c:v>41433.395833333336</c:v>
                </c:pt>
                <c:pt idx="711">
                  <c:v>41433.40625</c:v>
                </c:pt>
                <c:pt idx="712">
                  <c:v>41433.416666666664</c:v>
                </c:pt>
                <c:pt idx="713">
                  <c:v>41433.427083333336</c:v>
                </c:pt>
                <c:pt idx="714">
                  <c:v>41433.4375</c:v>
                </c:pt>
                <c:pt idx="715">
                  <c:v>41433.447916666664</c:v>
                </c:pt>
                <c:pt idx="716">
                  <c:v>41433.458333333336</c:v>
                </c:pt>
                <c:pt idx="717">
                  <c:v>41433.46875</c:v>
                </c:pt>
                <c:pt idx="718">
                  <c:v>41433.479166666664</c:v>
                </c:pt>
                <c:pt idx="719">
                  <c:v>41433.489583333336</c:v>
                </c:pt>
                <c:pt idx="720">
                  <c:v>41433.5</c:v>
                </c:pt>
                <c:pt idx="721">
                  <c:v>41433.510416666664</c:v>
                </c:pt>
                <c:pt idx="722">
                  <c:v>41433.520833333336</c:v>
                </c:pt>
                <c:pt idx="723">
                  <c:v>41433.53125</c:v>
                </c:pt>
                <c:pt idx="724">
                  <c:v>41433.541666666664</c:v>
                </c:pt>
                <c:pt idx="725">
                  <c:v>41433.552083333336</c:v>
                </c:pt>
                <c:pt idx="726">
                  <c:v>41433.5625</c:v>
                </c:pt>
                <c:pt idx="727">
                  <c:v>41433.572916666664</c:v>
                </c:pt>
                <c:pt idx="728">
                  <c:v>41433.583333333336</c:v>
                </c:pt>
                <c:pt idx="729">
                  <c:v>41433.59375</c:v>
                </c:pt>
                <c:pt idx="730">
                  <c:v>41433.604166666664</c:v>
                </c:pt>
                <c:pt idx="731">
                  <c:v>41433.614583333336</c:v>
                </c:pt>
                <c:pt idx="732">
                  <c:v>41433.625</c:v>
                </c:pt>
                <c:pt idx="733">
                  <c:v>41433.635416666664</c:v>
                </c:pt>
                <c:pt idx="734">
                  <c:v>41433.645833333336</c:v>
                </c:pt>
                <c:pt idx="735">
                  <c:v>41433.65625</c:v>
                </c:pt>
                <c:pt idx="736">
                  <c:v>41433.666666666664</c:v>
                </c:pt>
                <c:pt idx="737">
                  <c:v>41433.677083333336</c:v>
                </c:pt>
                <c:pt idx="738">
                  <c:v>41433.6875</c:v>
                </c:pt>
                <c:pt idx="739">
                  <c:v>41433.697916666664</c:v>
                </c:pt>
                <c:pt idx="740">
                  <c:v>41433.708333333336</c:v>
                </c:pt>
                <c:pt idx="741">
                  <c:v>41433.71875</c:v>
                </c:pt>
                <c:pt idx="742">
                  <c:v>41433.729166666664</c:v>
                </c:pt>
                <c:pt idx="743">
                  <c:v>41433.739583333336</c:v>
                </c:pt>
                <c:pt idx="744">
                  <c:v>41433.75</c:v>
                </c:pt>
                <c:pt idx="745">
                  <c:v>41433.760416666664</c:v>
                </c:pt>
                <c:pt idx="746">
                  <c:v>41433.770833333336</c:v>
                </c:pt>
                <c:pt idx="747">
                  <c:v>41433.78125</c:v>
                </c:pt>
                <c:pt idx="748">
                  <c:v>41433.791666666664</c:v>
                </c:pt>
                <c:pt idx="749">
                  <c:v>41433.802083333336</c:v>
                </c:pt>
                <c:pt idx="750">
                  <c:v>41433.8125</c:v>
                </c:pt>
                <c:pt idx="751">
                  <c:v>41433.822916666664</c:v>
                </c:pt>
                <c:pt idx="752">
                  <c:v>41433.833333333336</c:v>
                </c:pt>
                <c:pt idx="753">
                  <c:v>41433.84375</c:v>
                </c:pt>
                <c:pt idx="754">
                  <c:v>41433.854166666664</c:v>
                </c:pt>
                <c:pt idx="755">
                  <c:v>41433.864583333336</c:v>
                </c:pt>
                <c:pt idx="756">
                  <c:v>41433.875</c:v>
                </c:pt>
                <c:pt idx="757">
                  <c:v>41433.885416666664</c:v>
                </c:pt>
                <c:pt idx="758">
                  <c:v>41433.895833333336</c:v>
                </c:pt>
                <c:pt idx="759">
                  <c:v>41433.90625</c:v>
                </c:pt>
                <c:pt idx="760">
                  <c:v>41433.916666666664</c:v>
                </c:pt>
                <c:pt idx="761">
                  <c:v>41433.927083333336</c:v>
                </c:pt>
                <c:pt idx="762">
                  <c:v>41433.9375</c:v>
                </c:pt>
                <c:pt idx="763">
                  <c:v>41433.947916666664</c:v>
                </c:pt>
                <c:pt idx="764">
                  <c:v>41433.958333333336</c:v>
                </c:pt>
                <c:pt idx="765">
                  <c:v>41433.96875</c:v>
                </c:pt>
                <c:pt idx="766">
                  <c:v>41433.979166666664</c:v>
                </c:pt>
                <c:pt idx="767">
                  <c:v>41433.989583333336</c:v>
                </c:pt>
                <c:pt idx="768">
                  <c:v>41434</c:v>
                </c:pt>
                <c:pt idx="769">
                  <c:v>41434.010416666664</c:v>
                </c:pt>
                <c:pt idx="770">
                  <c:v>41434.020833333336</c:v>
                </c:pt>
                <c:pt idx="771">
                  <c:v>41434.03125</c:v>
                </c:pt>
                <c:pt idx="772">
                  <c:v>41434.041666666664</c:v>
                </c:pt>
                <c:pt idx="773">
                  <c:v>41434.052083333336</c:v>
                </c:pt>
                <c:pt idx="774">
                  <c:v>41434.0625</c:v>
                </c:pt>
                <c:pt idx="775">
                  <c:v>41434.072916666664</c:v>
                </c:pt>
                <c:pt idx="776">
                  <c:v>41434.083333333336</c:v>
                </c:pt>
                <c:pt idx="777">
                  <c:v>41434.09375</c:v>
                </c:pt>
                <c:pt idx="778">
                  <c:v>41434.104166666664</c:v>
                </c:pt>
                <c:pt idx="779">
                  <c:v>41434.114583333336</c:v>
                </c:pt>
                <c:pt idx="780">
                  <c:v>41434.125</c:v>
                </c:pt>
                <c:pt idx="781">
                  <c:v>41434.135416666664</c:v>
                </c:pt>
                <c:pt idx="782">
                  <c:v>41434.145833333336</c:v>
                </c:pt>
                <c:pt idx="783">
                  <c:v>41434.15625</c:v>
                </c:pt>
                <c:pt idx="784">
                  <c:v>41434.166666666664</c:v>
                </c:pt>
                <c:pt idx="785">
                  <c:v>41434.177083333336</c:v>
                </c:pt>
                <c:pt idx="786">
                  <c:v>41434.1875</c:v>
                </c:pt>
                <c:pt idx="787">
                  <c:v>41434.197916666664</c:v>
                </c:pt>
                <c:pt idx="788">
                  <c:v>41434.208333333336</c:v>
                </c:pt>
                <c:pt idx="789">
                  <c:v>41434.21875</c:v>
                </c:pt>
                <c:pt idx="790">
                  <c:v>41434.229166666664</c:v>
                </c:pt>
                <c:pt idx="791">
                  <c:v>41434.239583333336</c:v>
                </c:pt>
                <c:pt idx="792">
                  <c:v>41434.25</c:v>
                </c:pt>
                <c:pt idx="793">
                  <c:v>41434.260416666664</c:v>
                </c:pt>
                <c:pt idx="794">
                  <c:v>41434.270833333336</c:v>
                </c:pt>
                <c:pt idx="795">
                  <c:v>41434.28125</c:v>
                </c:pt>
                <c:pt idx="796">
                  <c:v>41434.291666666664</c:v>
                </c:pt>
                <c:pt idx="797">
                  <c:v>41434.302083333336</c:v>
                </c:pt>
                <c:pt idx="798">
                  <c:v>41434.3125</c:v>
                </c:pt>
                <c:pt idx="799">
                  <c:v>41434.322916666664</c:v>
                </c:pt>
                <c:pt idx="800">
                  <c:v>41434.333333333336</c:v>
                </c:pt>
                <c:pt idx="801">
                  <c:v>41434.34375</c:v>
                </c:pt>
                <c:pt idx="802">
                  <c:v>41434.354166666664</c:v>
                </c:pt>
                <c:pt idx="803">
                  <c:v>41434.364583333336</c:v>
                </c:pt>
                <c:pt idx="804">
                  <c:v>41434.375</c:v>
                </c:pt>
                <c:pt idx="805">
                  <c:v>41434.385416666664</c:v>
                </c:pt>
                <c:pt idx="806">
                  <c:v>41434.395833333336</c:v>
                </c:pt>
                <c:pt idx="807">
                  <c:v>41434.40625</c:v>
                </c:pt>
                <c:pt idx="808">
                  <c:v>41434.416666666664</c:v>
                </c:pt>
                <c:pt idx="809">
                  <c:v>41434.427083333336</c:v>
                </c:pt>
                <c:pt idx="810">
                  <c:v>41434.4375</c:v>
                </c:pt>
                <c:pt idx="811">
                  <c:v>41434.447916666664</c:v>
                </c:pt>
                <c:pt idx="812">
                  <c:v>41434.458333333336</c:v>
                </c:pt>
                <c:pt idx="813">
                  <c:v>41434.46875</c:v>
                </c:pt>
                <c:pt idx="814">
                  <c:v>41434.479166666664</c:v>
                </c:pt>
                <c:pt idx="815">
                  <c:v>41434.489583333336</c:v>
                </c:pt>
                <c:pt idx="816">
                  <c:v>41434.5</c:v>
                </c:pt>
                <c:pt idx="817">
                  <c:v>41434.510416666664</c:v>
                </c:pt>
                <c:pt idx="818">
                  <c:v>41434.520833333336</c:v>
                </c:pt>
                <c:pt idx="819">
                  <c:v>41434.53125</c:v>
                </c:pt>
                <c:pt idx="820">
                  <c:v>41434.541666666664</c:v>
                </c:pt>
                <c:pt idx="821">
                  <c:v>41434.552083333336</c:v>
                </c:pt>
                <c:pt idx="822">
                  <c:v>41434.5625</c:v>
                </c:pt>
                <c:pt idx="823">
                  <c:v>41434.572916666664</c:v>
                </c:pt>
                <c:pt idx="824">
                  <c:v>41434.583333333336</c:v>
                </c:pt>
                <c:pt idx="825">
                  <c:v>41434.59375</c:v>
                </c:pt>
                <c:pt idx="826">
                  <c:v>41434.604166666664</c:v>
                </c:pt>
                <c:pt idx="827">
                  <c:v>41434.614583333336</c:v>
                </c:pt>
                <c:pt idx="828">
                  <c:v>41434.625</c:v>
                </c:pt>
                <c:pt idx="829">
                  <c:v>41434.635416666664</c:v>
                </c:pt>
                <c:pt idx="830">
                  <c:v>41434.645833333336</c:v>
                </c:pt>
                <c:pt idx="831">
                  <c:v>41434.65625</c:v>
                </c:pt>
                <c:pt idx="832">
                  <c:v>41434.666666666664</c:v>
                </c:pt>
                <c:pt idx="833">
                  <c:v>41434.677083333336</c:v>
                </c:pt>
                <c:pt idx="834">
                  <c:v>41434.6875</c:v>
                </c:pt>
                <c:pt idx="835">
                  <c:v>41434.697916666664</c:v>
                </c:pt>
                <c:pt idx="836">
                  <c:v>41434.708333333336</c:v>
                </c:pt>
                <c:pt idx="837">
                  <c:v>41434.71875</c:v>
                </c:pt>
                <c:pt idx="838">
                  <c:v>41434.729166666664</c:v>
                </c:pt>
                <c:pt idx="839">
                  <c:v>41434.739583333336</c:v>
                </c:pt>
                <c:pt idx="840">
                  <c:v>41434.75</c:v>
                </c:pt>
                <c:pt idx="841">
                  <c:v>41434.760416666664</c:v>
                </c:pt>
                <c:pt idx="842">
                  <c:v>41434.770833333336</c:v>
                </c:pt>
                <c:pt idx="843">
                  <c:v>41434.78125</c:v>
                </c:pt>
                <c:pt idx="844">
                  <c:v>41434.791666666664</c:v>
                </c:pt>
                <c:pt idx="845">
                  <c:v>41434.802083333336</c:v>
                </c:pt>
                <c:pt idx="846">
                  <c:v>41434.8125</c:v>
                </c:pt>
                <c:pt idx="847">
                  <c:v>41434.822916666664</c:v>
                </c:pt>
                <c:pt idx="848">
                  <c:v>41434.833333333336</c:v>
                </c:pt>
                <c:pt idx="849">
                  <c:v>41434.84375</c:v>
                </c:pt>
                <c:pt idx="850">
                  <c:v>41434.854166666664</c:v>
                </c:pt>
                <c:pt idx="851">
                  <c:v>41434.864583333336</c:v>
                </c:pt>
                <c:pt idx="852">
                  <c:v>41434.875</c:v>
                </c:pt>
                <c:pt idx="853">
                  <c:v>41434.885416666664</c:v>
                </c:pt>
                <c:pt idx="854">
                  <c:v>41434.895833333336</c:v>
                </c:pt>
                <c:pt idx="855">
                  <c:v>41434.90625</c:v>
                </c:pt>
                <c:pt idx="856">
                  <c:v>41434.916666666664</c:v>
                </c:pt>
                <c:pt idx="857">
                  <c:v>41434.927083333336</c:v>
                </c:pt>
                <c:pt idx="858">
                  <c:v>41434.9375</c:v>
                </c:pt>
                <c:pt idx="859">
                  <c:v>41434.947916666664</c:v>
                </c:pt>
                <c:pt idx="860">
                  <c:v>41434.958333333336</c:v>
                </c:pt>
                <c:pt idx="861">
                  <c:v>41434.96875</c:v>
                </c:pt>
                <c:pt idx="862">
                  <c:v>41434.979166666664</c:v>
                </c:pt>
                <c:pt idx="863">
                  <c:v>41434.989583333336</c:v>
                </c:pt>
                <c:pt idx="864">
                  <c:v>41435</c:v>
                </c:pt>
                <c:pt idx="865">
                  <c:v>41435.010416666664</c:v>
                </c:pt>
                <c:pt idx="866">
                  <c:v>41435.020833333336</c:v>
                </c:pt>
                <c:pt idx="867">
                  <c:v>41435.03125</c:v>
                </c:pt>
                <c:pt idx="868">
                  <c:v>41435.041666666664</c:v>
                </c:pt>
                <c:pt idx="869">
                  <c:v>41435.052083333336</c:v>
                </c:pt>
                <c:pt idx="870">
                  <c:v>41435.0625</c:v>
                </c:pt>
                <c:pt idx="871">
                  <c:v>41435.072916666664</c:v>
                </c:pt>
                <c:pt idx="872">
                  <c:v>41435.083333333336</c:v>
                </c:pt>
                <c:pt idx="873">
                  <c:v>41435.09375</c:v>
                </c:pt>
                <c:pt idx="874">
                  <c:v>41435.104166666664</c:v>
                </c:pt>
                <c:pt idx="875">
                  <c:v>41435.114583333336</c:v>
                </c:pt>
                <c:pt idx="876">
                  <c:v>41435.125</c:v>
                </c:pt>
                <c:pt idx="877">
                  <c:v>41435.135416666664</c:v>
                </c:pt>
                <c:pt idx="878">
                  <c:v>41435.145833333336</c:v>
                </c:pt>
                <c:pt idx="879">
                  <c:v>41435.15625</c:v>
                </c:pt>
                <c:pt idx="880">
                  <c:v>41435.166666666664</c:v>
                </c:pt>
                <c:pt idx="881">
                  <c:v>41435.177083333336</c:v>
                </c:pt>
                <c:pt idx="882">
                  <c:v>41435.1875</c:v>
                </c:pt>
                <c:pt idx="883">
                  <c:v>41435.197916666664</c:v>
                </c:pt>
                <c:pt idx="884">
                  <c:v>41435.208333333336</c:v>
                </c:pt>
                <c:pt idx="885">
                  <c:v>41435.21875</c:v>
                </c:pt>
                <c:pt idx="886">
                  <c:v>41435.229166666664</c:v>
                </c:pt>
                <c:pt idx="887">
                  <c:v>41435.239583333336</c:v>
                </c:pt>
                <c:pt idx="888">
                  <c:v>41435.25</c:v>
                </c:pt>
                <c:pt idx="889">
                  <c:v>41435.260416666664</c:v>
                </c:pt>
                <c:pt idx="890">
                  <c:v>41435.270833333336</c:v>
                </c:pt>
                <c:pt idx="891">
                  <c:v>41435.28125</c:v>
                </c:pt>
                <c:pt idx="892">
                  <c:v>41435.291666666664</c:v>
                </c:pt>
                <c:pt idx="893">
                  <c:v>41435.302083333336</c:v>
                </c:pt>
                <c:pt idx="894">
                  <c:v>41435.3125</c:v>
                </c:pt>
                <c:pt idx="895">
                  <c:v>41435.322916666664</c:v>
                </c:pt>
                <c:pt idx="896">
                  <c:v>41435.333333333336</c:v>
                </c:pt>
                <c:pt idx="897">
                  <c:v>41435.34375</c:v>
                </c:pt>
                <c:pt idx="898">
                  <c:v>41435.354166666664</c:v>
                </c:pt>
                <c:pt idx="899">
                  <c:v>41435.364583333336</c:v>
                </c:pt>
                <c:pt idx="900">
                  <c:v>41435.375</c:v>
                </c:pt>
                <c:pt idx="901">
                  <c:v>41435.385416666664</c:v>
                </c:pt>
                <c:pt idx="902">
                  <c:v>41435.395833333336</c:v>
                </c:pt>
                <c:pt idx="903">
                  <c:v>41435.40625</c:v>
                </c:pt>
                <c:pt idx="904">
                  <c:v>41435.416666666664</c:v>
                </c:pt>
                <c:pt idx="905">
                  <c:v>41435.427083333336</c:v>
                </c:pt>
                <c:pt idx="906">
                  <c:v>41435.4375</c:v>
                </c:pt>
                <c:pt idx="907">
                  <c:v>41435.447916666664</c:v>
                </c:pt>
                <c:pt idx="908">
                  <c:v>41435.458333333336</c:v>
                </c:pt>
                <c:pt idx="909">
                  <c:v>41435.46875</c:v>
                </c:pt>
                <c:pt idx="910">
                  <c:v>41435.479166666664</c:v>
                </c:pt>
                <c:pt idx="911">
                  <c:v>41435.489583333336</c:v>
                </c:pt>
                <c:pt idx="912">
                  <c:v>41435.5</c:v>
                </c:pt>
                <c:pt idx="913">
                  <c:v>41435.510416666664</c:v>
                </c:pt>
                <c:pt idx="914">
                  <c:v>41435.520833333336</c:v>
                </c:pt>
                <c:pt idx="915">
                  <c:v>41435.53125</c:v>
                </c:pt>
                <c:pt idx="916">
                  <c:v>41435.541666666664</c:v>
                </c:pt>
                <c:pt idx="917">
                  <c:v>41435.552083333336</c:v>
                </c:pt>
                <c:pt idx="918">
                  <c:v>41435.5625</c:v>
                </c:pt>
                <c:pt idx="919">
                  <c:v>41435.572916666664</c:v>
                </c:pt>
                <c:pt idx="920">
                  <c:v>41435.583333333336</c:v>
                </c:pt>
                <c:pt idx="921">
                  <c:v>41435.59375</c:v>
                </c:pt>
                <c:pt idx="922">
                  <c:v>41435.604166666664</c:v>
                </c:pt>
                <c:pt idx="923">
                  <c:v>41435.614583333336</c:v>
                </c:pt>
                <c:pt idx="924">
                  <c:v>41435.625</c:v>
                </c:pt>
                <c:pt idx="925">
                  <c:v>41435.635416666664</c:v>
                </c:pt>
                <c:pt idx="926">
                  <c:v>41435.645833333336</c:v>
                </c:pt>
                <c:pt idx="927">
                  <c:v>41435.65625</c:v>
                </c:pt>
                <c:pt idx="928">
                  <c:v>41435.666666666664</c:v>
                </c:pt>
                <c:pt idx="929">
                  <c:v>41435.677083333336</c:v>
                </c:pt>
                <c:pt idx="930">
                  <c:v>41435.6875</c:v>
                </c:pt>
                <c:pt idx="931">
                  <c:v>41435.697916666664</c:v>
                </c:pt>
                <c:pt idx="932">
                  <c:v>41435.708333333336</c:v>
                </c:pt>
                <c:pt idx="933">
                  <c:v>41435.71875</c:v>
                </c:pt>
                <c:pt idx="934">
                  <c:v>41435.729166666664</c:v>
                </c:pt>
                <c:pt idx="935">
                  <c:v>41435.739583333336</c:v>
                </c:pt>
                <c:pt idx="936">
                  <c:v>41435.75</c:v>
                </c:pt>
                <c:pt idx="937">
                  <c:v>41435.760416666664</c:v>
                </c:pt>
                <c:pt idx="938">
                  <c:v>41435.770833333336</c:v>
                </c:pt>
                <c:pt idx="939">
                  <c:v>41435.78125</c:v>
                </c:pt>
                <c:pt idx="940">
                  <c:v>41435.791666666664</c:v>
                </c:pt>
                <c:pt idx="941">
                  <c:v>41435.802083333336</c:v>
                </c:pt>
                <c:pt idx="942">
                  <c:v>41435.8125</c:v>
                </c:pt>
                <c:pt idx="943">
                  <c:v>41435.822916666664</c:v>
                </c:pt>
                <c:pt idx="944">
                  <c:v>41435.833333333336</c:v>
                </c:pt>
                <c:pt idx="945">
                  <c:v>41435.84375</c:v>
                </c:pt>
                <c:pt idx="946">
                  <c:v>41435.854166666664</c:v>
                </c:pt>
                <c:pt idx="947">
                  <c:v>41435.864583333336</c:v>
                </c:pt>
                <c:pt idx="948">
                  <c:v>41435.875</c:v>
                </c:pt>
                <c:pt idx="949">
                  <c:v>41435.885416666664</c:v>
                </c:pt>
                <c:pt idx="950">
                  <c:v>41435.895833333336</c:v>
                </c:pt>
                <c:pt idx="951">
                  <c:v>41435.90625</c:v>
                </c:pt>
                <c:pt idx="952">
                  <c:v>41435.916666666664</c:v>
                </c:pt>
                <c:pt idx="953">
                  <c:v>41435.927083333336</c:v>
                </c:pt>
                <c:pt idx="954">
                  <c:v>41435.9375</c:v>
                </c:pt>
                <c:pt idx="955">
                  <c:v>41435.947916666664</c:v>
                </c:pt>
                <c:pt idx="956">
                  <c:v>41435.958333333336</c:v>
                </c:pt>
                <c:pt idx="957">
                  <c:v>41435.96875</c:v>
                </c:pt>
                <c:pt idx="958">
                  <c:v>41435.979166666664</c:v>
                </c:pt>
                <c:pt idx="959">
                  <c:v>41435.989583333336</c:v>
                </c:pt>
                <c:pt idx="960">
                  <c:v>41436</c:v>
                </c:pt>
                <c:pt idx="961">
                  <c:v>41436.010416666664</c:v>
                </c:pt>
                <c:pt idx="962">
                  <c:v>41436.020833333336</c:v>
                </c:pt>
                <c:pt idx="963">
                  <c:v>41436.03125</c:v>
                </c:pt>
                <c:pt idx="964">
                  <c:v>41436.041666666664</c:v>
                </c:pt>
                <c:pt idx="965">
                  <c:v>41436.052083333336</c:v>
                </c:pt>
                <c:pt idx="966">
                  <c:v>41436.0625</c:v>
                </c:pt>
                <c:pt idx="967">
                  <c:v>41436.072916666664</c:v>
                </c:pt>
                <c:pt idx="968">
                  <c:v>41436.083333333336</c:v>
                </c:pt>
                <c:pt idx="969">
                  <c:v>41436.09375</c:v>
                </c:pt>
                <c:pt idx="970">
                  <c:v>41436.104166666664</c:v>
                </c:pt>
                <c:pt idx="971">
                  <c:v>41436.114583333336</c:v>
                </c:pt>
                <c:pt idx="972">
                  <c:v>41436.125</c:v>
                </c:pt>
                <c:pt idx="973">
                  <c:v>41436.135416666664</c:v>
                </c:pt>
                <c:pt idx="974">
                  <c:v>41436.145833333336</c:v>
                </c:pt>
                <c:pt idx="975">
                  <c:v>41436.15625</c:v>
                </c:pt>
                <c:pt idx="976">
                  <c:v>41436.166666666664</c:v>
                </c:pt>
                <c:pt idx="977">
                  <c:v>41436.177083333336</c:v>
                </c:pt>
                <c:pt idx="978">
                  <c:v>41436.1875</c:v>
                </c:pt>
                <c:pt idx="979">
                  <c:v>41436.197916666664</c:v>
                </c:pt>
                <c:pt idx="980">
                  <c:v>41436.208333333336</c:v>
                </c:pt>
                <c:pt idx="981">
                  <c:v>41436.21875</c:v>
                </c:pt>
                <c:pt idx="982">
                  <c:v>41436.229166666664</c:v>
                </c:pt>
                <c:pt idx="983">
                  <c:v>41436.239583333336</c:v>
                </c:pt>
                <c:pt idx="984">
                  <c:v>41436.25</c:v>
                </c:pt>
                <c:pt idx="985">
                  <c:v>41436.260416666664</c:v>
                </c:pt>
                <c:pt idx="986">
                  <c:v>41436.270833333336</c:v>
                </c:pt>
                <c:pt idx="987">
                  <c:v>41436.28125</c:v>
                </c:pt>
                <c:pt idx="988">
                  <c:v>41436.291666666664</c:v>
                </c:pt>
                <c:pt idx="989">
                  <c:v>41436.302083333336</c:v>
                </c:pt>
                <c:pt idx="990">
                  <c:v>41436.3125</c:v>
                </c:pt>
                <c:pt idx="991">
                  <c:v>41436.322916666664</c:v>
                </c:pt>
                <c:pt idx="992">
                  <c:v>41436.333333333336</c:v>
                </c:pt>
                <c:pt idx="993">
                  <c:v>41436.34375</c:v>
                </c:pt>
                <c:pt idx="994">
                  <c:v>41436.354166666664</c:v>
                </c:pt>
                <c:pt idx="995">
                  <c:v>41436.364583333336</c:v>
                </c:pt>
                <c:pt idx="996">
                  <c:v>41436.375</c:v>
                </c:pt>
                <c:pt idx="997">
                  <c:v>41436.385416666664</c:v>
                </c:pt>
                <c:pt idx="998">
                  <c:v>41436.395833333336</c:v>
                </c:pt>
                <c:pt idx="999">
                  <c:v>41436.40625</c:v>
                </c:pt>
                <c:pt idx="1000">
                  <c:v>41436.416666666664</c:v>
                </c:pt>
                <c:pt idx="1001">
                  <c:v>41436.427083333336</c:v>
                </c:pt>
                <c:pt idx="1002">
                  <c:v>41436.4375</c:v>
                </c:pt>
                <c:pt idx="1003">
                  <c:v>41436.447916666664</c:v>
                </c:pt>
                <c:pt idx="1004">
                  <c:v>41436.458333333336</c:v>
                </c:pt>
                <c:pt idx="1005">
                  <c:v>41436.46875</c:v>
                </c:pt>
                <c:pt idx="1006">
                  <c:v>41436.479166666664</c:v>
                </c:pt>
                <c:pt idx="1007">
                  <c:v>41436.489583333336</c:v>
                </c:pt>
                <c:pt idx="1008">
                  <c:v>41436.5</c:v>
                </c:pt>
                <c:pt idx="1009">
                  <c:v>41436.510416666664</c:v>
                </c:pt>
                <c:pt idx="1010">
                  <c:v>41436.520833333336</c:v>
                </c:pt>
                <c:pt idx="1011">
                  <c:v>41436.53125</c:v>
                </c:pt>
                <c:pt idx="1012">
                  <c:v>41436.541666666664</c:v>
                </c:pt>
                <c:pt idx="1013">
                  <c:v>41436.552083333336</c:v>
                </c:pt>
                <c:pt idx="1014">
                  <c:v>41436.5625</c:v>
                </c:pt>
                <c:pt idx="1015">
                  <c:v>41436.572916666664</c:v>
                </c:pt>
                <c:pt idx="1016">
                  <c:v>41436.583333333336</c:v>
                </c:pt>
                <c:pt idx="1017">
                  <c:v>41436.59375</c:v>
                </c:pt>
                <c:pt idx="1018">
                  <c:v>41436.604166666664</c:v>
                </c:pt>
                <c:pt idx="1019">
                  <c:v>41436.614583333336</c:v>
                </c:pt>
                <c:pt idx="1020">
                  <c:v>41436.625</c:v>
                </c:pt>
                <c:pt idx="1021">
                  <c:v>41436.635416666664</c:v>
                </c:pt>
                <c:pt idx="1022">
                  <c:v>41436.645833333336</c:v>
                </c:pt>
                <c:pt idx="1023">
                  <c:v>41436.65625</c:v>
                </c:pt>
                <c:pt idx="1024">
                  <c:v>41436.666666666664</c:v>
                </c:pt>
                <c:pt idx="1025">
                  <c:v>41436.677083333336</c:v>
                </c:pt>
                <c:pt idx="1026">
                  <c:v>41436.6875</c:v>
                </c:pt>
                <c:pt idx="1027">
                  <c:v>41436.697916666664</c:v>
                </c:pt>
                <c:pt idx="1028">
                  <c:v>41436.708333333336</c:v>
                </c:pt>
                <c:pt idx="1029">
                  <c:v>41436.71875</c:v>
                </c:pt>
                <c:pt idx="1030">
                  <c:v>41436.729166666664</c:v>
                </c:pt>
                <c:pt idx="1031">
                  <c:v>41436.739583333336</c:v>
                </c:pt>
                <c:pt idx="1032">
                  <c:v>41436.75</c:v>
                </c:pt>
                <c:pt idx="1033">
                  <c:v>41436.760416666664</c:v>
                </c:pt>
                <c:pt idx="1034">
                  <c:v>41436.770833333336</c:v>
                </c:pt>
                <c:pt idx="1035">
                  <c:v>41436.78125</c:v>
                </c:pt>
                <c:pt idx="1036">
                  <c:v>41436.791666666664</c:v>
                </c:pt>
                <c:pt idx="1037">
                  <c:v>41436.802083333336</c:v>
                </c:pt>
                <c:pt idx="1038">
                  <c:v>41436.8125</c:v>
                </c:pt>
                <c:pt idx="1039">
                  <c:v>41436.822916666664</c:v>
                </c:pt>
                <c:pt idx="1040">
                  <c:v>41436.833333333336</c:v>
                </c:pt>
                <c:pt idx="1041">
                  <c:v>41436.84375</c:v>
                </c:pt>
                <c:pt idx="1042">
                  <c:v>41436.854166666664</c:v>
                </c:pt>
                <c:pt idx="1043">
                  <c:v>41436.864583333336</c:v>
                </c:pt>
                <c:pt idx="1044">
                  <c:v>41436.875</c:v>
                </c:pt>
                <c:pt idx="1045">
                  <c:v>41436.885416666664</c:v>
                </c:pt>
                <c:pt idx="1046">
                  <c:v>41436.895833333336</c:v>
                </c:pt>
                <c:pt idx="1047">
                  <c:v>41436.90625</c:v>
                </c:pt>
                <c:pt idx="1048">
                  <c:v>41436.916666666664</c:v>
                </c:pt>
                <c:pt idx="1049">
                  <c:v>41436.927083333336</c:v>
                </c:pt>
                <c:pt idx="1050">
                  <c:v>41436.9375</c:v>
                </c:pt>
                <c:pt idx="1051">
                  <c:v>41436.947916666664</c:v>
                </c:pt>
                <c:pt idx="1052">
                  <c:v>41436.958333333336</c:v>
                </c:pt>
                <c:pt idx="1053">
                  <c:v>41436.96875</c:v>
                </c:pt>
                <c:pt idx="1054">
                  <c:v>41436.979166666664</c:v>
                </c:pt>
                <c:pt idx="1055">
                  <c:v>41436.989583333336</c:v>
                </c:pt>
                <c:pt idx="1056">
                  <c:v>41437</c:v>
                </c:pt>
                <c:pt idx="1057">
                  <c:v>41437.010416666664</c:v>
                </c:pt>
                <c:pt idx="1058">
                  <c:v>41437.020833333336</c:v>
                </c:pt>
                <c:pt idx="1059">
                  <c:v>41437.03125</c:v>
                </c:pt>
                <c:pt idx="1060">
                  <c:v>41437.041666666664</c:v>
                </c:pt>
                <c:pt idx="1061">
                  <c:v>41437.052083333336</c:v>
                </c:pt>
                <c:pt idx="1062">
                  <c:v>41437.0625</c:v>
                </c:pt>
                <c:pt idx="1063">
                  <c:v>41437.072916666664</c:v>
                </c:pt>
                <c:pt idx="1064">
                  <c:v>41437.083333333336</c:v>
                </c:pt>
                <c:pt idx="1065">
                  <c:v>41437.09375</c:v>
                </c:pt>
                <c:pt idx="1066">
                  <c:v>41437.104166666664</c:v>
                </c:pt>
                <c:pt idx="1067">
                  <c:v>41437.114583333336</c:v>
                </c:pt>
                <c:pt idx="1068">
                  <c:v>41437.125</c:v>
                </c:pt>
                <c:pt idx="1069">
                  <c:v>41437.135416666664</c:v>
                </c:pt>
                <c:pt idx="1070">
                  <c:v>41437.145833333336</c:v>
                </c:pt>
                <c:pt idx="1071">
                  <c:v>41437.15625</c:v>
                </c:pt>
                <c:pt idx="1072">
                  <c:v>41437.166666666664</c:v>
                </c:pt>
                <c:pt idx="1073">
                  <c:v>41437.177083333336</c:v>
                </c:pt>
                <c:pt idx="1074">
                  <c:v>41437.1875</c:v>
                </c:pt>
                <c:pt idx="1075">
                  <c:v>41437.197916666664</c:v>
                </c:pt>
                <c:pt idx="1076">
                  <c:v>41437.208333333336</c:v>
                </c:pt>
                <c:pt idx="1077">
                  <c:v>41437.21875</c:v>
                </c:pt>
                <c:pt idx="1078">
                  <c:v>41437.229166666664</c:v>
                </c:pt>
                <c:pt idx="1079">
                  <c:v>41437.239583333336</c:v>
                </c:pt>
                <c:pt idx="1080">
                  <c:v>41437.25</c:v>
                </c:pt>
                <c:pt idx="1081">
                  <c:v>41437.260416666664</c:v>
                </c:pt>
                <c:pt idx="1082">
                  <c:v>41437.270833333336</c:v>
                </c:pt>
                <c:pt idx="1083">
                  <c:v>41437.28125</c:v>
                </c:pt>
                <c:pt idx="1084">
                  <c:v>41437.291666666664</c:v>
                </c:pt>
                <c:pt idx="1085">
                  <c:v>41437.302083333336</c:v>
                </c:pt>
                <c:pt idx="1086">
                  <c:v>41437.3125</c:v>
                </c:pt>
                <c:pt idx="1087">
                  <c:v>41437.322916666664</c:v>
                </c:pt>
                <c:pt idx="1088">
                  <c:v>41437.333333333336</c:v>
                </c:pt>
                <c:pt idx="1089">
                  <c:v>41437.34375</c:v>
                </c:pt>
                <c:pt idx="1090">
                  <c:v>41437.354166666664</c:v>
                </c:pt>
                <c:pt idx="1091">
                  <c:v>41437.364583333336</c:v>
                </c:pt>
                <c:pt idx="1092">
                  <c:v>41437.375</c:v>
                </c:pt>
                <c:pt idx="1093">
                  <c:v>41437.385416666664</c:v>
                </c:pt>
                <c:pt idx="1094">
                  <c:v>41437.395833333336</c:v>
                </c:pt>
                <c:pt idx="1095">
                  <c:v>41437.40625</c:v>
                </c:pt>
                <c:pt idx="1096">
                  <c:v>41437.416666666664</c:v>
                </c:pt>
                <c:pt idx="1097">
                  <c:v>41437.427083333336</c:v>
                </c:pt>
                <c:pt idx="1098">
                  <c:v>41437.4375</c:v>
                </c:pt>
                <c:pt idx="1099">
                  <c:v>41437.447916666664</c:v>
                </c:pt>
                <c:pt idx="1100">
                  <c:v>41437.458333333336</c:v>
                </c:pt>
                <c:pt idx="1101">
                  <c:v>41437.46875</c:v>
                </c:pt>
                <c:pt idx="1102">
                  <c:v>41437.479166666664</c:v>
                </c:pt>
                <c:pt idx="1103">
                  <c:v>41437.489583333336</c:v>
                </c:pt>
                <c:pt idx="1104">
                  <c:v>41437.5</c:v>
                </c:pt>
                <c:pt idx="1105">
                  <c:v>41437.510416666664</c:v>
                </c:pt>
                <c:pt idx="1106">
                  <c:v>41437.520833333336</c:v>
                </c:pt>
                <c:pt idx="1107">
                  <c:v>41437.53125</c:v>
                </c:pt>
                <c:pt idx="1108">
                  <c:v>41437.541666666664</c:v>
                </c:pt>
                <c:pt idx="1109">
                  <c:v>41437.552083333336</c:v>
                </c:pt>
                <c:pt idx="1110">
                  <c:v>41437.5625</c:v>
                </c:pt>
                <c:pt idx="1111">
                  <c:v>41437.572916666664</c:v>
                </c:pt>
                <c:pt idx="1112">
                  <c:v>41437.583333333336</c:v>
                </c:pt>
                <c:pt idx="1113">
                  <c:v>41437.59375</c:v>
                </c:pt>
                <c:pt idx="1114">
                  <c:v>41437.604166666664</c:v>
                </c:pt>
                <c:pt idx="1115">
                  <c:v>41437.614583333336</c:v>
                </c:pt>
                <c:pt idx="1116">
                  <c:v>41437.625</c:v>
                </c:pt>
                <c:pt idx="1117">
                  <c:v>41437.635416666664</c:v>
                </c:pt>
                <c:pt idx="1118">
                  <c:v>41437.645833333336</c:v>
                </c:pt>
                <c:pt idx="1119">
                  <c:v>41437.65625</c:v>
                </c:pt>
                <c:pt idx="1120">
                  <c:v>41437.666666666664</c:v>
                </c:pt>
                <c:pt idx="1121">
                  <c:v>41437.677083333336</c:v>
                </c:pt>
                <c:pt idx="1122">
                  <c:v>41437.6875</c:v>
                </c:pt>
                <c:pt idx="1123">
                  <c:v>41437.697916666664</c:v>
                </c:pt>
                <c:pt idx="1124">
                  <c:v>41437.708333333336</c:v>
                </c:pt>
                <c:pt idx="1125">
                  <c:v>41437.71875</c:v>
                </c:pt>
                <c:pt idx="1126">
                  <c:v>41437.729166666664</c:v>
                </c:pt>
                <c:pt idx="1127">
                  <c:v>41437.739583333336</c:v>
                </c:pt>
                <c:pt idx="1128">
                  <c:v>41437.75</c:v>
                </c:pt>
                <c:pt idx="1129">
                  <c:v>41437.760416666664</c:v>
                </c:pt>
                <c:pt idx="1130">
                  <c:v>41437.770833333336</c:v>
                </c:pt>
                <c:pt idx="1131">
                  <c:v>41437.78125</c:v>
                </c:pt>
                <c:pt idx="1132">
                  <c:v>41437.791666666664</c:v>
                </c:pt>
                <c:pt idx="1133">
                  <c:v>41437.802083333336</c:v>
                </c:pt>
                <c:pt idx="1134">
                  <c:v>41437.8125</c:v>
                </c:pt>
                <c:pt idx="1135">
                  <c:v>41437.822916666664</c:v>
                </c:pt>
                <c:pt idx="1136">
                  <c:v>41437.833333333336</c:v>
                </c:pt>
                <c:pt idx="1137">
                  <c:v>41437.84375</c:v>
                </c:pt>
                <c:pt idx="1138">
                  <c:v>41437.854166666664</c:v>
                </c:pt>
                <c:pt idx="1139">
                  <c:v>41437.864583333336</c:v>
                </c:pt>
                <c:pt idx="1140">
                  <c:v>41437.875</c:v>
                </c:pt>
                <c:pt idx="1141">
                  <c:v>41437.885416666664</c:v>
                </c:pt>
                <c:pt idx="1142">
                  <c:v>41437.895833333336</c:v>
                </c:pt>
                <c:pt idx="1143">
                  <c:v>41437.90625</c:v>
                </c:pt>
                <c:pt idx="1144">
                  <c:v>41437.916666666664</c:v>
                </c:pt>
                <c:pt idx="1145">
                  <c:v>41437.927083333336</c:v>
                </c:pt>
                <c:pt idx="1146">
                  <c:v>41437.9375</c:v>
                </c:pt>
                <c:pt idx="1147">
                  <c:v>41437.947916666664</c:v>
                </c:pt>
                <c:pt idx="1148">
                  <c:v>41437.958333333336</c:v>
                </c:pt>
                <c:pt idx="1149">
                  <c:v>41437.96875</c:v>
                </c:pt>
                <c:pt idx="1150">
                  <c:v>41437.979166666664</c:v>
                </c:pt>
                <c:pt idx="1151">
                  <c:v>41437.989583333336</c:v>
                </c:pt>
                <c:pt idx="1152">
                  <c:v>41438</c:v>
                </c:pt>
                <c:pt idx="1153">
                  <c:v>41438.010416666664</c:v>
                </c:pt>
                <c:pt idx="1154">
                  <c:v>41438.020833333336</c:v>
                </c:pt>
                <c:pt idx="1155">
                  <c:v>41438.03125</c:v>
                </c:pt>
                <c:pt idx="1156">
                  <c:v>41438.041666666664</c:v>
                </c:pt>
                <c:pt idx="1157">
                  <c:v>41438.052083333336</c:v>
                </c:pt>
                <c:pt idx="1158">
                  <c:v>41438.0625</c:v>
                </c:pt>
                <c:pt idx="1159">
                  <c:v>41438.072916666664</c:v>
                </c:pt>
                <c:pt idx="1160">
                  <c:v>41438.083333333336</c:v>
                </c:pt>
                <c:pt idx="1161">
                  <c:v>41438.09375</c:v>
                </c:pt>
                <c:pt idx="1162">
                  <c:v>41438.104166666664</c:v>
                </c:pt>
                <c:pt idx="1163">
                  <c:v>41438.114583333336</c:v>
                </c:pt>
                <c:pt idx="1164">
                  <c:v>41438.125</c:v>
                </c:pt>
                <c:pt idx="1165">
                  <c:v>41438.135416666664</c:v>
                </c:pt>
                <c:pt idx="1166">
                  <c:v>41438.145833333336</c:v>
                </c:pt>
                <c:pt idx="1167">
                  <c:v>41438.15625</c:v>
                </c:pt>
                <c:pt idx="1168">
                  <c:v>41438.166666666664</c:v>
                </c:pt>
                <c:pt idx="1169">
                  <c:v>41438.177083333336</c:v>
                </c:pt>
                <c:pt idx="1170">
                  <c:v>41438.1875</c:v>
                </c:pt>
                <c:pt idx="1171">
                  <c:v>41438.197916666664</c:v>
                </c:pt>
                <c:pt idx="1172">
                  <c:v>41438.208333333336</c:v>
                </c:pt>
                <c:pt idx="1173">
                  <c:v>41438.21875</c:v>
                </c:pt>
                <c:pt idx="1174">
                  <c:v>41438.229166666664</c:v>
                </c:pt>
                <c:pt idx="1175">
                  <c:v>41438.239583333336</c:v>
                </c:pt>
                <c:pt idx="1176">
                  <c:v>41438.25</c:v>
                </c:pt>
                <c:pt idx="1177">
                  <c:v>41438.260416666664</c:v>
                </c:pt>
                <c:pt idx="1178">
                  <c:v>41438.270833333336</c:v>
                </c:pt>
                <c:pt idx="1179">
                  <c:v>41438.28125</c:v>
                </c:pt>
                <c:pt idx="1180">
                  <c:v>41438.291666666664</c:v>
                </c:pt>
                <c:pt idx="1181">
                  <c:v>41438.302083333336</c:v>
                </c:pt>
                <c:pt idx="1182">
                  <c:v>41438.3125</c:v>
                </c:pt>
                <c:pt idx="1183">
                  <c:v>41438.322916666664</c:v>
                </c:pt>
                <c:pt idx="1184">
                  <c:v>41438.333333333336</c:v>
                </c:pt>
                <c:pt idx="1185">
                  <c:v>41438.34375</c:v>
                </c:pt>
                <c:pt idx="1186">
                  <c:v>41438.354166666664</c:v>
                </c:pt>
                <c:pt idx="1187">
                  <c:v>41438.364583333336</c:v>
                </c:pt>
                <c:pt idx="1188">
                  <c:v>41438.375</c:v>
                </c:pt>
                <c:pt idx="1189">
                  <c:v>41438.385416666664</c:v>
                </c:pt>
                <c:pt idx="1190">
                  <c:v>41438.395833333336</c:v>
                </c:pt>
                <c:pt idx="1191">
                  <c:v>41438.40625</c:v>
                </c:pt>
                <c:pt idx="1192">
                  <c:v>41438.416666666664</c:v>
                </c:pt>
                <c:pt idx="1193">
                  <c:v>41438.427083333336</c:v>
                </c:pt>
                <c:pt idx="1194">
                  <c:v>41438.4375</c:v>
                </c:pt>
                <c:pt idx="1195">
                  <c:v>41438.447916666664</c:v>
                </c:pt>
                <c:pt idx="1196">
                  <c:v>41438.458333333336</c:v>
                </c:pt>
                <c:pt idx="1197">
                  <c:v>41438.46875</c:v>
                </c:pt>
                <c:pt idx="1198">
                  <c:v>41438.479166666664</c:v>
                </c:pt>
                <c:pt idx="1199">
                  <c:v>41438.489583333336</c:v>
                </c:pt>
                <c:pt idx="1200">
                  <c:v>41438.5</c:v>
                </c:pt>
                <c:pt idx="1201">
                  <c:v>41438.510416666664</c:v>
                </c:pt>
                <c:pt idx="1202">
                  <c:v>41438.520833333336</c:v>
                </c:pt>
                <c:pt idx="1203">
                  <c:v>41438.53125</c:v>
                </c:pt>
                <c:pt idx="1204">
                  <c:v>41438.541666666664</c:v>
                </c:pt>
                <c:pt idx="1205">
                  <c:v>41438.552083333336</c:v>
                </c:pt>
                <c:pt idx="1206">
                  <c:v>41438.5625</c:v>
                </c:pt>
                <c:pt idx="1207">
                  <c:v>41438.572916666664</c:v>
                </c:pt>
                <c:pt idx="1208">
                  <c:v>41438.583333333336</c:v>
                </c:pt>
                <c:pt idx="1209">
                  <c:v>41438.59375</c:v>
                </c:pt>
                <c:pt idx="1210">
                  <c:v>41438.604166666664</c:v>
                </c:pt>
                <c:pt idx="1211">
                  <c:v>41438.614583333336</c:v>
                </c:pt>
                <c:pt idx="1212">
                  <c:v>41438.625</c:v>
                </c:pt>
                <c:pt idx="1213">
                  <c:v>41438.635416666664</c:v>
                </c:pt>
                <c:pt idx="1214">
                  <c:v>41438.645833333336</c:v>
                </c:pt>
                <c:pt idx="1215">
                  <c:v>41438.65625</c:v>
                </c:pt>
                <c:pt idx="1216">
                  <c:v>41438.666666666664</c:v>
                </c:pt>
                <c:pt idx="1217">
                  <c:v>41438.677083333336</c:v>
                </c:pt>
                <c:pt idx="1218">
                  <c:v>41438.6875</c:v>
                </c:pt>
                <c:pt idx="1219">
                  <c:v>41438.697916666664</c:v>
                </c:pt>
                <c:pt idx="1220">
                  <c:v>41438.708333333336</c:v>
                </c:pt>
                <c:pt idx="1221">
                  <c:v>41438.71875</c:v>
                </c:pt>
                <c:pt idx="1222">
                  <c:v>41438.729166666664</c:v>
                </c:pt>
                <c:pt idx="1223">
                  <c:v>41438.739583333336</c:v>
                </c:pt>
                <c:pt idx="1224">
                  <c:v>41438.75</c:v>
                </c:pt>
                <c:pt idx="1225">
                  <c:v>41438.760416666664</c:v>
                </c:pt>
                <c:pt idx="1226">
                  <c:v>41438.770833333336</c:v>
                </c:pt>
                <c:pt idx="1227">
                  <c:v>41438.78125</c:v>
                </c:pt>
                <c:pt idx="1228">
                  <c:v>41438.791666666664</c:v>
                </c:pt>
                <c:pt idx="1229">
                  <c:v>41438.802083333336</c:v>
                </c:pt>
                <c:pt idx="1230">
                  <c:v>41438.8125</c:v>
                </c:pt>
                <c:pt idx="1231">
                  <c:v>41438.822916666664</c:v>
                </c:pt>
                <c:pt idx="1232">
                  <c:v>41438.833333333336</c:v>
                </c:pt>
                <c:pt idx="1233">
                  <c:v>41438.84375</c:v>
                </c:pt>
                <c:pt idx="1234">
                  <c:v>41438.854166666664</c:v>
                </c:pt>
                <c:pt idx="1235">
                  <c:v>41438.864583333336</c:v>
                </c:pt>
                <c:pt idx="1236">
                  <c:v>41438.875</c:v>
                </c:pt>
                <c:pt idx="1237">
                  <c:v>41438.885416666664</c:v>
                </c:pt>
                <c:pt idx="1238">
                  <c:v>41438.895833333336</c:v>
                </c:pt>
                <c:pt idx="1239">
                  <c:v>41438.90625</c:v>
                </c:pt>
                <c:pt idx="1240">
                  <c:v>41438.916666666664</c:v>
                </c:pt>
                <c:pt idx="1241">
                  <c:v>41438.927083333336</c:v>
                </c:pt>
                <c:pt idx="1242">
                  <c:v>41438.9375</c:v>
                </c:pt>
                <c:pt idx="1243">
                  <c:v>41438.947916666664</c:v>
                </c:pt>
                <c:pt idx="1244">
                  <c:v>41438.958333333336</c:v>
                </c:pt>
                <c:pt idx="1245">
                  <c:v>41438.96875</c:v>
                </c:pt>
                <c:pt idx="1246">
                  <c:v>41438.979166666664</c:v>
                </c:pt>
                <c:pt idx="1247">
                  <c:v>41438.989583333336</c:v>
                </c:pt>
                <c:pt idx="1248">
                  <c:v>41439</c:v>
                </c:pt>
                <c:pt idx="1249">
                  <c:v>41439.010416666664</c:v>
                </c:pt>
                <c:pt idx="1250">
                  <c:v>41439.020833333336</c:v>
                </c:pt>
                <c:pt idx="1251">
                  <c:v>41439.03125</c:v>
                </c:pt>
                <c:pt idx="1252">
                  <c:v>41439.041666666664</c:v>
                </c:pt>
                <c:pt idx="1253">
                  <c:v>41439.052083333336</c:v>
                </c:pt>
                <c:pt idx="1254">
                  <c:v>41439.0625</c:v>
                </c:pt>
                <c:pt idx="1255">
                  <c:v>41439.072916666664</c:v>
                </c:pt>
                <c:pt idx="1256">
                  <c:v>41439.083333333336</c:v>
                </c:pt>
                <c:pt idx="1257">
                  <c:v>41439.09375</c:v>
                </c:pt>
                <c:pt idx="1258">
                  <c:v>41439.104166666664</c:v>
                </c:pt>
                <c:pt idx="1259">
                  <c:v>41439.114583333336</c:v>
                </c:pt>
                <c:pt idx="1260">
                  <c:v>41439.125</c:v>
                </c:pt>
                <c:pt idx="1261">
                  <c:v>41439.135416666664</c:v>
                </c:pt>
                <c:pt idx="1262">
                  <c:v>41439.145833333336</c:v>
                </c:pt>
                <c:pt idx="1263">
                  <c:v>41439.15625</c:v>
                </c:pt>
                <c:pt idx="1264">
                  <c:v>41439.166666666664</c:v>
                </c:pt>
                <c:pt idx="1265">
                  <c:v>41439.177083333336</c:v>
                </c:pt>
                <c:pt idx="1266">
                  <c:v>41439.1875</c:v>
                </c:pt>
                <c:pt idx="1267">
                  <c:v>41439.197916666664</c:v>
                </c:pt>
                <c:pt idx="1268">
                  <c:v>41439.208333333336</c:v>
                </c:pt>
                <c:pt idx="1269">
                  <c:v>41439.21875</c:v>
                </c:pt>
                <c:pt idx="1270">
                  <c:v>41439.229166666664</c:v>
                </c:pt>
                <c:pt idx="1271">
                  <c:v>41439.239583333336</c:v>
                </c:pt>
                <c:pt idx="1272">
                  <c:v>41439.25</c:v>
                </c:pt>
                <c:pt idx="1273">
                  <c:v>41439.260416666664</c:v>
                </c:pt>
                <c:pt idx="1274">
                  <c:v>41439.270833333336</c:v>
                </c:pt>
                <c:pt idx="1275">
                  <c:v>41439.28125</c:v>
                </c:pt>
                <c:pt idx="1276">
                  <c:v>41439.291666666664</c:v>
                </c:pt>
                <c:pt idx="1277">
                  <c:v>41439.302083333336</c:v>
                </c:pt>
                <c:pt idx="1278">
                  <c:v>41439.3125</c:v>
                </c:pt>
                <c:pt idx="1279">
                  <c:v>41439.322916666664</c:v>
                </c:pt>
                <c:pt idx="1280">
                  <c:v>41439.333333333336</c:v>
                </c:pt>
                <c:pt idx="1281">
                  <c:v>41439.34375</c:v>
                </c:pt>
                <c:pt idx="1282">
                  <c:v>41439.354166666664</c:v>
                </c:pt>
                <c:pt idx="1283">
                  <c:v>41439.364583333336</c:v>
                </c:pt>
                <c:pt idx="1284">
                  <c:v>41439.375</c:v>
                </c:pt>
                <c:pt idx="1285">
                  <c:v>41439.385416666664</c:v>
                </c:pt>
                <c:pt idx="1286">
                  <c:v>41439.395833333336</c:v>
                </c:pt>
                <c:pt idx="1287">
                  <c:v>41439.40625</c:v>
                </c:pt>
                <c:pt idx="1288">
                  <c:v>41439.416666666664</c:v>
                </c:pt>
                <c:pt idx="1289">
                  <c:v>41439.427083333336</c:v>
                </c:pt>
                <c:pt idx="1290">
                  <c:v>41439.4375</c:v>
                </c:pt>
                <c:pt idx="1291">
                  <c:v>41439.447916666664</c:v>
                </c:pt>
                <c:pt idx="1292">
                  <c:v>41439.458333333336</c:v>
                </c:pt>
                <c:pt idx="1293">
                  <c:v>41439.46875</c:v>
                </c:pt>
                <c:pt idx="1294">
                  <c:v>41439.479166666664</c:v>
                </c:pt>
                <c:pt idx="1295">
                  <c:v>41439.489583333336</c:v>
                </c:pt>
                <c:pt idx="1296">
                  <c:v>41439.5</c:v>
                </c:pt>
                <c:pt idx="1297">
                  <c:v>41439.510416666664</c:v>
                </c:pt>
                <c:pt idx="1298">
                  <c:v>41439.520833333336</c:v>
                </c:pt>
                <c:pt idx="1299">
                  <c:v>41439.53125</c:v>
                </c:pt>
                <c:pt idx="1300">
                  <c:v>41439.541666666664</c:v>
                </c:pt>
                <c:pt idx="1301">
                  <c:v>41439.552083333336</c:v>
                </c:pt>
                <c:pt idx="1302">
                  <c:v>41439.5625</c:v>
                </c:pt>
                <c:pt idx="1303">
                  <c:v>41439.572916666664</c:v>
                </c:pt>
                <c:pt idx="1304">
                  <c:v>41439.583333333336</c:v>
                </c:pt>
                <c:pt idx="1305">
                  <c:v>41439.59375</c:v>
                </c:pt>
                <c:pt idx="1306">
                  <c:v>41439.604166666664</c:v>
                </c:pt>
                <c:pt idx="1307">
                  <c:v>41439.614583333336</c:v>
                </c:pt>
                <c:pt idx="1308">
                  <c:v>41439.625</c:v>
                </c:pt>
                <c:pt idx="1309">
                  <c:v>41439.635416666664</c:v>
                </c:pt>
                <c:pt idx="1310">
                  <c:v>41439.645833333336</c:v>
                </c:pt>
                <c:pt idx="1311">
                  <c:v>41439.65625</c:v>
                </c:pt>
                <c:pt idx="1312">
                  <c:v>41439.666666666664</c:v>
                </c:pt>
                <c:pt idx="1313">
                  <c:v>41439.677083333336</c:v>
                </c:pt>
                <c:pt idx="1314">
                  <c:v>41439.6875</c:v>
                </c:pt>
                <c:pt idx="1315">
                  <c:v>41439.697916666664</c:v>
                </c:pt>
                <c:pt idx="1316">
                  <c:v>41439.708333333336</c:v>
                </c:pt>
                <c:pt idx="1317">
                  <c:v>41439.71875</c:v>
                </c:pt>
                <c:pt idx="1318">
                  <c:v>41439.729166666664</c:v>
                </c:pt>
                <c:pt idx="1319">
                  <c:v>41439.739583333336</c:v>
                </c:pt>
                <c:pt idx="1320">
                  <c:v>41439.75</c:v>
                </c:pt>
                <c:pt idx="1321">
                  <c:v>41439.760416666664</c:v>
                </c:pt>
                <c:pt idx="1322">
                  <c:v>41439.770833333336</c:v>
                </c:pt>
                <c:pt idx="1323">
                  <c:v>41439.78125</c:v>
                </c:pt>
                <c:pt idx="1324">
                  <c:v>41439.791666666664</c:v>
                </c:pt>
                <c:pt idx="1325">
                  <c:v>41439.802083333336</c:v>
                </c:pt>
                <c:pt idx="1326">
                  <c:v>41439.8125</c:v>
                </c:pt>
                <c:pt idx="1327">
                  <c:v>41439.822916666664</c:v>
                </c:pt>
                <c:pt idx="1328">
                  <c:v>41439.833333333336</c:v>
                </c:pt>
                <c:pt idx="1329">
                  <c:v>41439.84375</c:v>
                </c:pt>
                <c:pt idx="1330">
                  <c:v>41439.854166666664</c:v>
                </c:pt>
                <c:pt idx="1331">
                  <c:v>41439.864583333336</c:v>
                </c:pt>
                <c:pt idx="1332">
                  <c:v>41439.875</c:v>
                </c:pt>
                <c:pt idx="1333">
                  <c:v>41439.885416666664</c:v>
                </c:pt>
                <c:pt idx="1334">
                  <c:v>41439.895833333336</c:v>
                </c:pt>
                <c:pt idx="1335">
                  <c:v>41439.90625</c:v>
                </c:pt>
                <c:pt idx="1336">
                  <c:v>41439.916666666664</c:v>
                </c:pt>
                <c:pt idx="1337">
                  <c:v>41439.927083333336</c:v>
                </c:pt>
                <c:pt idx="1338">
                  <c:v>41439.9375</c:v>
                </c:pt>
                <c:pt idx="1339">
                  <c:v>41439.947916666664</c:v>
                </c:pt>
                <c:pt idx="1340">
                  <c:v>41439.958333333336</c:v>
                </c:pt>
                <c:pt idx="1341">
                  <c:v>41439.96875</c:v>
                </c:pt>
                <c:pt idx="1342">
                  <c:v>41439.979166666664</c:v>
                </c:pt>
                <c:pt idx="1343">
                  <c:v>41439.989583333336</c:v>
                </c:pt>
                <c:pt idx="1344">
                  <c:v>41440</c:v>
                </c:pt>
                <c:pt idx="1345">
                  <c:v>41440.010416666664</c:v>
                </c:pt>
                <c:pt idx="1346">
                  <c:v>41440.020833333336</c:v>
                </c:pt>
                <c:pt idx="1347">
                  <c:v>41440.03125</c:v>
                </c:pt>
                <c:pt idx="1348">
                  <c:v>41440.041666666664</c:v>
                </c:pt>
                <c:pt idx="1349">
                  <c:v>41440.052083333336</c:v>
                </c:pt>
                <c:pt idx="1350">
                  <c:v>41440.0625</c:v>
                </c:pt>
                <c:pt idx="1351">
                  <c:v>41440.072916666664</c:v>
                </c:pt>
                <c:pt idx="1352">
                  <c:v>41440.083333333336</c:v>
                </c:pt>
                <c:pt idx="1353">
                  <c:v>41440.09375</c:v>
                </c:pt>
                <c:pt idx="1354">
                  <c:v>41440.104166666664</c:v>
                </c:pt>
                <c:pt idx="1355">
                  <c:v>41440.114583333336</c:v>
                </c:pt>
                <c:pt idx="1356">
                  <c:v>41440.125</c:v>
                </c:pt>
                <c:pt idx="1357">
                  <c:v>41440.135416666664</c:v>
                </c:pt>
                <c:pt idx="1358">
                  <c:v>41440.145833333336</c:v>
                </c:pt>
                <c:pt idx="1359">
                  <c:v>41440.15625</c:v>
                </c:pt>
                <c:pt idx="1360">
                  <c:v>41440.166666666664</c:v>
                </c:pt>
                <c:pt idx="1361">
                  <c:v>41440.177083333336</c:v>
                </c:pt>
                <c:pt idx="1362">
                  <c:v>41440.1875</c:v>
                </c:pt>
                <c:pt idx="1363">
                  <c:v>41440.197916666664</c:v>
                </c:pt>
                <c:pt idx="1364">
                  <c:v>41440.208333333336</c:v>
                </c:pt>
                <c:pt idx="1365">
                  <c:v>41440.21875</c:v>
                </c:pt>
                <c:pt idx="1366">
                  <c:v>41440.229166666664</c:v>
                </c:pt>
                <c:pt idx="1367">
                  <c:v>41440.239583333336</c:v>
                </c:pt>
                <c:pt idx="1368">
                  <c:v>41440.25</c:v>
                </c:pt>
                <c:pt idx="1369">
                  <c:v>41440.260416666664</c:v>
                </c:pt>
                <c:pt idx="1370">
                  <c:v>41440.270833333336</c:v>
                </c:pt>
                <c:pt idx="1371">
                  <c:v>41440.28125</c:v>
                </c:pt>
                <c:pt idx="1372">
                  <c:v>41440.291666666664</c:v>
                </c:pt>
                <c:pt idx="1373">
                  <c:v>41440.302083333336</c:v>
                </c:pt>
                <c:pt idx="1374">
                  <c:v>41440.3125</c:v>
                </c:pt>
                <c:pt idx="1375">
                  <c:v>41440.322916666664</c:v>
                </c:pt>
                <c:pt idx="1376">
                  <c:v>41440.333333333336</c:v>
                </c:pt>
                <c:pt idx="1377">
                  <c:v>41440.34375</c:v>
                </c:pt>
                <c:pt idx="1378">
                  <c:v>41440.354166666664</c:v>
                </c:pt>
                <c:pt idx="1379">
                  <c:v>41440.364583333336</c:v>
                </c:pt>
                <c:pt idx="1380">
                  <c:v>41440.375</c:v>
                </c:pt>
                <c:pt idx="1381">
                  <c:v>41440.385416666664</c:v>
                </c:pt>
                <c:pt idx="1382">
                  <c:v>41440.395833333336</c:v>
                </c:pt>
                <c:pt idx="1383">
                  <c:v>41440.40625</c:v>
                </c:pt>
                <c:pt idx="1384">
                  <c:v>41440.416666666664</c:v>
                </c:pt>
                <c:pt idx="1385">
                  <c:v>41440.427083333336</c:v>
                </c:pt>
                <c:pt idx="1386">
                  <c:v>41440.4375</c:v>
                </c:pt>
                <c:pt idx="1387">
                  <c:v>41440.447916666664</c:v>
                </c:pt>
                <c:pt idx="1388">
                  <c:v>41440.458333333336</c:v>
                </c:pt>
                <c:pt idx="1389">
                  <c:v>41440.46875</c:v>
                </c:pt>
                <c:pt idx="1390">
                  <c:v>41440.479166666664</c:v>
                </c:pt>
                <c:pt idx="1391">
                  <c:v>41440.489583333336</c:v>
                </c:pt>
                <c:pt idx="1392">
                  <c:v>41440.5</c:v>
                </c:pt>
                <c:pt idx="1393">
                  <c:v>41440.510416666664</c:v>
                </c:pt>
                <c:pt idx="1394">
                  <c:v>41440.520833333336</c:v>
                </c:pt>
                <c:pt idx="1395">
                  <c:v>41440.53125</c:v>
                </c:pt>
                <c:pt idx="1396">
                  <c:v>41440.541666666664</c:v>
                </c:pt>
                <c:pt idx="1397">
                  <c:v>41440.552083333336</c:v>
                </c:pt>
                <c:pt idx="1398">
                  <c:v>41440.5625</c:v>
                </c:pt>
                <c:pt idx="1399">
                  <c:v>41440.572916666664</c:v>
                </c:pt>
                <c:pt idx="1400">
                  <c:v>41440.583333333336</c:v>
                </c:pt>
                <c:pt idx="1401">
                  <c:v>41440.59375</c:v>
                </c:pt>
                <c:pt idx="1402">
                  <c:v>41440.604166666664</c:v>
                </c:pt>
                <c:pt idx="1403">
                  <c:v>41440.614583333336</c:v>
                </c:pt>
                <c:pt idx="1404">
                  <c:v>41440.625</c:v>
                </c:pt>
                <c:pt idx="1405">
                  <c:v>41440.635416666664</c:v>
                </c:pt>
                <c:pt idx="1406">
                  <c:v>41440.645833333336</c:v>
                </c:pt>
                <c:pt idx="1407">
                  <c:v>41440.65625</c:v>
                </c:pt>
                <c:pt idx="1408">
                  <c:v>41440.666666666664</c:v>
                </c:pt>
                <c:pt idx="1409">
                  <c:v>41440.677083333336</c:v>
                </c:pt>
                <c:pt idx="1410">
                  <c:v>41440.6875</c:v>
                </c:pt>
                <c:pt idx="1411">
                  <c:v>41440.697916666664</c:v>
                </c:pt>
                <c:pt idx="1412">
                  <c:v>41440.708333333336</c:v>
                </c:pt>
                <c:pt idx="1413">
                  <c:v>41440.71875</c:v>
                </c:pt>
                <c:pt idx="1414">
                  <c:v>41440.729166666664</c:v>
                </c:pt>
                <c:pt idx="1415">
                  <c:v>41440.739583333336</c:v>
                </c:pt>
                <c:pt idx="1416">
                  <c:v>41440.75</c:v>
                </c:pt>
                <c:pt idx="1417">
                  <c:v>41440.760416666664</c:v>
                </c:pt>
                <c:pt idx="1418">
                  <c:v>41440.770833333336</c:v>
                </c:pt>
                <c:pt idx="1419">
                  <c:v>41440.78125</c:v>
                </c:pt>
                <c:pt idx="1420">
                  <c:v>41440.791666666664</c:v>
                </c:pt>
                <c:pt idx="1421">
                  <c:v>41440.802083333336</c:v>
                </c:pt>
                <c:pt idx="1422">
                  <c:v>41440.8125</c:v>
                </c:pt>
                <c:pt idx="1423">
                  <c:v>41440.822916666664</c:v>
                </c:pt>
                <c:pt idx="1424">
                  <c:v>41440.833333333336</c:v>
                </c:pt>
                <c:pt idx="1425">
                  <c:v>41440.84375</c:v>
                </c:pt>
                <c:pt idx="1426">
                  <c:v>41440.854166666664</c:v>
                </c:pt>
                <c:pt idx="1427">
                  <c:v>41440.864583333336</c:v>
                </c:pt>
                <c:pt idx="1428">
                  <c:v>41440.875</c:v>
                </c:pt>
                <c:pt idx="1429">
                  <c:v>41440.885416666664</c:v>
                </c:pt>
                <c:pt idx="1430">
                  <c:v>41440.895833333336</c:v>
                </c:pt>
                <c:pt idx="1431">
                  <c:v>41440.90625</c:v>
                </c:pt>
                <c:pt idx="1432">
                  <c:v>41440.916666666664</c:v>
                </c:pt>
                <c:pt idx="1433">
                  <c:v>41440.927083333336</c:v>
                </c:pt>
                <c:pt idx="1434">
                  <c:v>41440.9375</c:v>
                </c:pt>
                <c:pt idx="1435">
                  <c:v>41440.947916666664</c:v>
                </c:pt>
                <c:pt idx="1436">
                  <c:v>41440.958333333336</c:v>
                </c:pt>
                <c:pt idx="1437">
                  <c:v>41440.96875</c:v>
                </c:pt>
                <c:pt idx="1438">
                  <c:v>41440.979166666664</c:v>
                </c:pt>
                <c:pt idx="1439">
                  <c:v>41440.989583333336</c:v>
                </c:pt>
                <c:pt idx="1440">
                  <c:v>41441</c:v>
                </c:pt>
                <c:pt idx="1441">
                  <c:v>41441.010416666664</c:v>
                </c:pt>
                <c:pt idx="1442">
                  <c:v>41441.020833333336</c:v>
                </c:pt>
                <c:pt idx="1443">
                  <c:v>41441.03125</c:v>
                </c:pt>
                <c:pt idx="1444">
                  <c:v>41441.041666666664</c:v>
                </c:pt>
                <c:pt idx="1445">
                  <c:v>41441.052083333336</c:v>
                </c:pt>
                <c:pt idx="1446">
                  <c:v>41441.0625</c:v>
                </c:pt>
                <c:pt idx="1447">
                  <c:v>41441.072916666664</c:v>
                </c:pt>
                <c:pt idx="1448">
                  <c:v>41441.083333333336</c:v>
                </c:pt>
                <c:pt idx="1449">
                  <c:v>41441.09375</c:v>
                </c:pt>
                <c:pt idx="1450">
                  <c:v>41441.104166666664</c:v>
                </c:pt>
                <c:pt idx="1451">
                  <c:v>41441.114583333336</c:v>
                </c:pt>
                <c:pt idx="1452">
                  <c:v>41441.125</c:v>
                </c:pt>
                <c:pt idx="1453">
                  <c:v>41441.135416666664</c:v>
                </c:pt>
                <c:pt idx="1454">
                  <c:v>41441.145833333336</c:v>
                </c:pt>
                <c:pt idx="1455">
                  <c:v>41441.15625</c:v>
                </c:pt>
                <c:pt idx="1456">
                  <c:v>41441.166666666664</c:v>
                </c:pt>
                <c:pt idx="1457">
                  <c:v>41441.177083333336</c:v>
                </c:pt>
                <c:pt idx="1458">
                  <c:v>41441.1875</c:v>
                </c:pt>
                <c:pt idx="1459">
                  <c:v>41441.197916666664</c:v>
                </c:pt>
                <c:pt idx="1460">
                  <c:v>41441.208333333336</c:v>
                </c:pt>
                <c:pt idx="1461">
                  <c:v>41441.21875</c:v>
                </c:pt>
                <c:pt idx="1462">
                  <c:v>41441.229166666664</c:v>
                </c:pt>
                <c:pt idx="1463">
                  <c:v>41441.239583333336</c:v>
                </c:pt>
                <c:pt idx="1464">
                  <c:v>41441.25</c:v>
                </c:pt>
                <c:pt idx="1465">
                  <c:v>41441.260416666664</c:v>
                </c:pt>
                <c:pt idx="1466">
                  <c:v>41441.270833333336</c:v>
                </c:pt>
                <c:pt idx="1467">
                  <c:v>41441.28125</c:v>
                </c:pt>
                <c:pt idx="1468">
                  <c:v>41441.291666666664</c:v>
                </c:pt>
                <c:pt idx="1469">
                  <c:v>41441.302083333336</c:v>
                </c:pt>
                <c:pt idx="1470">
                  <c:v>41441.3125</c:v>
                </c:pt>
                <c:pt idx="1471">
                  <c:v>41441.322916666664</c:v>
                </c:pt>
                <c:pt idx="1472">
                  <c:v>41441.333333333336</c:v>
                </c:pt>
                <c:pt idx="1473">
                  <c:v>41441.34375</c:v>
                </c:pt>
                <c:pt idx="1474">
                  <c:v>41441.354166666664</c:v>
                </c:pt>
                <c:pt idx="1475">
                  <c:v>41441.364583333336</c:v>
                </c:pt>
                <c:pt idx="1476">
                  <c:v>41441.375</c:v>
                </c:pt>
                <c:pt idx="1477">
                  <c:v>41441.385416666664</c:v>
                </c:pt>
                <c:pt idx="1478">
                  <c:v>41441.395833333336</c:v>
                </c:pt>
                <c:pt idx="1479">
                  <c:v>41441.40625</c:v>
                </c:pt>
                <c:pt idx="1480">
                  <c:v>41441.416666666664</c:v>
                </c:pt>
                <c:pt idx="1481">
                  <c:v>41441.427083333336</c:v>
                </c:pt>
                <c:pt idx="1482">
                  <c:v>41441.4375</c:v>
                </c:pt>
                <c:pt idx="1483">
                  <c:v>41441.447916666664</c:v>
                </c:pt>
                <c:pt idx="1484">
                  <c:v>41441.458333333336</c:v>
                </c:pt>
                <c:pt idx="1485">
                  <c:v>41441.46875</c:v>
                </c:pt>
                <c:pt idx="1486">
                  <c:v>41441.479166666664</c:v>
                </c:pt>
                <c:pt idx="1487">
                  <c:v>41441.489583333336</c:v>
                </c:pt>
                <c:pt idx="1488">
                  <c:v>41441.5</c:v>
                </c:pt>
                <c:pt idx="1489">
                  <c:v>41441.510416666664</c:v>
                </c:pt>
                <c:pt idx="1490">
                  <c:v>41441.520833333336</c:v>
                </c:pt>
                <c:pt idx="1491">
                  <c:v>41441.53125</c:v>
                </c:pt>
                <c:pt idx="1492">
                  <c:v>41441.541666666664</c:v>
                </c:pt>
                <c:pt idx="1493">
                  <c:v>41441.552083333336</c:v>
                </c:pt>
                <c:pt idx="1494">
                  <c:v>41441.5625</c:v>
                </c:pt>
                <c:pt idx="1495">
                  <c:v>41441.572916666664</c:v>
                </c:pt>
                <c:pt idx="1496">
                  <c:v>41441.583333333336</c:v>
                </c:pt>
                <c:pt idx="1497">
                  <c:v>41441.59375</c:v>
                </c:pt>
                <c:pt idx="1498">
                  <c:v>41441.604166666664</c:v>
                </c:pt>
                <c:pt idx="1499">
                  <c:v>41441.614583333336</c:v>
                </c:pt>
                <c:pt idx="1500">
                  <c:v>41441.625</c:v>
                </c:pt>
                <c:pt idx="1501">
                  <c:v>41441.635416666664</c:v>
                </c:pt>
                <c:pt idx="1502">
                  <c:v>41441.645833333336</c:v>
                </c:pt>
                <c:pt idx="1503">
                  <c:v>41441.65625</c:v>
                </c:pt>
                <c:pt idx="1504">
                  <c:v>41441.666666666664</c:v>
                </c:pt>
                <c:pt idx="1505">
                  <c:v>41441.677083333336</c:v>
                </c:pt>
                <c:pt idx="1506">
                  <c:v>41441.6875</c:v>
                </c:pt>
                <c:pt idx="1507">
                  <c:v>41441.697916666664</c:v>
                </c:pt>
                <c:pt idx="1508">
                  <c:v>41441.708333333336</c:v>
                </c:pt>
                <c:pt idx="1509">
                  <c:v>41441.71875</c:v>
                </c:pt>
                <c:pt idx="1510">
                  <c:v>41441.729166666664</c:v>
                </c:pt>
                <c:pt idx="1511">
                  <c:v>41441.739583333336</c:v>
                </c:pt>
                <c:pt idx="1512">
                  <c:v>41441.75</c:v>
                </c:pt>
                <c:pt idx="1513">
                  <c:v>41441.760416666664</c:v>
                </c:pt>
                <c:pt idx="1514">
                  <c:v>41441.770833333336</c:v>
                </c:pt>
                <c:pt idx="1515">
                  <c:v>41441.78125</c:v>
                </c:pt>
                <c:pt idx="1516">
                  <c:v>41441.791666666664</c:v>
                </c:pt>
                <c:pt idx="1517">
                  <c:v>41441.802083333336</c:v>
                </c:pt>
                <c:pt idx="1518">
                  <c:v>41441.8125</c:v>
                </c:pt>
                <c:pt idx="1519">
                  <c:v>41441.822916666664</c:v>
                </c:pt>
                <c:pt idx="1520">
                  <c:v>41441.833333333336</c:v>
                </c:pt>
                <c:pt idx="1521">
                  <c:v>41441.84375</c:v>
                </c:pt>
                <c:pt idx="1522">
                  <c:v>41441.854166666664</c:v>
                </c:pt>
                <c:pt idx="1523">
                  <c:v>41441.864583333336</c:v>
                </c:pt>
                <c:pt idx="1524">
                  <c:v>41441.875</c:v>
                </c:pt>
                <c:pt idx="1525">
                  <c:v>41441.885416666664</c:v>
                </c:pt>
                <c:pt idx="1526">
                  <c:v>41441.895833333336</c:v>
                </c:pt>
                <c:pt idx="1527">
                  <c:v>41441.90625</c:v>
                </c:pt>
                <c:pt idx="1528">
                  <c:v>41441.916666666664</c:v>
                </c:pt>
                <c:pt idx="1529">
                  <c:v>41441.927083333336</c:v>
                </c:pt>
                <c:pt idx="1530">
                  <c:v>41441.9375</c:v>
                </c:pt>
                <c:pt idx="1531">
                  <c:v>41441.947916666664</c:v>
                </c:pt>
                <c:pt idx="1532">
                  <c:v>41441.958333333336</c:v>
                </c:pt>
                <c:pt idx="1533">
                  <c:v>41441.96875</c:v>
                </c:pt>
                <c:pt idx="1534">
                  <c:v>41441.979166666664</c:v>
                </c:pt>
                <c:pt idx="1535">
                  <c:v>41441.989583333336</c:v>
                </c:pt>
                <c:pt idx="1536">
                  <c:v>41442</c:v>
                </c:pt>
                <c:pt idx="1537">
                  <c:v>41442.010416666664</c:v>
                </c:pt>
                <c:pt idx="1538">
                  <c:v>41442.020833333336</c:v>
                </c:pt>
                <c:pt idx="1539">
                  <c:v>41442.03125</c:v>
                </c:pt>
                <c:pt idx="1540">
                  <c:v>41442.041666666664</c:v>
                </c:pt>
                <c:pt idx="1541">
                  <c:v>41442.052083333336</c:v>
                </c:pt>
                <c:pt idx="1542">
                  <c:v>41442.0625</c:v>
                </c:pt>
                <c:pt idx="1543">
                  <c:v>41442.072916666664</c:v>
                </c:pt>
                <c:pt idx="1544">
                  <c:v>41442.083333333336</c:v>
                </c:pt>
                <c:pt idx="1545">
                  <c:v>41442.09375</c:v>
                </c:pt>
                <c:pt idx="1546">
                  <c:v>41442.104166666664</c:v>
                </c:pt>
                <c:pt idx="1547">
                  <c:v>41442.114583333336</c:v>
                </c:pt>
                <c:pt idx="1548">
                  <c:v>41442.125</c:v>
                </c:pt>
                <c:pt idx="1549">
                  <c:v>41442.135416666664</c:v>
                </c:pt>
                <c:pt idx="1550">
                  <c:v>41442.145833333336</c:v>
                </c:pt>
                <c:pt idx="1551">
                  <c:v>41442.15625</c:v>
                </c:pt>
                <c:pt idx="1552">
                  <c:v>41442.166666666664</c:v>
                </c:pt>
                <c:pt idx="1553">
                  <c:v>41442.177083333336</c:v>
                </c:pt>
                <c:pt idx="1554">
                  <c:v>41442.1875</c:v>
                </c:pt>
                <c:pt idx="1555">
                  <c:v>41442.197916666664</c:v>
                </c:pt>
                <c:pt idx="1556">
                  <c:v>41442.208333333336</c:v>
                </c:pt>
                <c:pt idx="1557">
                  <c:v>41442.21875</c:v>
                </c:pt>
                <c:pt idx="1558">
                  <c:v>41442.229166666664</c:v>
                </c:pt>
                <c:pt idx="1559">
                  <c:v>41442.239583333336</c:v>
                </c:pt>
                <c:pt idx="1560">
                  <c:v>41442.25</c:v>
                </c:pt>
                <c:pt idx="1561">
                  <c:v>41442.260416666664</c:v>
                </c:pt>
                <c:pt idx="1562">
                  <c:v>41442.270833333336</c:v>
                </c:pt>
                <c:pt idx="1563">
                  <c:v>41442.28125</c:v>
                </c:pt>
                <c:pt idx="1564">
                  <c:v>41442.291666666664</c:v>
                </c:pt>
                <c:pt idx="1565">
                  <c:v>41442.302083333336</c:v>
                </c:pt>
                <c:pt idx="1566">
                  <c:v>41442.3125</c:v>
                </c:pt>
                <c:pt idx="1567">
                  <c:v>41442.322916666664</c:v>
                </c:pt>
                <c:pt idx="1568">
                  <c:v>41442.333333333336</c:v>
                </c:pt>
                <c:pt idx="1569">
                  <c:v>41442.34375</c:v>
                </c:pt>
                <c:pt idx="1570">
                  <c:v>41442.354166666664</c:v>
                </c:pt>
                <c:pt idx="1571">
                  <c:v>41442.364583333336</c:v>
                </c:pt>
                <c:pt idx="1572">
                  <c:v>41442.375</c:v>
                </c:pt>
                <c:pt idx="1573">
                  <c:v>41442.385416666664</c:v>
                </c:pt>
                <c:pt idx="1574">
                  <c:v>41442.395833333336</c:v>
                </c:pt>
                <c:pt idx="1575">
                  <c:v>41442.40625</c:v>
                </c:pt>
                <c:pt idx="1576">
                  <c:v>41442.416666666664</c:v>
                </c:pt>
                <c:pt idx="1577">
                  <c:v>41442.427083333336</c:v>
                </c:pt>
                <c:pt idx="1578">
                  <c:v>41442.4375</c:v>
                </c:pt>
                <c:pt idx="1579">
                  <c:v>41442.447916666664</c:v>
                </c:pt>
                <c:pt idx="1580">
                  <c:v>41442.458333333336</c:v>
                </c:pt>
                <c:pt idx="1581">
                  <c:v>41442.46875</c:v>
                </c:pt>
                <c:pt idx="1582">
                  <c:v>41442.479166666664</c:v>
                </c:pt>
                <c:pt idx="1583">
                  <c:v>41442.489583333336</c:v>
                </c:pt>
                <c:pt idx="1584">
                  <c:v>41442.5</c:v>
                </c:pt>
                <c:pt idx="1585">
                  <c:v>41442.510416666664</c:v>
                </c:pt>
                <c:pt idx="1586">
                  <c:v>41442.520833333336</c:v>
                </c:pt>
                <c:pt idx="1587">
                  <c:v>41442.53125</c:v>
                </c:pt>
                <c:pt idx="1588">
                  <c:v>41442.541666666664</c:v>
                </c:pt>
                <c:pt idx="1589">
                  <c:v>41442.552083333336</c:v>
                </c:pt>
                <c:pt idx="1590">
                  <c:v>41442.5625</c:v>
                </c:pt>
                <c:pt idx="1591">
                  <c:v>41442.572916666664</c:v>
                </c:pt>
                <c:pt idx="1592">
                  <c:v>41442.583333333336</c:v>
                </c:pt>
                <c:pt idx="1593">
                  <c:v>41442.59375</c:v>
                </c:pt>
                <c:pt idx="1594">
                  <c:v>41442.604166666664</c:v>
                </c:pt>
                <c:pt idx="1595">
                  <c:v>41442.614583333336</c:v>
                </c:pt>
                <c:pt idx="1596">
                  <c:v>41442.625</c:v>
                </c:pt>
                <c:pt idx="1597">
                  <c:v>41442.635416666664</c:v>
                </c:pt>
                <c:pt idx="1598">
                  <c:v>41442.645833333336</c:v>
                </c:pt>
                <c:pt idx="1599">
                  <c:v>41442.65625</c:v>
                </c:pt>
                <c:pt idx="1600">
                  <c:v>41442.666666666664</c:v>
                </c:pt>
                <c:pt idx="1601">
                  <c:v>41442.677083333336</c:v>
                </c:pt>
                <c:pt idx="1602">
                  <c:v>41442.6875</c:v>
                </c:pt>
                <c:pt idx="1603">
                  <c:v>41442.697916666664</c:v>
                </c:pt>
                <c:pt idx="1604">
                  <c:v>41442.708333333336</c:v>
                </c:pt>
                <c:pt idx="1605">
                  <c:v>41442.71875</c:v>
                </c:pt>
                <c:pt idx="1606">
                  <c:v>41442.729166666664</c:v>
                </c:pt>
                <c:pt idx="1607">
                  <c:v>41442.739583333336</c:v>
                </c:pt>
                <c:pt idx="1608">
                  <c:v>41442.75</c:v>
                </c:pt>
                <c:pt idx="1609">
                  <c:v>41442.760416666664</c:v>
                </c:pt>
                <c:pt idx="1610">
                  <c:v>41442.770833333336</c:v>
                </c:pt>
                <c:pt idx="1611">
                  <c:v>41442.78125</c:v>
                </c:pt>
                <c:pt idx="1612">
                  <c:v>41442.791666666664</c:v>
                </c:pt>
                <c:pt idx="1613">
                  <c:v>41442.802083333336</c:v>
                </c:pt>
                <c:pt idx="1614">
                  <c:v>41442.8125</c:v>
                </c:pt>
                <c:pt idx="1615">
                  <c:v>41442.822916666664</c:v>
                </c:pt>
                <c:pt idx="1616">
                  <c:v>41442.833333333336</c:v>
                </c:pt>
                <c:pt idx="1617">
                  <c:v>41442.84375</c:v>
                </c:pt>
                <c:pt idx="1618">
                  <c:v>41442.854166666664</c:v>
                </c:pt>
                <c:pt idx="1619">
                  <c:v>41442.864583333336</c:v>
                </c:pt>
                <c:pt idx="1620">
                  <c:v>41442.875</c:v>
                </c:pt>
                <c:pt idx="1621">
                  <c:v>41442.885416666664</c:v>
                </c:pt>
                <c:pt idx="1622">
                  <c:v>41442.895833333336</c:v>
                </c:pt>
                <c:pt idx="1623">
                  <c:v>41442.90625</c:v>
                </c:pt>
                <c:pt idx="1624">
                  <c:v>41442.916666666664</c:v>
                </c:pt>
                <c:pt idx="1625">
                  <c:v>41442.927083333336</c:v>
                </c:pt>
                <c:pt idx="1626">
                  <c:v>41442.9375</c:v>
                </c:pt>
                <c:pt idx="1627">
                  <c:v>41442.947916666664</c:v>
                </c:pt>
                <c:pt idx="1628">
                  <c:v>41442.958333333336</c:v>
                </c:pt>
                <c:pt idx="1629">
                  <c:v>41442.96875</c:v>
                </c:pt>
                <c:pt idx="1630">
                  <c:v>41442.979166666664</c:v>
                </c:pt>
                <c:pt idx="1631">
                  <c:v>41442.989583333336</c:v>
                </c:pt>
                <c:pt idx="1632">
                  <c:v>41443</c:v>
                </c:pt>
                <c:pt idx="1633">
                  <c:v>41443.010416666664</c:v>
                </c:pt>
                <c:pt idx="1634">
                  <c:v>41443.020833333336</c:v>
                </c:pt>
                <c:pt idx="1635">
                  <c:v>41443.03125</c:v>
                </c:pt>
                <c:pt idx="1636">
                  <c:v>41443.041666666664</c:v>
                </c:pt>
                <c:pt idx="1637">
                  <c:v>41443.052083333336</c:v>
                </c:pt>
                <c:pt idx="1638">
                  <c:v>41443.0625</c:v>
                </c:pt>
                <c:pt idx="1639">
                  <c:v>41443.072916666664</c:v>
                </c:pt>
                <c:pt idx="1640">
                  <c:v>41443.083333333336</c:v>
                </c:pt>
                <c:pt idx="1641">
                  <c:v>41443.09375</c:v>
                </c:pt>
                <c:pt idx="1642">
                  <c:v>41443.104166666664</c:v>
                </c:pt>
                <c:pt idx="1643">
                  <c:v>41443.114583333336</c:v>
                </c:pt>
                <c:pt idx="1644">
                  <c:v>41443.125</c:v>
                </c:pt>
                <c:pt idx="1645">
                  <c:v>41443.135416666664</c:v>
                </c:pt>
                <c:pt idx="1646">
                  <c:v>41443.145833333336</c:v>
                </c:pt>
                <c:pt idx="1647">
                  <c:v>41443.15625</c:v>
                </c:pt>
                <c:pt idx="1648">
                  <c:v>41443.166666666664</c:v>
                </c:pt>
                <c:pt idx="1649">
                  <c:v>41443.177083333336</c:v>
                </c:pt>
                <c:pt idx="1650">
                  <c:v>41443.1875</c:v>
                </c:pt>
                <c:pt idx="1651">
                  <c:v>41443.197916666664</c:v>
                </c:pt>
                <c:pt idx="1652">
                  <c:v>41443.208333333336</c:v>
                </c:pt>
                <c:pt idx="1653">
                  <c:v>41443.21875</c:v>
                </c:pt>
                <c:pt idx="1654">
                  <c:v>41443.229166666664</c:v>
                </c:pt>
                <c:pt idx="1655">
                  <c:v>41443.239583333336</c:v>
                </c:pt>
                <c:pt idx="1656">
                  <c:v>41443.25</c:v>
                </c:pt>
                <c:pt idx="1657">
                  <c:v>41443.260416666664</c:v>
                </c:pt>
                <c:pt idx="1658">
                  <c:v>41443.270833333336</c:v>
                </c:pt>
                <c:pt idx="1659">
                  <c:v>41443.28125</c:v>
                </c:pt>
                <c:pt idx="1660">
                  <c:v>41443.291666666664</c:v>
                </c:pt>
                <c:pt idx="1661">
                  <c:v>41443.302083333336</c:v>
                </c:pt>
                <c:pt idx="1662">
                  <c:v>41443.3125</c:v>
                </c:pt>
                <c:pt idx="1663">
                  <c:v>41443.322916666664</c:v>
                </c:pt>
                <c:pt idx="1664">
                  <c:v>41443.333333333336</c:v>
                </c:pt>
                <c:pt idx="1665">
                  <c:v>41443.34375</c:v>
                </c:pt>
                <c:pt idx="1666">
                  <c:v>41443.354166666664</c:v>
                </c:pt>
                <c:pt idx="1667">
                  <c:v>41443.364583333336</c:v>
                </c:pt>
                <c:pt idx="1668">
                  <c:v>41443.375</c:v>
                </c:pt>
                <c:pt idx="1669">
                  <c:v>41443.385416666664</c:v>
                </c:pt>
                <c:pt idx="1670">
                  <c:v>41443.395833333336</c:v>
                </c:pt>
                <c:pt idx="1671">
                  <c:v>41443.40625</c:v>
                </c:pt>
                <c:pt idx="1672">
                  <c:v>41443.416666666664</c:v>
                </c:pt>
                <c:pt idx="1673">
                  <c:v>41443.427083333336</c:v>
                </c:pt>
                <c:pt idx="1674">
                  <c:v>41443.4375</c:v>
                </c:pt>
                <c:pt idx="1675">
                  <c:v>41443.447916666664</c:v>
                </c:pt>
                <c:pt idx="1676">
                  <c:v>41443.458333333336</c:v>
                </c:pt>
                <c:pt idx="1677">
                  <c:v>41443.46875</c:v>
                </c:pt>
                <c:pt idx="1678">
                  <c:v>41443.479166666664</c:v>
                </c:pt>
                <c:pt idx="1679">
                  <c:v>41443.489583333336</c:v>
                </c:pt>
                <c:pt idx="1680">
                  <c:v>41443.5</c:v>
                </c:pt>
                <c:pt idx="1681">
                  <c:v>41443.510416666664</c:v>
                </c:pt>
                <c:pt idx="1682">
                  <c:v>41443.520833333336</c:v>
                </c:pt>
                <c:pt idx="1683">
                  <c:v>41443.53125</c:v>
                </c:pt>
                <c:pt idx="1684">
                  <c:v>41443.541666666664</c:v>
                </c:pt>
                <c:pt idx="1685">
                  <c:v>41443.552083333336</c:v>
                </c:pt>
                <c:pt idx="1686">
                  <c:v>41443.5625</c:v>
                </c:pt>
                <c:pt idx="1687">
                  <c:v>41443.572916666664</c:v>
                </c:pt>
                <c:pt idx="1688">
                  <c:v>41443.583333333336</c:v>
                </c:pt>
                <c:pt idx="1689">
                  <c:v>41443.59375</c:v>
                </c:pt>
                <c:pt idx="1690">
                  <c:v>41443.604166666664</c:v>
                </c:pt>
                <c:pt idx="1691">
                  <c:v>41443.614583333336</c:v>
                </c:pt>
                <c:pt idx="1692">
                  <c:v>41443.625</c:v>
                </c:pt>
                <c:pt idx="1693">
                  <c:v>41443.635416666664</c:v>
                </c:pt>
                <c:pt idx="1694">
                  <c:v>41443.645833333336</c:v>
                </c:pt>
                <c:pt idx="1695">
                  <c:v>41443.65625</c:v>
                </c:pt>
                <c:pt idx="1696">
                  <c:v>41443.666666666664</c:v>
                </c:pt>
                <c:pt idx="1697">
                  <c:v>41443.677083333336</c:v>
                </c:pt>
                <c:pt idx="1698">
                  <c:v>41443.6875</c:v>
                </c:pt>
                <c:pt idx="1699">
                  <c:v>41443.697916666664</c:v>
                </c:pt>
                <c:pt idx="1700">
                  <c:v>41443.708333333336</c:v>
                </c:pt>
                <c:pt idx="1701">
                  <c:v>41443.71875</c:v>
                </c:pt>
                <c:pt idx="1702">
                  <c:v>41443.729166666664</c:v>
                </c:pt>
                <c:pt idx="1703">
                  <c:v>41443.739583333336</c:v>
                </c:pt>
                <c:pt idx="1704">
                  <c:v>41443.75</c:v>
                </c:pt>
                <c:pt idx="1705">
                  <c:v>41443.760416666664</c:v>
                </c:pt>
                <c:pt idx="1706">
                  <c:v>41443.770833333336</c:v>
                </c:pt>
                <c:pt idx="1707">
                  <c:v>41443.78125</c:v>
                </c:pt>
                <c:pt idx="1708">
                  <c:v>41443.791666666664</c:v>
                </c:pt>
                <c:pt idx="1709">
                  <c:v>41443.802083333336</c:v>
                </c:pt>
                <c:pt idx="1710">
                  <c:v>41443.8125</c:v>
                </c:pt>
                <c:pt idx="1711">
                  <c:v>41443.822916666664</c:v>
                </c:pt>
                <c:pt idx="1712">
                  <c:v>41443.833333333336</c:v>
                </c:pt>
                <c:pt idx="1713">
                  <c:v>41443.84375</c:v>
                </c:pt>
                <c:pt idx="1714">
                  <c:v>41443.854166666664</c:v>
                </c:pt>
                <c:pt idx="1715">
                  <c:v>41443.864583333336</c:v>
                </c:pt>
                <c:pt idx="1716">
                  <c:v>41443.875</c:v>
                </c:pt>
                <c:pt idx="1717">
                  <c:v>41443.885416666664</c:v>
                </c:pt>
                <c:pt idx="1718">
                  <c:v>41443.895833333336</c:v>
                </c:pt>
                <c:pt idx="1719">
                  <c:v>41443.90625</c:v>
                </c:pt>
                <c:pt idx="1720">
                  <c:v>41443.916666666664</c:v>
                </c:pt>
                <c:pt idx="1721">
                  <c:v>41443.927083333336</c:v>
                </c:pt>
                <c:pt idx="1722">
                  <c:v>41443.9375</c:v>
                </c:pt>
                <c:pt idx="1723">
                  <c:v>41443.947916666664</c:v>
                </c:pt>
                <c:pt idx="1724">
                  <c:v>41443.958333333336</c:v>
                </c:pt>
                <c:pt idx="1725">
                  <c:v>41443.96875</c:v>
                </c:pt>
                <c:pt idx="1726">
                  <c:v>41443.979166666664</c:v>
                </c:pt>
                <c:pt idx="1727">
                  <c:v>41443.989583333336</c:v>
                </c:pt>
                <c:pt idx="1728">
                  <c:v>41444</c:v>
                </c:pt>
                <c:pt idx="1729">
                  <c:v>41444.010416666664</c:v>
                </c:pt>
                <c:pt idx="1730">
                  <c:v>41444.020833333336</c:v>
                </c:pt>
                <c:pt idx="1731">
                  <c:v>41444.03125</c:v>
                </c:pt>
                <c:pt idx="1732">
                  <c:v>41444.041666666664</c:v>
                </c:pt>
                <c:pt idx="1733">
                  <c:v>41444.052083333336</c:v>
                </c:pt>
                <c:pt idx="1734">
                  <c:v>41444.0625</c:v>
                </c:pt>
                <c:pt idx="1735">
                  <c:v>41444.072916666664</c:v>
                </c:pt>
                <c:pt idx="1736">
                  <c:v>41444.083333333336</c:v>
                </c:pt>
                <c:pt idx="1737">
                  <c:v>41444.09375</c:v>
                </c:pt>
                <c:pt idx="1738">
                  <c:v>41444.104166666664</c:v>
                </c:pt>
                <c:pt idx="1739">
                  <c:v>41444.114583333336</c:v>
                </c:pt>
                <c:pt idx="1740">
                  <c:v>41444.125</c:v>
                </c:pt>
                <c:pt idx="1741">
                  <c:v>41444.135416666664</c:v>
                </c:pt>
                <c:pt idx="1742">
                  <c:v>41444.145833333336</c:v>
                </c:pt>
                <c:pt idx="1743">
                  <c:v>41444.15625</c:v>
                </c:pt>
                <c:pt idx="1744">
                  <c:v>41444.166666666664</c:v>
                </c:pt>
                <c:pt idx="1745">
                  <c:v>41444.177083333336</c:v>
                </c:pt>
                <c:pt idx="1746">
                  <c:v>41444.1875</c:v>
                </c:pt>
                <c:pt idx="1747">
                  <c:v>41444.197916666664</c:v>
                </c:pt>
                <c:pt idx="1748">
                  <c:v>41444.208333333336</c:v>
                </c:pt>
                <c:pt idx="1749">
                  <c:v>41444.21875</c:v>
                </c:pt>
                <c:pt idx="1750">
                  <c:v>41444.229166666664</c:v>
                </c:pt>
                <c:pt idx="1751">
                  <c:v>41444.239583333336</c:v>
                </c:pt>
                <c:pt idx="1752">
                  <c:v>41444.25</c:v>
                </c:pt>
                <c:pt idx="1753">
                  <c:v>41444.260416666664</c:v>
                </c:pt>
                <c:pt idx="1754">
                  <c:v>41444.270833333336</c:v>
                </c:pt>
                <c:pt idx="1755">
                  <c:v>41444.28125</c:v>
                </c:pt>
                <c:pt idx="1756">
                  <c:v>41444.291666666664</c:v>
                </c:pt>
                <c:pt idx="1757">
                  <c:v>41444.302083333336</c:v>
                </c:pt>
                <c:pt idx="1758">
                  <c:v>41444.3125</c:v>
                </c:pt>
                <c:pt idx="1759">
                  <c:v>41444.322916666664</c:v>
                </c:pt>
                <c:pt idx="1760">
                  <c:v>41444.333333333336</c:v>
                </c:pt>
                <c:pt idx="1761">
                  <c:v>41444.34375</c:v>
                </c:pt>
                <c:pt idx="1762">
                  <c:v>41444.354166666664</c:v>
                </c:pt>
                <c:pt idx="1763">
                  <c:v>41444.364583333336</c:v>
                </c:pt>
                <c:pt idx="1764">
                  <c:v>41444.375</c:v>
                </c:pt>
                <c:pt idx="1765">
                  <c:v>41444.385416666664</c:v>
                </c:pt>
                <c:pt idx="1766">
                  <c:v>41444.395833333336</c:v>
                </c:pt>
                <c:pt idx="1767">
                  <c:v>41444.40625</c:v>
                </c:pt>
                <c:pt idx="1768">
                  <c:v>41444.416666666664</c:v>
                </c:pt>
                <c:pt idx="1769">
                  <c:v>41444.427083333336</c:v>
                </c:pt>
                <c:pt idx="1770">
                  <c:v>41444.4375</c:v>
                </c:pt>
                <c:pt idx="1771">
                  <c:v>41444.447916666664</c:v>
                </c:pt>
                <c:pt idx="1772">
                  <c:v>41444.458333333336</c:v>
                </c:pt>
                <c:pt idx="1773">
                  <c:v>41444.46875</c:v>
                </c:pt>
                <c:pt idx="1774">
                  <c:v>41444.479166666664</c:v>
                </c:pt>
                <c:pt idx="1775">
                  <c:v>41444.489583333336</c:v>
                </c:pt>
                <c:pt idx="1776">
                  <c:v>41444.5</c:v>
                </c:pt>
                <c:pt idx="1777">
                  <c:v>41444.510416666664</c:v>
                </c:pt>
                <c:pt idx="1778">
                  <c:v>41444.520833333336</c:v>
                </c:pt>
                <c:pt idx="1779">
                  <c:v>41444.53125</c:v>
                </c:pt>
                <c:pt idx="1780">
                  <c:v>41444.541666666664</c:v>
                </c:pt>
                <c:pt idx="1781">
                  <c:v>41444.552083333336</c:v>
                </c:pt>
                <c:pt idx="1782">
                  <c:v>41444.5625</c:v>
                </c:pt>
                <c:pt idx="1783">
                  <c:v>41444.572916666664</c:v>
                </c:pt>
                <c:pt idx="1784">
                  <c:v>41444.583333333336</c:v>
                </c:pt>
                <c:pt idx="1785">
                  <c:v>41444.59375</c:v>
                </c:pt>
                <c:pt idx="1786">
                  <c:v>41444.604166666664</c:v>
                </c:pt>
                <c:pt idx="1787">
                  <c:v>41444.614583333336</c:v>
                </c:pt>
                <c:pt idx="1788">
                  <c:v>41444.625</c:v>
                </c:pt>
                <c:pt idx="1789">
                  <c:v>41444.635416666664</c:v>
                </c:pt>
                <c:pt idx="1790">
                  <c:v>41444.645833333336</c:v>
                </c:pt>
                <c:pt idx="1791">
                  <c:v>41444.65625</c:v>
                </c:pt>
                <c:pt idx="1792">
                  <c:v>41444.666666666664</c:v>
                </c:pt>
                <c:pt idx="1793">
                  <c:v>41444.677083333336</c:v>
                </c:pt>
                <c:pt idx="1794">
                  <c:v>41444.6875</c:v>
                </c:pt>
                <c:pt idx="1795">
                  <c:v>41444.697916666664</c:v>
                </c:pt>
                <c:pt idx="1796">
                  <c:v>41444.708333333336</c:v>
                </c:pt>
                <c:pt idx="1797">
                  <c:v>41444.71875</c:v>
                </c:pt>
                <c:pt idx="1798">
                  <c:v>41444.729166666664</c:v>
                </c:pt>
                <c:pt idx="1799">
                  <c:v>41444.739583333336</c:v>
                </c:pt>
                <c:pt idx="1800">
                  <c:v>41444.75</c:v>
                </c:pt>
                <c:pt idx="1801">
                  <c:v>41444.760416666664</c:v>
                </c:pt>
                <c:pt idx="1802">
                  <c:v>41444.770833333336</c:v>
                </c:pt>
                <c:pt idx="1803">
                  <c:v>41444.78125</c:v>
                </c:pt>
                <c:pt idx="1804">
                  <c:v>41444.791666666664</c:v>
                </c:pt>
                <c:pt idx="1805">
                  <c:v>41444.802083333336</c:v>
                </c:pt>
                <c:pt idx="1806">
                  <c:v>41444.8125</c:v>
                </c:pt>
                <c:pt idx="1807">
                  <c:v>41444.822916666664</c:v>
                </c:pt>
                <c:pt idx="1808">
                  <c:v>41444.833333333336</c:v>
                </c:pt>
                <c:pt idx="1809">
                  <c:v>41444.84375</c:v>
                </c:pt>
                <c:pt idx="1810">
                  <c:v>41444.854166666664</c:v>
                </c:pt>
                <c:pt idx="1811">
                  <c:v>41444.864583333336</c:v>
                </c:pt>
                <c:pt idx="1812">
                  <c:v>41444.875</c:v>
                </c:pt>
                <c:pt idx="1813">
                  <c:v>41444.885416666664</c:v>
                </c:pt>
                <c:pt idx="1814">
                  <c:v>41444.895833333336</c:v>
                </c:pt>
                <c:pt idx="1815">
                  <c:v>41444.90625</c:v>
                </c:pt>
                <c:pt idx="1816">
                  <c:v>41444.916666666664</c:v>
                </c:pt>
                <c:pt idx="1817">
                  <c:v>41444.927083333336</c:v>
                </c:pt>
                <c:pt idx="1818">
                  <c:v>41444.9375</c:v>
                </c:pt>
                <c:pt idx="1819">
                  <c:v>41444.947916666664</c:v>
                </c:pt>
                <c:pt idx="1820">
                  <c:v>41444.958333333336</c:v>
                </c:pt>
                <c:pt idx="1821">
                  <c:v>41444.96875</c:v>
                </c:pt>
                <c:pt idx="1822">
                  <c:v>41444.979166666664</c:v>
                </c:pt>
                <c:pt idx="1823">
                  <c:v>41444.989583333336</c:v>
                </c:pt>
                <c:pt idx="1824">
                  <c:v>41445</c:v>
                </c:pt>
                <c:pt idx="1825">
                  <c:v>41445.010416666664</c:v>
                </c:pt>
                <c:pt idx="1826">
                  <c:v>41445.020833333336</c:v>
                </c:pt>
                <c:pt idx="1827">
                  <c:v>41445.03125</c:v>
                </c:pt>
                <c:pt idx="1828">
                  <c:v>41445.041666666664</c:v>
                </c:pt>
                <c:pt idx="1829">
                  <c:v>41445.052083333336</c:v>
                </c:pt>
                <c:pt idx="1830">
                  <c:v>41445.0625</c:v>
                </c:pt>
                <c:pt idx="1831">
                  <c:v>41445.072916666664</c:v>
                </c:pt>
                <c:pt idx="1832">
                  <c:v>41445.083333333336</c:v>
                </c:pt>
                <c:pt idx="1833">
                  <c:v>41445.09375</c:v>
                </c:pt>
                <c:pt idx="1834">
                  <c:v>41445.104166666664</c:v>
                </c:pt>
                <c:pt idx="1835">
                  <c:v>41445.114583333336</c:v>
                </c:pt>
                <c:pt idx="1836">
                  <c:v>41445.125</c:v>
                </c:pt>
                <c:pt idx="1837">
                  <c:v>41445.135416666664</c:v>
                </c:pt>
                <c:pt idx="1838">
                  <c:v>41445.145833333336</c:v>
                </c:pt>
                <c:pt idx="1839">
                  <c:v>41445.15625</c:v>
                </c:pt>
                <c:pt idx="1840">
                  <c:v>41445.166666666664</c:v>
                </c:pt>
                <c:pt idx="1841">
                  <c:v>41445.177083333336</c:v>
                </c:pt>
                <c:pt idx="1842">
                  <c:v>41445.1875</c:v>
                </c:pt>
                <c:pt idx="1843">
                  <c:v>41445.197916666664</c:v>
                </c:pt>
                <c:pt idx="1844">
                  <c:v>41445.208333333336</c:v>
                </c:pt>
                <c:pt idx="1845">
                  <c:v>41445.21875</c:v>
                </c:pt>
                <c:pt idx="1846">
                  <c:v>41445.229166666664</c:v>
                </c:pt>
                <c:pt idx="1847">
                  <c:v>41445.239583333336</c:v>
                </c:pt>
                <c:pt idx="1848">
                  <c:v>41445.25</c:v>
                </c:pt>
                <c:pt idx="1849">
                  <c:v>41445.260416666664</c:v>
                </c:pt>
                <c:pt idx="1850">
                  <c:v>41445.270833333336</c:v>
                </c:pt>
                <c:pt idx="1851">
                  <c:v>41445.28125</c:v>
                </c:pt>
                <c:pt idx="1852">
                  <c:v>41445.291666666664</c:v>
                </c:pt>
                <c:pt idx="1853">
                  <c:v>41445.302083333336</c:v>
                </c:pt>
                <c:pt idx="1854">
                  <c:v>41445.3125</c:v>
                </c:pt>
                <c:pt idx="1855">
                  <c:v>41445.322916666664</c:v>
                </c:pt>
                <c:pt idx="1856">
                  <c:v>41445.333333333336</c:v>
                </c:pt>
                <c:pt idx="1857">
                  <c:v>41445.34375</c:v>
                </c:pt>
                <c:pt idx="1858">
                  <c:v>41445.354166666664</c:v>
                </c:pt>
                <c:pt idx="1859">
                  <c:v>41445.364583333336</c:v>
                </c:pt>
                <c:pt idx="1860">
                  <c:v>41445.375</c:v>
                </c:pt>
                <c:pt idx="1861">
                  <c:v>41445.385416666664</c:v>
                </c:pt>
                <c:pt idx="1862">
                  <c:v>41445.395833333336</c:v>
                </c:pt>
                <c:pt idx="1863">
                  <c:v>41445.40625</c:v>
                </c:pt>
                <c:pt idx="1864">
                  <c:v>41445.416666666664</c:v>
                </c:pt>
                <c:pt idx="1865">
                  <c:v>41445.427083333336</c:v>
                </c:pt>
                <c:pt idx="1866">
                  <c:v>41445.4375</c:v>
                </c:pt>
                <c:pt idx="1867">
                  <c:v>41445.447916666664</c:v>
                </c:pt>
                <c:pt idx="1868">
                  <c:v>41445.458333333336</c:v>
                </c:pt>
                <c:pt idx="1869">
                  <c:v>41445.46875</c:v>
                </c:pt>
                <c:pt idx="1870">
                  <c:v>41445.479166666664</c:v>
                </c:pt>
                <c:pt idx="1871">
                  <c:v>41445.489583333336</c:v>
                </c:pt>
                <c:pt idx="1872">
                  <c:v>41445.5</c:v>
                </c:pt>
                <c:pt idx="1873">
                  <c:v>41445.510416666664</c:v>
                </c:pt>
                <c:pt idx="1874">
                  <c:v>41445.520833333336</c:v>
                </c:pt>
                <c:pt idx="1875">
                  <c:v>41445.53125</c:v>
                </c:pt>
                <c:pt idx="1876">
                  <c:v>41445.541666666664</c:v>
                </c:pt>
                <c:pt idx="1877">
                  <c:v>41445.552083333336</c:v>
                </c:pt>
                <c:pt idx="1878">
                  <c:v>41445.5625</c:v>
                </c:pt>
                <c:pt idx="1879">
                  <c:v>41445.572916666664</c:v>
                </c:pt>
                <c:pt idx="1880">
                  <c:v>41445.583333333336</c:v>
                </c:pt>
                <c:pt idx="1881">
                  <c:v>41445.59375</c:v>
                </c:pt>
                <c:pt idx="1882">
                  <c:v>41445.604166666664</c:v>
                </c:pt>
                <c:pt idx="1883">
                  <c:v>41445.614583333336</c:v>
                </c:pt>
                <c:pt idx="1884">
                  <c:v>41445.625</c:v>
                </c:pt>
                <c:pt idx="1885">
                  <c:v>41445.635416666664</c:v>
                </c:pt>
                <c:pt idx="1886">
                  <c:v>41445.645833333336</c:v>
                </c:pt>
                <c:pt idx="1887">
                  <c:v>41445.65625</c:v>
                </c:pt>
                <c:pt idx="1888">
                  <c:v>41445.666666666664</c:v>
                </c:pt>
                <c:pt idx="1889">
                  <c:v>41445.677083333336</c:v>
                </c:pt>
                <c:pt idx="1890">
                  <c:v>41445.6875</c:v>
                </c:pt>
                <c:pt idx="1891">
                  <c:v>41445.697916666664</c:v>
                </c:pt>
                <c:pt idx="1892">
                  <c:v>41445.708333333336</c:v>
                </c:pt>
                <c:pt idx="1893">
                  <c:v>41445.71875</c:v>
                </c:pt>
                <c:pt idx="1894">
                  <c:v>41445.729166666664</c:v>
                </c:pt>
                <c:pt idx="1895">
                  <c:v>41445.739583333336</c:v>
                </c:pt>
                <c:pt idx="1896">
                  <c:v>41445.75</c:v>
                </c:pt>
                <c:pt idx="1897">
                  <c:v>41445.760416666664</c:v>
                </c:pt>
                <c:pt idx="1898">
                  <c:v>41445.770833333336</c:v>
                </c:pt>
                <c:pt idx="1899">
                  <c:v>41445.78125</c:v>
                </c:pt>
                <c:pt idx="1900">
                  <c:v>41445.791666666664</c:v>
                </c:pt>
                <c:pt idx="1901">
                  <c:v>41445.802083333336</c:v>
                </c:pt>
                <c:pt idx="1902">
                  <c:v>41445.8125</c:v>
                </c:pt>
                <c:pt idx="1903">
                  <c:v>41445.822916666664</c:v>
                </c:pt>
                <c:pt idx="1904">
                  <c:v>41445.833333333336</c:v>
                </c:pt>
                <c:pt idx="1905">
                  <c:v>41445.84375</c:v>
                </c:pt>
                <c:pt idx="1906">
                  <c:v>41445.854166666664</c:v>
                </c:pt>
                <c:pt idx="1907">
                  <c:v>41445.864583333336</c:v>
                </c:pt>
                <c:pt idx="1908">
                  <c:v>41445.875</c:v>
                </c:pt>
                <c:pt idx="1909">
                  <c:v>41445.885416666664</c:v>
                </c:pt>
                <c:pt idx="1910">
                  <c:v>41445.895833333336</c:v>
                </c:pt>
                <c:pt idx="1911">
                  <c:v>41445.90625</c:v>
                </c:pt>
                <c:pt idx="1912">
                  <c:v>41445.916666666664</c:v>
                </c:pt>
                <c:pt idx="1913">
                  <c:v>41445.927083333336</c:v>
                </c:pt>
                <c:pt idx="1914">
                  <c:v>41445.9375</c:v>
                </c:pt>
                <c:pt idx="1915">
                  <c:v>41445.947916666664</c:v>
                </c:pt>
                <c:pt idx="1916">
                  <c:v>41445.958333333336</c:v>
                </c:pt>
                <c:pt idx="1917">
                  <c:v>41445.96875</c:v>
                </c:pt>
                <c:pt idx="1918">
                  <c:v>41445.979166666664</c:v>
                </c:pt>
                <c:pt idx="1919">
                  <c:v>41445.989583333336</c:v>
                </c:pt>
                <c:pt idx="1920">
                  <c:v>41446</c:v>
                </c:pt>
                <c:pt idx="1921">
                  <c:v>41446.010416666664</c:v>
                </c:pt>
                <c:pt idx="1922">
                  <c:v>41446.020833333336</c:v>
                </c:pt>
                <c:pt idx="1923">
                  <c:v>41446.03125</c:v>
                </c:pt>
                <c:pt idx="1924">
                  <c:v>41446.041666666664</c:v>
                </c:pt>
                <c:pt idx="1925">
                  <c:v>41446.052083333336</c:v>
                </c:pt>
                <c:pt idx="1926">
                  <c:v>41446.0625</c:v>
                </c:pt>
                <c:pt idx="1927">
                  <c:v>41446.072916666664</c:v>
                </c:pt>
                <c:pt idx="1928">
                  <c:v>41446.083333333336</c:v>
                </c:pt>
                <c:pt idx="1929">
                  <c:v>41446.09375</c:v>
                </c:pt>
                <c:pt idx="1930">
                  <c:v>41446.104166666664</c:v>
                </c:pt>
                <c:pt idx="1931">
                  <c:v>41446.114583333336</c:v>
                </c:pt>
                <c:pt idx="1932">
                  <c:v>41446.125</c:v>
                </c:pt>
                <c:pt idx="1933">
                  <c:v>41446.135416666664</c:v>
                </c:pt>
                <c:pt idx="1934">
                  <c:v>41446.145833333336</c:v>
                </c:pt>
                <c:pt idx="1935">
                  <c:v>41446.15625</c:v>
                </c:pt>
                <c:pt idx="1936">
                  <c:v>41446.166666666664</c:v>
                </c:pt>
                <c:pt idx="1937">
                  <c:v>41446.177083333336</c:v>
                </c:pt>
                <c:pt idx="1938">
                  <c:v>41446.1875</c:v>
                </c:pt>
                <c:pt idx="1939">
                  <c:v>41446.197916666664</c:v>
                </c:pt>
                <c:pt idx="1940">
                  <c:v>41446.208333333336</c:v>
                </c:pt>
                <c:pt idx="1941">
                  <c:v>41446.21875</c:v>
                </c:pt>
                <c:pt idx="1942">
                  <c:v>41446.229166666664</c:v>
                </c:pt>
                <c:pt idx="1943">
                  <c:v>41446.239583333336</c:v>
                </c:pt>
                <c:pt idx="1944">
                  <c:v>41446.25</c:v>
                </c:pt>
                <c:pt idx="1945">
                  <c:v>41446.260416666664</c:v>
                </c:pt>
                <c:pt idx="1946">
                  <c:v>41446.270833333336</c:v>
                </c:pt>
                <c:pt idx="1947">
                  <c:v>41446.28125</c:v>
                </c:pt>
                <c:pt idx="1948">
                  <c:v>41446.291666666664</c:v>
                </c:pt>
                <c:pt idx="1949">
                  <c:v>41446.302083333336</c:v>
                </c:pt>
                <c:pt idx="1950">
                  <c:v>41446.3125</c:v>
                </c:pt>
                <c:pt idx="1951">
                  <c:v>41446.322916666664</c:v>
                </c:pt>
                <c:pt idx="1952">
                  <c:v>41446.333333333336</c:v>
                </c:pt>
                <c:pt idx="1953">
                  <c:v>41446.34375</c:v>
                </c:pt>
                <c:pt idx="1954">
                  <c:v>41446.354166666664</c:v>
                </c:pt>
                <c:pt idx="1955">
                  <c:v>41446.364583333336</c:v>
                </c:pt>
                <c:pt idx="1956">
                  <c:v>41446.375</c:v>
                </c:pt>
                <c:pt idx="1957">
                  <c:v>41446.385416666664</c:v>
                </c:pt>
                <c:pt idx="1958">
                  <c:v>41446.395833333336</c:v>
                </c:pt>
                <c:pt idx="1959">
                  <c:v>41446.40625</c:v>
                </c:pt>
                <c:pt idx="1960">
                  <c:v>41446.416666666664</c:v>
                </c:pt>
                <c:pt idx="1961">
                  <c:v>41446.427083333336</c:v>
                </c:pt>
                <c:pt idx="1962">
                  <c:v>41446.4375</c:v>
                </c:pt>
                <c:pt idx="1963">
                  <c:v>41446.447916666664</c:v>
                </c:pt>
                <c:pt idx="1964">
                  <c:v>41446.458333333336</c:v>
                </c:pt>
                <c:pt idx="1965">
                  <c:v>41446.46875</c:v>
                </c:pt>
                <c:pt idx="1966">
                  <c:v>41446.479166666664</c:v>
                </c:pt>
                <c:pt idx="1967">
                  <c:v>41446.489583333336</c:v>
                </c:pt>
                <c:pt idx="1968">
                  <c:v>41446.5</c:v>
                </c:pt>
                <c:pt idx="1969">
                  <c:v>41446.510416666664</c:v>
                </c:pt>
                <c:pt idx="1970">
                  <c:v>41446.520833333336</c:v>
                </c:pt>
                <c:pt idx="1971">
                  <c:v>41446.53125</c:v>
                </c:pt>
                <c:pt idx="1972">
                  <c:v>41446.541666666664</c:v>
                </c:pt>
                <c:pt idx="1973">
                  <c:v>41446.552083333336</c:v>
                </c:pt>
                <c:pt idx="1974">
                  <c:v>41446.5625</c:v>
                </c:pt>
                <c:pt idx="1975">
                  <c:v>41446.572916666664</c:v>
                </c:pt>
                <c:pt idx="1976">
                  <c:v>41446.583333333336</c:v>
                </c:pt>
                <c:pt idx="1977">
                  <c:v>41446.59375</c:v>
                </c:pt>
                <c:pt idx="1978">
                  <c:v>41446.604166666664</c:v>
                </c:pt>
                <c:pt idx="1979">
                  <c:v>41446.614583333336</c:v>
                </c:pt>
                <c:pt idx="1980">
                  <c:v>41446.625</c:v>
                </c:pt>
                <c:pt idx="1981">
                  <c:v>41446.635416666664</c:v>
                </c:pt>
                <c:pt idx="1982">
                  <c:v>41446.645833333336</c:v>
                </c:pt>
                <c:pt idx="1983">
                  <c:v>41446.65625</c:v>
                </c:pt>
                <c:pt idx="1984">
                  <c:v>41446.666666666664</c:v>
                </c:pt>
                <c:pt idx="1985">
                  <c:v>41446.677083333336</c:v>
                </c:pt>
                <c:pt idx="1986">
                  <c:v>41446.6875</c:v>
                </c:pt>
                <c:pt idx="1987">
                  <c:v>41446.697916666664</c:v>
                </c:pt>
                <c:pt idx="1988">
                  <c:v>41446.708333333336</c:v>
                </c:pt>
                <c:pt idx="1989">
                  <c:v>41446.71875</c:v>
                </c:pt>
                <c:pt idx="1990">
                  <c:v>41446.729166666664</c:v>
                </c:pt>
                <c:pt idx="1991">
                  <c:v>41446.739583333336</c:v>
                </c:pt>
                <c:pt idx="1992">
                  <c:v>41446.75</c:v>
                </c:pt>
                <c:pt idx="1993">
                  <c:v>41446.760416666664</c:v>
                </c:pt>
                <c:pt idx="1994">
                  <c:v>41446.770833333336</c:v>
                </c:pt>
                <c:pt idx="1995">
                  <c:v>41446.78125</c:v>
                </c:pt>
                <c:pt idx="1996">
                  <c:v>41446.791666666664</c:v>
                </c:pt>
                <c:pt idx="1997">
                  <c:v>41446.802083333336</c:v>
                </c:pt>
                <c:pt idx="1998">
                  <c:v>41446.8125</c:v>
                </c:pt>
                <c:pt idx="1999">
                  <c:v>41446.822916666664</c:v>
                </c:pt>
                <c:pt idx="2000">
                  <c:v>41446.833333333336</c:v>
                </c:pt>
                <c:pt idx="2001">
                  <c:v>41446.84375</c:v>
                </c:pt>
                <c:pt idx="2002">
                  <c:v>41446.854166666664</c:v>
                </c:pt>
                <c:pt idx="2003">
                  <c:v>41446.864583333336</c:v>
                </c:pt>
                <c:pt idx="2004">
                  <c:v>41446.875</c:v>
                </c:pt>
                <c:pt idx="2005">
                  <c:v>41446.885416666664</c:v>
                </c:pt>
                <c:pt idx="2006">
                  <c:v>41446.895833333336</c:v>
                </c:pt>
                <c:pt idx="2007">
                  <c:v>41446.90625</c:v>
                </c:pt>
                <c:pt idx="2008">
                  <c:v>41446.916666666664</c:v>
                </c:pt>
                <c:pt idx="2009">
                  <c:v>41446.927083333336</c:v>
                </c:pt>
                <c:pt idx="2010">
                  <c:v>41446.9375</c:v>
                </c:pt>
                <c:pt idx="2011">
                  <c:v>41446.947916666664</c:v>
                </c:pt>
                <c:pt idx="2012">
                  <c:v>41446.958333333336</c:v>
                </c:pt>
                <c:pt idx="2013">
                  <c:v>41446.96875</c:v>
                </c:pt>
                <c:pt idx="2014">
                  <c:v>41446.979166666664</c:v>
                </c:pt>
                <c:pt idx="2015">
                  <c:v>41446.989583333336</c:v>
                </c:pt>
                <c:pt idx="2016">
                  <c:v>41447</c:v>
                </c:pt>
                <c:pt idx="2017">
                  <c:v>41447.010416666664</c:v>
                </c:pt>
                <c:pt idx="2018">
                  <c:v>41447.020833333336</c:v>
                </c:pt>
                <c:pt idx="2019">
                  <c:v>41447.03125</c:v>
                </c:pt>
                <c:pt idx="2020">
                  <c:v>41447.041666666664</c:v>
                </c:pt>
                <c:pt idx="2021">
                  <c:v>41447.052083333336</c:v>
                </c:pt>
                <c:pt idx="2022">
                  <c:v>41447.0625</c:v>
                </c:pt>
                <c:pt idx="2023">
                  <c:v>41447.072916666664</c:v>
                </c:pt>
                <c:pt idx="2024">
                  <c:v>41447.083333333336</c:v>
                </c:pt>
                <c:pt idx="2025">
                  <c:v>41447.09375</c:v>
                </c:pt>
                <c:pt idx="2026">
                  <c:v>41447.104166666664</c:v>
                </c:pt>
                <c:pt idx="2027">
                  <c:v>41447.114583333336</c:v>
                </c:pt>
                <c:pt idx="2028">
                  <c:v>41447.125</c:v>
                </c:pt>
                <c:pt idx="2029">
                  <c:v>41447.135416666664</c:v>
                </c:pt>
                <c:pt idx="2030">
                  <c:v>41447.145833333336</c:v>
                </c:pt>
                <c:pt idx="2031">
                  <c:v>41447.15625</c:v>
                </c:pt>
                <c:pt idx="2032">
                  <c:v>41447.166666666664</c:v>
                </c:pt>
                <c:pt idx="2033">
                  <c:v>41447.177083333336</c:v>
                </c:pt>
                <c:pt idx="2034">
                  <c:v>41447.1875</c:v>
                </c:pt>
                <c:pt idx="2035">
                  <c:v>41447.197916666664</c:v>
                </c:pt>
                <c:pt idx="2036">
                  <c:v>41447.208333333336</c:v>
                </c:pt>
                <c:pt idx="2037">
                  <c:v>41447.21875</c:v>
                </c:pt>
                <c:pt idx="2038">
                  <c:v>41447.229166666664</c:v>
                </c:pt>
                <c:pt idx="2039">
                  <c:v>41447.239583333336</c:v>
                </c:pt>
                <c:pt idx="2040">
                  <c:v>41447.25</c:v>
                </c:pt>
                <c:pt idx="2041">
                  <c:v>41447.260416666664</c:v>
                </c:pt>
                <c:pt idx="2042">
                  <c:v>41447.270833333336</c:v>
                </c:pt>
                <c:pt idx="2043">
                  <c:v>41447.28125</c:v>
                </c:pt>
                <c:pt idx="2044">
                  <c:v>41447.291666666664</c:v>
                </c:pt>
                <c:pt idx="2045">
                  <c:v>41447.302083333336</c:v>
                </c:pt>
                <c:pt idx="2046">
                  <c:v>41447.3125</c:v>
                </c:pt>
                <c:pt idx="2047">
                  <c:v>41447.322916666664</c:v>
                </c:pt>
                <c:pt idx="2048">
                  <c:v>41447.333333333336</c:v>
                </c:pt>
                <c:pt idx="2049">
                  <c:v>41447.34375</c:v>
                </c:pt>
                <c:pt idx="2050">
                  <c:v>41447.354166666664</c:v>
                </c:pt>
                <c:pt idx="2051">
                  <c:v>41447.364583333336</c:v>
                </c:pt>
                <c:pt idx="2052">
                  <c:v>41447.375</c:v>
                </c:pt>
                <c:pt idx="2053">
                  <c:v>41447.385416666664</c:v>
                </c:pt>
                <c:pt idx="2054">
                  <c:v>41447.395833333336</c:v>
                </c:pt>
                <c:pt idx="2055">
                  <c:v>41447.40625</c:v>
                </c:pt>
                <c:pt idx="2056">
                  <c:v>41447.416666666664</c:v>
                </c:pt>
                <c:pt idx="2057">
                  <c:v>41447.427083333336</c:v>
                </c:pt>
                <c:pt idx="2058">
                  <c:v>41447.4375</c:v>
                </c:pt>
                <c:pt idx="2059">
                  <c:v>41447.447916666664</c:v>
                </c:pt>
                <c:pt idx="2060">
                  <c:v>41447.458333333336</c:v>
                </c:pt>
                <c:pt idx="2061">
                  <c:v>41447.46875</c:v>
                </c:pt>
                <c:pt idx="2062">
                  <c:v>41447.479166666664</c:v>
                </c:pt>
                <c:pt idx="2063">
                  <c:v>41447.489583333336</c:v>
                </c:pt>
                <c:pt idx="2064">
                  <c:v>41447.5</c:v>
                </c:pt>
                <c:pt idx="2065">
                  <c:v>41447.510416666664</c:v>
                </c:pt>
                <c:pt idx="2066">
                  <c:v>41447.520833333336</c:v>
                </c:pt>
                <c:pt idx="2067">
                  <c:v>41447.53125</c:v>
                </c:pt>
                <c:pt idx="2068">
                  <c:v>41447.541666666664</c:v>
                </c:pt>
                <c:pt idx="2069">
                  <c:v>41447.552083333336</c:v>
                </c:pt>
                <c:pt idx="2070">
                  <c:v>41447.5625</c:v>
                </c:pt>
                <c:pt idx="2071">
                  <c:v>41447.572916666664</c:v>
                </c:pt>
                <c:pt idx="2072">
                  <c:v>41447.583333333336</c:v>
                </c:pt>
                <c:pt idx="2073">
                  <c:v>41447.59375</c:v>
                </c:pt>
                <c:pt idx="2074">
                  <c:v>41447.604166666664</c:v>
                </c:pt>
                <c:pt idx="2075">
                  <c:v>41447.614583333336</c:v>
                </c:pt>
                <c:pt idx="2076">
                  <c:v>41447.625</c:v>
                </c:pt>
                <c:pt idx="2077">
                  <c:v>41447.635416666664</c:v>
                </c:pt>
                <c:pt idx="2078">
                  <c:v>41447.645833333336</c:v>
                </c:pt>
                <c:pt idx="2079">
                  <c:v>41447.65625</c:v>
                </c:pt>
                <c:pt idx="2080">
                  <c:v>41447.666666666664</c:v>
                </c:pt>
                <c:pt idx="2081">
                  <c:v>41447.677083333336</c:v>
                </c:pt>
                <c:pt idx="2082">
                  <c:v>41447.6875</c:v>
                </c:pt>
                <c:pt idx="2083">
                  <c:v>41447.697916666664</c:v>
                </c:pt>
                <c:pt idx="2084">
                  <c:v>41447.708333333336</c:v>
                </c:pt>
                <c:pt idx="2085">
                  <c:v>41447.71875</c:v>
                </c:pt>
                <c:pt idx="2086">
                  <c:v>41447.729166666664</c:v>
                </c:pt>
                <c:pt idx="2087">
                  <c:v>41447.739583333336</c:v>
                </c:pt>
                <c:pt idx="2088">
                  <c:v>41447.75</c:v>
                </c:pt>
                <c:pt idx="2089">
                  <c:v>41447.760416666664</c:v>
                </c:pt>
                <c:pt idx="2090">
                  <c:v>41447.770833333336</c:v>
                </c:pt>
                <c:pt idx="2091">
                  <c:v>41447.78125</c:v>
                </c:pt>
                <c:pt idx="2092">
                  <c:v>41447.791666666664</c:v>
                </c:pt>
                <c:pt idx="2093">
                  <c:v>41447.802083333336</c:v>
                </c:pt>
                <c:pt idx="2094">
                  <c:v>41447.8125</c:v>
                </c:pt>
                <c:pt idx="2095">
                  <c:v>41447.822916666664</c:v>
                </c:pt>
                <c:pt idx="2096">
                  <c:v>41447.833333333336</c:v>
                </c:pt>
                <c:pt idx="2097">
                  <c:v>41447.84375</c:v>
                </c:pt>
                <c:pt idx="2098">
                  <c:v>41447.854166666664</c:v>
                </c:pt>
                <c:pt idx="2099">
                  <c:v>41447.864583333336</c:v>
                </c:pt>
                <c:pt idx="2100">
                  <c:v>41447.875</c:v>
                </c:pt>
                <c:pt idx="2101">
                  <c:v>41447.885416666664</c:v>
                </c:pt>
                <c:pt idx="2102">
                  <c:v>41447.895833333336</c:v>
                </c:pt>
                <c:pt idx="2103">
                  <c:v>41447.90625</c:v>
                </c:pt>
                <c:pt idx="2104">
                  <c:v>41447.916666666664</c:v>
                </c:pt>
                <c:pt idx="2105">
                  <c:v>41447.927083333336</c:v>
                </c:pt>
                <c:pt idx="2106">
                  <c:v>41447.9375</c:v>
                </c:pt>
                <c:pt idx="2107">
                  <c:v>41447.947916666664</c:v>
                </c:pt>
                <c:pt idx="2108">
                  <c:v>41447.958333333336</c:v>
                </c:pt>
                <c:pt idx="2109">
                  <c:v>41447.96875</c:v>
                </c:pt>
                <c:pt idx="2110">
                  <c:v>41447.979166666664</c:v>
                </c:pt>
                <c:pt idx="2111">
                  <c:v>41447.989583333336</c:v>
                </c:pt>
                <c:pt idx="2112">
                  <c:v>41448</c:v>
                </c:pt>
                <c:pt idx="2113">
                  <c:v>41448.010416666664</c:v>
                </c:pt>
                <c:pt idx="2114">
                  <c:v>41448.020833333336</c:v>
                </c:pt>
                <c:pt idx="2115">
                  <c:v>41448.03125</c:v>
                </c:pt>
                <c:pt idx="2116">
                  <c:v>41448.041666666664</c:v>
                </c:pt>
                <c:pt idx="2117">
                  <c:v>41448.052083333336</c:v>
                </c:pt>
                <c:pt idx="2118">
                  <c:v>41448.0625</c:v>
                </c:pt>
                <c:pt idx="2119">
                  <c:v>41448.072916666664</c:v>
                </c:pt>
                <c:pt idx="2120">
                  <c:v>41448.083333333336</c:v>
                </c:pt>
                <c:pt idx="2121">
                  <c:v>41448.09375</c:v>
                </c:pt>
                <c:pt idx="2122">
                  <c:v>41448.104166666664</c:v>
                </c:pt>
                <c:pt idx="2123">
                  <c:v>41448.114583333336</c:v>
                </c:pt>
                <c:pt idx="2124">
                  <c:v>41448.125</c:v>
                </c:pt>
                <c:pt idx="2125">
                  <c:v>41448.135416666664</c:v>
                </c:pt>
                <c:pt idx="2126">
                  <c:v>41448.145833333336</c:v>
                </c:pt>
                <c:pt idx="2127">
                  <c:v>41448.15625</c:v>
                </c:pt>
                <c:pt idx="2128">
                  <c:v>41448.166666666664</c:v>
                </c:pt>
                <c:pt idx="2129">
                  <c:v>41448.177083333336</c:v>
                </c:pt>
                <c:pt idx="2130">
                  <c:v>41448.1875</c:v>
                </c:pt>
                <c:pt idx="2131">
                  <c:v>41448.197916666664</c:v>
                </c:pt>
                <c:pt idx="2132">
                  <c:v>41448.208333333336</c:v>
                </c:pt>
                <c:pt idx="2133">
                  <c:v>41448.21875</c:v>
                </c:pt>
                <c:pt idx="2134">
                  <c:v>41448.229166666664</c:v>
                </c:pt>
                <c:pt idx="2135">
                  <c:v>41448.239583333336</c:v>
                </c:pt>
                <c:pt idx="2136">
                  <c:v>41448.25</c:v>
                </c:pt>
                <c:pt idx="2137">
                  <c:v>41448.260416666664</c:v>
                </c:pt>
                <c:pt idx="2138">
                  <c:v>41448.270833333336</c:v>
                </c:pt>
                <c:pt idx="2139">
                  <c:v>41448.28125</c:v>
                </c:pt>
                <c:pt idx="2140">
                  <c:v>41448.291666666664</c:v>
                </c:pt>
                <c:pt idx="2141">
                  <c:v>41448.302083333336</c:v>
                </c:pt>
                <c:pt idx="2142">
                  <c:v>41448.3125</c:v>
                </c:pt>
                <c:pt idx="2143">
                  <c:v>41448.322916666664</c:v>
                </c:pt>
                <c:pt idx="2144">
                  <c:v>41448.333333333336</c:v>
                </c:pt>
                <c:pt idx="2145">
                  <c:v>41448.34375</c:v>
                </c:pt>
                <c:pt idx="2146">
                  <c:v>41448.354166666664</c:v>
                </c:pt>
                <c:pt idx="2147">
                  <c:v>41448.364583333336</c:v>
                </c:pt>
                <c:pt idx="2148">
                  <c:v>41448.375</c:v>
                </c:pt>
                <c:pt idx="2149">
                  <c:v>41448.385416666664</c:v>
                </c:pt>
                <c:pt idx="2150">
                  <c:v>41448.395833333336</c:v>
                </c:pt>
                <c:pt idx="2151">
                  <c:v>41448.40625</c:v>
                </c:pt>
                <c:pt idx="2152">
                  <c:v>41448.416666666664</c:v>
                </c:pt>
                <c:pt idx="2153">
                  <c:v>41448.427083333336</c:v>
                </c:pt>
                <c:pt idx="2154">
                  <c:v>41448.4375</c:v>
                </c:pt>
                <c:pt idx="2155">
                  <c:v>41448.447916666664</c:v>
                </c:pt>
                <c:pt idx="2156">
                  <c:v>41448.458333333336</c:v>
                </c:pt>
                <c:pt idx="2157">
                  <c:v>41448.46875</c:v>
                </c:pt>
                <c:pt idx="2158">
                  <c:v>41448.479166666664</c:v>
                </c:pt>
                <c:pt idx="2159">
                  <c:v>41448.489583333336</c:v>
                </c:pt>
                <c:pt idx="2160">
                  <c:v>41448.5</c:v>
                </c:pt>
                <c:pt idx="2161">
                  <c:v>41448.510416666664</c:v>
                </c:pt>
                <c:pt idx="2162">
                  <c:v>41448.520833333336</c:v>
                </c:pt>
                <c:pt idx="2163">
                  <c:v>41448.53125</c:v>
                </c:pt>
                <c:pt idx="2164">
                  <c:v>41448.541666666664</c:v>
                </c:pt>
                <c:pt idx="2165">
                  <c:v>41448.552083333336</c:v>
                </c:pt>
                <c:pt idx="2166">
                  <c:v>41448.5625</c:v>
                </c:pt>
                <c:pt idx="2167">
                  <c:v>41448.572916666664</c:v>
                </c:pt>
                <c:pt idx="2168">
                  <c:v>41448.583333333336</c:v>
                </c:pt>
                <c:pt idx="2169">
                  <c:v>41448.59375</c:v>
                </c:pt>
                <c:pt idx="2170">
                  <c:v>41448.604166666664</c:v>
                </c:pt>
                <c:pt idx="2171">
                  <c:v>41448.614583333336</c:v>
                </c:pt>
                <c:pt idx="2172">
                  <c:v>41448.625</c:v>
                </c:pt>
                <c:pt idx="2173">
                  <c:v>41448.635416666664</c:v>
                </c:pt>
                <c:pt idx="2174">
                  <c:v>41448.645833333336</c:v>
                </c:pt>
                <c:pt idx="2175">
                  <c:v>41448.65625</c:v>
                </c:pt>
                <c:pt idx="2176">
                  <c:v>41448.656944444447</c:v>
                </c:pt>
                <c:pt idx="2177">
                  <c:v>41448.666666666664</c:v>
                </c:pt>
                <c:pt idx="2178">
                  <c:v>41448.677083333336</c:v>
                </c:pt>
                <c:pt idx="2179">
                  <c:v>41448.6875</c:v>
                </c:pt>
                <c:pt idx="2180">
                  <c:v>41448.697916666664</c:v>
                </c:pt>
                <c:pt idx="2181">
                  <c:v>41448.708333333336</c:v>
                </c:pt>
                <c:pt idx="2182">
                  <c:v>41448.71875</c:v>
                </c:pt>
                <c:pt idx="2183">
                  <c:v>41448.729166666664</c:v>
                </c:pt>
                <c:pt idx="2184">
                  <c:v>41448.739583333336</c:v>
                </c:pt>
                <c:pt idx="2185">
                  <c:v>41448.75</c:v>
                </c:pt>
                <c:pt idx="2186">
                  <c:v>41448.760416666664</c:v>
                </c:pt>
                <c:pt idx="2187">
                  <c:v>41448.770833333336</c:v>
                </c:pt>
                <c:pt idx="2188">
                  <c:v>41448.78125</c:v>
                </c:pt>
                <c:pt idx="2189">
                  <c:v>41448.791666666664</c:v>
                </c:pt>
                <c:pt idx="2190">
                  <c:v>41448.802083333336</c:v>
                </c:pt>
                <c:pt idx="2191">
                  <c:v>41448.8125</c:v>
                </c:pt>
                <c:pt idx="2192">
                  <c:v>41448.822916666664</c:v>
                </c:pt>
                <c:pt idx="2193">
                  <c:v>41448.833333333336</c:v>
                </c:pt>
                <c:pt idx="2194">
                  <c:v>41448.84375</c:v>
                </c:pt>
                <c:pt idx="2195">
                  <c:v>41448.854166666664</c:v>
                </c:pt>
                <c:pt idx="2196">
                  <c:v>41448.864583333336</c:v>
                </c:pt>
                <c:pt idx="2197">
                  <c:v>41448.865277777775</c:v>
                </c:pt>
                <c:pt idx="2198">
                  <c:v>41448.875</c:v>
                </c:pt>
                <c:pt idx="2199">
                  <c:v>41448.885416666664</c:v>
                </c:pt>
                <c:pt idx="2200">
                  <c:v>41448.895833333336</c:v>
                </c:pt>
                <c:pt idx="2201">
                  <c:v>41448.90625</c:v>
                </c:pt>
                <c:pt idx="2202">
                  <c:v>41448.916666666664</c:v>
                </c:pt>
                <c:pt idx="2203">
                  <c:v>41448.927083333336</c:v>
                </c:pt>
                <c:pt idx="2204">
                  <c:v>41448.9375</c:v>
                </c:pt>
                <c:pt idx="2205">
                  <c:v>41448.947916666664</c:v>
                </c:pt>
                <c:pt idx="2206">
                  <c:v>41448.958333333336</c:v>
                </c:pt>
                <c:pt idx="2207">
                  <c:v>41448.96875</c:v>
                </c:pt>
                <c:pt idx="2208">
                  <c:v>41448.979166666664</c:v>
                </c:pt>
                <c:pt idx="2209">
                  <c:v>41448.989583333336</c:v>
                </c:pt>
                <c:pt idx="2210">
                  <c:v>41449</c:v>
                </c:pt>
                <c:pt idx="2211">
                  <c:v>41449.010416666664</c:v>
                </c:pt>
                <c:pt idx="2212">
                  <c:v>41449.020833333336</c:v>
                </c:pt>
                <c:pt idx="2213">
                  <c:v>41449.03125</c:v>
                </c:pt>
                <c:pt idx="2214">
                  <c:v>41449.041666666664</c:v>
                </c:pt>
                <c:pt idx="2215">
                  <c:v>41449.052083333336</c:v>
                </c:pt>
                <c:pt idx="2216">
                  <c:v>41449.052777777775</c:v>
                </c:pt>
                <c:pt idx="2217">
                  <c:v>41449.0625</c:v>
                </c:pt>
                <c:pt idx="2218">
                  <c:v>41449.072916666664</c:v>
                </c:pt>
                <c:pt idx="2219">
                  <c:v>41449.083333333336</c:v>
                </c:pt>
                <c:pt idx="2220">
                  <c:v>41449.09375</c:v>
                </c:pt>
                <c:pt idx="2221">
                  <c:v>41449.104166666664</c:v>
                </c:pt>
                <c:pt idx="2222">
                  <c:v>41449.114583333336</c:v>
                </c:pt>
                <c:pt idx="2223">
                  <c:v>41449.125</c:v>
                </c:pt>
                <c:pt idx="2224">
                  <c:v>41449.135416666664</c:v>
                </c:pt>
                <c:pt idx="2225">
                  <c:v>41449.145833333336</c:v>
                </c:pt>
                <c:pt idx="2226">
                  <c:v>41449.15625</c:v>
                </c:pt>
                <c:pt idx="2227">
                  <c:v>41449.166666666664</c:v>
                </c:pt>
                <c:pt idx="2228">
                  <c:v>41449.177083333336</c:v>
                </c:pt>
                <c:pt idx="2229">
                  <c:v>41449.1875</c:v>
                </c:pt>
                <c:pt idx="2230">
                  <c:v>41449.197916666664</c:v>
                </c:pt>
                <c:pt idx="2231">
                  <c:v>41449.208333333336</c:v>
                </c:pt>
                <c:pt idx="2232">
                  <c:v>41449.21875</c:v>
                </c:pt>
                <c:pt idx="2233">
                  <c:v>41449.229166666664</c:v>
                </c:pt>
                <c:pt idx="2234">
                  <c:v>41449.239583333336</c:v>
                </c:pt>
                <c:pt idx="2235">
                  <c:v>41449.25</c:v>
                </c:pt>
                <c:pt idx="2236">
                  <c:v>41449.260416666664</c:v>
                </c:pt>
                <c:pt idx="2237">
                  <c:v>41449.270833333336</c:v>
                </c:pt>
                <c:pt idx="2238">
                  <c:v>41449.28125</c:v>
                </c:pt>
                <c:pt idx="2239">
                  <c:v>41449.291666666664</c:v>
                </c:pt>
                <c:pt idx="2240">
                  <c:v>41449.302083333336</c:v>
                </c:pt>
                <c:pt idx="2241">
                  <c:v>41449.3125</c:v>
                </c:pt>
                <c:pt idx="2242">
                  <c:v>41449.322916666664</c:v>
                </c:pt>
                <c:pt idx="2243">
                  <c:v>41449.333333333336</c:v>
                </c:pt>
                <c:pt idx="2244">
                  <c:v>41449.34375</c:v>
                </c:pt>
                <c:pt idx="2245">
                  <c:v>41449.354166666664</c:v>
                </c:pt>
                <c:pt idx="2246">
                  <c:v>41449.364583333336</c:v>
                </c:pt>
                <c:pt idx="2247">
                  <c:v>41449.375</c:v>
                </c:pt>
                <c:pt idx="2248">
                  <c:v>41449.385416666664</c:v>
                </c:pt>
                <c:pt idx="2249">
                  <c:v>41449.395833333336</c:v>
                </c:pt>
                <c:pt idx="2250">
                  <c:v>41449.40625</c:v>
                </c:pt>
                <c:pt idx="2251">
                  <c:v>41449.416666666664</c:v>
                </c:pt>
                <c:pt idx="2252">
                  <c:v>41449.427083333336</c:v>
                </c:pt>
                <c:pt idx="2253">
                  <c:v>41449.4375</c:v>
                </c:pt>
                <c:pt idx="2254">
                  <c:v>41449.447916666664</c:v>
                </c:pt>
                <c:pt idx="2255">
                  <c:v>41449.458333333336</c:v>
                </c:pt>
                <c:pt idx="2256">
                  <c:v>41449.46875</c:v>
                </c:pt>
                <c:pt idx="2257">
                  <c:v>41449.479166666664</c:v>
                </c:pt>
                <c:pt idx="2258">
                  <c:v>41449.489583333336</c:v>
                </c:pt>
                <c:pt idx="2259">
                  <c:v>41449.5</c:v>
                </c:pt>
                <c:pt idx="2260">
                  <c:v>41449.510416666664</c:v>
                </c:pt>
                <c:pt idx="2261">
                  <c:v>41449.520833333336</c:v>
                </c:pt>
                <c:pt idx="2262">
                  <c:v>41449.53125</c:v>
                </c:pt>
                <c:pt idx="2263">
                  <c:v>41449.541666666664</c:v>
                </c:pt>
                <c:pt idx="2264">
                  <c:v>41449.552083333336</c:v>
                </c:pt>
                <c:pt idx="2265">
                  <c:v>41449.5625</c:v>
                </c:pt>
                <c:pt idx="2266">
                  <c:v>41449.572916666664</c:v>
                </c:pt>
                <c:pt idx="2267">
                  <c:v>41449.583333333336</c:v>
                </c:pt>
                <c:pt idx="2268">
                  <c:v>41449.59375</c:v>
                </c:pt>
                <c:pt idx="2269">
                  <c:v>41449.604166666664</c:v>
                </c:pt>
                <c:pt idx="2270">
                  <c:v>41449.614583333336</c:v>
                </c:pt>
                <c:pt idx="2271">
                  <c:v>41449.625</c:v>
                </c:pt>
                <c:pt idx="2272">
                  <c:v>41449.635416666664</c:v>
                </c:pt>
                <c:pt idx="2273">
                  <c:v>41449.645833333336</c:v>
                </c:pt>
                <c:pt idx="2274">
                  <c:v>41449.65625</c:v>
                </c:pt>
                <c:pt idx="2275">
                  <c:v>41449.666666666664</c:v>
                </c:pt>
                <c:pt idx="2276">
                  <c:v>41449.677083333336</c:v>
                </c:pt>
                <c:pt idx="2277">
                  <c:v>41449.6875</c:v>
                </c:pt>
                <c:pt idx="2278">
                  <c:v>41449.697916666664</c:v>
                </c:pt>
                <c:pt idx="2279">
                  <c:v>41449.708333333336</c:v>
                </c:pt>
                <c:pt idx="2280">
                  <c:v>41449.71875</c:v>
                </c:pt>
                <c:pt idx="2281">
                  <c:v>41449.729166666664</c:v>
                </c:pt>
                <c:pt idx="2282">
                  <c:v>41449.739583333336</c:v>
                </c:pt>
                <c:pt idx="2283">
                  <c:v>41449.75</c:v>
                </c:pt>
                <c:pt idx="2284">
                  <c:v>41449.760416666664</c:v>
                </c:pt>
                <c:pt idx="2285">
                  <c:v>41449.770833333336</c:v>
                </c:pt>
                <c:pt idx="2286">
                  <c:v>41449.78125</c:v>
                </c:pt>
                <c:pt idx="2287">
                  <c:v>41449.791666666664</c:v>
                </c:pt>
                <c:pt idx="2288">
                  <c:v>41449.802083333336</c:v>
                </c:pt>
                <c:pt idx="2289">
                  <c:v>41449.8125</c:v>
                </c:pt>
                <c:pt idx="2290">
                  <c:v>41449.822916666664</c:v>
                </c:pt>
                <c:pt idx="2291">
                  <c:v>41449.833333333336</c:v>
                </c:pt>
                <c:pt idx="2292">
                  <c:v>41449.84375</c:v>
                </c:pt>
                <c:pt idx="2293">
                  <c:v>41449.854166666664</c:v>
                </c:pt>
                <c:pt idx="2294">
                  <c:v>41449.864583333336</c:v>
                </c:pt>
                <c:pt idx="2295">
                  <c:v>41449.875</c:v>
                </c:pt>
                <c:pt idx="2296">
                  <c:v>41449.885416666664</c:v>
                </c:pt>
                <c:pt idx="2297">
                  <c:v>41449.895833333336</c:v>
                </c:pt>
                <c:pt idx="2298">
                  <c:v>41449.90625</c:v>
                </c:pt>
                <c:pt idx="2299">
                  <c:v>41449.916666666664</c:v>
                </c:pt>
                <c:pt idx="2300">
                  <c:v>41449.927083333336</c:v>
                </c:pt>
                <c:pt idx="2301">
                  <c:v>41449.9375</c:v>
                </c:pt>
                <c:pt idx="2302">
                  <c:v>41449.947916666664</c:v>
                </c:pt>
                <c:pt idx="2303">
                  <c:v>41449.958333333336</c:v>
                </c:pt>
                <c:pt idx="2304">
                  <c:v>41449.96875</c:v>
                </c:pt>
                <c:pt idx="2305">
                  <c:v>41449.979166666664</c:v>
                </c:pt>
                <c:pt idx="2306">
                  <c:v>41449.989583333336</c:v>
                </c:pt>
                <c:pt idx="2307">
                  <c:v>41449.21875</c:v>
                </c:pt>
                <c:pt idx="2308">
                  <c:v>41449.229166666664</c:v>
                </c:pt>
                <c:pt idx="2309">
                  <c:v>41449.239583333336</c:v>
                </c:pt>
                <c:pt idx="2310">
                  <c:v>41449.25</c:v>
                </c:pt>
                <c:pt idx="2311">
                  <c:v>41449.260416666664</c:v>
                </c:pt>
                <c:pt idx="2312">
                  <c:v>41449.270833333336</c:v>
                </c:pt>
                <c:pt idx="2313">
                  <c:v>41449.28125</c:v>
                </c:pt>
                <c:pt idx="2314">
                  <c:v>41449.291666666664</c:v>
                </c:pt>
                <c:pt idx="2315">
                  <c:v>41449.302083333336</c:v>
                </c:pt>
                <c:pt idx="2316">
                  <c:v>41449.3125</c:v>
                </c:pt>
                <c:pt idx="2317">
                  <c:v>41449.322916666664</c:v>
                </c:pt>
                <c:pt idx="2318">
                  <c:v>41449.333333333336</c:v>
                </c:pt>
                <c:pt idx="2319">
                  <c:v>41449.34375</c:v>
                </c:pt>
                <c:pt idx="2320">
                  <c:v>41449.354166666664</c:v>
                </c:pt>
                <c:pt idx="2321">
                  <c:v>41449.364583333336</c:v>
                </c:pt>
                <c:pt idx="2322">
                  <c:v>41449.375</c:v>
                </c:pt>
                <c:pt idx="2323">
                  <c:v>41449.385416666664</c:v>
                </c:pt>
                <c:pt idx="2324">
                  <c:v>41449.395833333336</c:v>
                </c:pt>
                <c:pt idx="2325">
                  <c:v>41449.40625</c:v>
                </c:pt>
                <c:pt idx="2326">
                  <c:v>41449.416666666664</c:v>
                </c:pt>
                <c:pt idx="2327">
                  <c:v>41449.427083333336</c:v>
                </c:pt>
                <c:pt idx="2328">
                  <c:v>41449.4375</c:v>
                </c:pt>
                <c:pt idx="2329">
                  <c:v>41449.447916666664</c:v>
                </c:pt>
                <c:pt idx="2330">
                  <c:v>41449.458333333336</c:v>
                </c:pt>
                <c:pt idx="2331">
                  <c:v>41449.46875</c:v>
                </c:pt>
                <c:pt idx="2332">
                  <c:v>41449.479166666664</c:v>
                </c:pt>
                <c:pt idx="2333">
                  <c:v>41449.489583333336</c:v>
                </c:pt>
                <c:pt idx="2334">
                  <c:v>41449.5</c:v>
                </c:pt>
                <c:pt idx="2335">
                  <c:v>41449.510416666664</c:v>
                </c:pt>
                <c:pt idx="2336">
                  <c:v>41449.520833333336</c:v>
                </c:pt>
                <c:pt idx="2337">
                  <c:v>41449.53125</c:v>
                </c:pt>
                <c:pt idx="2338">
                  <c:v>41449.541666666664</c:v>
                </c:pt>
                <c:pt idx="2339">
                  <c:v>41449.552083333336</c:v>
                </c:pt>
                <c:pt idx="2340">
                  <c:v>41449.552777777775</c:v>
                </c:pt>
                <c:pt idx="2341">
                  <c:v>41449.5625</c:v>
                </c:pt>
                <c:pt idx="2342">
                  <c:v>41449.572916666664</c:v>
                </c:pt>
                <c:pt idx="2343">
                  <c:v>41449.583333333336</c:v>
                </c:pt>
                <c:pt idx="2344">
                  <c:v>41449.59375</c:v>
                </c:pt>
                <c:pt idx="2345">
                  <c:v>41449.604166666664</c:v>
                </c:pt>
                <c:pt idx="2346">
                  <c:v>41449.614583333336</c:v>
                </c:pt>
                <c:pt idx="2347">
                  <c:v>41449.625</c:v>
                </c:pt>
                <c:pt idx="2348">
                  <c:v>41449.635416666664</c:v>
                </c:pt>
                <c:pt idx="2349">
                  <c:v>41449.645833333336</c:v>
                </c:pt>
                <c:pt idx="2350">
                  <c:v>41449.65625</c:v>
                </c:pt>
                <c:pt idx="2351">
                  <c:v>41449.666666666664</c:v>
                </c:pt>
                <c:pt idx="2352">
                  <c:v>41449.677083333336</c:v>
                </c:pt>
                <c:pt idx="2353">
                  <c:v>41449.6875</c:v>
                </c:pt>
                <c:pt idx="2354">
                  <c:v>41449.697916666664</c:v>
                </c:pt>
                <c:pt idx="2355">
                  <c:v>41449.708333333336</c:v>
                </c:pt>
                <c:pt idx="2356">
                  <c:v>41449.71875</c:v>
                </c:pt>
                <c:pt idx="2357">
                  <c:v>41449.729166666664</c:v>
                </c:pt>
                <c:pt idx="2358">
                  <c:v>41449.739583333336</c:v>
                </c:pt>
                <c:pt idx="2359">
                  <c:v>41449.75</c:v>
                </c:pt>
                <c:pt idx="2360">
                  <c:v>41449.760416666664</c:v>
                </c:pt>
                <c:pt idx="2361">
                  <c:v>41449.770833333336</c:v>
                </c:pt>
                <c:pt idx="2362">
                  <c:v>41449.78125</c:v>
                </c:pt>
                <c:pt idx="2363">
                  <c:v>41449.791666666664</c:v>
                </c:pt>
                <c:pt idx="2364">
                  <c:v>41449.802083333336</c:v>
                </c:pt>
                <c:pt idx="2365">
                  <c:v>41449.8125</c:v>
                </c:pt>
                <c:pt idx="2366">
                  <c:v>41449.822916666664</c:v>
                </c:pt>
                <c:pt idx="2367">
                  <c:v>41449.833333333336</c:v>
                </c:pt>
                <c:pt idx="2368">
                  <c:v>41449.84375</c:v>
                </c:pt>
                <c:pt idx="2369">
                  <c:v>41449.854166666664</c:v>
                </c:pt>
                <c:pt idx="2370">
                  <c:v>41449.864583333336</c:v>
                </c:pt>
                <c:pt idx="2371">
                  <c:v>41449.875</c:v>
                </c:pt>
                <c:pt idx="2372">
                  <c:v>41449.885416666664</c:v>
                </c:pt>
                <c:pt idx="2373">
                  <c:v>41449.895833333336</c:v>
                </c:pt>
                <c:pt idx="2374">
                  <c:v>41449.90625</c:v>
                </c:pt>
                <c:pt idx="2375">
                  <c:v>41449.916666666664</c:v>
                </c:pt>
                <c:pt idx="2376">
                  <c:v>41449.927083333336</c:v>
                </c:pt>
                <c:pt idx="2377">
                  <c:v>41449.9375</c:v>
                </c:pt>
                <c:pt idx="2378">
                  <c:v>41449.947916666664</c:v>
                </c:pt>
                <c:pt idx="2379">
                  <c:v>41449.958333333336</c:v>
                </c:pt>
                <c:pt idx="2380">
                  <c:v>41449.96875</c:v>
                </c:pt>
                <c:pt idx="2381">
                  <c:v>41449.979166666664</c:v>
                </c:pt>
                <c:pt idx="2382">
                  <c:v>41449.989583333336</c:v>
                </c:pt>
                <c:pt idx="2383">
                  <c:v>41450</c:v>
                </c:pt>
                <c:pt idx="2384">
                  <c:v>41450.010416666664</c:v>
                </c:pt>
                <c:pt idx="2385">
                  <c:v>41450.020833333336</c:v>
                </c:pt>
                <c:pt idx="2386">
                  <c:v>41450.03125</c:v>
                </c:pt>
                <c:pt idx="2387">
                  <c:v>41450.041666666664</c:v>
                </c:pt>
                <c:pt idx="2388">
                  <c:v>41450.052083333336</c:v>
                </c:pt>
                <c:pt idx="2389">
                  <c:v>41450.0625</c:v>
                </c:pt>
                <c:pt idx="2390">
                  <c:v>41450.072916666664</c:v>
                </c:pt>
                <c:pt idx="2391">
                  <c:v>41450.083333333336</c:v>
                </c:pt>
                <c:pt idx="2392">
                  <c:v>41450.09375</c:v>
                </c:pt>
                <c:pt idx="2393">
                  <c:v>41450.104166666664</c:v>
                </c:pt>
                <c:pt idx="2394">
                  <c:v>41450.114583333336</c:v>
                </c:pt>
                <c:pt idx="2395">
                  <c:v>41450.125</c:v>
                </c:pt>
                <c:pt idx="2396">
                  <c:v>41450.135416666664</c:v>
                </c:pt>
                <c:pt idx="2397">
                  <c:v>41450.145833333336</c:v>
                </c:pt>
                <c:pt idx="2398">
                  <c:v>41450.15625</c:v>
                </c:pt>
                <c:pt idx="2399">
                  <c:v>41450.166666666664</c:v>
                </c:pt>
                <c:pt idx="2400">
                  <c:v>41450.177083333336</c:v>
                </c:pt>
                <c:pt idx="2401">
                  <c:v>41450.1875</c:v>
                </c:pt>
                <c:pt idx="2402">
                  <c:v>41450.197916666664</c:v>
                </c:pt>
                <c:pt idx="2403">
                  <c:v>41450.208333333336</c:v>
                </c:pt>
                <c:pt idx="2404">
                  <c:v>41450.21875</c:v>
                </c:pt>
                <c:pt idx="2405">
                  <c:v>41450.229166666664</c:v>
                </c:pt>
                <c:pt idx="2406">
                  <c:v>41450.239583333336</c:v>
                </c:pt>
                <c:pt idx="2407">
                  <c:v>41450.25</c:v>
                </c:pt>
                <c:pt idx="2408">
                  <c:v>41450.260416666664</c:v>
                </c:pt>
                <c:pt idx="2409">
                  <c:v>41450.270833333336</c:v>
                </c:pt>
                <c:pt idx="2410">
                  <c:v>41450.28125</c:v>
                </c:pt>
                <c:pt idx="2411">
                  <c:v>41450.291666666664</c:v>
                </c:pt>
                <c:pt idx="2412">
                  <c:v>41450.302083333336</c:v>
                </c:pt>
                <c:pt idx="2413">
                  <c:v>41450.3125</c:v>
                </c:pt>
                <c:pt idx="2414">
                  <c:v>41450.322916666664</c:v>
                </c:pt>
                <c:pt idx="2415">
                  <c:v>41450.333333333336</c:v>
                </c:pt>
                <c:pt idx="2416">
                  <c:v>41450.34375</c:v>
                </c:pt>
                <c:pt idx="2417">
                  <c:v>41450.354166666664</c:v>
                </c:pt>
                <c:pt idx="2418">
                  <c:v>41450.364583333336</c:v>
                </c:pt>
                <c:pt idx="2419">
                  <c:v>41450.375</c:v>
                </c:pt>
                <c:pt idx="2420">
                  <c:v>41450.385416666664</c:v>
                </c:pt>
                <c:pt idx="2421">
                  <c:v>41450.395833333336</c:v>
                </c:pt>
                <c:pt idx="2422">
                  <c:v>41450.40625</c:v>
                </c:pt>
                <c:pt idx="2423">
                  <c:v>41450.416666666664</c:v>
                </c:pt>
                <c:pt idx="2424">
                  <c:v>41450.427083333336</c:v>
                </c:pt>
                <c:pt idx="2425">
                  <c:v>41450.4375</c:v>
                </c:pt>
                <c:pt idx="2426">
                  <c:v>41450.447916666664</c:v>
                </c:pt>
                <c:pt idx="2427">
                  <c:v>41450.458333333336</c:v>
                </c:pt>
                <c:pt idx="2428">
                  <c:v>41450.46875</c:v>
                </c:pt>
                <c:pt idx="2429">
                  <c:v>41450.479166666664</c:v>
                </c:pt>
                <c:pt idx="2430">
                  <c:v>41450.489583333336</c:v>
                </c:pt>
                <c:pt idx="2431">
                  <c:v>41450.5</c:v>
                </c:pt>
                <c:pt idx="2432">
                  <c:v>41450.510416666664</c:v>
                </c:pt>
                <c:pt idx="2433">
                  <c:v>41450.520833333336</c:v>
                </c:pt>
                <c:pt idx="2434">
                  <c:v>41450.53125</c:v>
                </c:pt>
                <c:pt idx="2435">
                  <c:v>41450.541666666664</c:v>
                </c:pt>
                <c:pt idx="2436">
                  <c:v>41450.552083333336</c:v>
                </c:pt>
                <c:pt idx="2437">
                  <c:v>41450.5625</c:v>
                </c:pt>
                <c:pt idx="2438">
                  <c:v>41450.572916666664</c:v>
                </c:pt>
                <c:pt idx="2439">
                  <c:v>41450.583333333336</c:v>
                </c:pt>
                <c:pt idx="2440">
                  <c:v>41450.59375</c:v>
                </c:pt>
                <c:pt idx="2441">
                  <c:v>41450.604166666664</c:v>
                </c:pt>
                <c:pt idx="2442">
                  <c:v>41450.614583333336</c:v>
                </c:pt>
                <c:pt idx="2443">
                  <c:v>41450.625</c:v>
                </c:pt>
                <c:pt idx="2444">
                  <c:v>41450.635416666664</c:v>
                </c:pt>
                <c:pt idx="2445">
                  <c:v>41450.645833333336</c:v>
                </c:pt>
                <c:pt idx="2446">
                  <c:v>41450.65625</c:v>
                </c:pt>
                <c:pt idx="2447">
                  <c:v>41450.666666666664</c:v>
                </c:pt>
                <c:pt idx="2448">
                  <c:v>41450.677083333336</c:v>
                </c:pt>
                <c:pt idx="2449">
                  <c:v>41450.6875</c:v>
                </c:pt>
                <c:pt idx="2450">
                  <c:v>41450.697916666664</c:v>
                </c:pt>
                <c:pt idx="2451">
                  <c:v>41450.708333333336</c:v>
                </c:pt>
                <c:pt idx="2452">
                  <c:v>41450.71875</c:v>
                </c:pt>
                <c:pt idx="2453">
                  <c:v>41450.729166666664</c:v>
                </c:pt>
                <c:pt idx="2454">
                  <c:v>41450.739583333336</c:v>
                </c:pt>
                <c:pt idx="2455">
                  <c:v>41450.75</c:v>
                </c:pt>
                <c:pt idx="2456">
                  <c:v>41450.760416666664</c:v>
                </c:pt>
                <c:pt idx="2457">
                  <c:v>41450.770833333336</c:v>
                </c:pt>
                <c:pt idx="2458">
                  <c:v>41450.78125</c:v>
                </c:pt>
                <c:pt idx="2459">
                  <c:v>41450.791666666664</c:v>
                </c:pt>
                <c:pt idx="2460">
                  <c:v>41450.802083333336</c:v>
                </c:pt>
                <c:pt idx="2461">
                  <c:v>41450.8125</c:v>
                </c:pt>
                <c:pt idx="2462">
                  <c:v>41450.822916666664</c:v>
                </c:pt>
                <c:pt idx="2463">
                  <c:v>41450.823611111111</c:v>
                </c:pt>
                <c:pt idx="2464">
                  <c:v>41450.833333333336</c:v>
                </c:pt>
                <c:pt idx="2465">
                  <c:v>41450.84375</c:v>
                </c:pt>
                <c:pt idx="2466">
                  <c:v>41450.854166666664</c:v>
                </c:pt>
                <c:pt idx="2467">
                  <c:v>41450.864583333336</c:v>
                </c:pt>
                <c:pt idx="2468">
                  <c:v>41450.875</c:v>
                </c:pt>
                <c:pt idx="2469">
                  <c:v>41450.875694444447</c:v>
                </c:pt>
                <c:pt idx="2470">
                  <c:v>41450.885416666664</c:v>
                </c:pt>
                <c:pt idx="2471">
                  <c:v>41450.895833333336</c:v>
                </c:pt>
                <c:pt idx="2472">
                  <c:v>41450.90625</c:v>
                </c:pt>
                <c:pt idx="2473">
                  <c:v>41450.916666666664</c:v>
                </c:pt>
                <c:pt idx="2474">
                  <c:v>41450.927083333336</c:v>
                </c:pt>
                <c:pt idx="2475">
                  <c:v>41450.9375</c:v>
                </c:pt>
                <c:pt idx="2476">
                  <c:v>41450.947916666664</c:v>
                </c:pt>
                <c:pt idx="2477">
                  <c:v>41450.958333333336</c:v>
                </c:pt>
                <c:pt idx="2478">
                  <c:v>41450.96875</c:v>
                </c:pt>
                <c:pt idx="2479">
                  <c:v>41450.979166666664</c:v>
                </c:pt>
                <c:pt idx="2480">
                  <c:v>41450.989583333336</c:v>
                </c:pt>
                <c:pt idx="2481">
                  <c:v>41451</c:v>
                </c:pt>
                <c:pt idx="2482">
                  <c:v>41451.010416666664</c:v>
                </c:pt>
                <c:pt idx="2483">
                  <c:v>41451.020833333336</c:v>
                </c:pt>
                <c:pt idx="2484">
                  <c:v>41451.03125</c:v>
                </c:pt>
                <c:pt idx="2485">
                  <c:v>41451.041666666664</c:v>
                </c:pt>
                <c:pt idx="2486">
                  <c:v>41451.052083333336</c:v>
                </c:pt>
                <c:pt idx="2487">
                  <c:v>41451.0625</c:v>
                </c:pt>
                <c:pt idx="2488">
                  <c:v>41451.072916666664</c:v>
                </c:pt>
                <c:pt idx="2489">
                  <c:v>41451.083333333336</c:v>
                </c:pt>
                <c:pt idx="2490">
                  <c:v>41451.09375</c:v>
                </c:pt>
                <c:pt idx="2491">
                  <c:v>41451.104166666664</c:v>
                </c:pt>
                <c:pt idx="2492">
                  <c:v>41451.114583333336</c:v>
                </c:pt>
                <c:pt idx="2493">
                  <c:v>41451.125</c:v>
                </c:pt>
                <c:pt idx="2494">
                  <c:v>41451.135416666664</c:v>
                </c:pt>
                <c:pt idx="2495">
                  <c:v>41451.145833333336</c:v>
                </c:pt>
                <c:pt idx="2496">
                  <c:v>41451.15625</c:v>
                </c:pt>
                <c:pt idx="2497">
                  <c:v>41451.166666666664</c:v>
                </c:pt>
                <c:pt idx="2498">
                  <c:v>41451.177083333336</c:v>
                </c:pt>
                <c:pt idx="2499">
                  <c:v>41451.1875</c:v>
                </c:pt>
                <c:pt idx="2500">
                  <c:v>41451.197916666664</c:v>
                </c:pt>
                <c:pt idx="2501">
                  <c:v>41451.208333333336</c:v>
                </c:pt>
                <c:pt idx="2502">
                  <c:v>41451.21875</c:v>
                </c:pt>
                <c:pt idx="2503">
                  <c:v>41451.229166666664</c:v>
                </c:pt>
                <c:pt idx="2504">
                  <c:v>41451.239583333336</c:v>
                </c:pt>
                <c:pt idx="2505">
                  <c:v>41451.25</c:v>
                </c:pt>
                <c:pt idx="2506">
                  <c:v>41451.260416666664</c:v>
                </c:pt>
                <c:pt idx="2507">
                  <c:v>41451.270833333336</c:v>
                </c:pt>
                <c:pt idx="2508">
                  <c:v>41451.28125</c:v>
                </c:pt>
                <c:pt idx="2509">
                  <c:v>41451.291666666664</c:v>
                </c:pt>
                <c:pt idx="2510">
                  <c:v>41451.302083333336</c:v>
                </c:pt>
                <c:pt idx="2511">
                  <c:v>41451.3125</c:v>
                </c:pt>
                <c:pt idx="2512">
                  <c:v>41451.322916666664</c:v>
                </c:pt>
                <c:pt idx="2513">
                  <c:v>41451.323611111111</c:v>
                </c:pt>
                <c:pt idx="2514">
                  <c:v>41451.333333333336</c:v>
                </c:pt>
                <c:pt idx="2515">
                  <c:v>41451.34375</c:v>
                </c:pt>
                <c:pt idx="2516">
                  <c:v>41451.354166666664</c:v>
                </c:pt>
                <c:pt idx="2517">
                  <c:v>41451.364583333336</c:v>
                </c:pt>
                <c:pt idx="2518">
                  <c:v>41451.375</c:v>
                </c:pt>
                <c:pt idx="2519">
                  <c:v>41451.385416666664</c:v>
                </c:pt>
                <c:pt idx="2520">
                  <c:v>41451.395833333336</c:v>
                </c:pt>
                <c:pt idx="2521">
                  <c:v>41451.40625</c:v>
                </c:pt>
                <c:pt idx="2522">
                  <c:v>41451.416666666664</c:v>
                </c:pt>
                <c:pt idx="2523">
                  <c:v>41451.427083333336</c:v>
                </c:pt>
                <c:pt idx="2524">
                  <c:v>41451.4375</c:v>
                </c:pt>
                <c:pt idx="2525">
                  <c:v>41451.447916666664</c:v>
                </c:pt>
                <c:pt idx="2526">
                  <c:v>41451.458333333336</c:v>
                </c:pt>
                <c:pt idx="2527">
                  <c:v>41451.46875</c:v>
                </c:pt>
                <c:pt idx="2528">
                  <c:v>41451.479166666664</c:v>
                </c:pt>
                <c:pt idx="2529">
                  <c:v>41451.489583333336</c:v>
                </c:pt>
                <c:pt idx="2530">
                  <c:v>41451.5</c:v>
                </c:pt>
                <c:pt idx="2531">
                  <c:v>41451.510416666664</c:v>
                </c:pt>
                <c:pt idx="2532">
                  <c:v>41451.520833333336</c:v>
                </c:pt>
                <c:pt idx="2533">
                  <c:v>41451.53125</c:v>
                </c:pt>
                <c:pt idx="2534">
                  <c:v>41451.541666666664</c:v>
                </c:pt>
                <c:pt idx="2535">
                  <c:v>41451.552083333336</c:v>
                </c:pt>
                <c:pt idx="2536">
                  <c:v>41451.5625</c:v>
                </c:pt>
                <c:pt idx="2537">
                  <c:v>41451.572916666664</c:v>
                </c:pt>
                <c:pt idx="2538">
                  <c:v>41451.583333333336</c:v>
                </c:pt>
                <c:pt idx="2539">
                  <c:v>41451.59375</c:v>
                </c:pt>
                <c:pt idx="2540">
                  <c:v>41451.604166666664</c:v>
                </c:pt>
                <c:pt idx="2541">
                  <c:v>41451.614583333336</c:v>
                </c:pt>
                <c:pt idx="2542">
                  <c:v>41451.625</c:v>
                </c:pt>
                <c:pt idx="2543">
                  <c:v>41451.635416666664</c:v>
                </c:pt>
                <c:pt idx="2544">
                  <c:v>41451.645833333336</c:v>
                </c:pt>
                <c:pt idx="2545">
                  <c:v>41451.65625</c:v>
                </c:pt>
                <c:pt idx="2546">
                  <c:v>41451.666666666664</c:v>
                </c:pt>
                <c:pt idx="2547">
                  <c:v>41451.677083333336</c:v>
                </c:pt>
                <c:pt idx="2548">
                  <c:v>41451.6875</c:v>
                </c:pt>
                <c:pt idx="2549">
                  <c:v>41451.697916666664</c:v>
                </c:pt>
                <c:pt idx="2550">
                  <c:v>41451.708333333336</c:v>
                </c:pt>
                <c:pt idx="2551">
                  <c:v>41451.71875</c:v>
                </c:pt>
                <c:pt idx="2552">
                  <c:v>41451.729166666664</c:v>
                </c:pt>
                <c:pt idx="2553">
                  <c:v>41451.739583333336</c:v>
                </c:pt>
                <c:pt idx="2554">
                  <c:v>41451.75</c:v>
                </c:pt>
                <c:pt idx="2555">
                  <c:v>41451.760416666664</c:v>
                </c:pt>
                <c:pt idx="2556">
                  <c:v>41451.770833333336</c:v>
                </c:pt>
                <c:pt idx="2557">
                  <c:v>41451.78125</c:v>
                </c:pt>
                <c:pt idx="2558">
                  <c:v>41451.791666666664</c:v>
                </c:pt>
                <c:pt idx="2559">
                  <c:v>41451.802083333336</c:v>
                </c:pt>
                <c:pt idx="2560">
                  <c:v>41451.8125</c:v>
                </c:pt>
                <c:pt idx="2561">
                  <c:v>41451.822916666664</c:v>
                </c:pt>
                <c:pt idx="2562">
                  <c:v>41451.833333333336</c:v>
                </c:pt>
                <c:pt idx="2563">
                  <c:v>41451.84375</c:v>
                </c:pt>
                <c:pt idx="2564">
                  <c:v>41451.854166666664</c:v>
                </c:pt>
                <c:pt idx="2565">
                  <c:v>41451.864583333336</c:v>
                </c:pt>
                <c:pt idx="2566">
                  <c:v>41451.875</c:v>
                </c:pt>
                <c:pt idx="2567">
                  <c:v>41451.885416666664</c:v>
                </c:pt>
                <c:pt idx="2568">
                  <c:v>41451.895833333336</c:v>
                </c:pt>
                <c:pt idx="2569">
                  <c:v>41451.90625</c:v>
                </c:pt>
                <c:pt idx="2570">
                  <c:v>41451.916666666664</c:v>
                </c:pt>
                <c:pt idx="2571">
                  <c:v>41451.927083333336</c:v>
                </c:pt>
                <c:pt idx="2572">
                  <c:v>41451.9375</c:v>
                </c:pt>
                <c:pt idx="2573">
                  <c:v>41451.947916666664</c:v>
                </c:pt>
                <c:pt idx="2574">
                  <c:v>41451.958333333336</c:v>
                </c:pt>
                <c:pt idx="2575">
                  <c:v>41451.96875</c:v>
                </c:pt>
                <c:pt idx="2576">
                  <c:v>41451.979166666664</c:v>
                </c:pt>
                <c:pt idx="2577">
                  <c:v>41451.989583333336</c:v>
                </c:pt>
                <c:pt idx="2578">
                  <c:v>41452</c:v>
                </c:pt>
                <c:pt idx="2579">
                  <c:v>41452.010416666664</c:v>
                </c:pt>
                <c:pt idx="2580">
                  <c:v>41452.020833333336</c:v>
                </c:pt>
                <c:pt idx="2581">
                  <c:v>41452.03125</c:v>
                </c:pt>
                <c:pt idx="2582">
                  <c:v>41452.041666666664</c:v>
                </c:pt>
                <c:pt idx="2583">
                  <c:v>41452.052083333336</c:v>
                </c:pt>
                <c:pt idx="2584">
                  <c:v>41452.0625</c:v>
                </c:pt>
                <c:pt idx="2585">
                  <c:v>41452.072916666664</c:v>
                </c:pt>
                <c:pt idx="2586">
                  <c:v>41452.083333333336</c:v>
                </c:pt>
                <c:pt idx="2587">
                  <c:v>41452.09375</c:v>
                </c:pt>
                <c:pt idx="2588">
                  <c:v>41452.104166666664</c:v>
                </c:pt>
                <c:pt idx="2589">
                  <c:v>41452.114583333336</c:v>
                </c:pt>
                <c:pt idx="2590">
                  <c:v>41452.125</c:v>
                </c:pt>
                <c:pt idx="2591">
                  <c:v>41452.135416666664</c:v>
                </c:pt>
                <c:pt idx="2592">
                  <c:v>41452.145833333336</c:v>
                </c:pt>
                <c:pt idx="2593">
                  <c:v>41452.15625</c:v>
                </c:pt>
                <c:pt idx="2594">
                  <c:v>41452.166666666664</c:v>
                </c:pt>
                <c:pt idx="2595">
                  <c:v>41452.177083333336</c:v>
                </c:pt>
                <c:pt idx="2596">
                  <c:v>41452.1875</c:v>
                </c:pt>
                <c:pt idx="2597">
                  <c:v>41452.197916666664</c:v>
                </c:pt>
                <c:pt idx="2598">
                  <c:v>41452.208333333336</c:v>
                </c:pt>
                <c:pt idx="2599">
                  <c:v>41452.21875</c:v>
                </c:pt>
                <c:pt idx="2600">
                  <c:v>41452.229166666664</c:v>
                </c:pt>
                <c:pt idx="2601">
                  <c:v>41452.239583333336</c:v>
                </c:pt>
                <c:pt idx="2602">
                  <c:v>41452.25</c:v>
                </c:pt>
                <c:pt idx="2603">
                  <c:v>41452.260416666664</c:v>
                </c:pt>
                <c:pt idx="2604">
                  <c:v>41452.270833333336</c:v>
                </c:pt>
                <c:pt idx="2605">
                  <c:v>41452.28125</c:v>
                </c:pt>
                <c:pt idx="2606">
                  <c:v>41452.291666666664</c:v>
                </c:pt>
                <c:pt idx="2607">
                  <c:v>41452.302083333336</c:v>
                </c:pt>
                <c:pt idx="2608">
                  <c:v>41452.3125</c:v>
                </c:pt>
                <c:pt idx="2609">
                  <c:v>41452.322916666664</c:v>
                </c:pt>
                <c:pt idx="2610">
                  <c:v>41452.333333333336</c:v>
                </c:pt>
                <c:pt idx="2611">
                  <c:v>41452.34375</c:v>
                </c:pt>
                <c:pt idx="2612">
                  <c:v>41452.354166666664</c:v>
                </c:pt>
                <c:pt idx="2613">
                  <c:v>41452.364583333336</c:v>
                </c:pt>
                <c:pt idx="2614">
                  <c:v>41452.375</c:v>
                </c:pt>
                <c:pt idx="2615">
                  <c:v>41452.385416666664</c:v>
                </c:pt>
                <c:pt idx="2616">
                  <c:v>41452.395833333336</c:v>
                </c:pt>
                <c:pt idx="2617">
                  <c:v>41452.40625</c:v>
                </c:pt>
                <c:pt idx="2618">
                  <c:v>41452.416666666664</c:v>
                </c:pt>
                <c:pt idx="2619">
                  <c:v>41452.427083333336</c:v>
                </c:pt>
                <c:pt idx="2620">
                  <c:v>41452.4375</c:v>
                </c:pt>
                <c:pt idx="2621">
                  <c:v>41452.447916666664</c:v>
                </c:pt>
                <c:pt idx="2622">
                  <c:v>41452.458333333336</c:v>
                </c:pt>
                <c:pt idx="2623">
                  <c:v>41452.46875</c:v>
                </c:pt>
                <c:pt idx="2624">
                  <c:v>41452.479166666664</c:v>
                </c:pt>
                <c:pt idx="2625">
                  <c:v>41452.489583333336</c:v>
                </c:pt>
                <c:pt idx="2626">
                  <c:v>41452.5</c:v>
                </c:pt>
                <c:pt idx="2627">
                  <c:v>41452.510416666664</c:v>
                </c:pt>
                <c:pt idx="2628">
                  <c:v>41452.520833333336</c:v>
                </c:pt>
                <c:pt idx="2629">
                  <c:v>41452.53125</c:v>
                </c:pt>
                <c:pt idx="2630">
                  <c:v>41452.541666666664</c:v>
                </c:pt>
                <c:pt idx="2631">
                  <c:v>41452.552083333336</c:v>
                </c:pt>
                <c:pt idx="2632">
                  <c:v>41452.5625</c:v>
                </c:pt>
                <c:pt idx="2633">
                  <c:v>41452.572916666664</c:v>
                </c:pt>
                <c:pt idx="2634">
                  <c:v>41452.583333333336</c:v>
                </c:pt>
                <c:pt idx="2635">
                  <c:v>41452.59375</c:v>
                </c:pt>
                <c:pt idx="2636">
                  <c:v>41452.604166666664</c:v>
                </c:pt>
                <c:pt idx="2637">
                  <c:v>41452.614583333336</c:v>
                </c:pt>
                <c:pt idx="2638">
                  <c:v>41452.625</c:v>
                </c:pt>
                <c:pt idx="2639">
                  <c:v>41452.635416666664</c:v>
                </c:pt>
                <c:pt idx="2640">
                  <c:v>41452.645833333336</c:v>
                </c:pt>
                <c:pt idx="2641">
                  <c:v>41452.65625</c:v>
                </c:pt>
                <c:pt idx="2642">
                  <c:v>41452.666666666664</c:v>
                </c:pt>
                <c:pt idx="2643">
                  <c:v>41452.677083333336</c:v>
                </c:pt>
                <c:pt idx="2644">
                  <c:v>41452.6875</c:v>
                </c:pt>
                <c:pt idx="2645">
                  <c:v>41452.697916666664</c:v>
                </c:pt>
                <c:pt idx="2646">
                  <c:v>41452.708333333336</c:v>
                </c:pt>
                <c:pt idx="2647">
                  <c:v>41452.71875</c:v>
                </c:pt>
                <c:pt idx="2648">
                  <c:v>41452.729166666664</c:v>
                </c:pt>
                <c:pt idx="2649">
                  <c:v>41452.739583333336</c:v>
                </c:pt>
                <c:pt idx="2650">
                  <c:v>41452.75</c:v>
                </c:pt>
                <c:pt idx="2651">
                  <c:v>41452.760416666664</c:v>
                </c:pt>
                <c:pt idx="2652">
                  <c:v>41452.770833333336</c:v>
                </c:pt>
                <c:pt idx="2653">
                  <c:v>41452.78125</c:v>
                </c:pt>
                <c:pt idx="2654">
                  <c:v>41452.791666666664</c:v>
                </c:pt>
                <c:pt idx="2655">
                  <c:v>41452.802083333336</c:v>
                </c:pt>
                <c:pt idx="2656">
                  <c:v>41452.8125</c:v>
                </c:pt>
                <c:pt idx="2657">
                  <c:v>41452.822916666664</c:v>
                </c:pt>
                <c:pt idx="2658">
                  <c:v>41452.833333333336</c:v>
                </c:pt>
                <c:pt idx="2659">
                  <c:v>41452.84375</c:v>
                </c:pt>
                <c:pt idx="2660">
                  <c:v>41452.854166666664</c:v>
                </c:pt>
                <c:pt idx="2661">
                  <c:v>41452.864583333336</c:v>
                </c:pt>
                <c:pt idx="2662">
                  <c:v>41452.875</c:v>
                </c:pt>
                <c:pt idx="2663">
                  <c:v>41452.885416666664</c:v>
                </c:pt>
                <c:pt idx="2664">
                  <c:v>41452.895833333336</c:v>
                </c:pt>
                <c:pt idx="2665">
                  <c:v>41452.90625</c:v>
                </c:pt>
                <c:pt idx="2666">
                  <c:v>41452.916666666664</c:v>
                </c:pt>
                <c:pt idx="2667">
                  <c:v>41452.927083333336</c:v>
                </c:pt>
                <c:pt idx="2668">
                  <c:v>41452.9375</c:v>
                </c:pt>
                <c:pt idx="2669">
                  <c:v>41452.947916666664</c:v>
                </c:pt>
                <c:pt idx="2670">
                  <c:v>41452.958333333336</c:v>
                </c:pt>
                <c:pt idx="2671">
                  <c:v>41452.96875</c:v>
                </c:pt>
                <c:pt idx="2672">
                  <c:v>41452.979166666664</c:v>
                </c:pt>
                <c:pt idx="2673">
                  <c:v>41452.989583333336</c:v>
                </c:pt>
                <c:pt idx="2674">
                  <c:v>41453</c:v>
                </c:pt>
                <c:pt idx="2675">
                  <c:v>41453.010416666664</c:v>
                </c:pt>
                <c:pt idx="2676">
                  <c:v>41453.020833333336</c:v>
                </c:pt>
                <c:pt idx="2677">
                  <c:v>41453.03125</c:v>
                </c:pt>
                <c:pt idx="2678">
                  <c:v>41453.041666666664</c:v>
                </c:pt>
                <c:pt idx="2679">
                  <c:v>41453.052083333336</c:v>
                </c:pt>
                <c:pt idx="2680">
                  <c:v>41453.0625</c:v>
                </c:pt>
                <c:pt idx="2681">
                  <c:v>41453.072916666664</c:v>
                </c:pt>
                <c:pt idx="2682">
                  <c:v>41453.083333333336</c:v>
                </c:pt>
                <c:pt idx="2683">
                  <c:v>41453.09375</c:v>
                </c:pt>
                <c:pt idx="2684">
                  <c:v>41453.094444444447</c:v>
                </c:pt>
                <c:pt idx="2685">
                  <c:v>41453.104166666664</c:v>
                </c:pt>
                <c:pt idx="2686">
                  <c:v>41453.114583333336</c:v>
                </c:pt>
                <c:pt idx="2687">
                  <c:v>41453.125</c:v>
                </c:pt>
                <c:pt idx="2688">
                  <c:v>41453.135416666664</c:v>
                </c:pt>
                <c:pt idx="2689">
                  <c:v>41453.145833333336</c:v>
                </c:pt>
                <c:pt idx="2690">
                  <c:v>41453.15625</c:v>
                </c:pt>
                <c:pt idx="2691">
                  <c:v>41453.166666666664</c:v>
                </c:pt>
                <c:pt idx="2692">
                  <c:v>41453.177083333336</c:v>
                </c:pt>
                <c:pt idx="2693">
                  <c:v>41453.1875</c:v>
                </c:pt>
                <c:pt idx="2694">
                  <c:v>41453.197916666664</c:v>
                </c:pt>
                <c:pt idx="2695">
                  <c:v>41453.208333333336</c:v>
                </c:pt>
                <c:pt idx="2696">
                  <c:v>41453.21875</c:v>
                </c:pt>
                <c:pt idx="2697">
                  <c:v>41453.229166666664</c:v>
                </c:pt>
                <c:pt idx="2698">
                  <c:v>41453.239583333336</c:v>
                </c:pt>
                <c:pt idx="2699">
                  <c:v>41453.25</c:v>
                </c:pt>
                <c:pt idx="2700">
                  <c:v>41453.260416666664</c:v>
                </c:pt>
                <c:pt idx="2701">
                  <c:v>41453.270833333336</c:v>
                </c:pt>
                <c:pt idx="2702">
                  <c:v>41453.271527777775</c:v>
                </c:pt>
                <c:pt idx="2703">
                  <c:v>41453.28125</c:v>
                </c:pt>
                <c:pt idx="2704">
                  <c:v>41453.291666666664</c:v>
                </c:pt>
                <c:pt idx="2705">
                  <c:v>41453.302083333336</c:v>
                </c:pt>
                <c:pt idx="2706">
                  <c:v>41453.3125</c:v>
                </c:pt>
                <c:pt idx="2707">
                  <c:v>41453.313194444447</c:v>
                </c:pt>
                <c:pt idx="2708">
                  <c:v>41453.322916666664</c:v>
                </c:pt>
                <c:pt idx="2709">
                  <c:v>41453.333333333336</c:v>
                </c:pt>
                <c:pt idx="2710">
                  <c:v>41453.34375</c:v>
                </c:pt>
                <c:pt idx="2711">
                  <c:v>41453.354166666664</c:v>
                </c:pt>
                <c:pt idx="2712">
                  <c:v>41453.364583333336</c:v>
                </c:pt>
                <c:pt idx="2713">
                  <c:v>41453.375</c:v>
                </c:pt>
                <c:pt idx="2714">
                  <c:v>41453.375694444447</c:v>
                </c:pt>
                <c:pt idx="2715">
                  <c:v>41453.385416666664</c:v>
                </c:pt>
                <c:pt idx="2716">
                  <c:v>41453.395833333336</c:v>
                </c:pt>
                <c:pt idx="2717">
                  <c:v>41453.40625</c:v>
                </c:pt>
                <c:pt idx="2718">
                  <c:v>41453.416666666664</c:v>
                </c:pt>
                <c:pt idx="2719">
                  <c:v>41453.427083333336</c:v>
                </c:pt>
                <c:pt idx="2720">
                  <c:v>41453.4375</c:v>
                </c:pt>
                <c:pt idx="2721">
                  <c:v>41453.447916666664</c:v>
                </c:pt>
                <c:pt idx="2722">
                  <c:v>41453.458333333336</c:v>
                </c:pt>
                <c:pt idx="2723">
                  <c:v>41453.459027777775</c:v>
                </c:pt>
                <c:pt idx="2724">
                  <c:v>41453.46875</c:v>
                </c:pt>
                <c:pt idx="2725">
                  <c:v>41453.479166666664</c:v>
                </c:pt>
                <c:pt idx="2726">
                  <c:v>41453.489583333336</c:v>
                </c:pt>
                <c:pt idx="2727">
                  <c:v>41453.5</c:v>
                </c:pt>
                <c:pt idx="2728">
                  <c:v>41453.510416666664</c:v>
                </c:pt>
                <c:pt idx="2729">
                  <c:v>41453.520833333336</c:v>
                </c:pt>
                <c:pt idx="2730">
                  <c:v>41453.53125</c:v>
                </c:pt>
                <c:pt idx="2731">
                  <c:v>41453.541666666664</c:v>
                </c:pt>
                <c:pt idx="2732">
                  <c:v>41453.552083333336</c:v>
                </c:pt>
                <c:pt idx="2733">
                  <c:v>41453.5625</c:v>
                </c:pt>
                <c:pt idx="2734">
                  <c:v>41453.572916666664</c:v>
                </c:pt>
                <c:pt idx="2735">
                  <c:v>41453.583333333336</c:v>
                </c:pt>
                <c:pt idx="2736">
                  <c:v>41453.59375</c:v>
                </c:pt>
                <c:pt idx="2737">
                  <c:v>41453.604166666664</c:v>
                </c:pt>
                <c:pt idx="2738">
                  <c:v>41453.614583333336</c:v>
                </c:pt>
                <c:pt idx="2739">
                  <c:v>41453.615277777775</c:v>
                </c:pt>
                <c:pt idx="2740">
                  <c:v>41453.625</c:v>
                </c:pt>
                <c:pt idx="2741">
                  <c:v>41453.635416666664</c:v>
                </c:pt>
                <c:pt idx="2742">
                  <c:v>41453.645833333336</c:v>
                </c:pt>
                <c:pt idx="2743">
                  <c:v>41453.65625</c:v>
                </c:pt>
                <c:pt idx="2744">
                  <c:v>41453.666666666664</c:v>
                </c:pt>
                <c:pt idx="2745">
                  <c:v>41453.677083333336</c:v>
                </c:pt>
                <c:pt idx="2746">
                  <c:v>41453.6875</c:v>
                </c:pt>
                <c:pt idx="2747">
                  <c:v>41453.697916666664</c:v>
                </c:pt>
                <c:pt idx="2748">
                  <c:v>41453.708333333336</c:v>
                </c:pt>
                <c:pt idx="2749">
                  <c:v>41453.71875</c:v>
                </c:pt>
                <c:pt idx="2750">
                  <c:v>41453.729166666664</c:v>
                </c:pt>
                <c:pt idx="2751">
                  <c:v>41453.739583333336</c:v>
                </c:pt>
                <c:pt idx="2752">
                  <c:v>41453.75</c:v>
                </c:pt>
                <c:pt idx="2753">
                  <c:v>41453.760416666664</c:v>
                </c:pt>
                <c:pt idx="2754">
                  <c:v>41453.770833333336</c:v>
                </c:pt>
                <c:pt idx="2755">
                  <c:v>41453.78125</c:v>
                </c:pt>
                <c:pt idx="2756">
                  <c:v>41453.791666666664</c:v>
                </c:pt>
                <c:pt idx="2757">
                  <c:v>41453.802083333336</c:v>
                </c:pt>
                <c:pt idx="2758">
                  <c:v>41453.8125</c:v>
                </c:pt>
                <c:pt idx="2759">
                  <c:v>41453.822916666664</c:v>
                </c:pt>
                <c:pt idx="2760">
                  <c:v>41453.833333333336</c:v>
                </c:pt>
                <c:pt idx="2761">
                  <c:v>41453.84375</c:v>
                </c:pt>
                <c:pt idx="2762">
                  <c:v>41453.854166666664</c:v>
                </c:pt>
                <c:pt idx="2763">
                  <c:v>41453.864583333336</c:v>
                </c:pt>
                <c:pt idx="2764">
                  <c:v>41453.875</c:v>
                </c:pt>
                <c:pt idx="2765">
                  <c:v>41453.885416666664</c:v>
                </c:pt>
                <c:pt idx="2766">
                  <c:v>41453.895833333336</c:v>
                </c:pt>
                <c:pt idx="2767">
                  <c:v>41453.90625</c:v>
                </c:pt>
                <c:pt idx="2768">
                  <c:v>41453.906944444447</c:v>
                </c:pt>
                <c:pt idx="2769">
                  <c:v>41453.916666666664</c:v>
                </c:pt>
                <c:pt idx="2770">
                  <c:v>41453.927083333336</c:v>
                </c:pt>
                <c:pt idx="2771">
                  <c:v>41453.9375</c:v>
                </c:pt>
                <c:pt idx="2772">
                  <c:v>41453.947916666664</c:v>
                </c:pt>
                <c:pt idx="2773">
                  <c:v>41453.958333333336</c:v>
                </c:pt>
                <c:pt idx="2774">
                  <c:v>41453.96875</c:v>
                </c:pt>
                <c:pt idx="2775">
                  <c:v>41453.979166666664</c:v>
                </c:pt>
                <c:pt idx="2776">
                  <c:v>41453.989583333336</c:v>
                </c:pt>
                <c:pt idx="2777">
                  <c:v>41454</c:v>
                </c:pt>
                <c:pt idx="2778">
                  <c:v>41454.010416666664</c:v>
                </c:pt>
                <c:pt idx="2779">
                  <c:v>41454.020833333336</c:v>
                </c:pt>
                <c:pt idx="2780">
                  <c:v>41454.03125</c:v>
                </c:pt>
                <c:pt idx="2781">
                  <c:v>41454.041666666664</c:v>
                </c:pt>
                <c:pt idx="2782">
                  <c:v>41454.052083333336</c:v>
                </c:pt>
                <c:pt idx="2783">
                  <c:v>41454.0625</c:v>
                </c:pt>
                <c:pt idx="2784">
                  <c:v>41454.072916666664</c:v>
                </c:pt>
                <c:pt idx="2785">
                  <c:v>41454.083333333336</c:v>
                </c:pt>
                <c:pt idx="2786">
                  <c:v>41454.09375</c:v>
                </c:pt>
                <c:pt idx="2787">
                  <c:v>41454.104166666664</c:v>
                </c:pt>
                <c:pt idx="2788">
                  <c:v>41454.114583333336</c:v>
                </c:pt>
                <c:pt idx="2789">
                  <c:v>41454.125</c:v>
                </c:pt>
                <c:pt idx="2790">
                  <c:v>41454.135416666664</c:v>
                </c:pt>
                <c:pt idx="2791">
                  <c:v>41454.145833333336</c:v>
                </c:pt>
                <c:pt idx="2792">
                  <c:v>41454.15625</c:v>
                </c:pt>
                <c:pt idx="2793">
                  <c:v>41454.166666666664</c:v>
                </c:pt>
                <c:pt idx="2794">
                  <c:v>41454.177083333336</c:v>
                </c:pt>
                <c:pt idx="2795">
                  <c:v>41454.1875</c:v>
                </c:pt>
                <c:pt idx="2796">
                  <c:v>41454.197916666664</c:v>
                </c:pt>
                <c:pt idx="2797">
                  <c:v>41454.208333333336</c:v>
                </c:pt>
                <c:pt idx="2798">
                  <c:v>41454.21875</c:v>
                </c:pt>
                <c:pt idx="2799">
                  <c:v>41454.229166666664</c:v>
                </c:pt>
                <c:pt idx="2800">
                  <c:v>41454.239583333336</c:v>
                </c:pt>
                <c:pt idx="2801">
                  <c:v>41454.25</c:v>
                </c:pt>
                <c:pt idx="2802">
                  <c:v>41454.250694444447</c:v>
                </c:pt>
                <c:pt idx="2803">
                  <c:v>41454.260416666664</c:v>
                </c:pt>
                <c:pt idx="2804">
                  <c:v>41454.270833333336</c:v>
                </c:pt>
                <c:pt idx="2805">
                  <c:v>41454.28125</c:v>
                </c:pt>
                <c:pt idx="2806">
                  <c:v>41454.291666666664</c:v>
                </c:pt>
                <c:pt idx="2807">
                  <c:v>41454.302083333336</c:v>
                </c:pt>
                <c:pt idx="2808">
                  <c:v>41454.3125</c:v>
                </c:pt>
                <c:pt idx="2809">
                  <c:v>41454.322916666664</c:v>
                </c:pt>
                <c:pt idx="2810">
                  <c:v>41454.333333333336</c:v>
                </c:pt>
                <c:pt idx="2811">
                  <c:v>41454.34375</c:v>
                </c:pt>
                <c:pt idx="2812">
                  <c:v>41454.354166666664</c:v>
                </c:pt>
                <c:pt idx="2813">
                  <c:v>41454.364583333336</c:v>
                </c:pt>
                <c:pt idx="2814">
                  <c:v>41454.375</c:v>
                </c:pt>
                <c:pt idx="2815">
                  <c:v>41454.385416666664</c:v>
                </c:pt>
                <c:pt idx="2816">
                  <c:v>41454.395833333336</c:v>
                </c:pt>
                <c:pt idx="2817">
                  <c:v>41454.40625</c:v>
                </c:pt>
                <c:pt idx="2818">
                  <c:v>41454.416666666664</c:v>
                </c:pt>
                <c:pt idx="2819">
                  <c:v>41454.427083333336</c:v>
                </c:pt>
                <c:pt idx="2820">
                  <c:v>41454.4375</c:v>
                </c:pt>
                <c:pt idx="2821">
                  <c:v>41454.447916666664</c:v>
                </c:pt>
                <c:pt idx="2822">
                  <c:v>41454.458333333336</c:v>
                </c:pt>
                <c:pt idx="2823">
                  <c:v>41454.46875</c:v>
                </c:pt>
                <c:pt idx="2824">
                  <c:v>41454.479166666664</c:v>
                </c:pt>
                <c:pt idx="2825">
                  <c:v>41454.489583333336</c:v>
                </c:pt>
                <c:pt idx="2826">
                  <c:v>41454.5</c:v>
                </c:pt>
                <c:pt idx="2827">
                  <c:v>41454.510416666664</c:v>
                </c:pt>
                <c:pt idx="2828">
                  <c:v>41454.520833333336</c:v>
                </c:pt>
                <c:pt idx="2829">
                  <c:v>41454.53125</c:v>
                </c:pt>
                <c:pt idx="2830">
                  <c:v>41454.541666666664</c:v>
                </c:pt>
                <c:pt idx="2831">
                  <c:v>41454.552083333336</c:v>
                </c:pt>
                <c:pt idx="2832">
                  <c:v>41454.5625</c:v>
                </c:pt>
                <c:pt idx="2833">
                  <c:v>41454.572916666664</c:v>
                </c:pt>
                <c:pt idx="2834">
                  <c:v>41454.583333333336</c:v>
                </c:pt>
                <c:pt idx="2835">
                  <c:v>41454.59375</c:v>
                </c:pt>
                <c:pt idx="2836">
                  <c:v>41454.604166666664</c:v>
                </c:pt>
                <c:pt idx="2837">
                  <c:v>41454.614583333336</c:v>
                </c:pt>
                <c:pt idx="2838">
                  <c:v>41454.625</c:v>
                </c:pt>
                <c:pt idx="2839">
                  <c:v>41454.635416666664</c:v>
                </c:pt>
                <c:pt idx="2840">
                  <c:v>41454.645833333336</c:v>
                </c:pt>
                <c:pt idx="2841">
                  <c:v>41454.65625</c:v>
                </c:pt>
                <c:pt idx="2842">
                  <c:v>41454.666666666664</c:v>
                </c:pt>
                <c:pt idx="2843">
                  <c:v>41454.677083333336</c:v>
                </c:pt>
                <c:pt idx="2844">
                  <c:v>41454.6875</c:v>
                </c:pt>
                <c:pt idx="2845">
                  <c:v>41454.697916666664</c:v>
                </c:pt>
                <c:pt idx="2846">
                  <c:v>41454.708333333336</c:v>
                </c:pt>
                <c:pt idx="2847">
                  <c:v>41454.71875</c:v>
                </c:pt>
                <c:pt idx="2848">
                  <c:v>41454.729166666664</c:v>
                </c:pt>
                <c:pt idx="2849">
                  <c:v>41454.739583333336</c:v>
                </c:pt>
                <c:pt idx="2850">
                  <c:v>41454.75</c:v>
                </c:pt>
                <c:pt idx="2851">
                  <c:v>41454.760416666664</c:v>
                </c:pt>
                <c:pt idx="2852">
                  <c:v>41454.770833333336</c:v>
                </c:pt>
                <c:pt idx="2853">
                  <c:v>41454.78125</c:v>
                </c:pt>
                <c:pt idx="2854">
                  <c:v>41454.791666666664</c:v>
                </c:pt>
                <c:pt idx="2855">
                  <c:v>41454.802083333336</c:v>
                </c:pt>
                <c:pt idx="2856">
                  <c:v>41454.8125</c:v>
                </c:pt>
                <c:pt idx="2857">
                  <c:v>41454.822916666664</c:v>
                </c:pt>
                <c:pt idx="2858">
                  <c:v>41454.833333333336</c:v>
                </c:pt>
                <c:pt idx="2859">
                  <c:v>41454.84375</c:v>
                </c:pt>
                <c:pt idx="2860">
                  <c:v>41454.854166666664</c:v>
                </c:pt>
                <c:pt idx="2861">
                  <c:v>41454.864583333336</c:v>
                </c:pt>
                <c:pt idx="2862">
                  <c:v>41454.875</c:v>
                </c:pt>
                <c:pt idx="2863">
                  <c:v>41454.885416666664</c:v>
                </c:pt>
                <c:pt idx="2864">
                  <c:v>41454.895833333336</c:v>
                </c:pt>
                <c:pt idx="2865">
                  <c:v>41454.90625</c:v>
                </c:pt>
                <c:pt idx="2866">
                  <c:v>41454.906944444447</c:v>
                </c:pt>
                <c:pt idx="2867">
                  <c:v>41454.916666666664</c:v>
                </c:pt>
                <c:pt idx="2868">
                  <c:v>41454.927083333336</c:v>
                </c:pt>
                <c:pt idx="2869">
                  <c:v>41454.9375</c:v>
                </c:pt>
                <c:pt idx="2870">
                  <c:v>41454.947916666664</c:v>
                </c:pt>
                <c:pt idx="2871">
                  <c:v>41454.958333333336</c:v>
                </c:pt>
                <c:pt idx="2872">
                  <c:v>41454.96875</c:v>
                </c:pt>
                <c:pt idx="2873">
                  <c:v>41454.979166666664</c:v>
                </c:pt>
                <c:pt idx="2874">
                  <c:v>41454.989583333336</c:v>
                </c:pt>
                <c:pt idx="2875">
                  <c:v>41455</c:v>
                </c:pt>
                <c:pt idx="2876">
                  <c:v>41455.010416666664</c:v>
                </c:pt>
                <c:pt idx="2877">
                  <c:v>41455.020833333336</c:v>
                </c:pt>
                <c:pt idx="2878">
                  <c:v>41455.03125</c:v>
                </c:pt>
                <c:pt idx="2879">
                  <c:v>41455.041666666664</c:v>
                </c:pt>
                <c:pt idx="2880">
                  <c:v>41455.052083333336</c:v>
                </c:pt>
                <c:pt idx="2881">
                  <c:v>41455.0625</c:v>
                </c:pt>
                <c:pt idx="2882">
                  <c:v>41455.072916666664</c:v>
                </c:pt>
                <c:pt idx="2883">
                  <c:v>41455.083333333336</c:v>
                </c:pt>
                <c:pt idx="2884">
                  <c:v>41455.09375</c:v>
                </c:pt>
                <c:pt idx="2885">
                  <c:v>41455.104166666664</c:v>
                </c:pt>
                <c:pt idx="2886">
                  <c:v>41455.114583333336</c:v>
                </c:pt>
                <c:pt idx="2887">
                  <c:v>41455.125</c:v>
                </c:pt>
                <c:pt idx="2888">
                  <c:v>41455.135416666664</c:v>
                </c:pt>
                <c:pt idx="2889">
                  <c:v>41455.145833333336</c:v>
                </c:pt>
                <c:pt idx="2890">
                  <c:v>41455.15625</c:v>
                </c:pt>
                <c:pt idx="2891">
                  <c:v>41455.166666666664</c:v>
                </c:pt>
                <c:pt idx="2892">
                  <c:v>41455.177083333336</c:v>
                </c:pt>
                <c:pt idx="2893">
                  <c:v>41455.1875</c:v>
                </c:pt>
                <c:pt idx="2894">
                  <c:v>41455.197916666664</c:v>
                </c:pt>
                <c:pt idx="2895">
                  <c:v>41455.208333333336</c:v>
                </c:pt>
                <c:pt idx="2896">
                  <c:v>41455.21875</c:v>
                </c:pt>
                <c:pt idx="2897">
                  <c:v>41455.229166666664</c:v>
                </c:pt>
                <c:pt idx="2898">
                  <c:v>41455.239583333336</c:v>
                </c:pt>
                <c:pt idx="2899">
                  <c:v>41455.25</c:v>
                </c:pt>
                <c:pt idx="2900">
                  <c:v>41455.260416666664</c:v>
                </c:pt>
                <c:pt idx="2901">
                  <c:v>41455.270833333336</c:v>
                </c:pt>
                <c:pt idx="2902">
                  <c:v>41455.28125</c:v>
                </c:pt>
                <c:pt idx="2903">
                  <c:v>41455.291666666664</c:v>
                </c:pt>
                <c:pt idx="2904">
                  <c:v>41455.302083333336</c:v>
                </c:pt>
                <c:pt idx="2905">
                  <c:v>41455.3125</c:v>
                </c:pt>
                <c:pt idx="2906">
                  <c:v>41455.322916666664</c:v>
                </c:pt>
                <c:pt idx="2907">
                  <c:v>41455.333333333336</c:v>
                </c:pt>
                <c:pt idx="2908">
                  <c:v>41455.34375</c:v>
                </c:pt>
                <c:pt idx="2909">
                  <c:v>41455.354166666664</c:v>
                </c:pt>
                <c:pt idx="2910">
                  <c:v>41455.364583333336</c:v>
                </c:pt>
                <c:pt idx="2911">
                  <c:v>41455.375</c:v>
                </c:pt>
                <c:pt idx="2912">
                  <c:v>41455.385416666664</c:v>
                </c:pt>
                <c:pt idx="2913">
                  <c:v>41455.395833333336</c:v>
                </c:pt>
                <c:pt idx="2914">
                  <c:v>41455.40625</c:v>
                </c:pt>
                <c:pt idx="2915">
                  <c:v>41455.416666666664</c:v>
                </c:pt>
                <c:pt idx="2916">
                  <c:v>41455.427083333336</c:v>
                </c:pt>
                <c:pt idx="2917">
                  <c:v>41455.427777777775</c:v>
                </c:pt>
                <c:pt idx="2918">
                  <c:v>41455.4375</c:v>
                </c:pt>
                <c:pt idx="2919">
                  <c:v>41455.447916666664</c:v>
                </c:pt>
                <c:pt idx="2920">
                  <c:v>41455.458333333336</c:v>
                </c:pt>
                <c:pt idx="2921">
                  <c:v>41455.46875</c:v>
                </c:pt>
                <c:pt idx="2922">
                  <c:v>41455.479166666664</c:v>
                </c:pt>
                <c:pt idx="2923">
                  <c:v>41455.489583333336</c:v>
                </c:pt>
                <c:pt idx="2924">
                  <c:v>41455.5</c:v>
                </c:pt>
                <c:pt idx="2925">
                  <c:v>41455.510416666664</c:v>
                </c:pt>
                <c:pt idx="2926">
                  <c:v>41455.520833333336</c:v>
                </c:pt>
                <c:pt idx="2927">
                  <c:v>41455.53125</c:v>
                </c:pt>
                <c:pt idx="2928">
                  <c:v>41455.541666666664</c:v>
                </c:pt>
                <c:pt idx="2929">
                  <c:v>41455.552083333336</c:v>
                </c:pt>
                <c:pt idx="2930">
                  <c:v>41455.5625</c:v>
                </c:pt>
                <c:pt idx="2931">
                  <c:v>41455.572916666664</c:v>
                </c:pt>
                <c:pt idx="2932">
                  <c:v>41455.583333333336</c:v>
                </c:pt>
                <c:pt idx="2933">
                  <c:v>41455.59375</c:v>
                </c:pt>
                <c:pt idx="2934">
                  <c:v>41455.604166666664</c:v>
                </c:pt>
                <c:pt idx="2935">
                  <c:v>41455.614583333336</c:v>
                </c:pt>
                <c:pt idx="2936">
                  <c:v>41455.625</c:v>
                </c:pt>
                <c:pt idx="2937">
                  <c:v>41455.635416666664</c:v>
                </c:pt>
                <c:pt idx="2938">
                  <c:v>41455.645833333336</c:v>
                </c:pt>
                <c:pt idx="2939">
                  <c:v>41455.65625</c:v>
                </c:pt>
                <c:pt idx="2940">
                  <c:v>41455.666666666664</c:v>
                </c:pt>
                <c:pt idx="2941">
                  <c:v>41455.677083333336</c:v>
                </c:pt>
                <c:pt idx="2942">
                  <c:v>41455.6875</c:v>
                </c:pt>
                <c:pt idx="2943">
                  <c:v>41455.697916666664</c:v>
                </c:pt>
                <c:pt idx="2944">
                  <c:v>41455.708333333336</c:v>
                </c:pt>
                <c:pt idx="2945">
                  <c:v>41455.71875</c:v>
                </c:pt>
                <c:pt idx="2946">
                  <c:v>41455.729166666664</c:v>
                </c:pt>
                <c:pt idx="2947">
                  <c:v>41455.739583333336</c:v>
                </c:pt>
                <c:pt idx="2948">
                  <c:v>41455.75</c:v>
                </c:pt>
                <c:pt idx="2949">
                  <c:v>41455.760416666664</c:v>
                </c:pt>
                <c:pt idx="2950">
                  <c:v>41455.770833333336</c:v>
                </c:pt>
                <c:pt idx="2951">
                  <c:v>41455.78125</c:v>
                </c:pt>
                <c:pt idx="2952">
                  <c:v>41455.791666666664</c:v>
                </c:pt>
                <c:pt idx="2953">
                  <c:v>41455.802083333336</c:v>
                </c:pt>
                <c:pt idx="2954">
                  <c:v>41455.8125</c:v>
                </c:pt>
                <c:pt idx="2955">
                  <c:v>41455.822916666664</c:v>
                </c:pt>
                <c:pt idx="2956">
                  <c:v>41455.833333333336</c:v>
                </c:pt>
                <c:pt idx="2957">
                  <c:v>41455.84375</c:v>
                </c:pt>
                <c:pt idx="2958">
                  <c:v>41455.854166666664</c:v>
                </c:pt>
                <c:pt idx="2959">
                  <c:v>41455.864583333336</c:v>
                </c:pt>
                <c:pt idx="2960">
                  <c:v>41455.875</c:v>
                </c:pt>
                <c:pt idx="2961">
                  <c:v>41455.885416666664</c:v>
                </c:pt>
                <c:pt idx="2962">
                  <c:v>41455.895833333336</c:v>
                </c:pt>
                <c:pt idx="2963">
                  <c:v>41455.90625</c:v>
                </c:pt>
                <c:pt idx="2964">
                  <c:v>41455.916666666664</c:v>
                </c:pt>
                <c:pt idx="2965">
                  <c:v>41455.927083333336</c:v>
                </c:pt>
                <c:pt idx="2966">
                  <c:v>41455.9375</c:v>
                </c:pt>
                <c:pt idx="2967">
                  <c:v>41455.947916666664</c:v>
                </c:pt>
                <c:pt idx="2968">
                  <c:v>41455.958333333336</c:v>
                </c:pt>
                <c:pt idx="2969">
                  <c:v>41455.96875</c:v>
                </c:pt>
                <c:pt idx="2970">
                  <c:v>41455.979166666664</c:v>
                </c:pt>
                <c:pt idx="2971">
                  <c:v>41455.989583333336</c:v>
                </c:pt>
                <c:pt idx="2972">
                  <c:v>41456</c:v>
                </c:pt>
                <c:pt idx="2973">
                  <c:v>41456.010416666664</c:v>
                </c:pt>
                <c:pt idx="2974">
                  <c:v>41456.020833333336</c:v>
                </c:pt>
                <c:pt idx="2975">
                  <c:v>41456.03125</c:v>
                </c:pt>
                <c:pt idx="2976">
                  <c:v>41456.041666666664</c:v>
                </c:pt>
                <c:pt idx="2977">
                  <c:v>41456.052083333336</c:v>
                </c:pt>
                <c:pt idx="2978">
                  <c:v>41456.0625</c:v>
                </c:pt>
                <c:pt idx="2979">
                  <c:v>41456.072916666664</c:v>
                </c:pt>
                <c:pt idx="2980">
                  <c:v>41456.083333333336</c:v>
                </c:pt>
                <c:pt idx="2981">
                  <c:v>41456.09375</c:v>
                </c:pt>
                <c:pt idx="2982">
                  <c:v>41456.104166666664</c:v>
                </c:pt>
                <c:pt idx="2983">
                  <c:v>41456.114583333336</c:v>
                </c:pt>
                <c:pt idx="2984">
                  <c:v>41456.125</c:v>
                </c:pt>
                <c:pt idx="2985">
                  <c:v>41456.135416666664</c:v>
                </c:pt>
                <c:pt idx="2986">
                  <c:v>41456.145833333336</c:v>
                </c:pt>
                <c:pt idx="2987">
                  <c:v>41456.15625</c:v>
                </c:pt>
                <c:pt idx="2988">
                  <c:v>41456.166666666664</c:v>
                </c:pt>
                <c:pt idx="2989">
                  <c:v>41456.177083333336</c:v>
                </c:pt>
                <c:pt idx="2990">
                  <c:v>41456.1875</c:v>
                </c:pt>
                <c:pt idx="2991">
                  <c:v>41456.197916666664</c:v>
                </c:pt>
                <c:pt idx="2992">
                  <c:v>41456.208333333336</c:v>
                </c:pt>
                <c:pt idx="2993">
                  <c:v>41456.21875</c:v>
                </c:pt>
                <c:pt idx="2994">
                  <c:v>41456.229166666664</c:v>
                </c:pt>
                <c:pt idx="2995">
                  <c:v>41456.239583333336</c:v>
                </c:pt>
                <c:pt idx="2996">
                  <c:v>41456.25</c:v>
                </c:pt>
                <c:pt idx="2997">
                  <c:v>41456.260416666664</c:v>
                </c:pt>
                <c:pt idx="2998">
                  <c:v>41456.270833333336</c:v>
                </c:pt>
                <c:pt idx="2999">
                  <c:v>41456.28125</c:v>
                </c:pt>
                <c:pt idx="3000">
                  <c:v>41456.291666666664</c:v>
                </c:pt>
                <c:pt idx="3001">
                  <c:v>41456.302083333336</c:v>
                </c:pt>
                <c:pt idx="3002">
                  <c:v>41456.3125</c:v>
                </c:pt>
                <c:pt idx="3003">
                  <c:v>41456.322916666664</c:v>
                </c:pt>
                <c:pt idx="3004">
                  <c:v>41456.333333333336</c:v>
                </c:pt>
                <c:pt idx="3005">
                  <c:v>41456.34375</c:v>
                </c:pt>
                <c:pt idx="3006">
                  <c:v>41456.354166666664</c:v>
                </c:pt>
                <c:pt idx="3007">
                  <c:v>41456.364583333336</c:v>
                </c:pt>
                <c:pt idx="3008">
                  <c:v>41456.375</c:v>
                </c:pt>
                <c:pt idx="3009">
                  <c:v>41456.385416666664</c:v>
                </c:pt>
                <c:pt idx="3010">
                  <c:v>41456.395833333336</c:v>
                </c:pt>
                <c:pt idx="3011">
                  <c:v>41456.40625</c:v>
                </c:pt>
                <c:pt idx="3012">
                  <c:v>41456.416666666664</c:v>
                </c:pt>
                <c:pt idx="3013">
                  <c:v>41456.427083333336</c:v>
                </c:pt>
                <c:pt idx="3014">
                  <c:v>41456.4375</c:v>
                </c:pt>
                <c:pt idx="3015">
                  <c:v>41456.447916666664</c:v>
                </c:pt>
                <c:pt idx="3016">
                  <c:v>41456.458333333336</c:v>
                </c:pt>
                <c:pt idx="3017">
                  <c:v>41456.46875</c:v>
                </c:pt>
                <c:pt idx="3018">
                  <c:v>41456.479166666664</c:v>
                </c:pt>
                <c:pt idx="3019">
                  <c:v>41456.489583333336</c:v>
                </c:pt>
                <c:pt idx="3020">
                  <c:v>41456.5</c:v>
                </c:pt>
                <c:pt idx="3021">
                  <c:v>41456.510416666664</c:v>
                </c:pt>
                <c:pt idx="3022">
                  <c:v>41456.520833333336</c:v>
                </c:pt>
                <c:pt idx="3023">
                  <c:v>41456.521527777775</c:v>
                </c:pt>
                <c:pt idx="3024">
                  <c:v>41456.53125</c:v>
                </c:pt>
                <c:pt idx="3025">
                  <c:v>41456.541666666664</c:v>
                </c:pt>
                <c:pt idx="3026">
                  <c:v>41456.552083333336</c:v>
                </c:pt>
                <c:pt idx="3027">
                  <c:v>41456.5625</c:v>
                </c:pt>
                <c:pt idx="3028">
                  <c:v>41456.572916666664</c:v>
                </c:pt>
                <c:pt idx="3029">
                  <c:v>41456.583333333336</c:v>
                </c:pt>
                <c:pt idx="3030">
                  <c:v>41456.59375</c:v>
                </c:pt>
                <c:pt idx="3031">
                  <c:v>41456.604166666664</c:v>
                </c:pt>
                <c:pt idx="3032">
                  <c:v>41456.614583333336</c:v>
                </c:pt>
                <c:pt idx="3033">
                  <c:v>41456.625</c:v>
                </c:pt>
                <c:pt idx="3034">
                  <c:v>41456.635416666664</c:v>
                </c:pt>
                <c:pt idx="3035">
                  <c:v>41456.645833333336</c:v>
                </c:pt>
                <c:pt idx="3036">
                  <c:v>41456.65625</c:v>
                </c:pt>
                <c:pt idx="3037">
                  <c:v>41456.666666666664</c:v>
                </c:pt>
                <c:pt idx="3038">
                  <c:v>41456.677083333336</c:v>
                </c:pt>
                <c:pt idx="3039">
                  <c:v>41456.6875</c:v>
                </c:pt>
                <c:pt idx="3040">
                  <c:v>41456.697916666664</c:v>
                </c:pt>
                <c:pt idx="3041">
                  <c:v>41456.708333333336</c:v>
                </c:pt>
                <c:pt idx="3042">
                  <c:v>41456.71875</c:v>
                </c:pt>
                <c:pt idx="3043">
                  <c:v>41456.729166666664</c:v>
                </c:pt>
                <c:pt idx="3044">
                  <c:v>41456.739583333336</c:v>
                </c:pt>
                <c:pt idx="3045">
                  <c:v>41456.75</c:v>
                </c:pt>
                <c:pt idx="3046">
                  <c:v>41456.760416666664</c:v>
                </c:pt>
                <c:pt idx="3047">
                  <c:v>41456.770833333336</c:v>
                </c:pt>
                <c:pt idx="3048">
                  <c:v>41456.78125</c:v>
                </c:pt>
                <c:pt idx="3049">
                  <c:v>41456.791666666664</c:v>
                </c:pt>
                <c:pt idx="3050">
                  <c:v>41456.802083333336</c:v>
                </c:pt>
                <c:pt idx="3051">
                  <c:v>41456.8125</c:v>
                </c:pt>
                <c:pt idx="3052">
                  <c:v>41456.822916666664</c:v>
                </c:pt>
                <c:pt idx="3053">
                  <c:v>41456.833333333336</c:v>
                </c:pt>
                <c:pt idx="3054">
                  <c:v>41456.84375</c:v>
                </c:pt>
                <c:pt idx="3055">
                  <c:v>41456.854166666664</c:v>
                </c:pt>
                <c:pt idx="3056">
                  <c:v>41456.864583333336</c:v>
                </c:pt>
                <c:pt idx="3057">
                  <c:v>41456.875</c:v>
                </c:pt>
                <c:pt idx="3058">
                  <c:v>41456.885416666664</c:v>
                </c:pt>
                <c:pt idx="3059">
                  <c:v>41456.895833333336</c:v>
                </c:pt>
                <c:pt idx="3060">
                  <c:v>41456.90625</c:v>
                </c:pt>
                <c:pt idx="3061">
                  <c:v>41456.916666666664</c:v>
                </c:pt>
                <c:pt idx="3062">
                  <c:v>41456.927083333336</c:v>
                </c:pt>
                <c:pt idx="3063">
                  <c:v>41456.9375</c:v>
                </c:pt>
                <c:pt idx="3064">
                  <c:v>41456.947916666664</c:v>
                </c:pt>
                <c:pt idx="3065">
                  <c:v>41456.958333333336</c:v>
                </c:pt>
                <c:pt idx="3066">
                  <c:v>41456.96875</c:v>
                </c:pt>
                <c:pt idx="3067">
                  <c:v>41456.979166666664</c:v>
                </c:pt>
                <c:pt idx="3068">
                  <c:v>41456.989583333336</c:v>
                </c:pt>
                <c:pt idx="3069">
                  <c:v>41457</c:v>
                </c:pt>
                <c:pt idx="3070">
                  <c:v>41457.010416666664</c:v>
                </c:pt>
                <c:pt idx="3071">
                  <c:v>41457.020833333336</c:v>
                </c:pt>
                <c:pt idx="3072">
                  <c:v>41457.03125</c:v>
                </c:pt>
                <c:pt idx="3073">
                  <c:v>41457.041666666664</c:v>
                </c:pt>
                <c:pt idx="3074">
                  <c:v>41457.052083333336</c:v>
                </c:pt>
                <c:pt idx="3075">
                  <c:v>41457.0625</c:v>
                </c:pt>
                <c:pt idx="3076">
                  <c:v>41457.063194444447</c:v>
                </c:pt>
                <c:pt idx="3077">
                  <c:v>41457.072916666664</c:v>
                </c:pt>
                <c:pt idx="3078">
                  <c:v>41457.083333333336</c:v>
                </c:pt>
                <c:pt idx="3079">
                  <c:v>41457.09375</c:v>
                </c:pt>
                <c:pt idx="3080">
                  <c:v>41457.104166666664</c:v>
                </c:pt>
                <c:pt idx="3081">
                  <c:v>41457.114583333336</c:v>
                </c:pt>
                <c:pt idx="3082">
                  <c:v>41457.125</c:v>
                </c:pt>
                <c:pt idx="3083">
                  <c:v>41457.125694444447</c:v>
                </c:pt>
                <c:pt idx="3084">
                  <c:v>41457.135416666664</c:v>
                </c:pt>
                <c:pt idx="3085">
                  <c:v>41457.145833333336</c:v>
                </c:pt>
                <c:pt idx="3086">
                  <c:v>41457.15625</c:v>
                </c:pt>
                <c:pt idx="3087">
                  <c:v>41457.166666666664</c:v>
                </c:pt>
                <c:pt idx="3088">
                  <c:v>41457.177083333336</c:v>
                </c:pt>
                <c:pt idx="3089">
                  <c:v>41457.177777777775</c:v>
                </c:pt>
                <c:pt idx="3090">
                  <c:v>41457.1875</c:v>
                </c:pt>
                <c:pt idx="3091">
                  <c:v>41457.197916666664</c:v>
                </c:pt>
                <c:pt idx="3092">
                  <c:v>41457.208333333336</c:v>
                </c:pt>
                <c:pt idx="3093">
                  <c:v>41457.21875</c:v>
                </c:pt>
                <c:pt idx="3094">
                  <c:v>41457.229166666664</c:v>
                </c:pt>
                <c:pt idx="3095">
                  <c:v>41457.239583333336</c:v>
                </c:pt>
                <c:pt idx="3096">
                  <c:v>41457.25</c:v>
                </c:pt>
                <c:pt idx="3097">
                  <c:v>41457.260416666664</c:v>
                </c:pt>
                <c:pt idx="3098">
                  <c:v>41457.270833333336</c:v>
                </c:pt>
                <c:pt idx="3099">
                  <c:v>41457.28125</c:v>
                </c:pt>
                <c:pt idx="3100">
                  <c:v>41457.291666666664</c:v>
                </c:pt>
                <c:pt idx="3101">
                  <c:v>41457.292361111111</c:v>
                </c:pt>
                <c:pt idx="3102">
                  <c:v>41457.302083333336</c:v>
                </c:pt>
                <c:pt idx="3103">
                  <c:v>41457.3125</c:v>
                </c:pt>
                <c:pt idx="3104">
                  <c:v>41457.322916666664</c:v>
                </c:pt>
                <c:pt idx="3105">
                  <c:v>41457.333333333336</c:v>
                </c:pt>
                <c:pt idx="3106">
                  <c:v>41457.34375</c:v>
                </c:pt>
                <c:pt idx="3107">
                  <c:v>41457.354166666664</c:v>
                </c:pt>
                <c:pt idx="3108">
                  <c:v>41457.364583333336</c:v>
                </c:pt>
                <c:pt idx="3109">
                  <c:v>41457.375</c:v>
                </c:pt>
                <c:pt idx="3110">
                  <c:v>41457.385416666664</c:v>
                </c:pt>
                <c:pt idx="3111">
                  <c:v>41457.395833333336</c:v>
                </c:pt>
                <c:pt idx="3112">
                  <c:v>41457.40625</c:v>
                </c:pt>
                <c:pt idx="3113">
                  <c:v>41457.416666666664</c:v>
                </c:pt>
                <c:pt idx="3114">
                  <c:v>41457.427083333336</c:v>
                </c:pt>
                <c:pt idx="3115">
                  <c:v>41457.4375</c:v>
                </c:pt>
                <c:pt idx="3116">
                  <c:v>41457.447916666664</c:v>
                </c:pt>
                <c:pt idx="3117">
                  <c:v>41457.458333333336</c:v>
                </c:pt>
                <c:pt idx="3118">
                  <c:v>41457.46875</c:v>
                </c:pt>
                <c:pt idx="3119">
                  <c:v>41457.479166666664</c:v>
                </c:pt>
                <c:pt idx="3120">
                  <c:v>41457.489583333336</c:v>
                </c:pt>
                <c:pt idx="3121">
                  <c:v>41457.5</c:v>
                </c:pt>
                <c:pt idx="3122">
                  <c:v>41457.510416666664</c:v>
                </c:pt>
                <c:pt idx="3123">
                  <c:v>41457.520833333336</c:v>
                </c:pt>
                <c:pt idx="3124">
                  <c:v>41457.53125</c:v>
                </c:pt>
                <c:pt idx="3125">
                  <c:v>41457.541666666664</c:v>
                </c:pt>
                <c:pt idx="3126">
                  <c:v>41457.552083333336</c:v>
                </c:pt>
                <c:pt idx="3127">
                  <c:v>41457.5625</c:v>
                </c:pt>
                <c:pt idx="3128">
                  <c:v>41457.572916666664</c:v>
                </c:pt>
                <c:pt idx="3129">
                  <c:v>41457.583333333336</c:v>
                </c:pt>
                <c:pt idx="3130">
                  <c:v>41457.59375</c:v>
                </c:pt>
                <c:pt idx="3131">
                  <c:v>41457.604166666664</c:v>
                </c:pt>
                <c:pt idx="3132">
                  <c:v>41457.614583333336</c:v>
                </c:pt>
                <c:pt idx="3133">
                  <c:v>41457.625</c:v>
                </c:pt>
                <c:pt idx="3134">
                  <c:v>41457.635416666664</c:v>
                </c:pt>
                <c:pt idx="3135">
                  <c:v>41457.645833333336</c:v>
                </c:pt>
                <c:pt idx="3136">
                  <c:v>41457.65625</c:v>
                </c:pt>
                <c:pt idx="3137">
                  <c:v>41457.666666666664</c:v>
                </c:pt>
                <c:pt idx="3138">
                  <c:v>41457.677083333336</c:v>
                </c:pt>
                <c:pt idx="3139">
                  <c:v>41457.6875</c:v>
                </c:pt>
                <c:pt idx="3140">
                  <c:v>41457.697916666664</c:v>
                </c:pt>
                <c:pt idx="3141">
                  <c:v>41457.708333333336</c:v>
                </c:pt>
                <c:pt idx="3142">
                  <c:v>41457.71875</c:v>
                </c:pt>
                <c:pt idx="3143">
                  <c:v>41457.729166666664</c:v>
                </c:pt>
                <c:pt idx="3144">
                  <c:v>41457.739583333336</c:v>
                </c:pt>
                <c:pt idx="3145">
                  <c:v>41457.75</c:v>
                </c:pt>
                <c:pt idx="3146">
                  <c:v>41457.760416666664</c:v>
                </c:pt>
                <c:pt idx="3147">
                  <c:v>41457.770833333336</c:v>
                </c:pt>
                <c:pt idx="3148">
                  <c:v>41457.78125</c:v>
                </c:pt>
                <c:pt idx="3149">
                  <c:v>41457.791666666664</c:v>
                </c:pt>
                <c:pt idx="3150">
                  <c:v>41457.802083333336</c:v>
                </c:pt>
                <c:pt idx="3151">
                  <c:v>41457.8125</c:v>
                </c:pt>
                <c:pt idx="3152">
                  <c:v>41457.822916666664</c:v>
                </c:pt>
                <c:pt idx="3153">
                  <c:v>41457.833333333336</c:v>
                </c:pt>
                <c:pt idx="3154">
                  <c:v>41457.84375</c:v>
                </c:pt>
                <c:pt idx="3155">
                  <c:v>41457.854166666664</c:v>
                </c:pt>
                <c:pt idx="3156">
                  <c:v>41457.864583333336</c:v>
                </c:pt>
                <c:pt idx="3157">
                  <c:v>41457.875</c:v>
                </c:pt>
                <c:pt idx="3158">
                  <c:v>41457.885416666664</c:v>
                </c:pt>
                <c:pt idx="3159">
                  <c:v>41457.895833333336</c:v>
                </c:pt>
                <c:pt idx="3160">
                  <c:v>41457.90625</c:v>
                </c:pt>
                <c:pt idx="3161">
                  <c:v>41457.916666666664</c:v>
                </c:pt>
                <c:pt idx="3162">
                  <c:v>41457.927083333336</c:v>
                </c:pt>
                <c:pt idx="3163">
                  <c:v>41457.9375</c:v>
                </c:pt>
                <c:pt idx="3164">
                  <c:v>41457.947916666664</c:v>
                </c:pt>
                <c:pt idx="3165">
                  <c:v>41457.958333333336</c:v>
                </c:pt>
                <c:pt idx="3166">
                  <c:v>41457.96875</c:v>
                </c:pt>
                <c:pt idx="3167">
                  <c:v>41457.979166666664</c:v>
                </c:pt>
                <c:pt idx="3168">
                  <c:v>41457.989583333336</c:v>
                </c:pt>
                <c:pt idx="3169">
                  <c:v>41458</c:v>
                </c:pt>
                <c:pt idx="3170">
                  <c:v>41458.010416666664</c:v>
                </c:pt>
                <c:pt idx="3171">
                  <c:v>41458.020833333336</c:v>
                </c:pt>
                <c:pt idx="3172">
                  <c:v>41458.03125</c:v>
                </c:pt>
                <c:pt idx="3173">
                  <c:v>41458.041666666664</c:v>
                </c:pt>
                <c:pt idx="3174">
                  <c:v>41458.052083333336</c:v>
                </c:pt>
                <c:pt idx="3175">
                  <c:v>41458.0625</c:v>
                </c:pt>
                <c:pt idx="3176">
                  <c:v>41458.072916666664</c:v>
                </c:pt>
                <c:pt idx="3177">
                  <c:v>41458.083333333336</c:v>
                </c:pt>
                <c:pt idx="3178">
                  <c:v>41458.09375</c:v>
                </c:pt>
                <c:pt idx="3179">
                  <c:v>41458.104166666664</c:v>
                </c:pt>
                <c:pt idx="3180">
                  <c:v>41458.114583333336</c:v>
                </c:pt>
                <c:pt idx="3181">
                  <c:v>41458.125</c:v>
                </c:pt>
                <c:pt idx="3182">
                  <c:v>41458.135416666664</c:v>
                </c:pt>
                <c:pt idx="3183">
                  <c:v>41458.145833333336</c:v>
                </c:pt>
                <c:pt idx="3184">
                  <c:v>41458.15625</c:v>
                </c:pt>
                <c:pt idx="3185">
                  <c:v>41458.166666666664</c:v>
                </c:pt>
                <c:pt idx="3186">
                  <c:v>41458.177083333336</c:v>
                </c:pt>
                <c:pt idx="3187">
                  <c:v>41458.1875</c:v>
                </c:pt>
                <c:pt idx="3188">
                  <c:v>41458.197916666664</c:v>
                </c:pt>
                <c:pt idx="3189">
                  <c:v>41458.208333333336</c:v>
                </c:pt>
                <c:pt idx="3190">
                  <c:v>41458.21875</c:v>
                </c:pt>
                <c:pt idx="3191">
                  <c:v>41458.229166666664</c:v>
                </c:pt>
                <c:pt idx="3192">
                  <c:v>41458.239583333336</c:v>
                </c:pt>
                <c:pt idx="3193">
                  <c:v>41458.25</c:v>
                </c:pt>
                <c:pt idx="3194">
                  <c:v>41458.260416666664</c:v>
                </c:pt>
                <c:pt idx="3195">
                  <c:v>41458.270833333336</c:v>
                </c:pt>
                <c:pt idx="3196">
                  <c:v>41458.28125</c:v>
                </c:pt>
                <c:pt idx="3197">
                  <c:v>41458.291666666664</c:v>
                </c:pt>
                <c:pt idx="3198">
                  <c:v>41458.302083333336</c:v>
                </c:pt>
                <c:pt idx="3199">
                  <c:v>41458.3125</c:v>
                </c:pt>
                <c:pt idx="3200">
                  <c:v>41458.322916666664</c:v>
                </c:pt>
                <c:pt idx="3201">
                  <c:v>41458.333333333336</c:v>
                </c:pt>
                <c:pt idx="3202">
                  <c:v>41458.34375</c:v>
                </c:pt>
                <c:pt idx="3203">
                  <c:v>41458.354166666664</c:v>
                </c:pt>
                <c:pt idx="3204">
                  <c:v>41458.364583333336</c:v>
                </c:pt>
                <c:pt idx="3205">
                  <c:v>41458.375</c:v>
                </c:pt>
                <c:pt idx="3206">
                  <c:v>41458.385416666664</c:v>
                </c:pt>
                <c:pt idx="3207">
                  <c:v>41458.395833333336</c:v>
                </c:pt>
                <c:pt idx="3208">
                  <c:v>41458.40625</c:v>
                </c:pt>
                <c:pt idx="3209">
                  <c:v>41458.416666666664</c:v>
                </c:pt>
                <c:pt idx="3210">
                  <c:v>41458.427083333336</c:v>
                </c:pt>
                <c:pt idx="3211">
                  <c:v>41458.4375</c:v>
                </c:pt>
                <c:pt idx="3212">
                  <c:v>41458.447916666664</c:v>
                </c:pt>
                <c:pt idx="3213">
                  <c:v>41458.458333333336</c:v>
                </c:pt>
                <c:pt idx="3214">
                  <c:v>41458.459027777775</c:v>
                </c:pt>
                <c:pt idx="3215">
                  <c:v>41458.46875</c:v>
                </c:pt>
                <c:pt idx="3216">
                  <c:v>41458.479166666664</c:v>
                </c:pt>
                <c:pt idx="3217">
                  <c:v>41458.489583333336</c:v>
                </c:pt>
                <c:pt idx="3218">
                  <c:v>41458.5</c:v>
                </c:pt>
                <c:pt idx="3219">
                  <c:v>41458.510416666664</c:v>
                </c:pt>
                <c:pt idx="3220">
                  <c:v>41458.520833333336</c:v>
                </c:pt>
                <c:pt idx="3221">
                  <c:v>41458.53125</c:v>
                </c:pt>
                <c:pt idx="3222">
                  <c:v>41458.541666666664</c:v>
                </c:pt>
                <c:pt idx="3223">
                  <c:v>41458.552083333336</c:v>
                </c:pt>
                <c:pt idx="3224">
                  <c:v>41458.5625</c:v>
                </c:pt>
                <c:pt idx="3225">
                  <c:v>41458.572916666664</c:v>
                </c:pt>
                <c:pt idx="3226">
                  <c:v>41458.583333333336</c:v>
                </c:pt>
                <c:pt idx="3227">
                  <c:v>41458.59375</c:v>
                </c:pt>
                <c:pt idx="3228">
                  <c:v>41458.604166666664</c:v>
                </c:pt>
                <c:pt idx="3229">
                  <c:v>41458.614583333336</c:v>
                </c:pt>
                <c:pt idx="3230">
                  <c:v>41458.625</c:v>
                </c:pt>
                <c:pt idx="3231">
                  <c:v>41458.635416666664</c:v>
                </c:pt>
                <c:pt idx="3232">
                  <c:v>41458.645833333336</c:v>
                </c:pt>
                <c:pt idx="3233">
                  <c:v>41458.65625</c:v>
                </c:pt>
                <c:pt idx="3234">
                  <c:v>41458.666666666664</c:v>
                </c:pt>
                <c:pt idx="3235">
                  <c:v>41458.677083333336</c:v>
                </c:pt>
                <c:pt idx="3236">
                  <c:v>41458.6875</c:v>
                </c:pt>
                <c:pt idx="3237">
                  <c:v>41458.697916666664</c:v>
                </c:pt>
                <c:pt idx="3238">
                  <c:v>41458.708333333336</c:v>
                </c:pt>
                <c:pt idx="3239">
                  <c:v>41458.71875</c:v>
                </c:pt>
                <c:pt idx="3240">
                  <c:v>41458.729166666664</c:v>
                </c:pt>
                <c:pt idx="3241">
                  <c:v>41458.739583333336</c:v>
                </c:pt>
                <c:pt idx="3242">
                  <c:v>41458.75</c:v>
                </c:pt>
                <c:pt idx="3243">
                  <c:v>41458.760416666664</c:v>
                </c:pt>
                <c:pt idx="3244">
                  <c:v>41458.770833333336</c:v>
                </c:pt>
                <c:pt idx="3245">
                  <c:v>41458.78125</c:v>
                </c:pt>
                <c:pt idx="3246">
                  <c:v>41458.791666666664</c:v>
                </c:pt>
                <c:pt idx="3247">
                  <c:v>41458.802083333336</c:v>
                </c:pt>
                <c:pt idx="3248">
                  <c:v>41458.8125</c:v>
                </c:pt>
                <c:pt idx="3249">
                  <c:v>41458.822916666664</c:v>
                </c:pt>
                <c:pt idx="3250">
                  <c:v>41458.833333333336</c:v>
                </c:pt>
                <c:pt idx="3251">
                  <c:v>41458.84375</c:v>
                </c:pt>
                <c:pt idx="3252">
                  <c:v>41458.854166666664</c:v>
                </c:pt>
                <c:pt idx="3253">
                  <c:v>41458.864583333336</c:v>
                </c:pt>
                <c:pt idx="3254">
                  <c:v>41458.875</c:v>
                </c:pt>
                <c:pt idx="3255">
                  <c:v>41458.885416666664</c:v>
                </c:pt>
                <c:pt idx="3256">
                  <c:v>41458.895833333336</c:v>
                </c:pt>
                <c:pt idx="3257">
                  <c:v>41458.90625</c:v>
                </c:pt>
                <c:pt idx="3258">
                  <c:v>41458.916666666664</c:v>
                </c:pt>
                <c:pt idx="3259">
                  <c:v>41458.927083333336</c:v>
                </c:pt>
                <c:pt idx="3260">
                  <c:v>41458.9375</c:v>
                </c:pt>
                <c:pt idx="3261">
                  <c:v>41458.947916666664</c:v>
                </c:pt>
                <c:pt idx="3262">
                  <c:v>41458.958333333336</c:v>
                </c:pt>
                <c:pt idx="3263">
                  <c:v>41458.96875</c:v>
                </c:pt>
                <c:pt idx="3264">
                  <c:v>41458.979166666664</c:v>
                </c:pt>
                <c:pt idx="3265">
                  <c:v>41458.989583333336</c:v>
                </c:pt>
                <c:pt idx="3266">
                  <c:v>41459</c:v>
                </c:pt>
                <c:pt idx="3267">
                  <c:v>41459.010416666664</c:v>
                </c:pt>
                <c:pt idx="3268">
                  <c:v>41459.020833333336</c:v>
                </c:pt>
                <c:pt idx="3269">
                  <c:v>41459.03125</c:v>
                </c:pt>
                <c:pt idx="3270">
                  <c:v>41459.041666666664</c:v>
                </c:pt>
                <c:pt idx="3271">
                  <c:v>41459.052083333336</c:v>
                </c:pt>
                <c:pt idx="3272">
                  <c:v>41459.0625</c:v>
                </c:pt>
                <c:pt idx="3273">
                  <c:v>41459.072916666664</c:v>
                </c:pt>
                <c:pt idx="3274">
                  <c:v>41459.083333333336</c:v>
                </c:pt>
                <c:pt idx="3275">
                  <c:v>41459.09375</c:v>
                </c:pt>
                <c:pt idx="3276">
                  <c:v>41459.104166666664</c:v>
                </c:pt>
                <c:pt idx="3277">
                  <c:v>41459.104861111111</c:v>
                </c:pt>
                <c:pt idx="3278">
                  <c:v>41459.114583333336</c:v>
                </c:pt>
                <c:pt idx="3279">
                  <c:v>41459.125</c:v>
                </c:pt>
                <c:pt idx="3280">
                  <c:v>41459.135416666664</c:v>
                </c:pt>
                <c:pt idx="3281">
                  <c:v>41459.145833333336</c:v>
                </c:pt>
                <c:pt idx="3282">
                  <c:v>41459.15625</c:v>
                </c:pt>
                <c:pt idx="3283">
                  <c:v>41459.166666666664</c:v>
                </c:pt>
                <c:pt idx="3284">
                  <c:v>41459.177083333336</c:v>
                </c:pt>
                <c:pt idx="3285">
                  <c:v>41459.1875</c:v>
                </c:pt>
                <c:pt idx="3286">
                  <c:v>41459.197916666664</c:v>
                </c:pt>
                <c:pt idx="3287">
                  <c:v>41459.208333333336</c:v>
                </c:pt>
                <c:pt idx="3288">
                  <c:v>41459.21875</c:v>
                </c:pt>
                <c:pt idx="3289">
                  <c:v>41459.229166666664</c:v>
                </c:pt>
                <c:pt idx="3290">
                  <c:v>41459.239583333336</c:v>
                </c:pt>
                <c:pt idx="3291">
                  <c:v>41459.25</c:v>
                </c:pt>
                <c:pt idx="3292">
                  <c:v>41459.260416666664</c:v>
                </c:pt>
                <c:pt idx="3293">
                  <c:v>41459.270833333336</c:v>
                </c:pt>
                <c:pt idx="3294">
                  <c:v>41459.28125</c:v>
                </c:pt>
                <c:pt idx="3295">
                  <c:v>41459.291666666664</c:v>
                </c:pt>
                <c:pt idx="3296">
                  <c:v>41459.302083333336</c:v>
                </c:pt>
                <c:pt idx="3297">
                  <c:v>41459.3125</c:v>
                </c:pt>
                <c:pt idx="3298">
                  <c:v>41459.313194444447</c:v>
                </c:pt>
                <c:pt idx="3299">
                  <c:v>41459.322916666664</c:v>
                </c:pt>
                <c:pt idx="3300">
                  <c:v>41459.333333333336</c:v>
                </c:pt>
                <c:pt idx="3301">
                  <c:v>41459.34375</c:v>
                </c:pt>
                <c:pt idx="3302">
                  <c:v>41459.354166666664</c:v>
                </c:pt>
                <c:pt idx="3303">
                  <c:v>41459.364583333336</c:v>
                </c:pt>
                <c:pt idx="3304">
                  <c:v>41459.375</c:v>
                </c:pt>
                <c:pt idx="3305">
                  <c:v>41459.385416666664</c:v>
                </c:pt>
                <c:pt idx="3306">
                  <c:v>41459.395833333336</c:v>
                </c:pt>
                <c:pt idx="3307">
                  <c:v>41459.40625</c:v>
                </c:pt>
                <c:pt idx="3308">
                  <c:v>41459.416666666664</c:v>
                </c:pt>
                <c:pt idx="3309">
                  <c:v>41459.427083333336</c:v>
                </c:pt>
                <c:pt idx="3310">
                  <c:v>41459.4375</c:v>
                </c:pt>
                <c:pt idx="3311">
                  <c:v>41459.438194444447</c:v>
                </c:pt>
                <c:pt idx="3312">
                  <c:v>41459.447916666664</c:v>
                </c:pt>
                <c:pt idx="3313">
                  <c:v>41459.458333333336</c:v>
                </c:pt>
                <c:pt idx="3314">
                  <c:v>41459.46875</c:v>
                </c:pt>
                <c:pt idx="3315">
                  <c:v>41459.479166666664</c:v>
                </c:pt>
                <c:pt idx="3316">
                  <c:v>41459.489583333336</c:v>
                </c:pt>
                <c:pt idx="3317">
                  <c:v>41459.5</c:v>
                </c:pt>
                <c:pt idx="3318">
                  <c:v>41459.510416666664</c:v>
                </c:pt>
                <c:pt idx="3319">
                  <c:v>41459.520833333336</c:v>
                </c:pt>
                <c:pt idx="3320">
                  <c:v>41459.53125</c:v>
                </c:pt>
                <c:pt idx="3321">
                  <c:v>41459.541666666664</c:v>
                </c:pt>
                <c:pt idx="3322">
                  <c:v>41459.552083333336</c:v>
                </c:pt>
                <c:pt idx="3323">
                  <c:v>41459.5625</c:v>
                </c:pt>
                <c:pt idx="3324">
                  <c:v>41459.572916666664</c:v>
                </c:pt>
                <c:pt idx="3325">
                  <c:v>41459.583333333336</c:v>
                </c:pt>
                <c:pt idx="3326">
                  <c:v>41459.59375</c:v>
                </c:pt>
                <c:pt idx="3327">
                  <c:v>41459.604166666664</c:v>
                </c:pt>
                <c:pt idx="3328">
                  <c:v>41459.614583333336</c:v>
                </c:pt>
                <c:pt idx="3329">
                  <c:v>41459.625</c:v>
                </c:pt>
                <c:pt idx="3330">
                  <c:v>41459.635416666664</c:v>
                </c:pt>
                <c:pt idx="3331">
                  <c:v>41459.645833333336</c:v>
                </c:pt>
                <c:pt idx="3332">
                  <c:v>41459.65625</c:v>
                </c:pt>
                <c:pt idx="3333">
                  <c:v>41459.666666666664</c:v>
                </c:pt>
                <c:pt idx="3334">
                  <c:v>41459.677083333336</c:v>
                </c:pt>
                <c:pt idx="3335">
                  <c:v>41459.6875</c:v>
                </c:pt>
                <c:pt idx="3336">
                  <c:v>41459.697916666664</c:v>
                </c:pt>
                <c:pt idx="3337">
                  <c:v>41459.708333333336</c:v>
                </c:pt>
                <c:pt idx="3338">
                  <c:v>41459.71875</c:v>
                </c:pt>
                <c:pt idx="3339">
                  <c:v>41459.729166666664</c:v>
                </c:pt>
                <c:pt idx="3340">
                  <c:v>41459.739583333336</c:v>
                </c:pt>
                <c:pt idx="3341">
                  <c:v>41459.75</c:v>
                </c:pt>
                <c:pt idx="3342">
                  <c:v>41459.750694444447</c:v>
                </c:pt>
                <c:pt idx="3343">
                  <c:v>41459.760416666664</c:v>
                </c:pt>
                <c:pt idx="3344">
                  <c:v>41459.770833333336</c:v>
                </c:pt>
                <c:pt idx="3345">
                  <c:v>41459.78125</c:v>
                </c:pt>
                <c:pt idx="3346">
                  <c:v>41459.791666666664</c:v>
                </c:pt>
                <c:pt idx="3347">
                  <c:v>41459.792361111111</c:v>
                </c:pt>
                <c:pt idx="3348">
                  <c:v>41459.802083333336</c:v>
                </c:pt>
                <c:pt idx="3349">
                  <c:v>41459.8125</c:v>
                </c:pt>
                <c:pt idx="3350">
                  <c:v>41459.822916666664</c:v>
                </c:pt>
                <c:pt idx="3351">
                  <c:v>41459.833333333336</c:v>
                </c:pt>
                <c:pt idx="3352">
                  <c:v>41459.84375</c:v>
                </c:pt>
                <c:pt idx="3353">
                  <c:v>41459.844444444447</c:v>
                </c:pt>
                <c:pt idx="3354">
                  <c:v>41459.854166666664</c:v>
                </c:pt>
                <c:pt idx="3355">
                  <c:v>41459.864583333336</c:v>
                </c:pt>
                <c:pt idx="3356">
                  <c:v>41459.875</c:v>
                </c:pt>
                <c:pt idx="3357">
                  <c:v>41459.885416666664</c:v>
                </c:pt>
                <c:pt idx="3358">
                  <c:v>41459.895833333336</c:v>
                </c:pt>
                <c:pt idx="3359">
                  <c:v>41459.90625</c:v>
                </c:pt>
                <c:pt idx="3360">
                  <c:v>41459.916666666664</c:v>
                </c:pt>
                <c:pt idx="3361">
                  <c:v>41459.927083333336</c:v>
                </c:pt>
                <c:pt idx="3362">
                  <c:v>41459.9375</c:v>
                </c:pt>
                <c:pt idx="3363">
                  <c:v>41459.947916666664</c:v>
                </c:pt>
                <c:pt idx="3364">
                  <c:v>41459.958333333336</c:v>
                </c:pt>
                <c:pt idx="3365">
                  <c:v>41459.96875</c:v>
                </c:pt>
                <c:pt idx="3366">
                  <c:v>41459.979166666664</c:v>
                </c:pt>
                <c:pt idx="3367">
                  <c:v>41459.979861111111</c:v>
                </c:pt>
                <c:pt idx="3368">
                  <c:v>41459.989583333336</c:v>
                </c:pt>
                <c:pt idx="3369">
                  <c:v>41460</c:v>
                </c:pt>
                <c:pt idx="3370">
                  <c:v>41460.010416666664</c:v>
                </c:pt>
                <c:pt idx="3371">
                  <c:v>41460.020833333336</c:v>
                </c:pt>
                <c:pt idx="3372">
                  <c:v>41460.03125</c:v>
                </c:pt>
                <c:pt idx="3373">
                  <c:v>41460.041666666664</c:v>
                </c:pt>
                <c:pt idx="3374">
                  <c:v>41460.052083333336</c:v>
                </c:pt>
                <c:pt idx="3375">
                  <c:v>41460.0625</c:v>
                </c:pt>
                <c:pt idx="3376">
                  <c:v>41460.072916666664</c:v>
                </c:pt>
                <c:pt idx="3377">
                  <c:v>41460.083333333336</c:v>
                </c:pt>
                <c:pt idx="3378">
                  <c:v>41460.09375</c:v>
                </c:pt>
                <c:pt idx="3379">
                  <c:v>41460.094444444447</c:v>
                </c:pt>
                <c:pt idx="3380">
                  <c:v>41460.104166666664</c:v>
                </c:pt>
                <c:pt idx="3381">
                  <c:v>41460.114583333336</c:v>
                </c:pt>
                <c:pt idx="3382">
                  <c:v>41460.125</c:v>
                </c:pt>
                <c:pt idx="3383">
                  <c:v>41460.135416666664</c:v>
                </c:pt>
                <c:pt idx="3384">
                  <c:v>41460.145833333336</c:v>
                </c:pt>
                <c:pt idx="3385">
                  <c:v>41460.15625</c:v>
                </c:pt>
                <c:pt idx="3386">
                  <c:v>41460.166666666664</c:v>
                </c:pt>
                <c:pt idx="3387">
                  <c:v>41460.177083333336</c:v>
                </c:pt>
                <c:pt idx="3388">
                  <c:v>41460.1875</c:v>
                </c:pt>
                <c:pt idx="3389">
                  <c:v>41460.197916666664</c:v>
                </c:pt>
                <c:pt idx="3390">
                  <c:v>41460.208333333336</c:v>
                </c:pt>
                <c:pt idx="3391">
                  <c:v>41460.21875</c:v>
                </c:pt>
                <c:pt idx="3392">
                  <c:v>41460.229166666664</c:v>
                </c:pt>
                <c:pt idx="3393">
                  <c:v>41460.239583333336</c:v>
                </c:pt>
                <c:pt idx="3394">
                  <c:v>41460.25</c:v>
                </c:pt>
                <c:pt idx="3395">
                  <c:v>41460.260416666664</c:v>
                </c:pt>
                <c:pt idx="3396">
                  <c:v>41460.270833333336</c:v>
                </c:pt>
                <c:pt idx="3397">
                  <c:v>41460.28125</c:v>
                </c:pt>
                <c:pt idx="3398">
                  <c:v>41460.291666666664</c:v>
                </c:pt>
                <c:pt idx="3399">
                  <c:v>41460.302083333336</c:v>
                </c:pt>
                <c:pt idx="3400">
                  <c:v>41460.3125</c:v>
                </c:pt>
                <c:pt idx="3401">
                  <c:v>41460.322916666664</c:v>
                </c:pt>
                <c:pt idx="3402">
                  <c:v>41460.333333333336</c:v>
                </c:pt>
                <c:pt idx="3403">
                  <c:v>41460.34375</c:v>
                </c:pt>
                <c:pt idx="3404">
                  <c:v>41460.354166666664</c:v>
                </c:pt>
                <c:pt idx="3405">
                  <c:v>41460.364583333336</c:v>
                </c:pt>
                <c:pt idx="3406">
                  <c:v>41460.365277777775</c:v>
                </c:pt>
                <c:pt idx="3407">
                  <c:v>41460.375</c:v>
                </c:pt>
                <c:pt idx="3408">
                  <c:v>41460.385416666664</c:v>
                </c:pt>
                <c:pt idx="3409">
                  <c:v>41460.395833333336</c:v>
                </c:pt>
                <c:pt idx="3410">
                  <c:v>41460.40625</c:v>
                </c:pt>
                <c:pt idx="3411">
                  <c:v>41460.416666666664</c:v>
                </c:pt>
                <c:pt idx="3412">
                  <c:v>41460.427083333336</c:v>
                </c:pt>
                <c:pt idx="3413">
                  <c:v>41460.4375</c:v>
                </c:pt>
                <c:pt idx="3414">
                  <c:v>41460.447916666664</c:v>
                </c:pt>
                <c:pt idx="3415">
                  <c:v>41460.458333333336</c:v>
                </c:pt>
                <c:pt idx="3416">
                  <c:v>41460.46875</c:v>
                </c:pt>
                <c:pt idx="3417">
                  <c:v>41460.479166666664</c:v>
                </c:pt>
                <c:pt idx="3418">
                  <c:v>41460.489583333336</c:v>
                </c:pt>
                <c:pt idx="3419">
                  <c:v>41460.5</c:v>
                </c:pt>
                <c:pt idx="3420">
                  <c:v>41460.510416666664</c:v>
                </c:pt>
                <c:pt idx="3421">
                  <c:v>41460.520833333336</c:v>
                </c:pt>
                <c:pt idx="3422">
                  <c:v>41460.53125</c:v>
                </c:pt>
                <c:pt idx="3423">
                  <c:v>41460.541666666664</c:v>
                </c:pt>
                <c:pt idx="3424">
                  <c:v>41460.552083333336</c:v>
                </c:pt>
                <c:pt idx="3425">
                  <c:v>41460.5625</c:v>
                </c:pt>
                <c:pt idx="3426">
                  <c:v>41460.572916666664</c:v>
                </c:pt>
                <c:pt idx="3427">
                  <c:v>41460.583333333336</c:v>
                </c:pt>
                <c:pt idx="3428">
                  <c:v>41460.59375</c:v>
                </c:pt>
                <c:pt idx="3429">
                  <c:v>41460.604166666664</c:v>
                </c:pt>
                <c:pt idx="3430">
                  <c:v>41460.614583333336</c:v>
                </c:pt>
                <c:pt idx="3431">
                  <c:v>41460.625</c:v>
                </c:pt>
                <c:pt idx="3432">
                  <c:v>41460.635416666664</c:v>
                </c:pt>
                <c:pt idx="3433">
                  <c:v>41460.645833333336</c:v>
                </c:pt>
                <c:pt idx="3434">
                  <c:v>41460.65625</c:v>
                </c:pt>
                <c:pt idx="3435">
                  <c:v>41460.666666666664</c:v>
                </c:pt>
                <c:pt idx="3436">
                  <c:v>41460.677083333336</c:v>
                </c:pt>
                <c:pt idx="3437">
                  <c:v>41460.677777777775</c:v>
                </c:pt>
                <c:pt idx="3438">
                  <c:v>41460.6875</c:v>
                </c:pt>
                <c:pt idx="3439">
                  <c:v>41460.697916666664</c:v>
                </c:pt>
                <c:pt idx="3440">
                  <c:v>41460.708333333336</c:v>
                </c:pt>
                <c:pt idx="3441">
                  <c:v>41460.71875</c:v>
                </c:pt>
                <c:pt idx="3442">
                  <c:v>41460.729166666664</c:v>
                </c:pt>
                <c:pt idx="3443">
                  <c:v>41460.739583333336</c:v>
                </c:pt>
                <c:pt idx="3444">
                  <c:v>41460.75</c:v>
                </c:pt>
                <c:pt idx="3445">
                  <c:v>41460.760416666664</c:v>
                </c:pt>
                <c:pt idx="3446">
                  <c:v>41460.770833333336</c:v>
                </c:pt>
                <c:pt idx="3447">
                  <c:v>41460.78125</c:v>
                </c:pt>
                <c:pt idx="3448">
                  <c:v>41460.791666666664</c:v>
                </c:pt>
                <c:pt idx="3449">
                  <c:v>41460.802083333336</c:v>
                </c:pt>
                <c:pt idx="3450">
                  <c:v>41460.8125</c:v>
                </c:pt>
                <c:pt idx="3451">
                  <c:v>41460.822916666664</c:v>
                </c:pt>
                <c:pt idx="3452">
                  <c:v>41460.833333333336</c:v>
                </c:pt>
                <c:pt idx="3453">
                  <c:v>41460.84375</c:v>
                </c:pt>
                <c:pt idx="3454">
                  <c:v>41460.854166666664</c:v>
                </c:pt>
                <c:pt idx="3455">
                  <c:v>41460.864583333336</c:v>
                </c:pt>
                <c:pt idx="3456">
                  <c:v>41460.875</c:v>
                </c:pt>
                <c:pt idx="3457">
                  <c:v>41460.885416666664</c:v>
                </c:pt>
                <c:pt idx="3458">
                  <c:v>41460.895833333336</c:v>
                </c:pt>
                <c:pt idx="3459">
                  <c:v>41460.90625</c:v>
                </c:pt>
                <c:pt idx="3460">
                  <c:v>41460.916666666664</c:v>
                </c:pt>
                <c:pt idx="3461">
                  <c:v>41460.927083333336</c:v>
                </c:pt>
                <c:pt idx="3462">
                  <c:v>41460.9375</c:v>
                </c:pt>
                <c:pt idx="3463">
                  <c:v>41460.947916666664</c:v>
                </c:pt>
                <c:pt idx="3464">
                  <c:v>41460.958333333336</c:v>
                </c:pt>
                <c:pt idx="3465">
                  <c:v>41460.96875</c:v>
                </c:pt>
                <c:pt idx="3466">
                  <c:v>41460.979166666664</c:v>
                </c:pt>
                <c:pt idx="3467">
                  <c:v>41460.989583333336</c:v>
                </c:pt>
                <c:pt idx="3468">
                  <c:v>41461</c:v>
                </c:pt>
                <c:pt idx="3469">
                  <c:v>41461.010416666664</c:v>
                </c:pt>
                <c:pt idx="3470">
                  <c:v>41461.020833333336</c:v>
                </c:pt>
                <c:pt idx="3471">
                  <c:v>41461.03125</c:v>
                </c:pt>
                <c:pt idx="3472">
                  <c:v>41461.041666666664</c:v>
                </c:pt>
                <c:pt idx="3473">
                  <c:v>41461.052083333336</c:v>
                </c:pt>
                <c:pt idx="3474">
                  <c:v>41461.0625</c:v>
                </c:pt>
                <c:pt idx="3475">
                  <c:v>41461.072916666664</c:v>
                </c:pt>
                <c:pt idx="3476">
                  <c:v>41461.083333333336</c:v>
                </c:pt>
                <c:pt idx="3477">
                  <c:v>41461.09375</c:v>
                </c:pt>
                <c:pt idx="3478">
                  <c:v>41461.104166666664</c:v>
                </c:pt>
                <c:pt idx="3479">
                  <c:v>41461.114583333336</c:v>
                </c:pt>
                <c:pt idx="3480">
                  <c:v>41461.125</c:v>
                </c:pt>
                <c:pt idx="3481">
                  <c:v>41461.135416666664</c:v>
                </c:pt>
                <c:pt idx="3482">
                  <c:v>41461.145833333336</c:v>
                </c:pt>
                <c:pt idx="3483">
                  <c:v>41461.15625</c:v>
                </c:pt>
                <c:pt idx="3484">
                  <c:v>41461.166666666664</c:v>
                </c:pt>
                <c:pt idx="3485">
                  <c:v>41461.177083333336</c:v>
                </c:pt>
                <c:pt idx="3486">
                  <c:v>41461.1875</c:v>
                </c:pt>
                <c:pt idx="3487">
                  <c:v>41461.197916666664</c:v>
                </c:pt>
                <c:pt idx="3488">
                  <c:v>41461.208333333336</c:v>
                </c:pt>
                <c:pt idx="3489">
                  <c:v>41461.21875</c:v>
                </c:pt>
                <c:pt idx="3490">
                  <c:v>41461.229166666664</c:v>
                </c:pt>
                <c:pt idx="3491">
                  <c:v>41461.239583333336</c:v>
                </c:pt>
                <c:pt idx="3492">
                  <c:v>41461.25</c:v>
                </c:pt>
                <c:pt idx="3493">
                  <c:v>41461.260416666664</c:v>
                </c:pt>
                <c:pt idx="3494">
                  <c:v>41461.270833333336</c:v>
                </c:pt>
                <c:pt idx="3495">
                  <c:v>41461.28125</c:v>
                </c:pt>
                <c:pt idx="3496">
                  <c:v>41461.291666666664</c:v>
                </c:pt>
                <c:pt idx="3497">
                  <c:v>41461.302083333336</c:v>
                </c:pt>
                <c:pt idx="3498">
                  <c:v>41461.3125</c:v>
                </c:pt>
                <c:pt idx="3499">
                  <c:v>41461.322916666664</c:v>
                </c:pt>
                <c:pt idx="3500">
                  <c:v>41461.333333333336</c:v>
                </c:pt>
                <c:pt idx="3501">
                  <c:v>41461.34375</c:v>
                </c:pt>
                <c:pt idx="3502">
                  <c:v>41461.354166666664</c:v>
                </c:pt>
                <c:pt idx="3503">
                  <c:v>41461.364583333336</c:v>
                </c:pt>
                <c:pt idx="3504">
                  <c:v>41461.375</c:v>
                </c:pt>
                <c:pt idx="3505">
                  <c:v>41461.385416666664</c:v>
                </c:pt>
                <c:pt idx="3506">
                  <c:v>41461.395833333336</c:v>
                </c:pt>
                <c:pt idx="3507">
                  <c:v>41461.40625</c:v>
                </c:pt>
                <c:pt idx="3508">
                  <c:v>41461.406944444447</c:v>
                </c:pt>
                <c:pt idx="3509">
                  <c:v>41461.416666666664</c:v>
                </c:pt>
                <c:pt idx="3510">
                  <c:v>41461.427083333336</c:v>
                </c:pt>
                <c:pt idx="3511">
                  <c:v>41461.4375</c:v>
                </c:pt>
                <c:pt idx="3512">
                  <c:v>41461.447916666664</c:v>
                </c:pt>
                <c:pt idx="3513">
                  <c:v>41461.458333333336</c:v>
                </c:pt>
                <c:pt idx="3514">
                  <c:v>41461.46875</c:v>
                </c:pt>
                <c:pt idx="3515">
                  <c:v>41461.479166666664</c:v>
                </c:pt>
                <c:pt idx="3516">
                  <c:v>41461.489583333336</c:v>
                </c:pt>
                <c:pt idx="3517">
                  <c:v>41461.5</c:v>
                </c:pt>
                <c:pt idx="3518">
                  <c:v>41461.510416666664</c:v>
                </c:pt>
                <c:pt idx="3519">
                  <c:v>41461.520833333336</c:v>
                </c:pt>
                <c:pt idx="3520">
                  <c:v>41461.53125</c:v>
                </c:pt>
                <c:pt idx="3521">
                  <c:v>41461.541666666664</c:v>
                </c:pt>
                <c:pt idx="3522">
                  <c:v>41461.552083333336</c:v>
                </c:pt>
                <c:pt idx="3523">
                  <c:v>41461.5625</c:v>
                </c:pt>
                <c:pt idx="3524">
                  <c:v>41461.572916666664</c:v>
                </c:pt>
                <c:pt idx="3525">
                  <c:v>41461.583333333336</c:v>
                </c:pt>
                <c:pt idx="3526">
                  <c:v>41461.59375</c:v>
                </c:pt>
                <c:pt idx="3527">
                  <c:v>41461.604166666664</c:v>
                </c:pt>
                <c:pt idx="3528">
                  <c:v>41461.614583333336</c:v>
                </c:pt>
                <c:pt idx="3529">
                  <c:v>41461.625</c:v>
                </c:pt>
                <c:pt idx="3530">
                  <c:v>41461.635416666664</c:v>
                </c:pt>
                <c:pt idx="3531">
                  <c:v>41461.645833333336</c:v>
                </c:pt>
                <c:pt idx="3532">
                  <c:v>41461.65625</c:v>
                </c:pt>
                <c:pt idx="3533">
                  <c:v>41461.666666666664</c:v>
                </c:pt>
                <c:pt idx="3534">
                  <c:v>41461.677083333336</c:v>
                </c:pt>
                <c:pt idx="3535">
                  <c:v>41461.6875</c:v>
                </c:pt>
                <c:pt idx="3536">
                  <c:v>41461.697916666664</c:v>
                </c:pt>
                <c:pt idx="3537">
                  <c:v>41461.708333333336</c:v>
                </c:pt>
                <c:pt idx="3538">
                  <c:v>41461.71875</c:v>
                </c:pt>
                <c:pt idx="3539">
                  <c:v>41461.729166666664</c:v>
                </c:pt>
                <c:pt idx="3540">
                  <c:v>41461.739583333336</c:v>
                </c:pt>
                <c:pt idx="3541">
                  <c:v>41461.75</c:v>
                </c:pt>
                <c:pt idx="3542">
                  <c:v>41461.760416666664</c:v>
                </c:pt>
                <c:pt idx="3543">
                  <c:v>41461.770833333336</c:v>
                </c:pt>
                <c:pt idx="3544">
                  <c:v>41461.78125</c:v>
                </c:pt>
                <c:pt idx="3545">
                  <c:v>41461.791666666664</c:v>
                </c:pt>
                <c:pt idx="3546">
                  <c:v>41461.802083333336</c:v>
                </c:pt>
                <c:pt idx="3547">
                  <c:v>41461.8125</c:v>
                </c:pt>
                <c:pt idx="3548">
                  <c:v>41461.822916666664</c:v>
                </c:pt>
                <c:pt idx="3549">
                  <c:v>41461.833333333336</c:v>
                </c:pt>
                <c:pt idx="3550">
                  <c:v>41461.84375</c:v>
                </c:pt>
                <c:pt idx="3551">
                  <c:v>41461.854166666664</c:v>
                </c:pt>
                <c:pt idx="3552">
                  <c:v>41461.864583333336</c:v>
                </c:pt>
                <c:pt idx="3553">
                  <c:v>41461.875</c:v>
                </c:pt>
                <c:pt idx="3554">
                  <c:v>41461.885416666664</c:v>
                </c:pt>
                <c:pt idx="3555">
                  <c:v>41461.895833333336</c:v>
                </c:pt>
                <c:pt idx="3556">
                  <c:v>41461.90625</c:v>
                </c:pt>
                <c:pt idx="3557">
                  <c:v>41461.916666666664</c:v>
                </c:pt>
                <c:pt idx="3558">
                  <c:v>41461.927083333336</c:v>
                </c:pt>
                <c:pt idx="3559">
                  <c:v>41461.9375</c:v>
                </c:pt>
                <c:pt idx="3560">
                  <c:v>41461.947916666664</c:v>
                </c:pt>
                <c:pt idx="3561">
                  <c:v>41461.958333333336</c:v>
                </c:pt>
                <c:pt idx="3562">
                  <c:v>41461.96875</c:v>
                </c:pt>
                <c:pt idx="3563">
                  <c:v>41461.979166666664</c:v>
                </c:pt>
                <c:pt idx="3564">
                  <c:v>41461.989583333336</c:v>
                </c:pt>
                <c:pt idx="3565">
                  <c:v>41462</c:v>
                </c:pt>
                <c:pt idx="3566">
                  <c:v>41462.010416666664</c:v>
                </c:pt>
                <c:pt idx="3567">
                  <c:v>41462.020833333336</c:v>
                </c:pt>
                <c:pt idx="3568">
                  <c:v>41462.03125</c:v>
                </c:pt>
                <c:pt idx="3569">
                  <c:v>41462.041666666664</c:v>
                </c:pt>
                <c:pt idx="3570">
                  <c:v>41462.052083333336</c:v>
                </c:pt>
                <c:pt idx="3571">
                  <c:v>41462.0625</c:v>
                </c:pt>
                <c:pt idx="3572">
                  <c:v>41462.072916666664</c:v>
                </c:pt>
                <c:pt idx="3573">
                  <c:v>41462.083333333336</c:v>
                </c:pt>
                <c:pt idx="3574">
                  <c:v>41462.09375</c:v>
                </c:pt>
                <c:pt idx="3575">
                  <c:v>41462.104166666664</c:v>
                </c:pt>
                <c:pt idx="3576">
                  <c:v>41462.114583333336</c:v>
                </c:pt>
                <c:pt idx="3577">
                  <c:v>41462.125</c:v>
                </c:pt>
                <c:pt idx="3578">
                  <c:v>41462.135416666664</c:v>
                </c:pt>
                <c:pt idx="3579">
                  <c:v>41462.145833333336</c:v>
                </c:pt>
                <c:pt idx="3580">
                  <c:v>41462.15625</c:v>
                </c:pt>
                <c:pt idx="3581">
                  <c:v>41462.166666666664</c:v>
                </c:pt>
                <c:pt idx="3582">
                  <c:v>41462.177083333336</c:v>
                </c:pt>
                <c:pt idx="3583">
                  <c:v>41462.1875</c:v>
                </c:pt>
                <c:pt idx="3584">
                  <c:v>41462.197916666664</c:v>
                </c:pt>
                <c:pt idx="3585">
                  <c:v>41462.208333333336</c:v>
                </c:pt>
                <c:pt idx="3586">
                  <c:v>41462.21875</c:v>
                </c:pt>
                <c:pt idx="3587">
                  <c:v>41462.229166666664</c:v>
                </c:pt>
                <c:pt idx="3588">
                  <c:v>41462.239583333336</c:v>
                </c:pt>
                <c:pt idx="3589">
                  <c:v>41462.25</c:v>
                </c:pt>
                <c:pt idx="3590">
                  <c:v>41462.260416666664</c:v>
                </c:pt>
                <c:pt idx="3591">
                  <c:v>41462.270833333336</c:v>
                </c:pt>
                <c:pt idx="3592">
                  <c:v>41462.28125</c:v>
                </c:pt>
                <c:pt idx="3593">
                  <c:v>41462.291666666664</c:v>
                </c:pt>
                <c:pt idx="3594">
                  <c:v>41462.302083333336</c:v>
                </c:pt>
                <c:pt idx="3595">
                  <c:v>41462.3125</c:v>
                </c:pt>
                <c:pt idx="3596">
                  <c:v>41462.322916666664</c:v>
                </c:pt>
                <c:pt idx="3597">
                  <c:v>41462.333333333336</c:v>
                </c:pt>
                <c:pt idx="3598">
                  <c:v>41462.34375</c:v>
                </c:pt>
                <c:pt idx="3599">
                  <c:v>41462.354166666664</c:v>
                </c:pt>
                <c:pt idx="3600">
                  <c:v>41462.364583333336</c:v>
                </c:pt>
                <c:pt idx="3601">
                  <c:v>41462.375</c:v>
                </c:pt>
                <c:pt idx="3602">
                  <c:v>41462.385416666664</c:v>
                </c:pt>
                <c:pt idx="3603">
                  <c:v>41462.395833333336</c:v>
                </c:pt>
                <c:pt idx="3604">
                  <c:v>41462.40625</c:v>
                </c:pt>
                <c:pt idx="3605">
                  <c:v>41462.416666666664</c:v>
                </c:pt>
                <c:pt idx="3606">
                  <c:v>41462.427083333336</c:v>
                </c:pt>
                <c:pt idx="3607">
                  <c:v>41462.4375</c:v>
                </c:pt>
                <c:pt idx="3608">
                  <c:v>41462.447916666664</c:v>
                </c:pt>
                <c:pt idx="3609">
                  <c:v>41462.458333333336</c:v>
                </c:pt>
                <c:pt idx="3610">
                  <c:v>41462.46875</c:v>
                </c:pt>
                <c:pt idx="3611">
                  <c:v>41462.479166666664</c:v>
                </c:pt>
                <c:pt idx="3612">
                  <c:v>41462.489583333336</c:v>
                </c:pt>
                <c:pt idx="3613">
                  <c:v>41462.5</c:v>
                </c:pt>
                <c:pt idx="3614">
                  <c:v>41462.510416666664</c:v>
                </c:pt>
                <c:pt idx="3615">
                  <c:v>41462.520833333336</c:v>
                </c:pt>
                <c:pt idx="3616">
                  <c:v>41462.53125</c:v>
                </c:pt>
                <c:pt idx="3617">
                  <c:v>41462.541666666664</c:v>
                </c:pt>
                <c:pt idx="3618">
                  <c:v>41462.552083333336</c:v>
                </c:pt>
                <c:pt idx="3619">
                  <c:v>41462.5625</c:v>
                </c:pt>
                <c:pt idx="3620">
                  <c:v>41462.572916666664</c:v>
                </c:pt>
                <c:pt idx="3621">
                  <c:v>41462.583333333336</c:v>
                </c:pt>
                <c:pt idx="3622">
                  <c:v>41462.59375</c:v>
                </c:pt>
                <c:pt idx="3623">
                  <c:v>41462.604166666664</c:v>
                </c:pt>
                <c:pt idx="3624">
                  <c:v>41462.614583333336</c:v>
                </c:pt>
                <c:pt idx="3625">
                  <c:v>41462.625</c:v>
                </c:pt>
                <c:pt idx="3626">
                  <c:v>41462.635416666664</c:v>
                </c:pt>
                <c:pt idx="3627">
                  <c:v>41462.645833333336</c:v>
                </c:pt>
                <c:pt idx="3628">
                  <c:v>41462.65625</c:v>
                </c:pt>
                <c:pt idx="3629">
                  <c:v>41462.666666666664</c:v>
                </c:pt>
                <c:pt idx="3630">
                  <c:v>41462.677083333336</c:v>
                </c:pt>
                <c:pt idx="3631">
                  <c:v>41462.6875</c:v>
                </c:pt>
                <c:pt idx="3632">
                  <c:v>41462.697916666664</c:v>
                </c:pt>
                <c:pt idx="3633">
                  <c:v>41462.708333333336</c:v>
                </c:pt>
                <c:pt idx="3634">
                  <c:v>41462.71875</c:v>
                </c:pt>
                <c:pt idx="3635">
                  <c:v>41462.729166666664</c:v>
                </c:pt>
                <c:pt idx="3636">
                  <c:v>41462.739583333336</c:v>
                </c:pt>
                <c:pt idx="3637">
                  <c:v>41462.75</c:v>
                </c:pt>
                <c:pt idx="3638">
                  <c:v>41462.760416666664</c:v>
                </c:pt>
                <c:pt idx="3639">
                  <c:v>41462.770833333336</c:v>
                </c:pt>
                <c:pt idx="3640">
                  <c:v>41462.78125</c:v>
                </c:pt>
                <c:pt idx="3641">
                  <c:v>41462.791666666664</c:v>
                </c:pt>
                <c:pt idx="3642">
                  <c:v>41462.802083333336</c:v>
                </c:pt>
                <c:pt idx="3643">
                  <c:v>41462.8125</c:v>
                </c:pt>
                <c:pt idx="3644">
                  <c:v>41462.822916666664</c:v>
                </c:pt>
                <c:pt idx="3645">
                  <c:v>41462.833333333336</c:v>
                </c:pt>
                <c:pt idx="3646">
                  <c:v>41462.84375</c:v>
                </c:pt>
                <c:pt idx="3647">
                  <c:v>41462.854166666664</c:v>
                </c:pt>
                <c:pt idx="3648">
                  <c:v>41462.864583333336</c:v>
                </c:pt>
                <c:pt idx="3649">
                  <c:v>41462.875</c:v>
                </c:pt>
                <c:pt idx="3650">
                  <c:v>41462.885416666664</c:v>
                </c:pt>
                <c:pt idx="3651">
                  <c:v>41462.895833333336</c:v>
                </c:pt>
                <c:pt idx="3652">
                  <c:v>41462.90625</c:v>
                </c:pt>
                <c:pt idx="3653">
                  <c:v>41462.916666666664</c:v>
                </c:pt>
                <c:pt idx="3654">
                  <c:v>41462.927083333336</c:v>
                </c:pt>
                <c:pt idx="3655">
                  <c:v>41462.9375</c:v>
                </c:pt>
                <c:pt idx="3656">
                  <c:v>41462.947916666664</c:v>
                </c:pt>
                <c:pt idx="3657">
                  <c:v>41462.958333333336</c:v>
                </c:pt>
                <c:pt idx="3658">
                  <c:v>41462.96875</c:v>
                </c:pt>
                <c:pt idx="3659">
                  <c:v>41462.979166666664</c:v>
                </c:pt>
                <c:pt idx="3660">
                  <c:v>41462.989583333336</c:v>
                </c:pt>
                <c:pt idx="3661">
                  <c:v>41463</c:v>
                </c:pt>
                <c:pt idx="3662">
                  <c:v>41463.010416666664</c:v>
                </c:pt>
                <c:pt idx="3663">
                  <c:v>41463.020833333336</c:v>
                </c:pt>
                <c:pt idx="3664">
                  <c:v>41463.03125</c:v>
                </c:pt>
                <c:pt idx="3665">
                  <c:v>41463.041666666664</c:v>
                </c:pt>
                <c:pt idx="3666">
                  <c:v>41463.052083333336</c:v>
                </c:pt>
                <c:pt idx="3667">
                  <c:v>41463.0625</c:v>
                </c:pt>
                <c:pt idx="3668">
                  <c:v>41463.072916666664</c:v>
                </c:pt>
                <c:pt idx="3669">
                  <c:v>41463.083333333336</c:v>
                </c:pt>
                <c:pt idx="3670">
                  <c:v>41463.09375</c:v>
                </c:pt>
                <c:pt idx="3671">
                  <c:v>41463.104166666664</c:v>
                </c:pt>
                <c:pt idx="3672">
                  <c:v>41463.114583333336</c:v>
                </c:pt>
                <c:pt idx="3673">
                  <c:v>41463.125</c:v>
                </c:pt>
                <c:pt idx="3674">
                  <c:v>41463.135416666664</c:v>
                </c:pt>
                <c:pt idx="3675">
                  <c:v>41463.145833333336</c:v>
                </c:pt>
                <c:pt idx="3676">
                  <c:v>41463.15625</c:v>
                </c:pt>
                <c:pt idx="3677">
                  <c:v>41463.166666666664</c:v>
                </c:pt>
                <c:pt idx="3678">
                  <c:v>41463.177083333336</c:v>
                </c:pt>
                <c:pt idx="3679">
                  <c:v>41463.1875</c:v>
                </c:pt>
                <c:pt idx="3680">
                  <c:v>41463.197916666664</c:v>
                </c:pt>
                <c:pt idx="3681">
                  <c:v>41463.208333333336</c:v>
                </c:pt>
                <c:pt idx="3682">
                  <c:v>41463.21875</c:v>
                </c:pt>
                <c:pt idx="3683">
                  <c:v>41463.229166666664</c:v>
                </c:pt>
                <c:pt idx="3684">
                  <c:v>41463.239583333336</c:v>
                </c:pt>
                <c:pt idx="3685">
                  <c:v>41463.25</c:v>
                </c:pt>
                <c:pt idx="3686">
                  <c:v>41463.260416666664</c:v>
                </c:pt>
                <c:pt idx="3687">
                  <c:v>41463.270833333336</c:v>
                </c:pt>
                <c:pt idx="3688">
                  <c:v>41463.28125</c:v>
                </c:pt>
                <c:pt idx="3689">
                  <c:v>41463.291666666664</c:v>
                </c:pt>
                <c:pt idx="3690">
                  <c:v>41463.302083333336</c:v>
                </c:pt>
                <c:pt idx="3691">
                  <c:v>41463.3125</c:v>
                </c:pt>
                <c:pt idx="3692">
                  <c:v>41463.322916666664</c:v>
                </c:pt>
                <c:pt idx="3693">
                  <c:v>41463.333333333336</c:v>
                </c:pt>
                <c:pt idx="3694">
                  <c:v>41463.34375</c:v>
                </c:pt>
                <c:pt idx="3695">
                  <c:v>41463.354166666664</c:v>
                </c:pt>
                <c:pt idx="3696">
                  <c:v>41463.364583333336</c:v>
                </c:pt>
                <c:pt idx="3697">
                  <c:v>41463.375</c:v>
                </c:pt>
                <c:pt idx="3698">
                  <c:v>41463.385416666664</c:v>
                </c:pt>
                <c:pt idx="3699">
                  <c:v>41463.395833333336</c:v>
                </c:pt>
                <c:pt idx="3700">
                  <c:v>41463.40625</c:v>
                </c:pt>
                <c:pt idx="3701">
                  <c:v>41463.416666666664</c:v>
                </c:pt>
                <c:pt idx="3702">
                  <c:v>41463.427083333336</c:v>
                </c:pt>
                <c:pt idx="3703">
                  <c:v>41463.4375</c:v>
                </c:pt>
                <c:pt idx="3704">
                  <c:v>41463.447916666664</c:v>
                </c:pt>
                <c:pt idx="3705">
                  <c:v>41463.458333333336</c:v>
                </c:pt>
                <c:pt idx="3706">
                  <c:v>41463.46875</c:v>
                </c:pt>
                <c:pt idx="3707">
                  <c:v>41463.479166666664</c:v>
                </c:pt>
                <c:pt idx="3708">
                  <c:v>41463.489583333336</c:v>
                </c:pt>
                <c:pt idx="3709">
                  <c:v>41463.5</c:v>
                </c:pt>
                <c:pt idx="3710">
                  <c:v>41463.510416666664</c:v>
                </c:pt>
                <c:pt idx="3711">
                  <c:v>41463.520833333336</c:v>
                </c:pt>
                <c:pt idx="3712">
                  <c:v>41463.53125</c:v>
                </c:pt>
                <c:pt idx="3713">
                  <c:v>41463.531944444447</c:v>
                </c:pt>
                <c:pt idx="3714">
                  <c:v>41463.541666666664</c:v>
                </c:pt>
                <c:pt idx="3715">
                  <c:v>41463.552083333336</c:v>
                </c:pt>
                <c:pt idx="3716">
                  <c:v>41463.5625</c:v>
                </c:pt>
                <c:pt idx="3717">
                  <c:v>41463.572916666664</c:v>
                </c:pt>
                <c:pt idx="3718">
                  <c:v>41463.583333333336</c:v>
                </c:pt>
                <c:pt idx="3719">
                  <c:v>41463.59375</c:v>
                </c:pt>
                <c:pt idx="3720">
                  <c:v>41463.604166666664</c:v>
                </c:pt>
                <c:pt idx="3721">
                  <c:v>41463.614583333336</c:v>
                </c:pt>
                <c:pt idx="3722">
                  <c:v>41463.625</c:v>
                </c:pt>
                <c:pt idx="3723">
                  <c:v>41463.635416666664</c:v>
                </c:pt>
                <c:pt idx="3724">
                  <c:v>41463.645833333336</c:v>
                </c:pt>
                <c:pt idx="3725">
                  <c:v>41463.65625</c:v>
                </c:pt>
                <c:pt idx="3726">
                  <c:v>41463.666666666664</c:v>
                </c:pt>
                <c:pt idx="3727">
                  <c:v>41463.677083333336</c:v>
                </c:pt>
                <c:pt idx="3728">
                  <c:v>41463.6875</c:v>
                </c:pt>
                <c:pt idx="3729">
                  <c:v>41463.697916666664</c:v>
                </c:pt>
                <c:pt idx="3730">
                  <c:v>41463.708333333336</c:v>
                </c:pt>
                <c:pt idx="3731">
                  <c:v>41463.71875</c:v>
                </c:pt>
                <c:pt idx="3732">
                  <c:v>41463.729166666664</c:v>
                </c:pt>
                <c:pt idx="3733">
                  <c:v>41463.739583333336</c:v>
                </c:pt>
                <c:pt idx="3734">
                  <c:v>41463.75</c:v>
                </c:pt>
                <c:pt idx="3735">
                  <c:v>41463.760416666664</c:v>
                </c:pt>
                <c:pt idx="3736">
                  <c:v>41463.770833333336</c:v>
                </c:pt>
                <c:pt idx="3737">
                  <c:v>41463.78125</c:v>
                </c:pt>
                <c:pt idx="3738">
                  <c:v>41463.791666666664</c:v>
                </c:pt>
                <c:pt idx="3739">
                  <c:v>41463.802083333336</c:v>
                </c:pt>
                <c:pt idx="3740">
                  <c:v>41463.8125</c:v>
                </c:pt>
                <c:pt idx="3741">
                  <c:v>41463.822916666664</c:v>
                </c:pt>
                <c:pt idx="3742">
                  <c:v>41463.833333333336</c:v>
                </c:pt>
                <c:pt idx="3743">
                  <c:v>41463.84375</c:v>
                </c:pt>
                <c:pt idx="3744">
                  <c:v>41463.854166666664</c:v>
                </c:pt>
                <c:pt idx="3745">
                  <c:v>41463.864583333336</c:v>
                </c:pt>
                <c:pt idx="3746">
                  <c:v>41463.875</c:v>
                </c:pt>
                <c:pt idx="3747">
                  <c:v>41463.885416666664</c:v>
                </c:pt>
                <c:pt idx="3748">
                  <c:v>41463.895833333336</c:v>
                </c:pt>
                <c:pt idx="3749">
                  <c:v>41463.90625</c:v>
                </c:pt>
                <c:pt idx="3750">
                  <c:v>41463.916666666664</c:v>
                </c:pt>
                <c:pt idx="3751">
                  <c:v>41463.927083333336</c:v>
                </c:pt>
                <c:pt idx="3752">
                  <c:v>41463.9375</c:v>
                </c:pt>
                <c:pt idx="3753">
                  <c:v>41463.947916666664</c:v>
                </c:pt>
                <c:pt idx="3754">
                  <c:v>41463.958333333336</c:v>
                </c:pt>
                <c:pt idx="3755">
                  <c:v>41463.959027777775</c:v>
                </c:pt>
                <c:pt idx="3756">
                  <c:v>41463.96875</c:v>
                </c:pt>
                <c:pt idx="3757">
                  <c:v>41463.979166666664</c:v>
                </c:pt>
                <c:pt idx="3758">
                  <c:v>41463.989583333336</c:v>
                </c:pt>
                <c:pt idx="3759">
                  <c:v>41464</c:v>
                </c:pt>
                <c:pt idx="3760">
                  <c:v>41464.010416666664</c:v>
                </c:pt>
                <c:pt idx="3761">
                  <c:v>41464.020833333336</c:v>
                </c:pt>
                <c:pt idx="3762">
                  <c:v>41464.03125</c:v>
                </c:pt>
                <c:pt idx="3763">
                  <c:v>41464.041666666664</c:v>
                </c:pt>
                <c:pt idx="3764">
                  <c:v>41464.052083333336</c:v>
                </c:pt>
                <c:pt idx="3765">
                  <c:v>41464.0625</c:v>
                </c:pt>
                <c:pt idx="3766">
                  <c:v>41464.072916666664</c:v>
                </c:pt>
                <c:pt idx="3767">
                  <c:v>41464.083333333336</c:v>
                </c:pt>
                <c:pt idx="3768">
                  <c:v>41464.09375</c:v>
                </c:pt>
                <c:pt idx="3769">
                  <c:v>41464.104166666664</c:v>
                </c:pt>
                <c:pt idx="3770">
                  <c:v>41464.114583333336</c:v>
                </c:pt>
                <c:pt idx="3771">
                  <c:v>41464.125</c:v>
                </c:pt>
                <c:pt idx="3772">
                  <c:v>41464.135416666664</c:v>
                </c:pt>
                <c:pt idx="3773">
                  <c:v>41464.145833333336</c:v>
                </c:pt>
                <c:pt idx="3774">
                  <c:v>41464.15625</c:v>
                </c:pt>
                <c:pt idx="3775">
                  <c:v>41464.166666666664</c:v>
                </c:pt>
                <c:pt idx="3776">
                  <c:v>41464.177083333336</c:v>
                </c:pt>
                <c:pt idx="3777">
                  <c:v>41464.1875</c:v>
                </c:pt>
                <c:pt idx="3778">
                  <c:v>41464.197916666664</c:v>
                </c:pt>
                <c:pt idx="3779">
                  <c:v>41464.198611111111</c:v>
                </c:pt>
                <c:pt idx="3780">
                  <c:v>41464.208333333336</c:v>
                </c:pt>
                <c:pt idx="3781">
                  <c:v>41464.21875</c:v>
                </c:pt>
                <c:pt idx="3782">
                  <c:v>41464.229166666664</c:v>
                </c:pt>
                <c:pt idx="3783">
                  <c:v>41464.239583333336</c:v>
                </c:pt>
                <c:pt idx="3784">
                  <c:v>41464.25</c:v>
                </c:pt>
                <c:pt idx="3785">
                  <c:v>41464.260416666664</c:v>
                </c:pt>
                <c:pt idx="3786">
                  <c:v>41464.270833333336</c:v>
                </c:pt>
                <c:pt idx="3787">
                  <c:v>41464.28125</c:v>
                </c:pt>
                <c:pt idx="3788">
                  <c:v>41464.291666666664</c:v>
                </c:pt>
                <c:pt idx="3789">
                  <c:v>41464.302083333336</c:v>
                </c:pt>
                <c:pt idx="3790">
                  <c:v>41464.3125</c:v>
                </c:pt>
                <c:pt idx="3791">
                  <c:v>41464.322916666664</c:v>
                </c:pt>
                <c:pt idx="3792">
                  <c:v>41464.333333333336</c:v>
                </c:pt>
                <c:pt idx="3793">
                  <c:v>41464.34375</c:v>
                </c:pt>
                <c:pt idx="3794">
                  <c:v>41464.354166666664</c:v>
                </c:pt>
                <c:pt idx="3795">
                  <c:v>41464.364583333336</c:v>
                </c:pt>
                <c:pt idx="3796">
                  <c:v>41464.365277777775</c:v>
                </c:pt>
                <c:pt idx="3797">
                  <c:v>41464.375</c:v>
                </c:pt>
                <c:pt idx="3798">
                  <c:v>41464.385416666664</c:v>
                </c:pt>
                <c:pt idx="3799">
                  <c:v>41464.395833333336</c:v>
                </c:pt>
                <c:pt idx="3800">
                  <c:v>41464.40625</c:v>
                </c:pt>
                <c:pt idx="3801">
                  <c:v>41464.416666666664</c:v>
                </c:pt>
                <c:pt idx="3802">
                  <c:v>41464.427083333336</c:v>
                </c:pt>
                <c:pt idx="3803">
                  <c:v>41464.4375</c:v>
                </c:pt>
                <c:pt idx="3804">
                  <c:v>41464.447916666664</c:v>
                </c:pt>
                <c:pt idx="3805">
                  <c:v>41464.458333333336</c:v>
                </c:pt>
                <c:pt idx="3806">
                  <c:v>41464.46875</c:v>
                </c:pt>
                <c:pt idx="3807">
                  <c:v>41464.479166666664</c:v>
                </c:pt>
                <c:pt idx="3808">
                  <c:v>41464.479861111111</c:v>
                </c:pt>
                <c:pt idx="3809">
                  <c:v>41464.489583333336</c:v>
                </c:pt>
                <c:pt idx="3810">
                  <c:v>41464.5</c:v>
                </c:pt>
                <c:pt idx="3811">
                  <c:v>41464.510416666664</c:v>
                </c:pt>
                <c:pt idx="3812">
                  <c:v>41464.520833333336</c:v>
                </c:pt>
                <c:pt idx="3813">
                  <c:v>41464.53125</c:v>
                </c:pt>
                <c:pt idx="3814">
                  <c:v>41464.541666666664</c:v>
                </c:pt>
                <c:pt idx="3815">
                  <c:v>41464.552083333336</c:v>
                </c:pt>
                <c:pt idx="3816">
                  <c:v>41464.5625</c:v>
                </c:pt>
                <c:pt idx="3817">
                  <c:v>41464.572916666664</c:v>
                </c:pt>
                <c:pt idx="3818">
                  <c:v>41464.583333333336</c:v>
                </c:pt>
                <c:pt idx="3819">
                  <c:v>41464.59375</c:v>
                </c:pt>
                <c:pt idx="3820">
                  <c:v>41464.604166666664</c:v>
                </c:pt>
                <c:pt idx="3821">
                  <c:v>41464.614583333336</c:v>
                </c:pt>
                <c:pt idx="3822">
                  <c:v>41464.625</c:v>
                </c:pt>
                <c:pt idx="3823">
                  <c:v>41464.635416666664</c:v>
                </c:pt>
                <c:pt idx="3824">
                  <c:v>41464.645833333336</c:v>
                </c:pt>
                <c:pt idx="3825">
                  <c:v>41464.65625</c:v>
                </c:pt>
                <c:pt idx="3826">
                  <c:v>41464.666666666664</c:v>
                </c:pt>
                <c:pt idx="3827">
                  <c:v>41464.677083333336</c:v>
                </c:pt>
                <c:pt idx="3828">
                  <c:v>41464.6875</c:v>
                </c:pt>
                <c:pt idx="3829">
                  <c:v>41464.697916666664</c:v>
                </c:pt>
                <c:pt idx="3830">
                  <c:v>41464.708333333336</c:v>
                </c:pt>
                <c:pt idx="3831">
                  <c:v>41464.71875</c:v>
                </c:pt>
                <c:pt idx="3832">
                  <c:v>41464.729166666664</c:v>
                </c:pt>
                <c:pt idx="3833">
                  <c:v>41464.739583333336</c:v>
                </c:pt>
                <c:pt idx="3834">
                  <c:v>41464.75</c:v>
                </c:pt>
                <c:pt idx="3835">
                  <c:v>41464.760416666664</c:v>
                </c:pt>
                <c:pt idx="3836">
                  <c:v>41464.770833333336</c:v>
                </c:pt>
                <c:pt idx="3837">
                  <c:v>41464.78125</c:v>
                </c:pt>
                <c:pt idx="3838">
                  <c:v>41464.791666666664</c:v>
                </c:pt>
                <c:pt idx="3839">
                  <c:v>41464.802083333336</c:v>
                </c:pt>
                <c:pt idx="3840">
                  <c:v>41464.8125</c:v>
                </c:pt>
                <c:pt idx="3841">
                  <c:v>41464.822916666664</c:v>
                </c:pt>
                <c:pt idx="3842">
                  <c:v>41464.833333333336</c:v>
                </c:pt>
                <c:pt idx="3843">
                  <c:v>41464.84375</c:v>
                </c:pt>
                <c:pt idx="3844">
                  <c:v>41464.854166666664</c:v>
                </c:pt>
                <c:pt idx="3845">
                  <c:v>41464.864583333336</c:v>
                </c:pt>
                <c:pt idx="3846">
                  <c:v>41464.875</c:v>
                </c:pt>
                <c:pt idx="3847">
                  <c:v>41464.885416666664</c:v>
                </c:pt>
                <c:pt idx="3848">
                  <c:v>41464.895833333336</c:v>
                </c:pt>
                <c:pt idx="3849">
                  <c:v>41464.90625</c:v>
                </c:pt>
                <c:pt idx="3850">
                  <c:v>41464.916666666664</c:v>
                </c:pt>
                <c:pt idx="3851">
                  <c:v>41464.927083333336</c:v>
                </c:pt>
                <c:pt idx="3852">
                  <c:v>41464.9375</c:v>
                </c:pt>
                <c:pt idx="3853">
                  <c:v>41464.947916666664</c:v>
                </c:pt>
                <c:pt idx="3854">
                  <c:v>41464.958333333336</c:v>
                </c:pt>
                <c:pt idx="3855">
                  <c:v>41464.96875</c:v>
                </c:pt>
                <c:pt idx="3856">
                  <c:v>41464.979166666664</c:v>
                </c:pt>
                <c:pt idx="3857">
                  <c:v>41464.989583333336</c:v>
                </c:pt>
                <c:pt idx="3858">
                  <c:v>41465</c:v>
                </c:pt>
                <c:pt idx="3859">
                  <c:v>41465.010416666664</c:v>
                </c:pt>
                <c:pt idx="3860">
                  <c:v>41465.020833333336</c:v>
                </c:pt>
                <c:pt idx="3861">
                  <c:v>41465.03125</c:v>
                </c:pt>
                <c:pt idx="3862">
                  <c:v>41465.041666666664</c:v>
                </c:pt>
                <c:pt idx="3863">
                  <c:v>41465.052083333336</c:v>
                </c:pt>
                <c:pt idx="3864">
                  <c:v>41465.0625</c:v>
                </c:pt>
                <c:pt idx="3865">
                  <c:v>41465.072916666664</c:v>
                </c:pt>
                <c:pt idx="3866">
                  <c:v>41465.083333333336</c:v>
                </c:pt>
                <c:pt idx="3867">
                  <c:v>41465.09375</c:v>
                </c:pt>
                <c:pt idx="3868">
                  <c:v>41465.094444444447</c:v>
                </c:pt>
                <c:pt idx="3869">
                  <c:v>41465.104166666664</c:v>
                </c:pt>
                <c:pt idx="3870">
                  <c:v>41465.114583333336</c:v>
                </c:pt>
                <c:pt idx="3871">
                  <c:v>41465.125</c:v>
                </c:pt>
                <c:pt idx="3872">
                  <c:v>41465.135416666664</c:v>
                </c:pt>
                <c:pt idx="3873">
                  <c:v>41465.145833333336</c:v>
                </c:pt>
                <c:pt idx="3874">
                  <c:v>41465.15625</c:v>
                </c:pt>
                <c:pt idx="3875">
                  <c:v>41465.166666666664</c:v>
                </c:pt>
                <c:pt idx="3876">
                  <c:v>41465.177083333336</c:v>
                </c:pt>
                <c:pt idx="3877">
                  <c:v>41465.1875</c:v>
                </c:pt>
                <c:pt idx="3878">
                  <c:v>41465.197916666664</c:v>
                </c:pt>
                <c:pt idx="3879">
                  <c:v>41465.208333333336</c:v>
                </c:pt>
                <c:pt idx="3880">
                  <c:v>41465.21875</c:v>
                </c:pt>
                <c:pt idx="3881">
                  <c:v>41465.229166666664</c:v>
                </c:pt>
                <c:pt idx="3882">
                  <c:v>41465.239583333336</c:v>
                </c:pt>
                <c:pt idx="3883">
                  <c:v>41465.25</c:v>
                </c:pt>
                <c:pt idx="3884">
                  <c:v>41465.260416666664</c:v>
                </c:pt>
                <c:pt idx="3885">
                  <c:v>41465.270833333336</c:v>
                </c:pt>
                <c:pt idx="3886">
                  <c:v>41465.28125</c:v>
                </c:pt>
                <c:pt idx="3887">
                  <c:v>41465.291666666664</c:v>
                </c:pt>
                <c:pt idx="3888">
                  <c:v>41465.302083333336</c:v>
                </c:pt>
                <c:pt idx="3889">
                  <c:v>41465.3125</c:v>
                </c:pt>
                <c:pt idx="3890">
                  <c:v>41465.322916666664</c:v>
                </c:pt>
                <c:pt idx="3891">
                  <c:v>41465.333333333336</c:v>
                </c:pt>
                <c:pt idx="3892">
                  <c:v>41465.34375</c:v>
                </c:pt>
                <c:pt idx="3893">
                  <c:v>41465.354166666664</c:v>
                </c:pt>
                <c:pt idx="3894">
                  <c:v>41465.364583333336</c:v>
                </c:pt>
                <c:pt idx="3895">
                  <c:v>41465.375</c:v>
                </c:pt>
                <c:pt idx="3896">
                  <c:v>41465.385416666664</c:v>
                </c:pt>
                <c:pt idx="3897">
                  <c:v>41465.395833333336</c:v>
                </c:pt>
                <c:pt idx="3898">
                  <c:v>41465.40625</c:v>
                </c:pt>
                <c:pt idx="3899">
                  <c:v>41465.416666666664</c:v>
                </c:pt>
                <c:pt idx="3900">
                  <c:v>41465.427083333336</c:v>
                </c:pt>
                <c:pt idx="3901">
                  <c:v>41465.4375</c:v>
                </c:pt>
                <c:pt idx="3902">
                  <c:v>41465.447916666664</c:v>
                </c:pt>
                <c:pt idx="3903">
                  <c:v>41465.458333333336</c:v>
                </c:pt>
                <c:pt idx="3904">
                  <c:v>41465.46875</c:v>
                </c:pt>
                <c:pt idx="3905">
                  <c:v>41465.479166666664</c:v>
                </c:pt>
                <c:pt idx="3906">
                  <c:v>41465.489583333336</c:v>
                </c:pt>
                <c:pt idx="3907">
                  <c:v>41465.5</c:v>
                </c:pt>
                <c:pt idx="3908">
                  <c:v>41465.510416666664</c:v>
                </c:pt>
                <c:pt idx="3909">
                  <c:v>41465.520833333336</c:v>
                </c:pt>
                <c:pt idx="3910">
                  <c:v>41465.53125</c:v>
                </c:pt>
                <c:pt idx="3911">
                  <c:v>41465.541666666664</c:v>
                </c:pt>
                <c:pt idx="3912">
                  <c:v>41465.552083333336</c:v>
                </c:pt>
                <c:pt idx="3913">
                  <c:v>41465.5625</c:v>
                </c:pt>
                <c:pt idx="3914">
                  <c:v>41465.572916666664</c:v>
                </c:pt>
                <c:pt idx="3915">
                  <c:v>41465.583333333336</c:v>
                </c:pt>
                <c:pt idx="3916">
                  <c:v>41465.59375</c:v>
                </c:pt>
                <c:pt idx="3917">
                  <c:v>41465.604166666664</c:v>
                </c:pt>
                <c:pt idx="3918">
                  <c:v>41465.614583333336</c:v>
                </c:pt>
                <c:pt idx="3919">
                  <c:v>41465.625</c:v>
                </c:pt>
                <c:pt idx="3920">
                  <c:v>41465.635416666664</c:v>
                </c:pt>
                <c:pt idx="3921">
                  <c:v>41465.645833333336</c:v>
                </c:pt>
                <c:pt idx="3922">
                  <c:v>41465.65625</c:v>
                </c:pt>
                <c:pt idx="3923">
                  <c:v>41465.666666666664</c:v>
                </c:pt>
                <c:pt idx="3924">
                  <c:v>41465.677083333336</c:v>
                </c:pt>
                <c:pt idx="3925">
                  <c:v>41465.6875</c:v>
                </c:pt>
                <c:pt idx="3926">
                  <c:v>41465.697916666664</c:v>
                </c:pt>
                <c:pt idx="3927">
                  <c:v>41465.708333333336</c:v>
                </c:pt>
                <c:pt idx="3928">
                  <c:v>41465.71875</c:v>
                </c:pt>
                <c:pt idx="3929">
                  <c:v>41465.729166666664</c:v>
                </c:pt>
                <c:pt idx="3930">
                  <c:v>41465.739583333336</c:v>
                </c:pt>
                <c:pt idx="3931">
                  <c:v>41465.75</c:v>
                </c:pt>
                <c:pt idx="3932">
                  <c:v>41465.760416666664</c:v>
                </c:pt>
                <c:pt idx="3933">
                  <c:v>41465.770833333336</c:v>
                </c:pt>
                <c:pt idx="3934">
                  <c:v>41465.78125</c:v>
                </c:pt>
                <c:pt idx="3935">
                  <c:v>41465.791666666664</c:v>
                </c:pt>
                <c:pt idx="3936">
                  <c:v>41465.802083333336</c:v>
                </c:pt>
                <c:pt idx="3937">
                  <c:v>41465.8125</c:v>
                </c:pt>
                <c:pt idx="3938">
                  <c:v>41465.822916666664</c:v>
                </c:pt>
                <c:pt idx="3939">
                  <c:v>41465.833333333336</c:v>
                </c:pt>
                <c:pt idx="3940">
                  <c:v>41465.84375</c:v>
                </c:pt>
                <c:pt idx="3941">
                  <c:v>41465.854166666664</c:v>
                </c:pt>
                <c:pt idx="3942">
                  <c:v>41465.864583333336</c:v>
                </c:pt>
                <c:pt idx="3943">
                  <c:v>41465.875</c:v>
                </c:pt>
                <c:pt idx="3944">
                  <c:v>41465.885416666664</c:v>
                </c:pt>
                <c:pt idx="3945">
                  <c:v>41465.895833333336</c:v>
                </c:pt>
                <c:pt idx="3946">
                  <c:v>41465.90625</c:v>
                </c:pt>
                <c:pt idx="3947">
                  <c:v>41465.916666666664</c:v>
                </c:pt>
                <c:pt idx="3948">
                  <c:v>41465.927083333336</c:v>
                </c:pt>
                <c:pt idx="3949">
                  <c:v>41465.9375</c:v>
                </c:pt>
                <c:pt idx="3950">
                  <c:v>41465.947916666664</c:v>
                </c:pt>
                <c:pt idx="3951">
                  <c:v>41465.958333333336</c:v>
                </c:pt>
                <c:pt idx="3952">
                  <c:v>41465.96875</c:v>
                </c:pt>
                <c:pt idx="3953">
                  <c:v>41465.979166666664</c:v>
                </c:pt>
                <c:pt idx="3954">
                  <c:v>41465.989583333336</c:v>
                </c:pt>
                <c:pt idx="3955">
                  <c:v>41466</c:v>
                </c:pt>
                <c:pt idx="3956">
                  <c:v>41466.010416666664</c:v>
                </c:pt>
                <c:pt idx="3957">
                  <c:v>41466.020833333336</c:v>
                </c:pt>
                <c:pt idx="3958">
                  <c:v>41466.03125</c:v>
                </c:pt>
                <c:pt idx="3959">
                  <c:v>41466.041666666664</c:v>
                </c:pt>
                <c:pt idx="3960">
                  <c:v>41466.052083333336</c:v>
                </c:pt>
                <c:pt idx="3961">
                  <c:v>41466.0625</c:v>
                </c:pt>
                <c:pt idx="3962">
                  <c:v>41466.072916666664</c:v>
                </c:pt>
                <c:pt idx="3963">
                  <c:v>41466.083333333336</c:v>
                </c:pt>
                <c:pt idx="3964">
                  <c:v>41466.09375</c:v>
                </c:pt>
                <c:pt idx="3965">
                  <c:v>41466.104166666664</c:v>
                </c:pt>
                <c:pt idx="3966">
                  <c:v>41466.114583333336</c:v>
                </c:pt>
                <c:pt idx="3967">
                  <c:v>41466.125</c:v>
                </c:pt>
                <c:pt idx="3968">
                  <c:v>41466.135416666664</c:v>
                </c:pt>
                <c:pt idx="3969">
                  <c:v>41466.145833333336</c:v>
                </c:pt>
                <c:pt idx="3970">
                  <c:v>41466.15625</c:v>
                </c:pt>
                <c:pt idx="3971">
                  <c:v>41466.166666666664</c:v>
                </c:pt>
                <c:pt idx="3972">
                  <c:v>41466.177083333336</c:v>
                </c:pt>
                <c:pt idx="3973">
                  <c:v>41466.1875</c:v>
                </c:pt>
                <c:pt idx="3974">
                  <c:v>41466.197916666664</c:v>
                </c:pt>
                <c:pt idx="3975">
                  <c:v>41466.208333333336</c:v>
                </c:pt>
                <c:pt idx="3976">
                  <c:v>41466.21875</c:v>
                </c:pt>
                <c:pt idx="3977">
                  <c:v>41466.229166666664</c:v>
                </c:pt>
                <c:pt idx="3978">
                  <c:v>41466.239583333336</c:v>
                </c:pt>
                <c:pt idx="3979">
                  <c:v>41466.25</c:v>
                </c:pt>
                <c:pt idx="3980">
                  <c:v>41466.260416666664</c:v>
                </c:pt>
                <c:pt idx="3981">
                  <c:v>41466.270833333336</c:v>
                </c:pt>
                <c:pt idx="3982">
                  <c:v>41466.28125</c:v>
                </c:pt>
                <c:pt idx="3983">
                  <c:v>41466.291666666664</c:v>
                </c:pt>
                <c:pt idx="3984">
                  <c:v>41466.302083333336</c:v>
                </c:pt>
                <c:pt idx="3985">
                  <c:v>41466.3125</c:v>
                </c:pt>
                <c:pt idx="3986">
                  <c:v>41466.322916666664</c:v>
                </c:pt>
                <c:pt idx="3987">
                  <c:v>41466.333333333336</c:v>
                </c:pt>
                <c:pt idx="3988">
                  <c:v>41466.34375</c:v>
                </c:pt>
                <c:pt idx="3989">
                  <c:v>41466.354166666664</c:v>
                </c:pt>
                <c:pt idx="3990">
                  <c:v>41466.364583333336</c:v>
                </c:pt>
                <c:pt idx="3991">
                  <c:v>41466.375</c:v>
                </c:pt>
                <c:pt idx="3992">
                  <c:v>41466.385416666664</c:v>
                </c:pt>
                <c:pt idx="3993">
                  <c:v>41466.395833333336</c:v>
                </c:pt>
                <c:pt idx="3994">
                  <c:v>41466.40625</c:v>
                </c:pt>
                <c:pt idx="3995">
                  <c:v>41466.416666666664</c:v>
                </c:pt>
                <c:pt idx="3996">
                  <c:v>41466.427083333336</c:v>
                </c:pt>
                <c:pt idx="3997">
                  <c:v>41466.4375</c:v>
                </c:pt>
                <c:pt idx="3998">
                  <c:v>41466.447916666664</c:v>
                </c:pt>
                <c:pt idx="3999">
                  <c:v>41466.458333333336</c:v>
                </c:pt>
                <c:pt idx="4000">
                  <c:v>41466.46875</c:v>
                </c:pt>
                <c:pt idx="4001">
                  <c:v>41466.479166666664</c:v>
                </c:pt>
                <c:pt idx="4002">
                  <c:v>41466.489583333336</c:v>
                </c:pt>
                <c:pt idx="4003">
                  <c:v>41466.5</c:v>
                </c:pt>
                <c:pt idx="4004">
                  <c:v>41466.510416666664</c:v>
                </c:pt>
                <c:pt idx="4005">
                  <c:v>41466.520833333336</c:v>
                </c:pt>
                <c:pt idx="4006">
                  <c:v>41466.53125</c:v>
                </c:pt>
                <c:pt idx="4007">
                  <c:v>41466.541666666664</c:v>
                </c:pt>
                <c:pt idx="4008">
                  <c:v>41466.552083333336</c:v>
                </c:pt>
                <c:pt idx="4009">
                  <c:v>41466.5625</c:v>
                </c:pt>
                <c:pt idx="4010">
                  <c:v>41466.572916666664</c:v>
                </c:pt>
                <c:pt idx="4011">
                  <c:v>41466.583333333336</c:v>
                </c:pt>
                <c:pt idx="4012">
                  <c:v>41466.59375</c:v>
                </c:pt>
                <c:pt idx="4013">
                  <c:v>41466.604166666664</c:v>
                </c:pt>
                <c:pt idx="4014">
                  <c:v>41466.614583333336</c:v>
                </c:pt>
                <c:pt idx="4015">
                  <c:v>41466.625</c:v>
                </c:pt>
                <c:pt idx="4016">
                  <c:v>41466.635416666664</c:v>
                </c:pt>
                <c:pt idx="4017">
                  <c:v>41466.645833333336</c:v>
                </c:pt>
                <c:pt idx="4018">
                  <c:v>41466.65625</c:v>
                </c:pt>
                <c:pt idx="4019">
                  <c:v>41466.666666666664</c:v>
                </c:pt>
                <c:pt idx="4020">
                  <c:v>41466.677083333336</c:v>
                </c:pt>
                <c:pt idx="4021">
                  <c:v>41466.6875</c:v>
                </c:pt>
                <c:pt idx="4022">
                  <c:v>41466.697916666664</c:v>
                </c:pt>
                <c:pt idx="4023">
                  <c:v>41466.708333333336</c:v>
                </c:pt>
                <c:pt idx="4024">
                  <c:v>41466.71875</c:v>
                </c:pt>
                <c:pt idx="4025">
                  <c:v>41466.729166666664</c:v>
                </c:pt>
                <c:pt idx="4026">
                  <c:v>41466.739583333336</c:v>
                </c:pt>
                <c:pt idx="4027">
                  <c:v>41466.75</c:v>
                </c:pt>
                <c:pt idx="4028">
                  <c:v>41466.760416666664</c:v>
                </c:pt>
                <c:pt idx="4029">
                  <c:v>41466.770833333336</c:v>
                </c:pt>
                <c:pt idx="4030">
                  <c:v>41466.78125</c:v>
                </c:pt>
                <c:pt idx="4031">
                  <c:v>41466.791666666664</c:v>
                </c:pt>
                <c:pt idx="4032">
                  <c:v>41466.802083333336</c:v>
                </c:pt>
                <c:pt idx="4033">
                  <c:v>41466.8125</c:v>
                </c:pt>
                <c:pt idx="4034">
                  <c:v>41466.822916666664</c:v>
                </c:pt>
                <c:pt idx="4035">
                  <c:v>41466.833333333336</c:v>
                </c:pt>
                <c:pt idx="4036">
                  <c:v>41466.84375</c:v>
                </c:pt>
                <c:pt idx="4037">
                  <c:v>41466.854166666664</c:v>
                </c:pt>
                <c:pt idx="4038">
                  <c:v>41466.864583333336</c:v>
                </c:pt>
                <c:pt idx="4039">
                  <c:v>41466.875</c:v>
                </c:pt>
                <c:pt idx="4040">
                  <c:v>41466.885416666664</c:v>
                </c:pt>
                <c:pt idx="4041">
                  <c:v>41466.895833333336</c:v>
                </c:pt>
                <c:pt idx="4042">
                  <c:v>41466.90625</c:v>
                </c:pt>
                <c:pt idx="4043">
                  <c:v>41466.916666666664</c:v>
                </c:pt>
                <c:pt idx="4044">
                  <c:v>41466.927083333336</c:v>
                </c:pt>
                <c:pt idx="4045">
                  <c:v>41466.9375</c:v>
                </c:pt>
                <c:pt idx="4046">
                  <c:v>41466.947916666664</c:v>
                </c:pt>
                <c:pt idx="4047">
                  <c:v>41466.958333333336</c:v>
                </c:pt>
                <c:pt idx="4048">
                  <c:v>41466.96875</c:v>
                </c:pt>
                <c:pt idx="4049">
                  <c:v>41466.979166666664</c:v>
                </c:pt>
                <c:pt idx="4050">
                  <c:v>41466.979861111111</c:v>
                </c:pt>
                <c:pt idx="4051">
                  <c:v>41466.989583333336</c:v>
                </c:pt>
                <c:pt idx="4052">
                  <c:v>41467</c:v>
                </c:pt>
                <c:pt idx="4053">
                  <c:v>41467.010416666664</c:v>
                </c:pt>
                <c:pt idx="4054">
                  <c:v>41467.020833333336</c:v>
                </c:pt>
                <c:pt idx="4055">
                  <c:v>41467.03125</c:v>
                </c:pt>
                <c:pt idx="4056">
                  <c:v>41467.041666666664</c:v>
                </c:pt>
                <c:pt idx="4057">
                  <c:v>41467.052083333336</c:v>
                </c:pt>
                <c:pt idx="4058">
                  <c:v>41467.0625</c:v>
                </c:pt>
                <c:pt idx="4059">
                  <c:v>41467.072916666664</c:v>
                </c:pt>
                <c:pt idx="4060">
                  <c:v>41467.083333333336</c:v>
                </c:pt>
                <c:pt idx="4061">
                  <c:v>41467.09375</c:v>
                </c:pt>
                <c:pt idx="4062">
                  <c:v>41467.104166666664</c:v>
                </c:pt>
                <c:pt idx="4063">
                  <c:v>41467.114583333336</c:v>
                </c:pt>
                <c:pt idx="4064">
                  <c:v>41467.125</c:v>
                </c:pt>
                <c:pt idx="4065">
                  <c:v>41467.135416666664</c:v>
                </c:pt>
                <c:pt idx="4066">
                  <c:v>41467.145833333336</c:v>
                </c:pt>
                <c:pt idx="4067">
                  <c:v>41467.15625</c:v>
                </c:pt>
                <c:pt idx="4068">
                  <c:v>41467.166666666664</c:v>
                </c:pt>
                <c:pt idx="4069">
                  <c:v>41467.177083333336</c:v>
                </c:pt>
                <c:pt idx="4070">
                  <c:v>41467.1875</c:v>
                </c:pt>
                <c:pt idx="4071">
                  <c:v>41467.197916666664</c:v>
                </c:pt>
                <c:pt idx="4072">
                  <c:v>41467.208333333336</c:v>
                </c:pt>
                <c:pt idx="4073">
                  <c:v>41467.21875</c:v>
                </c:pt>
                <c:pt idx="4074">
                  <c:v>41467.229166666664</c:v>
                </c:pt>
                <c:pt idx="4075">
                  <c:v>41467.239583333336</c:v>
                </c:pt>
                <c:pt idx="4076">
                  <c:v>41467.25</c:v>
                </c:pt>
                <c:pt idx="4077">
                  <c:v>41467.260416666664</c:v>
                </c:pt>
                <c:pt idx="4078">
                  <c:v>41467.270833333336</c:v>
                </c:pt>
                <c:pt idx="4079">
                  <c:v>41467.28125</c:v>
                </c:pt>
                <c:pt idx="4080">
                  <c:v>41467.291666666664</c:v>
                </c:pt>
                <c:pt idx="4081">
                  <c:v>41467.302083333336</c:v>
                </c:pt>
                <c:pt idx="4082">
                  <c:v>41467.3125</c:v>
                </c:pt>
                <c:pt idx="4083">
                  <c:v>41467.322916666664</c:v>
                </c:pt>
                <c:pt idx="4084">
                  <c:v>41467.333333333336</c:v>
                </c:pt>
                <c:pt idx="4085">
                  <c:v>41467.34375</c:v>
                </c:pt>
                <c:pt idx="4086">
                  <c:v>41467.354166666664</c:v>
                </c:pt>
                <c:pt idx="4087">
                  <c:v>41467.364583333336</c:v>
                </c:pt>
                <c:pt idx="4088">
                  <c:v>41467.375</c:v>
                </c:pt>
                <c:pt idx="4089">
                  <c:v>41467.385416666664</c:v>
                </c:pt>
                <c:pt idx="4090">
                  <c:v>41467.395833333336</c:v>
                </c:pt>
                <c:pt idx="4091">
                  <c:v>41467.40625</c:v>
                </c:pt>
                <c:pt idx="4092">
                  <c:v>41467.416666666664</c:v>
                </c:pt>
                <c:pt idx="4093">
                  <c:v>41467.427083333336</c:v>
                </c:pt>
                <c:pt idx="4094">
                  <c:v>41467.4375</c:v>
                </c:pt>
                <c:pt idx="4095">
                  <c:v>41467.447916666664</c:v>
                </c:pt>
                <c:pt idx="4096">
                  <c:v>41467.458333333336</c:v>
                </c:pt>
                <c:pt idx="4097">
                  <c:v>41467.46875</c:v>
                </c:pt>
                <c:pt idx="4098">
                  <c:v>41467.479166666664</c:v>
                </c:pt>
                <c:pt idx="4099">
                  <c:v>41467.489583333336</c:v>
                </c:pt>
                <c:pt idx="4100">
                  <c:v>41467.5</c:v>
                </c:pt>
                <c:pt idx="4101">
                  <c:v>41467.510416666664</c:v>
                </c:pt>
                <c:pt idx="4102">
                  <c:v>41467.520833333336</c:v>
                </c:pt>
                <c:pt idx="4103">
                  <c:v>41467.53125</c:v>
                </c:pt>
                <c:pt idx="4104">
                  <c:v>41467.541666666664</c:v>
                </c:pt>
                <c:pt idx="4105">
                  <c:v>41467.552083333336</c:v>
                </c:pt>
                <c:pt idx="4106">
                  <c:v>41467.5625</c:v>
                </c:pt>
                <c:pt idx="4107">
                  <c:v>41467.572916666664</c:v>
                </c:pt>
                <c:pt idx="4108">
                  <c:v>41467.583333333336</c:v>
                </c:pt>
                <c:pt idx="4109">
                  <c:v>41467.59375</c:v>
                </c:pt>
                <c:pt idx="4110">
                  <c:v>41467.604166666664</c:v>
                </c:pt>
                <c:pt idx="4111">
                  <c:v>41467.614583333336</c:v>
                </c:pt>
                <c:pt idx="4112">
                  <c:v>41467.625</c:v>
                </c:pt>
                <c:pt idx="4113">
                  <c:v>41467.635416666664</c:v>
                </c:pt>
                <c:pt idx="4114">
                  <c:v>41467.645833333336</c:v>
                </c:pt>
                <c:pt idx="4115">
                  <c:v>41467.65625</c:v>
                </c:pt>
                <c:pt idx="4116">
                  <c:v>41467.666666666664</c:v>
                </c:pt>
                <c:pt idx="4117">
                  <c:v>41467.677083333336</c:v>
                </c:pt>
                <c:pt idx="4118">
                  <c:v>41467.6875</c:v>
                </c:pt>
                <c:pt idx="4119">
                  <c:v>41467.697916666664</c:v>
                </c:pt>
                <c:pt idx="4120">
                  <c:v>41467.708333333336</c:v>
                </c:pt>
                <c:pt idx="4121">
                  <c:v>41467.71875</c:v>
                </c:pt>
                <c:pt idx="4122">
                  <c:v>41467.729166666664</c:v>
                </c:pt>
                <c:pt idx="4123">
                  <c:v>41467.739583333336</c:v>
                </c:pt>
                <c:pt idx="4124">
                  <c:v>41467.75</c:v>
                </c:pt>
                <c:pt idx="4125">
                  <c:v>41467.760416666664</c:v>
                </c:pt>
                <c:pt idx="4126">
                  <c:v>41467.770833333336</c:v>
                </c:pt>
                <c:pt idx="4127">
                  <c:v>41467.78125</c:v>
                </c:pt>
                <c:pt idx="4128">
                  <c:v>41467.791666666664</c:v>
                </c:pt>
                <c:pt idx="4129">
                  <c:v>41467.802083333336</c:v>
                </c:pt>
                <c:pt idx="4130">
                  <c:v>41467.8125</c:v>
                </c:pt>
                <c:pt idx="4131">
                  <c:v>41467.822916666664</c:v>
                </c:pt>
                <c:pt idx="4132">
                  <c:v>41467.833333333336</c:v>
                </c:pt>
                <c:pt idx="4133">
                  <c:v>41467.84375</c:v>
                </c:pt>
                <c:pt idx="4134">
                  <c:v>41467.854166666664</c:v>
                </c:pt>
                <c:pt idx="4135">
                  <c:v>41467.864583333336</c:v>
                </c:pt>
                <c:pt idx="4136">
                  <c:v>41467.875</c:v>
                </c:pt>
                <c:pt idx="4137">
                  <c:v>41467.885416666664</c:v>
                </c:pt>
                <c:pt idx="4138">
                  <c:v>41467.895833333336</c:v>
                </c:pt>
                <c:pt idx="4139">
                  <c:v>41467.90625</c:v>
                </c:pt>
                <c:pt idx="4140">
                  <c:v>41467.916666666664</c:v>
                </c:pt>
                <c:pt idx="4141">
                  <c:v>41467.927083333336</c:v>
                </c:pt>
                <c:pt idx="4142">
                  <c:v>41467.9375</c:v>
                </c:pt>
                <c:pt idx="4143">
                  <c:v>41467.947916666664</c:v>
                </c:pt>
                <c:pt idx="4144">
                  <c:v>41467.958333333336</c:v>
                </c:pt>
                <c:pt idx="4145">
                  <c:v>41467.96875</c:v>
                </c:pt>
                <c:pt idx="4146">
                  <c:v>41467.979166666664</c:v>
                </c:pt>
                <c:pt idx="4147">
                  <c:v>41467.989583333336</c:v>
                </c:pt>
                <c:pt idx="4148">
                  <c:v>41468</c:v>
                </c:pt>
                <c:pt idx="4149">
                  <c:v>41468.010416666664</c:v>
                </c:pt>
                <c:pt idx="4150">
                  <c:v>41468.020833333336</c:v>
                </c:pt>
                <c:pt idx="4151">
                  <c:v>41468.03125</c:v>
                </c:pt>
                <c:pt idx="4152">
                  <c:v>41468.041666666664</c:v>
                </c:pt>
                <c:pt idx="4153">
                  <c:v>41468.052083333336</c:v>
                </c:pt>
                <c:pt idx="4154">
                  <c:v>41468.0625</c:v>
                </c:pt>
                <c:pt idx="4155">
                  <c:v>41468.072916666664</c:v>
                </c:pt>
                <c:pt idx="4156">
                  <c:v>41468.083333333336</c:v>
                </c:pt>
                <c:pt idx="4157">
                  <c:v>41468.09375</c:v>
                </c:pt>
                <c:pt idx="4158">
                  <c:v>41468.104166666664</c:v>
                </c:pt>
                <c:pt idx="4159">
                  <c:v>41468.114583333336</c:v>
                </c:pt>
                <c:pt idx="4160">
                  <c:v>41468.125</c:v>
                </c:pt>
                <c:pt idx="4161">
                  <c:v>41468.135416666664</c:v>
                </c:pt>
                <c:pt idx="4162">
                  <c:v>41468.145833333336</c:v>
                </c:pt>
                <c:pt idx="4163">
                  <c:v>41468.15625</c:v>
                </c:pt>
                <c:pt idx="4164">
                  <c:v>41468.166666666664</c:v>
                </c:pt>
                <c:pt idx="4165">
                  <c:v>41468.177083333336</c:v>
                </c:pt>
                <c:pt idx="4166">
                  <c:v>41468.1875</c:v>
                </c:pt>
                <c:pt idx="4167">
                  <c:v>41468.197916666664</c:v>
                </c:pt>
                <c:pt idx="4168">
                  <c:v>41468.208333333336</c:v>
                </c:pt>
                <c:pt idx="4169">
                  <c:v>41468.21875</c:v>
                </c:pt>
                <c:pt idx="4170">
                  <c:v>41468.229166666664</c:v>
                </c:pt>
                <c:pt idx="4171">
                  <c:v>41468.239583333336</c:v>
                </c:pt>
                <c:pt idx="4172">
                  <c:v>41468.25</c:v>
                </c:pt>
                <c:pt idx="4173">
                  <c:v>41468.260416666664</c:v>
                </c:pt>
                <c:pt idx="4174">
                  <c:v>41468.270833333336</c:v>
                </c:pt>
                <c:pt idx="4175">
                  <c:v>41468.28125</c:v>
                </c:pt>
                <c:pt idx="4176">
                  <c:v>41468.291666666664</c:v>
                </c:pt>
                <c:pt idx="4177">
                  <c:v>41468.302083333336</c:v>
                </c:pt>
                <c:pt idx="4178">
                  <c:v>41468.3125</c:v>
                </c:pt>
                <c:pt idx="4179">
                  <c:v>41468.322916666664</c:v>
                </c:pt>
                <c:pt idx="4180">
                  <c:v>41468.333333333336</c:v>
                </c:pt>
                <c:pt idx="4181">
                  <c:v>41468.34375</c:v>
                </c:pt>
                <c:pt idx="4182">
                  <c:v>41468.354166666664</c:v>
                </c:pt>
                <c:pt idx="4183">
                  <c:v>41468.364583333336</c:v>
                </c:pt>
                <c:pt idx="4184">
                  <c:v>41468.375</c:v>
                </c:pt>
                <c:pt idx="4185">
                  <c:v>41468.385416666664</c:v>
                </c:pt>
                <c:pt idx="4186">
                  <c:v>41468.395833333336</c:v>
                </c:pt>
                <c:pt idx="4187">
                  <c:v>41468.40625</c:v>
                </c:pt>
                <c:pt idx="4188">
                  <c:v>41468.416666666664</c:v>
                </c:pt>
                <c:pt idx="4189">
                  <c:v>41468.427083333336</c:v>
                </c:pt>
                <c:pt idx="4190">
                  <c:v>41468.4375</c:v>
                </c:pt>
                <c:pt idx="4191">
                  <c:v>41468.447916666664</c:v>
                </c:pt>
                <c:pt idx="4192">
                  <c:v>41468.458333333336</c:v>
                </c:pt>
                <c:pt idx="4193">
                  <c:v>41468.46875</c:v>
                </c:pt>
                <c:pt idx="4194">
                  <c:v>41468.479166666664</c:v>
                </c:pt>
                <c:pt idx="4195">
                  <c:v>41468.489583333336</c:v>
                </c:pt>
                <c:pt idx="4196">
                  <c:v>41468.5</c:v>
                </c:pt>
                <c:pt idx="4197">
                  <c:v>41468.510416666664</c:v>
                </c:pt>
                <c:pt idx="4198">
                  <c:v>41468.520833333336</c:v>
                </c:pt>
                <c:pt idx="4199">
                  <c:v>41468.53125</c:v>
                </c:pt>
                <c:pt idx="4200">
                  <c:v>41468.541666666664</c:v>
                </c:pt>
                <c:pt idx="4201">
                  <c:v>41468.552083333336</c:v>
                </c:pt>
                <c:pt idx="4202">
                  <c:v>41468.5625</c:v>
                </c:pt>
                <c:pt idx="4203">
                  <c:v>41468.572916666664</c:v>
                </c:pt>
                <c:pt idx="4204">
                  <c:v>41468.583333333336</c:v>
                </c:pt>
                <c:pt idx="4205">
                  <c:v>41468.59375</c:v>
                </c:pt>
                <c:pt idx="4206">
                  <c:v>41468.604166666664</c:v>
                </c:pt>
                <c:pt idx="4207">
                  <c:v>41468.614583333336</c:v>
                </c:pt>
                <c:pt idx="4208">
                  <c:v>41468.625</c:v>
                </c:pt>
                <c:pt idx="4209">
                  <c:v>41468.635416666664</c:v>
                </c:pt>
                <c:pt idx="4210">
                  <c:v>41468.645833333336</c:v>
                </c:pt>
                <c:pt idx="4211">
                  <c:v>41468.65625</c:v>
                </c:pt>
                <c:pt idx="4212">
                  <c:v>41468.666666666664</c:v>
                </c:pt>
                <c:pt idx="4213">
                  <c:v>41468.677083333336</c:v>
                </c:pt>
                <c:pt idx="4214">
                  <c:v>41468.6875</c:v>
                </c:pt>
                <c:pt idx="4215">
                  <c:v>41468.697916666664</c:v>
                </c:pt>
                <c:pt idx="4216">
                  <c:v>41468.708333333336</c:v>
                </c:pt>
                <c:pt idx="4217">
                  <c:v>41468.71875</c:v>
                </c:pt>
                <c:pt idx="4218">
                  <c:v>41468.729166666664</c:v>
                </c:pt>
                <c:pt idx="4219">
                  <c:v>41468.739583333336</c:v>
                </c:pt>
                <c:pt idx="4220">
                  <c:v>41468.75</c:v>
                </c:pt>
                <c:pt idx="4221">
                  <c:v>41468.760416666664</c:v>
                </c:pt>
                <c:pt idx="4222">
                  <c:v>41468.770833333336</c:v>
                </c:pt>
                <c:pt idx="4223">
                  <c:v>41468.78125</c:v>
                </c:pt>
                <c:pt idx="4224">
                  <c:v>41468.791666666664</c:v>
                </c:pt>
                <c:pt idx="4225">
                  <c:v>41468.802083333336</c:v>
                </c:pt>
                <c:pt idx="4226">
                  <c:v>41468.8125</c:v>
                </c:pt>
                <c:pt idx="4227">
                  <c:v>41468.822916666664</c:v>
                </c:pt>
                <c:pt idx="4228">
                  <c:v>41468.833333333336</c:v>
                </c:pt>
                <c:pt idx="4229">
                  <c:v>41468.84375</c:v>
                </c:pt>
                <c:pt idx="4230">
                  <c:v>41468.854166666664</c:v>
                </c:pt>
                <c:pt idx="4231">
                  <c:v>41468.864583333336</c:v>
                </c:pt>
                <c:pt idx="4232">
                  <c:v>41468.875</c:v>
                </c:pt>
                <c:pt idx="4233">
                  <c:v>41468.885416666664</c:v>
                </c:pt>
                <c:pt idx="4234">
                  <c:v>41468.895833333336</c:v>
                </c:pt>
                <c:pt idx="4235">
                  <c:v>41468.90625</c:v>
                </c:pt>
                <c:pt idx="4236">
                  <c:v>41468.916666666664</c:v>
                </c:pt>
                <c:pt idx="4237">
                  <c:v>41468.927083333336</c:v>
                </c:pt>
                <c:pt idx="4238">
                  <c:v>41468.9375</c:v>
                </c:pt>
                <c:pt idx="4239">
                  <c:v>41468.947916666664</c:v>
                </c:pt>
                <c:pt idx="4240">
                  <c:v>41468.958333333336</c:v>
                </c:pt>
                <c:pt idx="4241">
                  <c:v>41468.96875</c:v>
                </c:pt>
                <c:pt idx="4242">
                  <c:v>41468.979166666664</c:v>
                </c:pt>
                <c:pt idx="4243">
                  <c:v>41468.989583333336</c:v>
                </c:pt>
                <c:pt idx="4244">
                  <c:v>41469</c:v>
                </c:pt>
                <c:pt idx="4245">
                  <c:v>41469.010416666664</c:v>
                </c:pt>
                <c:pt idx="4246">
                  <c:v>41469.020833333336</c:v>
                </c:pt>
                <c:pt idx="4247">
                  <c:v>41469.03125</c:v>
                </c:pt>
                <c:pt idx="4248">
                  <c:v>41469.041666666664</c:v>
                </c:pt>
                <c:pt idx="4249">
                  <c:v>41469.052083333336</c:v>
                </c:pt>
                <c:pt idx="4250">
                  <c:v>41469.0625</c:v>
                </c:pt>
                <c:pt idx="4251">
                  <c:v>41469.072916666664</c:v>
                </c:pt>
                <c:pt idx="4252">
                  <c:v>41469.083333333336</c:v>
                </c:pt>
                <c:pt idx="4253">
                  <c:v>41469.09375</c:v>
                </c:pt>
                <c:pt idx="4254">
                  <c:v>41469.104166666664</c:v>
                </c:pt>
                <c:pt idx="4255">
                  <c:v>41469.114583333336</c:v>
                </c:pt>
                <c:pt idx="4256">
                  <c:v>41469.125</c:v>
                </c:pt>
                <c:pt idx="4257">
                  <c:v>41469.135416666664</c:v>
                </c:pt>
                <c:pt idx="4258">
                  <c:v>41469.145833333336</c:v>
                </c:pt>
                <c:pt idx="4259">
                  <c:v>41469.15625</c:v>
                </c:pt>
                <c:pt idx="4260">
                  <c:v>41469.166666666664</c:v>
                </c:pt>
                <c:pt idx="4261">
                  <c:v>41469.177083333336</c:v>
                </c:pt>
                <c:pt idx="4262">
                  <c:v>41469.1875</c:v>
                </c:pt>
                <c:pt idx="4263">
                  <c:v>41469.197916666664</c:v>
                </c:pt>
                <c:pt idx="4264">
                  <c:v>41469.208333333336</c:v>
                </c:pt>
                <c:pt idx="4265">
                  <c:v>41469.21875</c:v>
                </c:pt>
                <c:pt idx="4266">
                  <c:v>41469.229166666664</c:v>
                </c:pt>
                <c:pt idx="4267">
                  <c:v>41469.239583333336</c:v>
                </c:pt>
                <c:pt idx="4268">
                  <c:v>41469.25</c:v>
                </c:pt>
                <c:pt idx="4269">
                  <c:v>41469.260416666664</c:v>
                </c:pt>
                <c:pt idx="4270">
                  <c:v>41469.270833333336</c:v>
                </c:pt>
                <c:pt idx="4271">
                  <c:v>41469.28125</c:v>
                </c:pt>
                <c:pt idx="4272">
                  <c:v>41469.291666666664</c:v>
                </c:pt>
                <c:pt idx="4273">
                  <c:v>41469.302083333336</c:v>
                </c:pt>
                <c:pt idx="4274">
                  <c:v>41469.3125</c:v>
                </c:pt>
                <c:pt idx="4275">
                  <c:v>41469.322916666664</c:v>
                </c:pt>
                <c:pt idx="4276">
                  <c:v>41469.333333333336</c:v>
                </c:pt>
                <c:pt idx="4277">
                  <c:v>41469.34375</c:v>
                </c:pt>
                <c:pt idx="4278">
                  <c:v>41469.354166666664</c:v>
                </c:pt>
                <c:pt idx="4279">
                  <c:v>41469.364583333336</c:v>
                </c:pt>
                <c:pt idx="4280">
                  <c:v>41469.375</c:v>
                </c:pt>
                <c:pt idx="4281">
                  <c:v>41469.385416666664</c:v>
                </c:pt>
                <c:pt idx="4282">
                  <c:v>41469.395833333336</c:v>
                </c:pt>
                <c:pt idx="4283">
                  <c:v>41469.40625</c:v>
                </c:pt>
                <c:pt idx="4284">
                  <c:v>41469.416666666664</c:v>
                </c:pt>
                <c:pt idx="4285">
                  <c:v>41469.427083333336</c:v>
                </c:pt>
                <c:pt idx="4286">
                  <c:v>41469.4375</c:v>
                </c:pt>
                <c:pt idx="4287">
                  <c:v>41469.447916666664</c:v>
                </c:pt>
                <c:pt idx="4288">
                  <c:v>41469.458333333336</c:v>
                </c:pt>
                <c:pt idx="4289">
                  <c:v>41469.46875</c:v>
                </c:pt>
                <c:pt idx="4290">
                  <c:v>41469.479166666664</c:v>
                </c:pt>
                <c:pt idx="4291">
                  <c:v>41469.489583333336</c:v>
                </c:pt>
                <c:pt idx="4292">
                  <c:v>41469.5</c:v>
                </c:pt>
                <c:pt idx="4293">
                  <c:v>41469.510416666664</c:v>
                </c:pt>
                <c:pt idx="4294">
                  <c:v>41469.520833333336</c:v>
                </c:pt>
                <c:pt idx="4295">
                  <c:v>41469.53125</c:v>
                </c:pt>
                <c:pt idx="4296">
                  <c:v>41469.541666666664</c:v>
                </c:pt>
                <c:pt idx="4297">
                  <c:v>41469.552083333336</c:v>
                </c:pt>
                <c:pt idx="4298">
                  <c:v>41469.5625</c:v>
                </c:pt>
                <c:pt idx="4299">
                  <c:v>41469.572916666664</c:v>
                </c:pt>
                <c:pt idx="4300">
                  <c:v>41469.583333333336</c:v>
                </c:pt>
                <c:pt idx="4301">
                  <c:v>41469.59375</c:v>
                </c:pt>
                <c:pt idx="4302">
                  <c:v>41469.604166666664</c:v>
                </c:pt>
                <c:pt idx="4303">
                  <c:v>41469.614583333336</c:v>
                </c:pt>
                <c:pt idx="4304">
                  <c:v>41469.625</c:v>
                </c:pt>
                <c:pt idx="4305">
                  <c:v>41469.635416666664</c:v>
                </c:pt>
                <c:pt idx="4306">
                  <c:v>41469.645833333336</c:v>
                </c:pt>
                <c:pt idx="4307">
                  <c:v>41469.65625</c:v>
                </c:pt>
                <c:pt idx="4308">
                  <c:v>41469.666666666664</c:v>
                </c:pt>
                <c:pt idx="4309">
                  <c:v>41469.677083333336</c:v>
                </c:pt>
                <c:pt idx="4310">
                  <c:v>41469.6875</c:v>
                </c:pt>
                <c:pt idx="4311">
                  <c:v>41469.697916666664</c:v>
                </c:pt>
                <c:pt idx="4312">
                  <c:v>41469.708333333336</c:v>
                </c:pt>
                <c:pt idx="4313">
                  <c:v>41469.71875</c:v>
                </c:pt>
                <c:pt idx="4314">
                  <c:v>41469.729166666664</c:v>
                </c:pt>
                <c:pt idx="4315">
                  <c:v>41469.739583333336</c:v>
                </c:pt>
                <c:pt idx="4316">
                  <c:v>41469.75</c:v>
                </c:pt>
                <c:pt idx="4317">
                  <c:v>41469.760416666664</c:v>
                </c:pt>
                <c:pt idx="4318">
                  <c:v>41469.770833333336</c:v>
                </c:pt>
                <c:pt idx="4319">
                  <c:v>41469.78125</c:v>
                </c:pt>
                <c:pt idx="4320">
                  <c:v>41469.791666666664</c:v>
                </c:pt>
                <c:pt idx="4321">
                  <c:v>41469.802083333336</c:v>
                </c:pt>
                <c:pt idx="4322">
                  <c:v>41469.8125</c:v>
                </c:pt>
                <c:pt idx="4323">
                  <c:v>41469.822916666664</c:v>
                </c:pt>
                <c:pt idx="4324">
                  <c:v>41469.833333333336</c:v>
                </c:pt>
                <c:pt idx="4325">
                  <c:v>41469.84375</c:v>
                </c:pt>
                <c:pt idx="4326">
                  <c:v>41469.854166666664</c:v>
                </c:pt>
                <c:pt idx="4327">
                  <c:v>41469.864583333336</c:v>
                </c:pt>
                <c:pt idx="4328">
                  <c:v>41469.875</c:v>
                </c:pt>
                <c:pt idx="4329">
                  <c:v>41469.885416666664</c:v>
                </c:pt>
                <c:pt idx="4330">
                  <c:v>41469.895833333336</c:v>
                </c:pt>
                <c:pt idx="4331">
                  <c:v>41469.90625</c:v>
                </c:pt>
                <c:pt idx="4332">
                  <c:v>41469.916666666664</c:v>
                </c:pt>
                <c:pt idx="4333">
                  <c:v>41469.927083333336</c:v>
                </c:pt>
                <c:pt idx="4334">
                  <c:v>41469.9375</c:v>
                </c:pt>
                <c:pt idx="4335">
                  <c:v>41469.947916666664</c:v>
                </c:pt>
                <c:pt idx="4336">
                  <c:v>41469.958333333336</c:v>
                </c:pt>
                <c:pt idx="4337">
                  <c:v>41469.96875</c:v>
                </c:pt>
                <c:pt idx="4338">
                  <c:v>41469.979166666664</c:v>
                </c:pt>
                <c:pt idx="4339">
                  <c:v>41469.989583333336</c:v>
                </c:pt>
                <c:pt idx="4340">
                  <c:v>41470</c:v>
                </c:pt>
                <c:pt idx="4341">
                  <c:v>41470.010416666664</c:v>
                </c:pt>
                <c:pt idx="4342">
                  <c:v>41470.020833333336</c:v>
                </c:pt>
                <c:pt idx="4343">
                  <c:v>41470.03125</c:v>
                </c:pt>
                <c:pt idx="4344">
                  <c:v>41470.041666666664</c:v>
                </c:pt>
                <c:pt idx="4345">
                  <c:v>41470.052083333336</c:v>
                </c:pt>
                <c:pt idx="4346">
                  <c:v>41470.0625</c:v>
                </c:pt>
                <c:pt idx="4347">
                  <c:v>41470.072916666664</c:v>
                </c:pt>
                <c:pt idx="4348">
                  <c:v>41470.083333333336</c:v>
                </c:pt>
                <c:pt idx="4349">
                  <c:v>41470.09375</c:v>
                </c:pt>
                <c:pt idx="4350">
                  <c:v>41470.104166666664</c:v>
                </c:pt>
                <c:pt idx="4351">
                  <c:v>41470.114583333336</c:v>
                </c:pt>
                <c:pt idx="4352">
                  <c:v>41470.125</c:v>
                </c:pt>
                <c:pt idx="4353">
                  <c:v>41470.135416666664</c:v>
                </c:pt>
                <c:pt idx="4354">
                  <c:v>41470.145833333336</c:v>
                </c:pt>
                <c:pt idx="4355">
                  <c:v>41470.15625</c:v>
                </c:pt>
                <c:pt idx="4356">
                  <c:v>41470.166666666664</c:v>
                </c:pt>
                <c:pt idx="4357">
                  <c:v>41470.177083333336</c:v>
                </c:pt>
                <c:pt idx="4358">
                  <c:v>41470.1875</c:v>
                </c:pt>
                <c:pt idx="4359">
                  <c:v>41470.197916666664</c:v>
                </c:pt>
                <c:pt idx="4360">
                  <c:v>41470.208333333336</c:v>
                </c:pt>
                <c:pt idx="4361">
                  <c:v>41470.21875</c:v>
                </c:pt>
                <c:pt idx="4362">
                  <c:v>41470.229166666664</c:v>
                </c:pt>
                <c:pt idx="4363">
                  <c:v>41470.239583333336</c:v>
                </c:pt>
                <c:pt idx="4364">
                  <c:v>41470.25</c:v>
                </c:pt>
                <c:pt idx="4365">
                  <c:v>41470.260416666664</c:v>
                </c:pt>
                <c:pt idx="4366">
                  <c:v>41470.270833333336</c:v>
                </c:pt>
                <c:pt idx="4367">
                  <c:v>41470.28125</c:v>
                </c:pt>
                <c:pt idx="4368">
                  <c:v>41470.291666666664</c:v>
                </c:pt>
                <c:pt idx="4369">
                  <c:v>41470.302083333336</c:v>
                </c:pt>
                <c:pt idx="4370">
                  <c:v>41470.3125</c:v>
                </c:pt>
                <c:pt idx="4371">
                  <c:v>41470.322916666664</c:v>
                </c:pt>
                <c:pt idx="4372">
                  <c:v>41470.333333333336</c:v>
                </c:pt>
                <c:pt idx="4373">
                  <c:v>41470.34375</c:v>
                </c:pt>
                <c:pt idx="4374">
                  <c:v>41470.354166666664</c:v>
                </c:pt>
                <c:pt idx="4375">
                  <c:v>41470.364583333336</c:v>
                </c:pt>
                <c:pt idx="4376">
                  <c:v>41470.375</c:v>
                </c:pt>
                <c:pt idx="4377">
                  <c:v>41470.385416666664</c:v>
                </c:pt>
                <c:pt idx="4378">
                  <c:v>41470.395833333336</c:v>
                </c:pt>
                <c:pt idx="4379">
                  <c:v>41470.40625</c:v>
                </c:pt>
                <c:pt idx="4380">
                  <c:v>41470.416666666664</c:v>
                </c:pt>
                <c:pt idx="4381">
                  <c:v>41470.427083333336</c:v>
                </c:pt>
                <c:pt idx="4382">
                  <c:v>41470.4375</c:v>
                </c:pt>
                <c:pt idx="4383">
                  <c:v>41470.447916666664</c:v>
                </c:pt>
                <c:pt idx="4384">
                  <c:v>41470.458333333336</c:v>
                </c:pt>
                <c:pt idx="4385">
                  <c:v>41470.46875</c:v>
                </c:pt>
                <c:pt idx="4386">
                  <c:v>41470.479166666664</c:v>
                </c:pt>
                <c:pt idx="4387">
                  <c:v>41470.489583333336</c:v>
                </c:pt>
                <c:pt idx="4388">
                  <c:v>41470.5</c:v>
                </c:pt>
                <c:pt idx="4389">
                  <c:v>41470.510416666664</c:v>
                </c:pt>
                <c:pt idx="4390">
                  <c:v>41470.520833333336</c:v>
                </c:pt>
                <c:pt idx="4391">
                  <c:v>41470.53125</c:v>
                </c:pt>
                <c:pt idx="4392">
                  <c:v>41470.541666666664</c:v>
                </c:pt>
                <c:pt idx="4393">
                  <c:v>41470.552083333336</c:v>
                </c:pt>
                <c:pt idx="4394">
                  <c:v>41470.5625</c:v>
                </c:pt>
                <c:pt idx="4395">
                  <c:v>41470.572916666664</c:v>
                </c:pt>
                <c:pt idx="4396">
                  <c:v>41470.583333333336</c:v>
                </c:pt>
                <c:pt idx="4397">
                  <c:v>41470.59375</c:v>
                </c:pt>
                <c:pt idx="4398">
                  <c:v>41470.604166666664</c:v>
                </c:pt>
                <c:pt idx="4399">
                  <c:v>41470.614583333336</c:v>
                </c:pt>
                <c:pt idx="4400">
                  <c:v>41470.625</c:v>
                </c:pt>
                <c:pt idx="4401">
                  <c:v>41470.635416666664</c:v>
                </c:pt>
                <c:pt idx="4402">
                  <c:v>41470.645833333336</c:v>
                </c:pt>
                <c:pt idx="4403">
                  <c:v>41470.65625</c:v>
                </c:pt>
                <c:pt idx="4404">
                  <c:v>41470.666666666664</c:v>
                </c:pt>
                <c:pt idx="4405">
                  <c:v>41470.677083333336</c:v>
                </c:pt>
                <c:pt idx="4406">
                  <c:v>41470.6875</c:v>
                </c:pt>
                <c:pt idx="4407">
                  <c:v>41470.697916666664</c:v>
                </c:pt>
                <c:pt idx="4408">
                  <c:v>41470.708333333336</c:v>
                </c:pt>
                <c:pt idx="4409">
                  <c:v>41470.71875</c:v>
                </c:pt>
                <c:pt idx="4410">
                  <c:v>41470.729166666664</c:v>
                </c:pt>
                <c:pt idx="4411">
                  <c:v>41470.739583333336</c:v>
                </c:pt>
                <c:pt idx="4412">
                  <c:v>41470.75</c:v>
                </c:pt>
                <c:pt idx="4413">
                  <c:v>41470.760416666664</c:v>
                </c:pt>
                <c:pt idx="4414">
                  <c:v>41470.770833333336</c:v>
                </c:pt>
                <c:pt idx="4415">
                  <c:v>41470.78125</c:v>
                </c:pt>
                <c:pt idx="4416">
                  <c:v>41470.791666666664</c:v>
                </c:pt>
                <c:pt idx="4417">
                  <c:v>41470.802083333336</c:v>
                </c:pt>
                <c:pt idx="4418">
                  <c:v>41470.8125</c:v>
                </c:pt>
                <c:pt idx="4419">
                  <c:v>41470.822916666664</c:v>
                </c:pt>
                <c:pt idx="4420">
                  <c:v>41470.833333333336</c:v>
                </c:pt>
                <c:pt idx="4421">
                  <c:v>41470.84375</c:v>
                </c:pt>
                <c:pt idx="4422">
                  <c:v>41470.854166666664</c:v>
                </c:pt>
                <c:pt idx="4423">
                  <c:v>41470.864583333336</c:v>
                </c:pt>
                <c:pt idx="4424">
                  <c:v>41470.875</c:v>
                </c:pt>
                <c:pt idx="4425">
                  <c:v>41470.885416666664</c:v>
                </c:pt>
                <c:pt idx="4426">
                  <c:v>41470.895833333336</c:v>
                </c:pt>
                <c:pt idx="4427">
                  <c:v>41470.90625</c:v>
                </c:pt>
                <c:pt idx="4428">
                  <c:v>41470.916666666664</c:v>
                </c:pt>
                <c:pt idx="4429">
                  <c:v>41470.927083333336</c:v>
                </c:pt>
                <c:pt idx="4430">
                  <c:v>41470.9375</c:v>
                </c:pt>
                <c:pt idx="4431">
                  <c:v>41470.947916666664</c:v>
                </c:pt>
                <c:pt idx="4432">
                  <c:v>41470.958333333336</c:v>
                </c:pt>
                <c:pt idx="4433">
                  <c:v>41470.96875</c:v>
                </c:pt>
                <c:pt idx="4434">
                  <c:v>41470.979166666664</c:v>
                </c:pt>
                <c:pt idx="4435">
                  <c:v>41470.989583333336</c:v>
                </c:pt>
                <c:pt idx="4436">
                  <c:v>41471</c:v>
                </c:pt>
                <c:pt idx="4437">
                  <c:v>41471.010416666664</c:v>
                </c:pt>
                <c:pt idx="4438">
                  <c:v>41471.020833333336</c:v>
                </c:pt>
                <c:pt idx="4439">
                  <c:v>41471.03125</c:v>
                </c:pt>
                <c:pt idx="4440">
                  <c:v>41471.041666666664</c:v>
                </c:pt>
                <c:pt idx="4441">
                  <c:v>41471.052083333336</c:v>
                </c:pt>
                <c:pt idx="4442">
                  <c:v>41471.0625</c:v>
                </c:pt>
                <c:pt idx="4443">
                  <c:v>41471.072916666664</c:v>
                </c:pt>
                <c:pt idx="4444">
                  <c:v>41471.083333333336</c:v>
                </c:pt>
                <c:pt idx="4445">
                  <c:v>41471.09375</c:v>
                </c:pt>
                <c:pt idx="4446">
                  <c:v>41471.104166666664</c:v>
                </c:pt>
                <c:pt idx="4447">
                  <c:v>41471.114583333336</c:v>
                </c:pt>
                <c:pt idx="4448">
                  <c:v>41471.125</c:v>
                </c:pt>
                <c:pt idx="4449">
                  <c:v>41471.135416666664</c:v>
                </c:pt>
                <c:pt idx="4450">
                  <c:v>41471.145833333336</c:v>
                </c:pt>
                <c:pt idx="4451">
                  <c:v>41471.15625</c:v>
                </c:pt>
                <c:pt idx="4452">
                  <c:v>41471.166666666664</c:v>
                </c:pt>
                <c:pt idx="4453">
                  <c:v>41471.177083333336</c:v>
                </c:pt>
                <c:pt idx="4454">
                  <c:v>41471.1875</c:v>
                </c:pt>
                <c:pt idx="4455">
                  <c:v>41471.197916666664</c:v>
                </c:pt>
                <c:pt idx="4456">
                  <c:v>41471.208333333336</c:v>
                </c:pt>
                <c:pt idx="4457">
                  <c:v>41471.21875</c:v>
                </c:pt>
                <c:pt idx="4458">
                  <c:v>41471.229166666664</c:v>
                </c:pt>
                <c:pt idx="4459">
                  <c:v>41471.239583333336</c:v>
                </c:pt>
                <c:pt idx="4460">
                  <c:v>41471.25</c:v>
                </c:pt>
                <c:pt idx="4461">
                  <c:v>41471.260416666664</c:v>
                </c:pt>
                <c:pt idx="4462">
                  <c:v>41471.270833333336</c:v>
                </c:pt>
                <c:pt idx="4463">
                  <c:v>41471.28125</c:v>
                </c:pt>
                <c:pt idx="4464">
                  <c:v>41471.291666666664</c:v>
                </c:pt>
                <c:pt idx="4465">
                  <c:v>41471.302083333336</c:v>
                </c:pt>
                <c:pt idx="4466">
                  <c:v>41471.3125</c:v>
                </c:pt>
                <c:pt idx="4467">
                  <c:v>41471.322916666664</c:v>
                </c:pt>
                <c:pt idx="4468">
                  <c:v>41471.333333333336</c:v>
                </c:pt>
                <c:pt idx="4469">
                  <c:v>41471.34375</c:v>
                </c:pt>
                <c:pt idx="4470">
                  <c:v>41471.354166666664</c:v>
                </c:pt>
                <c:pt idx="4471">
                  <c:v>41471.364583333336</c:v>
                </c:pt>
                <c:pt idx="4472">
                  <c:v>41471.375</c:v>
                </c:pt>
                <c:pt idx="4473">
                  <c:v>41471.385416666664</c:v>
                </c:pt>
                <c:pt idx="4474">
                  <c:v>41471.395833333336</c:v>
                </c:pt>
                <c:pt idx="4475">
                  <c:v>41471.40625</c:v>
                </c:pt>
                <c:pt idx="4476">
                  <c:v>41471.416666666664</c:v>
                </c:pt>
                <c:pt idx="4477">
                  <c:v>41471.427083333336</c:v>
                </c:pt>
                <c:pt idx="4478">
                  <c:v>41471.4375</c:v>
                </c:pt>
                <c:pt idx="4479">
                  <c:v>41471.447916666664</c:v>
                </c:pt>
                <c:pt idx="4480">
                  <c:v>41471.458333333336</c:v>
                </c:pt>
                <c:pt idx="4481">
                  <c:v>41471.46875</c:v>
                </c:pt>
                <c:pt idx="4482">
                  <c:v>41471.479166666664</c:v>
                </c:pt>
                <c:pt idx="4483">
                  <c:v>41471.489583333336</c:v>
                </c:pt>
                <c:pt idx="4484">
                  <c:v>41471.5</c:v>
                </c:pt>
                <c:pt idx="4485">
                  <c:v>41471.510416666664</c:v>
                </c:pt>
                <c:pt idx="4486">
                  <c:v>41471.520833333336</c:v>
                </c:pt>
                <c:pt idx="4487">
                  <c:v>41471.53125</c:v>
                </c:pt>
                <c:pt idx="4488">
                  <c:v>41471.541666666664</c:v>
                </c:pt>
                <c:pt idx="4489">
                  <c:v>41471.552083333336</c:v>
                </c:pt>
                <c:pt idx="4490">
                  <c:v>41471.5625</c:v>
                </c:pt>
                <c:pt idx="4491">
                  <c:v>41471.572916666664</c:v>
                </c:pt>
                <c:pt idx="4492">
                  <c:v>41471.583333333336</c:v>
                </c:pt>
                <c:pt idx="4493">
                  <c:v>41471.59375</c:v>
                </c:pt>
                <c:pt idx="4494">
                  <c:v>41471.604166666664</c:v>
                </c:pt>
                <c:pt idx="4495">
                  <c:v>41471.614583333336</c:v>
                </c:pt>
                <c:pt idx="4496">
                  <c:v>41471.625</c:v>
                </c:pt>
                <c:pt idx="4497">
                  <c:v>41471.635416666664</c:v>
                </c:pt>
                <c:pt idx="4498">
                  <c:v>41471.645833333336</c:v>
                </c:pt>
                <c:pt idx="4499">
                  <c:v>41471.65625</c:v>
                </c:pt>
                <c:pt idx="4500">
                  <c:v>41471.666666666664</c:v>
                </c:pt>
                <c:pt idx="4501">
                  <c:v>41471.677083333336</c:v>
                </c:pt>
                <c:pt idx="4502">
                  <c:v>41471.6875</c:v>
                </c:pt>
                <c:pt idx="4503">
                  <c:v>41471.697916666664</c:v>
                </c:pt>
                <c:pt idx="4504">
                  <c:v>41471.708333333336</c:v>
                </c:pt>
                <c:pt idx="4505">
                  <c:v>41471.71875</c:v>
                </c:pt>
                <c:pt idx="4506">
                  <c:v>41471.729166666664</c:v>
                </c:pt>
                <c:pt idx="4507">
                  <c:v>41471.739583333336</c:v>
                </c:pt>
                <c:pt idx="4508">
                  <c:v>41471.75</c:v>
                </c:pt>
                <c:pt idx="4509">
                  <c:v>41471.760416666664</c:v>
                </c:pt>
                <c:pt idx="4510">
                  <c:v>41471.770833333336</c:v>
                </c:pt>
                <c:pt idx="4511">
                  <c:v>41471.78125</c:v>
                </c:pt>
                <c:pt idx="4512">
                  <c:v>41471.791666666664</c:v>
                </c:pt>
                <c:pt idx="4513">
                  <c:v>41471.802083333336</c:v>
                </c:pt>
                <c:pt idx="4514">
                  <c:v>41471.8125</c:v>
                </c:pt>
                <c:pt idx="4515">
                  <c:v>41471.822916666664</c:v>
                </c:pt>
                <c:pt idx="4516">
                  <c:v>41471.833333333336</c:v>
                </c:pt>
                <c:pt idx="4517">
                  <c:v>41471.84375</c:v>
                </c:pt>
                <c:pt idx="4518">
                  <c:v>41471.854166666664</c:v>
                </c:pt>
                <c:pt idx="4519">
                  <c:v>41471.864583333336</c:v>
                </c:pt>
                <c:pt idx="4520">
                  <c:v>41471.875</c:v>
                </c:pt>
                <c:pt idx="4521">
                  <c:v>41471.885416666664</c:v>
                </c:pt>
                <c:pt idx="4522">
                  <c:v>41471.895833333336</c:v>
                </c:pt>
                <c:pt idx="4523">
                  <c:v>41471.90625</c:v>
                </c:pt>
                <c:pt idx="4524">
                  <c:v>41471.916666666664</c:v>
                </c:pt>
                <c:pt idx="4525">
                  <c:v>41471.927083333336</c:v>
                </c:pt>
                <c:pt idx="4526">
                  <c:v>41471.9375</c:v>
                </c:pt>
                <c:pt idx="4527">
                  <c:v>41471.947916666664</c:v>
                </c:pt>
                <c:pt idx="4528">
                  <c:v>41471.958333333336</c:v>
                </c:pt>
                <c:pt idx="4529">
                  <c:v>41471.96875</c:v>
                </c:pt>
                <c:pt idx="4530">
                  <c:v>41471.979166666664</c:v>
                </c:pt>
                <c:pt idx="4531">
                  <c:v>41471.989583333336</c:v>
                </c:pt>
                <c:pt idx="4532">
                  <c:v>41472</c:v>
                </c:pt>
                <c:pt idx="4533">
                  <c:v>41472.010416666664</c:v>
                </c:pt>
                <c:pt idx="4534">
                  <c:v>41472.020833333336</c:v>
                </c:pt>
                <c:pt idx="4535">
                  <c:v>41472.03125</c:v>
                </c:pt>
                <c:pt idx="4536">
                  <c:v>41472.041666666664</c:v>
                </c:pt>
                <c:pt idx="4537">
                  <c:v>41472.052083333336</c:v>
                </c:pt>
                <c:pt idx="4538">
                  <c:v>41472.0625</c:v>
                </c:pt>
                <c:pt idx="4539">
                  <c:v>41472.072916666664</c:v>
                </c:pt>
                <c:pt idx="4540">
                  <c:v>41472.083333333336</c:v>
                </c:pt>
                <c:pt idx="4541">
                  <c:v>41472.09375</c:v>
                </c:pt>
                <c:pt idx="4542">
                  <c:v>41472.104166666664</c:v>
                </c:pt>
                <c:pt idx="4543">
                  <c:v>41472.114583333336</c:v>
                </c:pt>
                <c:pt idx="4544">
                  <c:v>41472.125</c:v>
                </c:pt>
                <c:pt idx="4545">
                  <c:v>41472.135416666664</c:v>
                </c:pt>
                <c:pt idx="4546">
                  <c:v>41472.145833333336</c:v>
                </c:pt>
                <c:pt idx="4547">
                  <c:v>41472.15625</c:v>
                </c:pt>
                <c:pt idx="4548">
                  <c:v>41472.166666666664</c:v>
                </c:pt>
                <c:pt idx="4549">
                  <c:v>41472.177083333336</c:v>
                </c:pt>
                <c:pt idx="4550">
                  <c:v>41472.1875</c:v>
                </c:pt>
                <c:pt idx="4551">
                  <c:v>41472.197916666664</c:v>
                </c:pt>
                <c:pt idx="4552">
                  <c:v>41472.208333333336</c:v>
                </c:pt>
                <c:pt idx="4553">
                  <c:v>41472.21875</c:v>
                </c:pt>
                <c:pt idx="4554">
                  <c:v>41472.229166666664</c:v>
                </c:pt>
                <c:pt idx="4555">
                  <c:v>41472.239583333336</c:v>
                </c:pt>
                <c:pt idx="4556">
                  <c:v>41472.25</c:v>
                </c:pt>
                <c:pt idx="4557">
                  <c:v>41472.260416666664</c:v>
                </c:pt>
                <c:pt idx="4558">
                  <c:v>41472.270833333336</c:v>
                </c:pt>
                <c:pt idx="4559">
                  <c:v>41472.28125</c:v>
                </c:pt>
                <c:pt idx="4560">
                  <c:v>41472.291666666664</c:v>
                </c:pt>
                <c:pt idx="4561">
                  <c:v>41472.302083333336</c:v>
                </c:pt>
                <c:pt idx="4562">
                  <c:v>41472.3125</c:v>
                </c:pt>
                <c:pt idx="4563">
                  <c:v>41472.322916666664</c:v>
                </c:pt>
                <c:pt idx="4564">
                  <c:v>41472.333333333336</c:v>
                </c:pt>
                <c:pt idx="4565">
                  <c:v>41472.34375</c:v>
                </c:pt>
                <c:pt idx="4566">
                  <c:v>41472.354166666664</c:v>
                </c:pt>
                <c:pt idx="4567">
                  <c:v>41472.364583333336</c:v>
                </c:pt>
                <c:pt idx="4568">
                  <c:v>41472.375</c:v>
                </c:pt>
                <c:pt idx="4569">
                  <c:v>41472.385416666664</c:v>
                </c:pt>
                <c:pt idx="4570">
                  <c:v>41472.395833333336</c:v>
                </c:pt>
                <c:pt idx="4571">
                  <c:v>41472.40625</c:v>
                </c:pt>
                <c:pt idx="4572">
                  <c:v>41472.416666666664</c:v>
                </c:pt>
                <c:pt idx="4573">
                  <c:v>41472.427083333336</c:v>
                </c:pt>
                <c:pt idx="4574">
                  <c:v>41472.4375</c:v>
                </c:pt>
                <c:pt idx="4575">
                  <c:v>41472.447916666664</c:v>
                </c:pt>
                <c:pt idx="4576">
                  <c:v>41472.458333333336</c:v>
                </c:pt>
                <c:pt idx="4577">
                  <c:v>41472.46875</c:v>
                </c:pt>
                <c:pt idx="4578">
                  <c:v>41472.479166666664</c:v>
                </c:pt>
                <c:pt idx="4579">
                  <c:v>41472.489583333336</c:v>
                </c:pt>
                <c:pt idx="4580">
                  <c:v>41472.5</c:v>
                </c:pt>
                <c:pt idx="4581">
                  <c:v>41472.510416666664</c:v>
                </c:pt>
                <c:pt idx="4582">
                  <c:v>41472.520833333336</c:v>
                </c:pt>
                <c:pt idx="4583">
                  <c:v>41472.53125</c:v>
                </c:pt>
                <c:pt idx="4584">
                  <c:v>41472.541666666664</c:v>
                </c:pt>
                <c:pt idx="4585">
                  <c:v>41472.552083333336</c:v>
                </c:pt>
                <c:pt idx="4586">
                  <c:v>41472.5625</c:v>
                </c:pt>
                <c:pt idx="4587">
                  <c:v>41472.572916666664</c:v>
                </c:pt>
                <c:pt idx="4588">
                  <c:v>41472.583333333336</c:v>
                </c:pt>
                <c:pt idx="4589">
                  <c:v>41472.59375</c:v>
                </c:pt>
                <c:pt idx="4590">
                  <c:v>41472.604166666664</c:v>
                </c:pt>
                <c:pt idx="4591">
                  <c:v>41472.614583333336</c:v>
                </c:pt>
                <c:pt idx="4592">
                  <c:v>41472.625</c:v>
                </c:pt>
                <c:pt idx="4593">
                  <c:v>41472.635416666664</c:v>
                </c:pt>
                <c:pt idx="4594">
                  <c:v>41472.645833333336</c:v>
                </c:pt>
                <c:pt idx="4595">
                  <c:v>41472.65625</c:v>
                </c:pt>
                <c:pt idx="4596">
                  <c:v>41472.666666666664</c:v>
                </c:pt>
                <c:pt idx="4597">
                  <c:v>41472.677083333336</c:v>
                </c:pt>
                <c:pt idx="4598">
                  <c:v>41472.6875</c:v>
                </c:pt>
                <c:pt idx="4599">
                  <c:v>41472.697916666664</c:v>
                </c:pt>
                <c:pt idx="4600">
                  <c:v>41472.708333333336</c:v>
                </c:pt>
                <c:pt idx="4601">
                  <c:v>41472.71875</c:v>
                </c:pt>
                <c:pt idx="4602">
                  <c:v>41472.729166666664</c:v>
                </c:pt>
                <c:pt idx="4603">
                  <c:v>41472.739583333336</c:v>
                </c:pt>
                <c:pt idx="4604">
                  <c:v>41472.75</c:v>
                </c:pt>
                <c:pt idx="4605">
                  <c:v>41472.760416666664</c:v>
                </c:pt>
                <c:pt idx="4606">
                  <c:v>41472.770833333336</c:v>
                </c:pt>
                <c:pt idx="4607">
                  <c:v>41472.78125</c:v>
                </c:pt>
                <c:pt idx="4608">
                  <c:v>41472.791666666664</c:v>
                </c:pt>
                <c:pt idx="4609">
                  <c:v>41472.802083333336</c:v>
                </c:pt>
                <c:pt idx="4610">
                  <c:v>41472.8125</c:v>
                </c:pt>
                <c:pt idx="4611">
                  <c:v>41472.822916666664</c:v>
                </c:pt>
                <c:pt idx="4612">
                  <c:v>41472.833333333336</c:v>
                </c:pt>
                <c:pt idx="4613">
                  <c:v>41472.84375</c:v>
                </c:pt>
                <c:pt idx="4614">
                  <c:v>41472.854166666664</c:v>
                </c:pt>
                <c:pt idx="4615">
                  <c:v>41472.864583333336</c:v>
                </c:pt>
                <c:pt idx="4616">
                  <c:v>41472.875</c:v>
                </c:pt>
                <c:pt idx="4617">
                  <c:v>41472.885416666664</c:v>
                </c:pt>
                <c:pt idx="4618">
                  <c:v>41472.895833333336</c:v>
                </c:pt>
                <c:pt idx="4619">
                  <c:v>41472.90625</c:v>
                </c:pt>
                <c:pt idx="4620">
                  <c:v>41472.916666666664</c:v>
                </c:pt>
                <c:pt idx="4621">
                  <c:v>41472.927083333336</c:v>
                </c:pt>
                <c:pt idx="4622">
                  <c:v>41472.9375</c:v>
                </c:pt>
                <c:pt idx="4623">
                  <c:v>41472.947916666664</c:v>
                </c:pt>
                <c:pt idx="4624">
                  <c:v>41472.958333333336</c:v>
                </c:pt>
                <c:pt idx="4625">
                  <c:v>41472.96875</c:v>
                </c:pt>
                <c:pt idx="4626">
                  <c:v>41472.979166666664</c:v>
                </c:pt>
                <c:pt idx="4627">
                  <c:v>41472.989583333336</c:v>
                </c:pt>
                <c:pt idx="4628">
                  <c:v>41473</c:v>
                </c:pt>
                <c:pt idx="4629">
                  <c:v>41473.010416666664</c:v>
                </c:pt>
                <c:pt idx="4630">
                  <c:v>41473.020833333336</c:v>
                </c:pt>
                <c:pt idx="4631">
                  <c:v>41473.03125</c:v>
                </c:pt>
                <c:pt idx="4632">
                  <c:v>41473.041666666664</c:v>
                </c:pt>
                <c:pt idx="4633">
                  <c:v>41473.052083333336</c:v>
                </c:pt>
                <c:pt idx="4634">
                  <c:v>41473.0625</c:v>
                </c:pt>
                <c:pt idx="4635">
                  <c:v>41473.072916666664</c:v>
                </c:pt>
                <c:pt idx="4636">
                  <c:v>41473.083333333336</c:v>
                </c:pt>
                <c:pt idx="4637">
                  <c:v>41473.09375</c:v>
                </c:pt>
                <c:pt idx="4638">
                  <c:v>41473.104166666664</c:v>
                </c:pt>
                <c:pt idx="4639">
                  <c:v>41473.114583333336</c:v>
                </c:pt>
                <c:pt idx="4640">
                  <c:v>41473.125</c:v>
                </c:pt>
                <c:pt idx="4641">
                  <c:v>41473.135416666664</c:v>
                </c:pt>
                <c:pt idx="4642">
                  <c:v>41473.145833333336</c:v>
                </c:pt>
                <c:pt idx="4643">
                  <c:v>41473.15625</c:v>
                </c:pt>
                <c:pt idx="4644">
                  <c:v>41473.166666666664</c:v>
                </c:pt>
                <c:pt idx="4645">
                  <c:v>41473.177083333336</c:v>
                </c:pt>
                <c:pt idx="4646">
                  <c:v>41473.1875</c:v>
                </c:pt>
                <c:pt idx="4647">
                  <c:v>41473.197916666664</c:v>
                </c:pt>
                <c:pt idx="4648">
                  <c:v>41473.208333333336</c:v>
                </c:pt>
                <c:pt idx="4649">
                  <c:v>41473.21875</c:v>
                </c:pt>
                <c:pt idx="4650">
                  <c:v>41473.229166666664</c:v>
                </c:pt>
                <c:pt idx="4651">
                  <c:v>41473.239583333336</c:v>
                </c:pt>
                <c:pt idx="4652">
                  <c:v>41473.25</c:v>
                </c:pt>
                <c:pt idx="4653">
                  <c:v>41473.260416666664</c:v>
                </c:pt>
                <c:pt idx="4654">
                  <c:v>41473.270833333336</c:v>
                </c:pt>
                <c:pt idx="4655">
                  <c:v>41473.28125</c:v>
                </c:pt>
                <c:pt idx="4656">
                  <c:v>41473.291666666664</c:v>
                </c:pt>
                <c:pt idx="4657">
                  <c:v>41473.302083333336</c:v>
                </c:pt>
                <c:pt idx="4658">
                  <c:v>41473.3125</c:v>
                </c:pt>
                <c:pt idx="4659">
                  <c:v>41473.322916666664</c:v>
                </c:pt>
                <c:pt idx="4660">
                  <c:v>41473.333333333336</c:v>
                </c:pt>
                <c:pt idx="4661">
                  <c:v>41473.34375</c:v>
                </c:pt>
                <c:pt idx="4662">
                  <c:v>41473.354166666664</c:v>
                </c:pt>
                <c:pt idx="4663">
                  <c:v>41473.364583333336</c:v>
                </c:pt>
                <c:pt idx="4664">
                  <c:v>41473.375</c:v>
                </c:pt>
                <c:pt idx="4665">
                  <c:v>41473.385416666664</c:v>
                </c:pt>
                <c:pt idx="4666">
                  <c:v>41473.395833333336</c:v>
                </c:pt>
                <c:pt idx="4667">
                  <c:v>41473.40625</c:v>
                </c:pt>
                <c:pt idx="4668">
                  <c:v>41473.416666666664</c:v>
                </c:pt>
                <c:pt idx="4669">
                  <c:v>41473.427083333336</c:v>
                </c:pt>
                <c:pt idx="4670">
                  <c:v>41473.4375</c:v>
                </c:pt>
                <c:pt idx="4671">
                  <c:v>41473.447916666664</c:v>
                </c:pt>
                <c:pt idx="4672">
                  <c:v>41473.458333333336</c:v>
                </c:pt>
                <c:pt idx="4673">
                  <c:v>41473.46875</c:v>
                </c:pt>
                <c:pt idx="4674">
                  <c:v>41473.479166666664</c:v>
                </c:pt>
                <c:pt idx="4675">
                  <c:v>41473.489583333336</c:v>
                </c:pt>
                <c:pt idx="4676">
                  <c:v>41473.5</c:v>
                </c:pt>
                <c:pt idx="4677">
                  <c:v>41473.510416666664</c:v>
                </c:pt>
                <c:pt idx="4678">
                  <c:v>41473.520833333336</c:v>
                </c:pt>
                <c:pt idx="4679">
                  <c:v>41473.53125</c:v>
                </c:pt>
                <c:pt idx="4680">
                  <c:v>41473.541666666664</c:v>
                </c:pt>
                <c:pt idx="4681">
                  <c:v>41473.552083333336</c:v>
                </c:pt>
                <c:pt idx="4682">
                  <c:v>41473.5625</c:v>
                </c:pt>
                <c:pt idx="4683">
                  <c:v>41473.572916666664</c:v>
                </c:pt>
                <c:pt idx="4684">
                  <c:v>41473.583333333336</c:v>
                </c:pt>
                <c:pt idx="4685">
                  <c:v>41473.59375</c:v>
                </c:pt>
                <c:pt idx="4686">
                  <c:v>41473.604166666664</c:v>
                </c:pt>
                <c:pt idx="4687">
                  <c:v>41473.614583333336</c:v>
                </c:pt>
                <c:pt idx="4688">
                  <c:v>41473.625</c:v>
                </c:pt>
                <c:pt idx="4689">
                  <c:v>41473.635416666664</c:v>
                </c:pt>
                <c:pt idx="4690">
                  <c:v>41473.645833333336</c:v>
                </c:pt>
                <c:pt idx="4691">
                  <c:v>41473.65625</c:v>
                </c:pt>
                <c:pt idx="4692">
                  <c:v>41473.666666666664</c:v>
                </c:pt>
                <c:pt idx="4693">
                  <c:v>41473.677083333336</c:v>
                </c:pt>
                <c:pt idx="4694">
                  <c:v>41473.6875</c:v>
                </c:pt>
                <c:pt idx="4695">
                  <c:v>41473.697916666664</c:v>
                </c:pt>
                <c:pt idx="4696">
                  <c:v>41473.708333333336</c:v>
                </c:pt>
                <c:pt idx="4697">
                  <c:v>41473.71875</c:v>
                </c:pt>
                <c:pt idx="4698">
                  <c:v>41473.729166666664</c:v>
                </c:pt>
                <c:pt idx="4699">
                  <c:v>41473.739583333336</c:v>
                </c:pt>
                <c:pt idx="4700">
                  <c:v>41473.75</c:v>
                </c:pt>
                <c:pt idx="4701">
                  <c:v>41473.760416666664</c:v>
                </c:pt>
                <c:pt idx="4702">
                  <c:v>41473.770833333336</c:v>
                </c:pt>
                <c:pt idx="4703">
                  <c:v>41473.78125</c:v>
                </c:pt>
                <c:pt idx="4704">
                  <c:v>41473.791666666664</c:v>
                </c:pt>
                <c:pt idx="4705">
                  <c:v>41473.802083333336</c:v>
                </c:pt>
                <c:pt idx="4706">
                  <c:v>41473.8125</c:v>
                </c:pt>
                <c:pt idx="4707">
                  <c:v>41473.822916666664</c:v>
                </c:pt>
                <c:pt idx="4708">
                  <c:v>41473.833333333336</c:v>
                </c:pt>
                <c:pt idx="4709">
                  <c:v>41473.84375</c:v>
                </c:pt>
                <c:pt idx="4710">
                  <c:v>41473.854166666664</c:v>
                </c:pt>
                <c:pt idx="4711">
                  <c:v>41473.864583333336</c:v>
                </c:pt>
                <c:pt idx="4712">
                  <c:v>41473.875</c:v>
                </c:pt>
                <c:pt idx="4713">
                  <c:v>41473.885416666664</c:v>
                </c:pt>
                <c:pt idx="4714">
                  <c:v>41473.895833333336</c:v>
                </c:pt>
                <c:pt idx="4715">
                  <c:v>41473.90625</c:v>
                </c:pt>
                <c:pt idx="4716">
                  <c:v>41473.916666666664</c:v>
                </c:pt>
                <c:pt idx="4717">
                  <c:v>41473.927083333336</c:v>
                </c:pt>
                <c:pt idx="4718">
                  <c:v>41473.9375</c:v>
                </c:pt>
                <c:pt idx="4719">
                  <c:v>41473.947916666664</c:v>
                </c:pt>
                <c:pt idx="4720">
                  <c:v>41473.958333333336</c:v>
                </c:pt>
                <c:pt idx="4721">
                  <c:v>41473.96875</c:v>
                </c:pt>
                <c:pt idx="4722">
                  <c:v>41473.979166666664</c:v>
                </c:pt>
                <c:pt idx="4723">
                  <c:v>41473.989583333336</c:v>
                </c:pt>
                <c:pt idx="4724">
                  <c:v>41474</c:v>
                </c:pt>
                <c:pt idx="4725">
                  <c:v>41474.010416666664</c:v>
                </c:pt>
                <c:pt idx="4726">
                  <c:v>41474.020833333336</c:v>
                </c:pt>
                <c:pt idx="4727">
                  <c:v>41474.03125</c:v>
                </c:pt>
                <c:pt idx="4728">
                  <c:v>41474.041666666664</c:v>
                </c:pt>
                <c:pt idx="4729">
                  <c:v>41474.052083333336</c:v>
                </c:pt>
                <c:pt idx="4730">
                  <c:v>41474.0625</c:v>
                </c:pt>
                <c:pt idx="4731">
                  <c:v>41474.072916666664</c:v>
                </c:pt>
                <c:pt idx="4732">
                  <c:v>41474.083333333336</c:v>
                </c:pt>
                <c:pt idx="4733">
                  <c:v>41474.09375</c:v>
                </c:pt>
                <c:pt idx="4734">
                  <c:v>41474.104166666664</c:v>
                </c:pt>
                <c:pt idx="4735">
                  <c:v>41474.114583333336</c:v>
                </c:pt>
                <c:pt idx="4736">
                  <c:v>41474.125</c:v>
                </c:pt>
                <c:pt idx="4737">
                  <c:v>41474.135416666664</c:v>
                </c:pt>
                <c:pt idx="4738">
                  <c:v>41474.145833333336</c:v>
                </c:pt>
                <c:pt idx="4739">
                  <c:v>41474.15625</c:v>
                </c:pt>
                <c:pt idx="4740">
                  <c:v>41474.166666666664</c:v>
                </c:pt>
                <c:pt idx="4741">
                  <c:v>41474.177083333336</c:v>
                </c:pt>
                <c:pt idx="4742">
                  <c:v>41474.1875</c:v>
                </c:pt>
                <c:pt idx="4743">
                  <c:v>41474.197916666664</c:v>
                </c:pt>
                <c:pt idx="4744">
                  <c:v>41474.208333333336</c:v>
                </c:pt>
                <c:pt idx="4745">
                  <c:v>41474.21875</c:v>
                </c:pt>
                <c:pt idx="4746">
                  <c:v>41474.229166666664</c:v>
                </c:pt>
                <c:pt idx="4747">
                  <c:v>41474.239583333336</c:v>
                </c:pt>
                <c:pt idx="4748">
                  <c:v>41474.25</c:v>
                </c:pt>
                <c:pt idx="4749">
                  <c:v>41474.260416666664</c:v>
                </c:pt>
                <c:pt idx="4750">
                  <c:v>41474.270833333336</c:v>
                </c:pt>
                <c:pt idx="4751">
                  <c:v>41474.28125</c:v>
                </c:pt>
                <c:pt idx="4752">
                  <c:v>41474.291666666664</c:v>
                </c:pt>
                <c:pt idx="4753">
                  <c:v>41474.302083333336</c:v>
                </c:pt>
                <c:pt idx="4754">
                  <c:v>41474.3125</c:v>
                </c:pt>
                <c:pt idx="4755">
                  <c:v>41474.322916666664</c:v>
                </c:pt>
                <c:pt idx="4756">
                  <c:v>41474.333333333336</c:v>
                </c:pt>
                <c:pt idx="4757">
                  <c:v>41474.34375</c:v>
                </c:pt>
                <c:pt idx="4758">
                  <c:v>41474.354166666664</c:v>
                </c:pt>
                <c:pt idx="4759">
                  <c:v>41474.364583333336</c:v>
                </c:pt>
                <c:pt idx="4760">
                  <c:v>41474.375</c:v>
                </c:pt>
                <c:pt idx="4761">
                  <c:v>41474.385416666664</c:v>
                </c:pt>
                <c:pt idx="4762">
                  <c:v>41474.395833333336</c:v>
                </c:pt>
                <c:pt idx="4763">
                  <c:v>41474.40625</c:v>
                </c:pt>
                <c:pt idx="4764">
                  <c:v>41474.416666666664</c:v>
                </c:pt>
                <c:pt idx="4765">
                  <c:v>41474.427083333336</c:v>
                </c:pt>
                <c:pt idx="4766">
                  <c:v>41474.4375</c:v>
                </c:pt>
                <c:pt idx="4767">
                  <c:v>41474.447916666664</c:v>
                </c:pt>
                <c:pt idx="4768">
                  <c:v>41474.458333333336</c:v>
                </c:pt>
                <c:pt idx="4769">
                  <c:v>41474.46875</c:v>
                </c:pt>
                <c:pt idx="4770">
                  <c:v>41474.479166666664</c:v>
                </c:pt>
                <c:pt idx="4771">
                  <c:v>41474.489583333336</c:v>
                </c:pt>
                <c:pt idx="4772">
                  <c:v>41474.5</c:v>
                </c:pt>
                <c:pt idx="4773">
                  <c:v>41474.510416666664</c:v>
                </c:pt>
                <c:pt idx="4774">
                  <c:v>41474.520833333336</c:v>
                </c:pt>
                <c:pt idx="4775">
                  <c:v>41474.53125</c:v>
                </c:pt>
                <c:pt idx="4776">
                  <c:v>41474.540972222225</c:v>
                </c:pt>
                <c:pt idx="4777">
                  <c:v>41474.541666666664</c:v>
                </c:pt>
                <c:pt idx="4778">
                  <c:v>41474.552083333336</c:v>
                </c:pt>
                <c:pt idx="4779">
                  <c:v>41474.5625</c:v>
                </c:pt>
                <c:pt idx="4780">
                  <c:v>41474.572916666664</c:v>
                </c:pt>
                <c:pt idx="4781">
                  <c:v>41474.583333333336</c:v>
                </c:pt>
                <c:pt idx="4782">
                  <c:v>41474.59375</c:v>
                </c:pt>
                <c:pt idx="4783">
                  <c:v>41474.604166666664</c:v>
                </c:pt>
                <c:pt idx="4784">
                  <c:v>41474.614583333336</c:v>
                </c:pt>
                <c:pt idx="4785">
                  <c:v>41474.625</c:v>
                </c:pt>
                <c:pt idx="4786">
                  <c:v>41474.635416666664</c:v>
                </c:pt>
                <c:pt idx="4787">
                  <c:v>41474.645833333336</c:v>
                </c:pt>
                <c:pt idx="4788">
                  <c:v>41474.65625</c:v>
                </c:pt>
                <c:pt idx="4789">
                  <c:v>41474.666666666664</c:v>
                </c:pt>
                <c:pt idx="4790">
                  <c:v>41474.677083333336</c:v>
                </c:pt>
                <c:pt idx="4791">
                  <c:v>41474.6875</c:v>
                </c:pt>
                <c:pt idx="4792">
                  <c:v>41474.697916666664</c:v>
                </c:pt>
                <c:pt idx="4793">
                  <c:v>41474.708333333336</c:v>
                </c:pt>
                <c:pt idx="4794">
                  <c:v>41474.71875</c:v>
                </c:pt>
                <c:pt idx="4795">
                  <c:v>41474.729166666664</c:v>
                </c:pt>
                <c:pt idx="4796">
                  <c:v>41474.739583333336</c:v>
                </c:pt>
                <c:pt idx="4797">
                  <c:v>41474.75</c:v>
                </c:pt>
                <c:pt idx="4798">
                  <c:v>41474.760416666664</c:v>
                </c:pt>
                <c:pt idx="4799">
                  <c:v>41474.770833333336</c:v>
                </c:pt>
                <c:pt idx="4800">
                  <c:v>41474.78125</c:v>
                </c:pt>
                <c:pt idx="4801">
                  <c:v>41474.791666666664</c:v>
                </c:pt>
                <c:pt idx="4802">
                  <c:v>41474.802083333336</c:v>
                </c:pt>
                <c:pt idx="4803">
                  <c:v>41474.8125</c:v>
                </c:pt>
                <c:pt idx="4804">
                  <c:v>41474.822916666664</c:v>
                </c:pt>
                <c:pt idx="4805">
                  <c:v>41474.833333333336</c:v>
                </c:pt>
                <c:pt idx="4806">
                  <c:v>41474.84375</c:v>
                </c:pt>
                <c:pt idx="4807">
                  <c:v>41474.854166666664</c:v>
                </c:pt>
                <c:pt idx="4808">
                  <c:v>41474.864583333336</c:v>
                </c:pt>
                <c:pt idx="4809">
                  <c:v>41474.875</c:v>
                </c:pt>
                <c:pt idx="4810">
                  <c:v>41474.885416666664</c:v>
                </c:pt>
                <c:pt idx="4811">
                  <c:v>41474.895833333336</c:v>
                </c:pt>
                <c:pt idx="4812">
                  <c:v>41474.90625</c:v>
                </c:pt>
                <c:pt idx="4813">
                  <c:v>41474.916666666664</c:v>
                </c:pt>
                <c:pt idx="4814">
                  <c:v>41474.927083333336</c:v>
                </c:pt>
                <c:pt idx="4815">
                  <c:v>41474.9375</c:v>
                </c:pt>
                <c:pt idx="4816">
                  <c:v>41474.947916666664</c:v>
                </c:pt>
                <c:pt idx="4817">
                  <c:v>41474.958333333336</c:v>
                </c:pt>
                <c:pt idx="4818">
                  <c:v>41474.96875</c:v>
                </c:pt>
                <c:pt idx="4819">
                  <c:v>41474.979166666664</c:v>
                </c:pt>
                <c:pt idx="4820">
                  <c:v>41474.989583333336</c:v>
                </c:pt>
                <c:pt idx="4821">
                  <c:v>41475</c:v>
                </c:pt>
                <c:pt idx="4822">
                  <c:v>41475.010416666664</c:v>
                </c:pt>
                <c:pt idx="4823">
                  <c:v>41475.020833333336</c:v>
                </c:pt>
                <c:pt idx="4824">
                  <c:v>41475.03125</c:v>
                </c:pt>
                <c:pt idx="4825">
                  <c:v>41475.041666666664</c:v>
                </c:pt>
                <c:pt idx="4826">
                  <c:v>41475.052083333336</c:v>
                </c:pt>
                <c:pt idx="4827">
                  <c:v>41475.0625</c:v>
                </c:pt>
                <c:pt idx="4828">
                  <c:v>41475.072916666664</c:v>
                </c:pt>
                <c:pt idx="4829">
                  <c:v>41475.083333333336</c:v>
                </c:pt>
                <c:pt idx="4830">
                  <c:v>41475.09375</c:v>
                </c:pt>
                <c:pt idx="4831">
                  <c:v>41475.104166666664</c:v>
                </c:pt>
                <c:pt idx="4832">
                  <c:v>41475.114583333336</c:v>
                </c:pt>
                <c:pt idx="4833">
                  <c:v>41475.125</c:v>
                </c:pt>
                <c:pt idx="4834">
                  <c:v>41475.135416666664</c:v>
                </c:pt>
                <c:pt idx="4835">
                  <c:v>41475.145833333336</c:v>
                </c:pt>
                <c:pt idx="4836">
                  <c:v>41475.15625</c:v>
                </c:pt>
                <c:pt idx="4837">
                  <c:v>41475.166666666664</c:v>
                </c:pt>
                <c:pt idx="4838">
                  <c:v>41475.177083333336</c:v>
                </c:pt>
                <c:pt idx="4839">
                  <c:v>41475.1875</c:v>
                </c:pt>
                <c:pt idx="4840">
                  <c:v>41475.197916666664</c:v>
                </c:pt>
                <c:pt idx="4841">
                  <c:v>41475.208333333336</c:v>
                </c:pt>
                <c:pt idx="4842">
                  <c:v>41475.21875</c:v>
                </c:pt>
                <c:pt idx="4843">
                  <c:v>41475.229166666664</c:v>
                </c:pt>
                <c:pt idx="4844">
                  <c:v>41475.239583333336</c:v>
                </c:pt>
                <c:pt idx="4845">
                  <c:v>41475.25</c:v>
                </c:pt>
                <c:pt idx="4846">
                  <c:v>41475.260416666664</c:v>
                </c:pt>
                <c:pt idx="4847">
                  <c:v>41475.270833333336</c:v>
                </c:pt>
                <c:pt idx="4848">
                  <c:v>41475.28125</c:v>
                </c:pt>
                <c:pt idx="4849">
                  <c:v>41475.291666666664</c:v>
                </c:pt>
                <c:pt idx="4850">
                  <c:v>41475.302083333336</c:v>
                </c:pt>
                <c:pt idx="4851">
                  <c:v>41475.3125</c:v>
                </c:pt>
                <c:pt idx="4852">
                  <c:v>41475.322916666664</c:v>
                </c:pt>
                <c:pt idx="4853">
                  <c:v>41475.333333333336</c:v>
                </c:pt>
                <c:pt idx="4854">
                  <c:v>41475.34375</c:v>
                </c:pt>
                <c:pt idx="4855">
                  <c:v>41475.354166666664</c:v>
                </c:pt>
                <c:pt idx="4856">
                  <c:v>41475.364583333336</c:v>
                </c:pt>
                <c:pt idx="4857">
                  <c:v>41475.375</c:v>
                </c:pt>
                <c:pt idx="4858">
                  <c:v>41475.385416666664</c:v>
                </c:pt>
                <c:pt idx="4859">
                  <c:v>41475.395833333336</c:v>
                </c:pt>
                <c:pt idx="4860">
                  <c:v>41475.40625</c:v>
                </c:pt>
                <c:pt idx="4861">
                  <c:v>41475.416666666664</c:v>
                </c:pt>
                <c:pt idx="4862">
                  <c:v>41475.427083333336</c:v>
                </c:pt>
                <c:pt idx="4863">
                  <c:v>41475.4375</c:v>
                </c:pt>
                <c:pt idx="4864">
                  <c:v>41475.447916666664</c:v>
                </c:pt>
                <c:pt idx="4865">
                  <c:v>41475.458333333336</c:v>
                </c:pt>
                <c:pt idx="4866">
                  <c:v>41475.46875</c:v>
                </c:pt>
                <c:pt idx="4867">
                  <c:v>41475.479166666664</c:v>
                </c:pt>
                <c:pt idx="4868">
                  <c:v>41475.489583333336</c:v>
                </c:pt>
                <c:pt idx="4869">
                  <c:v>41475.5</c:v>
                </c:pt>
                <c:pt idx="4870">
                  <c:v>41475.510416666664</c:v>
                </c:pt>
                <c:pt idx="4871">
                  <c:v>41475.520833333336</c:v>
                </c:pt>
                <c:pt idx="4872">
                  <c:v>41475.53125</c:v>
                </c:pt>
                <c:pt idx="4873">
                  <c:v>41475.541666666664</c:v>
                </c:pt>
                <c:pt idx="4874">
                  <c:v>41475.552083333336</c:v>
                </c:pt>
                <c:pt idx="4875">
                  <c:v>41475.5625</c:v>
                </c:pt>
                <c:pt idx="4876">
                  <c:v>41475.572916666664</c:v>
                </c:pt>
                <c:pt idx="4877">
                  <c:v>41475.583333333336</c:v>
                </c:pt>
                <c:pt idx="4878">
                  <c:v>41475.59375</c:v>
                </c:pt>
                <c:pt idx="4879">
                  <c:v>41475.604166666664</c:v>
                </c:pt>
                <c:pt idx="4880">
                  <c:v>41475.614583333336</c:v>
                </c:pt>
                <c:pt idx="4881">
                  <c:v>41475.625</c:v>
                </c:pt>
                <c:pt idx="4882">
                  <c:v>41475.635416666664</c:v>
                </c:pt>
                <c:pt idx="4883">
                  <c:v>41475.645833333336</c:v>
                </c:pt>
                <c:pt idx="4884">
                  <c:v>41475.65625</c:v>
                </c:pt>
                <c:pt idx="4885">
                  <c:v>41475.666666666664</c:v>
                </c:pt>
                <c:pt idx="4886">
                  <c:v>41475.677083333336</c:v>
                </c:pt>
                <c:pt idx="4887">
                  <c:v>41475.6875</c:v>
                </c:pt>
                <c:pt idx="4888">
                  <c:v>41475.697916666664</c:v>
                </c:pt>
                <c:pt idx="4889">
                  <c:v>41475.708333333336</c:v>
                </c:pt>
                <c:pt idx="4890">
                  <c:v>41475.71875</c:v>
                </c:pt>
                <c:pt idx="4891">
                  <c:v>41475.729166666664</c:v>
                </c:pt>
                <c:pt idx="4892">
                  <c:v>41475.739583333336</c:v>
                </c:pt>
                <c:pt idx="4893">
                  <c:v>41475.75</c:v>
                </c:pt>
                <c:pt idx="4894">
                  <c:v>41475.760416666664</c:v>
                </c:pt>
                <c:pt idx="4895">
                  <c:v>41475.770833333336</c:v>
                </c:pt>
                <c:pt idx="4896">
                  <c:v>41475.78125</c:v>
                </c:pt>
                <c:pt idx="4897">
                  <c:v>41475.791666666664</c:v>
                </c:pt>
                <c:pt idx="4898">
                  <c:v>41475.802083333336</c:v>
                </c:pt>
                <c:pt idx="4899">
                  <c:v>41475.8125</c:v>
                </c:pt>
                <c:pt idx="4900">
                  <c:v>41475.822916666664</c:v>
                </c:pt>
                <c:pt idx="4901">
                  <c:v>41475.833333333336</c:v>
                </c:pt>
                <c:pt idx="4902">
                  <c:v>41475.843055555553</c:v>
                </c:pt>
                <c:pt idx="4903">
                  <c:v>41475.84375</c:v>
                </c:pt>
                <c:pt idx="4904">
                  <c:v>41475.854166666664</c:v>
                </c:pt>
                <c:pt idx="4905">
                  <c:v>41475.864583333336</c:v>
                </c:pt>
                <c:pt idx="4906">
                  <c:v>41475.875</c:v>
                </c:pt>
                <c:pt idx="4907">
                  <c:v>41475.885416666664</c:v>
                </c:pt>
                <c:pt idx="4908">
                  <c:v>41475.895833333336</c:v>
                </c:pt>
                <c:pt idx="4909">
                  <c:v>41475.90625</c:v>
                </c:pt>
                <c:pt idx="4910">
                  <c:v>41475.916666666664</c:v>
                </c:pt>
                <c:pt idx="4911">
                  <c:v>41475.927083333336</c:v>
                </c:pt>
                <c:pt idx="4912">
                  <c:v>41475.9375</c:v>
                </c:pt>
                <c:pt idx="4913">
                  <c:v>41475.947916666664</c:v>
                </c:pt>
                <c:pt idx="4914">
                  <c:v>41475.958333333336</c:v>
                </c:pt>
                <c:pt idx="4915">
                  <c:v>41475.96875</c:v>
                </c:pt>
                <c:pt idx="4916">
                  <c:v>41475.979166666664</c:v>
                </c:pt>
                <c:pt idx="4917">
                  <c:v>41475.989583333336</c:v>
                </c:pt>
                <c:pt idx="4918">
                  <c:v>41476</c:v>
                </c:pt>
                <c:pt idx="4919">
                  <c:v>41476.010416666664</c:v>
                </c:pt>
                <c:pt idx="4920">
                  <c:v>41476.020833333336</c:v>
                </c:pt>
                <c:pt idx="4921">
                  <c:v>41476.03125</c:v>
                </c:pt>
                <c:pt idx="4922">
                  <c:v>41476.041666666664</c:v>
                </c:pt>
                <c:pt idx="4923">
                  <c:v>41476.052083333336</c:v>
                </c:pt>
                <c:pt idx="4924">
                  <c:v>41476.0625</c:v>
                </c:pt>
                <c:pt idx="4925">
                  <c:v>41476.072916666664</c:v>
                </c:pt>
                <c:pt idx="4926">
                  <c:v>41476.083333333336</c:v>
                </c:pt>
                <c:pt idx="4927">
                  <c:v>41476.09375</c:v>
                </c:pt>
                <c:pt idx="4928">
                  <c:v>41476.104166666664</c:v>
                </c:pt>
                <c:pt idx="4929">
                  <c:v>41476.114583333336</c:v>
                </c:pt>
                <c:pt idx="4930">
                  <c:v>41476.125</c:v>
                </c:pt>
                <c:pt idx="4931">
                  <c:v>41476.135416666664</c:v>
                </c:pt>
                <c:pt idx="4932">
                  <c:v>41476.145833333336</c:v>
                </c:pt>
                <c:pt idx="4933">
                  <c:v>41476.15625</c:v>
                </c:pt>
                <c:pt idx="4934">
                  <c:v>41476.166666666664</c:v>
                </c:pt>
                <c:pt idx="4935">
                  <c:v>41476.177083333336</c:v>
                </c:pt>
                <c:pt idx="4936">
                  <c:v>41476.1875</c:v>
                </c:pt>
                <c:pt idx="4937">
                  <c:v>41476.197916666664</c:v>
                </c:pt>
                <c:pt idx="4938">
                  <c:v>41476.208333333336</c:v>
                </c:pt>
                <c:pt idx="4939">
                  <c:v>41476.21875</c:v>
                </c:pt>
                <c:pt idx="4940">
                  <c:v>41476.229166666664</c:v>
                </c:pt>
                <c:pt idx="4941">
                  <c:v>41476.239583333336</c:v>
                </c:pt>
                <c:pt idx="4942">
                  <c:v>41476.25</c:v>
                </c:pt>
                <c:pt idx="4943">
                  <c:v>41476.260416666664</c:v>
                </c:pt>
                <c:pt idx="4944">
                  <c:v>41476.270833333336</c:v>
                </c:pt>
                <c:pt idx="4945">
                  <c:v>41476.28125</c:v>
                </c:pt>
                <c:pt idx="4946">
                  <c:v>41476.291666666664</c:v>
                </c:pt>
                <c:pt idx="4947">
                  <c:v>41476.302083333336</c:v>
                </c:pt>
                <c:pt idx="4948">
                  <c:v>41476.3125</c:v>
                </c:pt>
                <c:pt idx="4949">
                  <c:v>41476.322916666664</c:v>
                </c:pt>
                <c:pt idx="4950">
                  <c:v>41476.333333333336</c:v>
                </c:pt>
                <c:pt idx="4951">
                  <c:v>41476.34375</c:v>
                </c:pt>
                <c:pt idx="4952">
                  <c:v>41476.354166666664</c:v>
                </c:pt>
                <c:pt idx="4953">
                  <c:v>41476.364583333336</c:v>
                </c:pt>
                <c:pt idx="4954">
                  <c:v>41476.375</c:v>
                </c:pt>
                <c:pt idx="4955">
                  <c:v>41476.385416666664</c:v>
                </c:pt>
                <c:pt idx="4956">
                  <c:v>41476.395833333336</c:v>
                </c:pt>
                <c:pt idx="4957">
                  <c:v>41476.40625</c:v>
                </c:pt>
                <c:pt idx="4958">
                  <c:v>41476.416666666664</c:v>
                </c:pt>
                <c:pt idx="4959">
                  <c:v>41476.427083333336</c:v>
                </c:pt>
                <c:pt idx="4960">
                  <c:v>41476.4375</c:v>
                </c:pt>
                <c:pt idx="4961">
                  <c:v>41476.447916666664</c:v>
                </c:pt>
                <c:pt idx="4962">
                  <c:v>41476.458333333336</c:v>
                </c:pt>
                <c:pt idx="4963">
                  <c:v>41476.46875</c:v>
                </c:pt>
                <c:pt idx="4964">
                  <c:v>41476.479166666664</c:v>
                </c:pt>
                <c:pt idx="4965">
                  <c:v>41476.489583333336</c:v>
                </c:pt>
                <c:pt idx="4966">
                  <c:v>41476.5</c:v>
                </c:pt>
                <c:pt idx="4967">
                  <c:v>41476.510416666664</c:v>
                </c:pt>
                <c:pt idx="4968">
                  <c:v>41476.520833333336</c:v>
                </c:pt>
                <c:pt idx="4969">
                  <c:v>41476.53125</c:v>
                </c:pt>
                <c:pt idx="4970">
                  <c:v>41476.541666666664</c:v>
                </c:pt>
                <c:pt idx="4971">
                  <c:v>41476.552083333336</c:v>
                </c:pt>
                <c:pt idx="4972">
                  <c:v>41476.5625</c:v>
                </c:pt>
                <c:pt idx="4973">
                  <c:v>41476.572916666664</c:v>
                </c:pt>
                <c:pt idx="4974">
                  <c:v>41476.583333333336</c:v>
                </c:pt>
                <c:pt idx="4975">
                  <c:v>41476.59375</c:v>
                </c:pt>
                <c:pt idx="4976">
                  <c:v>41476.604166666664</c:v>
                </c:pt>
                <c:pt idx="4977">
                  <c:v>41476.614583333336</c:v>
                </c:pt>
                <c:pt idx="4978">
                  <c:v>41476.625</c:v>
                </c:pt>
                <c:pt idx="4979">
                  <c:v>41476.635416666664</c:v>
                </c:pt>
                <c:pt idx="4980">
                  <c:v>41476.645833333336</c:v>
                </c:pt>
                <c:pt idx="4981">
                  <c:v>41476.65625</c:v>
                </c:pt>
                <c:pt idx="4982">
                  <c:v>41476.666666666664</c:v>
                </c:pt>
                <c:pt idx="4983">
                  <c:v>41476.677083333336</c:v>
                </c:pt>
                <c:pt idx="4984">
                  <c:v>41476.6875</c:v>
                </c:pt>
                <c:pt idx="4985">
                  <c:v>41476.697916666664</c:v>
                </c:pt>
                <c:pt idx="4986">
                  <c:v>41476.708333333336</c:v>
                </c:pt>
                <c:pt idx="4987">
                  <c:v>41476.71875</c:v>
                </c:pt>
                <c:pt idx="4988">
                  <c:v>41476.729166666664</c:v>
                </c:pt>
                <c:pt idx="4989">
                  <c:v>41476.739583333336</c:v>
                </c:pt>
                <c:pt idx="4990">
                  <c:v>41476.75</c:v>
                </c:pt>
                <c:pt idx="4991">
                  <c:v>41476.760416666664</c:v>
                </c:pt>
                <c:pt idx="4992">
                  <c:v>41476.770833333336</c:v>
                </c:pt>
                <c:pt idx="4993">
                  <c:v>41476.78125</c:v>
                </c:pt>
                <c:pt idx="4994">
                  <c:v>41476.791666666664</c:v>
                </c:pt>
                <c:pt idx="4995">
                  <c:v>41476.802083333336</c:v>
                </c:pt>
                <c:pt idx="4996">
                  <c:v>41476.8125</c:v>
                </c:pt>
                <c:pt idx="4997">
                  <c:v>41476.822916666664</c:v>
                </c:pt>
                <c:pt idx="4998">
                  <c:v>41476.833333333336</c:v>
                </c:pt>
                <c:pt idx="4999">
                  <c:v>41476.84375</c:v>
                </c:pt>
                <c:pt idx="5000">
                  <c:v>41476.854166666664</c:v>
                </c:pt>
                <c:pt idx="5001">
                  <c:v>41476.864583333336</c:v>
                </c:pt>
                <c:pt idx="5002">
                  <c:v>41476.875</c:v>
                </c:pt>
                <c:pt idx="5003">
                  <c:v>41476.885416666664</c:v>
                </c:pt>
                <c:pt idx="5004">
                  <c:v>41476.895833333336</c:v>
                </c:pt>
                <c:pt idx="5005">
                  <c:v>41476.90625</c:v>
                </c:pt>
                <c:pt idx="5006">
                  <c:v>41476.916666666664</c:v>
                </c:pt>
                <c:pt idx="5007">
                  <c:v>41476.927083333336</c:v>
                </c:pt>
                <c:pt idx="5008">
                  <c:v>41476.9375</c:v>
                </c:pt>
                <c:pt idx="5009">
                  <c:v>41476.947916666664</c:v>
                </c:pt>
                <c:pt idx="5010">
                  <c:v>41476.958333333336</c:v>
                </c:pt>
                <c:pt idx="5011">
                  <c:v>41476.96875</c:v>
                </c:pt>
                <c:pt idx="5012">
                  <c:v>41476.979166666664</c:v>
                </c:pt>
                <c:pt idx="5013">
                  <c:v>41476.989583333336</c:v>
                </c:pt>
                <c:pt idx="5014">
                  <c:v>41477</c:v>
                </c:pt>
                <c:pt idx="5015">
                  <c:v>41477.010416666664</c:v>
                </c:pt>
                <c:pt idx="5016">
                  <c:v>41477.020833333336</c:v>
                </c:pt>
                <c:pt idx="5017">
                  <c:v>41477.03125</c:v>
                </c:pt>
                <c:pt idx="5018">
                  <c:v>41477.041666666664</c:v>
                </c:pt>
                <c:pt idx="5019">
                  <c:v>41477.052083333336</c:v>
                </c:pt>
                <c:pt idx="5020">
                  <c:v>41477.0625</c:v>
                </c:pt>
                <c:pt idx="5021">
                  <c:v>41477.072916666664</c:v>
                </c:pt>
                <c:pt idx="5022">
                  <c:v>41477.083333333336</c:v>
                </c:pt>
                <c:pt idx="5023">
                  <c:v>41477.09375</c:v>
                </c:pt>
                <c:pt idx="5024">
                  <c:v>41477.104166666664</c:v>
                </c:pt>
                <c:pt idx="5025">
                  <c:v>41477.114583333336</c:v>
                </c:pt>
                <c:pt idx="5026">
                  <c:v>41477.125</c:v>
                </c:pt>
                <c:pt idx="5027">
                  <c:v>41477.135416666664</c:v>
                </c:pt>
                <c:pt idx="5028">
                  <c:v>41477.145833333336</c:v>
                </c:pt>
                <c:pt idx="5029">
                  <c:v>41477.15625</c:v>
                </c:pt>
                <c:pt idx="5030">
                  <c:v>41477.166666666664</c:v>
                </c:pt>
                <c:pt idx="5031">
                  <c:v>41477.177083333336</c:v>
                </c:pt>
                <c:pt idx="5032">
                  <c:v>41477.1875</c:v>
                </c:pt>
                <c:pt idx="5033">
                  <c:v>41477.197916666664</c:v>
                </c:pt>
                <c:pt idx="5034">
                  <c:v>41477.208333333336</c:v>
                </c:pt>
                <c:pt idx="5035">
                  <c:v>41477.21875</c:v>
                </c:pt>
                <c:pt idx="5036">
                  <c:v>41477.229166666664</c:v>
                </c:pt>
                <c:pt idx="5037">
                  <c:v>41477.239583333336</c:v>
                </c:pt>
                <c:pt idx="5038">
                  <c:v>41477.25</c:v>
                </c:pt>
                <c:pt idx="5039">
                  <c:v>41477.260416666664</c:v>
                </c:pt>
                <c:pt idx="5040">
                  <c:v>41477.270833333336</c:v>
                </c:pt>
                <c:pt idx="5041">
                  <c:v>41477.28125</c:v>
                </c:pt>
                <c:pt idx="5042">
                  <c:v>41477.291666666664</c:v>
                </c:pt>
                <c:pt idx="5043">
                  <c:v>41477.302083333336</c:v>
                </c:pt>
                <c:pt idx="5044">
                  <c:v>41477.3125</c:v>
                </c:pt>
                <c:pt idx="5045">
                  <c:v>41477.322916666664</c:v>
                </c:pt>
                <c:pt idx="5046">
                  <c:v>41477.333333333336</c:v>
                </c:pt>
                <c:pt idx="5047">
                  <c:v>41477.34375</c:v>
                </c:pt>
                <c:pt idx="5048">
                  <c:v>41477.354166666664</c:v>
                </c:pt>
                <c:pt idx="5049">
                  <c:v>41477.364583333336</c:v>
                </c:pt>
                <c:pt idx="5050">
                  <c:v>41477.375</c:v>
                </c:pt>
                <c:pt idx="5051">
                  <c:v>41477.385416666664</c:v>
                </c:pt>
                <c:pt idx="5052">
                  <c:v>41477.395833333336</c:v>
                </c:pt>
                <c:pt idx="5053">
                  <c:v>41477.40625</c:v>
                </c:pt>
                <c:pt idx="5054">
                  <c:v>41477.416666666664</c:v>
                </c:pt>
                <c:pt idx="5055">
                  <c:v>41477.427083333336</c:v>
                </c:pt>
                <c:pt idx="5056">
                  <c:v>41477.4375</c:v>
                </c:pt>
                <c:pt idx="5057">
                  <c:v>41477.447916666664</c:v>
                </c:pt>
                <c:pt idx="5058">
                  <c:v>41477.458333333336</c:v>
                </c:pt>
                <c:pt idx="5059">
                  <c:v>41477.46875</c:v>
                </c:pt>
                <c:pt idx="5060">
                  <c:v>41477.479166666664</c:v>
                </c:pt>
                <c:pt idx="5061">
                  <c:v>41477.489583333336</c:v>
                </c:pt>
                <c:pt idx="5062">
                  <c:v>41477.5</c:v>
                </c:pt>
                <c:pt idx="5063">
                  <c:v>41477.510416666664</c:v>
                </c:pt>
                <c:pt idx="5064">
                  <c:v>41477.520833333336</c:v>
                </c:pt>
                <c:pt idx="5065">
                  <c:v>41477.53125</c:v>
                </c:pt>
                <c:pt idx="5066">
                  <c:v>41477.541666666664</c:v>
                </c:pt>
                <c:pt idx="5067">
                  <c:v>41477.552083333336</c:v>
                </c:pt>
                <c:pt idx="5068">
                  <c:v>41477.5625</c:v>
                </c:pt>
                <c:pt idx="5069">
                  <c:v>41477.572916666664</c:v>
                </c:pt>
                <c:pt idx="5070">
                  <c:v>41477.583333333336</c:v>
                </c:pt>
                <c:pt idx="5071">
                  <c:v>41477.59375</c:v>
                </c:pt>
                <c:pt idx="5072">
                  <c:v>41477.604166666664</c:v>
                </c:pt>
                <c:pt idx="5073">
                  <c:v>41477.614583333336</c:v>
                </c:pt>
                <c:pt idx="5074">
                  <c:v>41477.625</c:v>
                </c:pt>
                <c:pt idx="5075">
                  <c:v>41477.635416666664</c:v>
                </c:pt>
                <c:pt idx="5076">
                  <c:v>41477.645833333336</c:v>
                </c:pt>
                <c:pt idx="5077">
                  <c:v>41477.65625</c:v>
                </c:pt>
                <c:pt idx="5078">
                  <c:v>41477.666666666664</c:v>
                </c:pt>
                <c:pt idx="5079">
                  <c:v>41477.677083333336</c:v>
                </c:pt>
                <c:pt idx="5080">
                  <c:v>41477.6875</c:v>
                </c:pt>
                <c:pt idx="5081">
                  <c:v>41477.697916666664</c:v>
                </c:pt>
                <c:pt idx="5082">
                  <c:v>41477.708333333336</c:v>
                </c:pt>
                <c:pt idx="5083">
                  <c:v>41477.71875</c:v>
                </c:pt>
                <c:pt idx="5084">
                  <c:v>41477.729166666664</c:v>
                </c:pt>
                <c:pt idx="5085">
                  <c:v>41477.739583333336</c:v>
                </c:pt>
                <c:pt idx="5086">
                  <c:v>41477.75</c:v>
                </c:pt>
                <c:pt idx="5087">
                  <c:v>41477.760416666664</c:v>
                </c:pt>
                <c:pt idx="5088">
                  <c:v>41477.770833333336</c:v>
                </c:pt>
                <c:pt idx="5089">
                  <c:v>41477.78125</c:v>
                </c:pt>
                <c:pt idx="5090">
                  <c:v>41477.791666666664</c:v>
                </c:pt>
                <c:pt idx="5091">
                  <c:v>41477.802083333336</c:v>
                </c:pt>
                <c:pt idx="5092">
                  <c:v>41477.8125</c:v>
                </c:pt>
                <c:pt idx="5093">
                  <c:v>41477.822916666664</c:v>
                </c:pt>
                <c:pt idx="5094">
                  <c:v>41477.833333333336</c:v>
                </c:pt>
                <c:pt idx="5095">
                  <c:v>41477.84375</c:v>
                </c:pt>
                <c:pt idx="5096">
                  <c:v>41477.854166666664</c:v>
                </c:pt>
                <c:pt idx="5097">
                  <c:v>41477.864583333336</c:v>
                </c:pt>
                <c:pt idx="5098">
                  <c:v>41477.875</c:v>
                </c:pt>
                <c:pt idx="5099">
                  <c:v>41477.885416666664</c:v>
                </c:pt>
                <c:pt idx="5100">
                  <c:v>41477.895833333336</c:v>
                </c:pt>
                <c:pt idx="5101">
                  <c:v>41477.90625</c:v>
                </c:pt>
                <c:pt idx="5102">
                  <c:v>41477.916666666664</c:v>
                </c:pt>
                <c:pt idx="5103">
                  <c:v>41477.927083333336</c:v>
                </c:pt>
                <c:pt idx="5104">
                  <c:v>41477.9375</c:v>
                </c:pt>
                <c:pt idx="5105">
                  <c:v>41477.947916666664</c:v>
                </c:pt>
                <c:pt idx="5106">
                  <c:v>41477.958333333336</c:v>
                </c:pt>
                <c:pt idx="5107">
                  <c:v>41477.96875</c:v>
                </c:pt>
                <c:pt idx="5108">
                  <c:v>41477.979166666664</c:v>
                </c:pt>
                <c:pt idx="5109">
                  <c:v>41477.989583333336</c:v>
                </c:pt>
                <c:pt idx="5110">
                  <c:v>41478</c:v>
                </c:pt>
                <c:pt idx="5111">
                  <c:v>41478.010416666664</c:v>
                </c:pt>
                <c:pt idx="5112">
                  <c:v>41478.020833333336</c:v>
                </c:pt>
                <c:pt idx="5113">
                  <c:v>41478.03125</c:v>
                </c:pt>
                <c:pt idx="5114">
                  <c:v>41478.041666666664</c:v>
                </c:pt>
                <c:pt idx="5115">
                  <c:v>41478.052083333336</c:v>
                </c:pt>
                <c:pt idx="5116">
                  <c:v>41478.0625</c:v>
                </c:pt>
                <c:pt idx="5117">
                  <c:v>41478.072916666664</c:v>
                </c:pt>
                <c:pt idx="5118">
                  <c:v>41478.083333333336</c:v>
                </c:pt>
                <c:pt idx="5119">
                  <c:v>41478.09375</c:v>
                </c:pt>
                <c:pt idx="5120">
                  <c:v>41478.104166666664</c:v>
                </c:pt>
                <c:pt idx="5121">
                  <c:v>41478.114583333336</c:v>
                </c:pt>
                <c:pt idx="5122">
                  <c:v>41478.125</c:v>
                </c:pt>
                <c:pt idx="5123">
                  <c:v>41478.135416666664</c:v>
                </c:pt>
                <c:pt idx="5124">
                  <c:v>41478.145833333336</c:v>
                </c:pt>
                <c:pt idx="5125">
                  <c:v>41478.15625</c:v>
                </c:pt>
                <c:pt idx="5126">
                  <c:v>41478.166666666664</c:v>
                </c:pt>
                <c:pt idx="5127">
                  <c:v>41478.177083333336</c:v>
                </c:pt>
                <c:pt idx="5128">
                  <c:v>41478.1875</c:v>
                </c:pt>
                <c:pt idx="5129">
                  <c:v>41478.197916666664</c:v>
                </c:pt>
                <c:pt idx="5130">
                  <c:v>41478.208333333336</c:v>
                </c:pt>
                <c:pt idx="5131">
                  <c:v>41478.21875</c:v>
                </c:pt>
                <c:pt idx="5132">
                  <c:v>41478.229166666664</c:v>
                </c:pt>
                <c:pt idx="5133">
                  <c:v>41478.239583333336</c:v>
                </c:pt>
                <c:pt idx="5134">
                  <c:v>41478.25</c:v>
                </c:pt>
                <c:pt idx="5135">
                  <c:v>41478.260416666664</c:v>
                </c:pt>
                <c:pt idx="5136">
                  <c:v>41478.270833333336</c:v>
                </c:pt>
                <c:pt idx="5137">
                  <c:v>41478.28125</c:v>
                </c:pt>
                <c:pt idx="5138">
                  <c:v>41478.291666666664</c:v>
                </c:pt>
                <c:pt idx="5139">
                  <c:v>41478.302083333336</c:v>
                </c:pt>
                <c:pt idx="5140">
                  <c:v>41478.3125</c:v>
                </c:pt>
                <c:pt idx="5141">
                  <c:v>41478.322916666664</c:v>
                </c:pt>
                <c:pt idx="5142">
                  <c:v>41478.333333333336</c:v>
                </c:pt>
                <c:pt idx="5143">
                  <c:v>41478.34375</c:v>
                </c:pt>
                <c:pt idx="5144">
                  <c:v>41478.353472222225</c:v>
                </c:pt>
                <c:pt idx="5145">
                  <c:v>41478.354166666664</c:v>
                </c:pt>
                <c:pt idx="5146">
                  <c:v>41478.364583333336</c:v>
                </c:pt>
                <c:pt idx="5147">
                  <c:v>41478.375</c:v>
                </c:pt>
                <c:pt idx="5148">
                  <c:v>41478.385416666664</c:v>
                </c:pt>
                <c:pt idx="5149">
                  <c:v>41478.395833333336</c:v>
                </c:pt>
                <c:pt idx="5150">
                  <c:v>41478.40625</c:v>
                </c:pt>
                <c:pt idx="5151">
                  <c:v>41478.416666666664</c:v>
                </c:pt>
                <c:pt idx="5152">
                  <c:v>41478.427083333336</c:v>
                </c:pt>
                <c:pt idx="5153">
                  <c:v>41478.4375</c:v>
                </c:pt>
                <c:pt idx="5154">
                  <c:v>41478.447916666664</c:v>
                </c:pt>
                <c:pt idx="5155">
                  <c:v>41478.458333333336</c:v>
                </c:pt>
                <c:pt idx="5156">
                  <c:v>41478.46875</c:v>
                </c:pt>
                <c:pt idx="5157">
                  <c:v>41478.479166666664</c:v>
                </c:pt>
                <c:pt idx="5158">
                  <c:v>41478.489583333336</c:v>
                </c:pt>
                <c:pt idx="5159">
                  <c:v>41478.5</c:v>
                </c:pt>
                <c:pt idx="5160">
                  <c:v>41478.510416666664</c:v>
                </c:pt>
                <c:pt idx="5161">
                  <c:v>41478.520833333336</c:v>
                </c:pt>
                <c:pt idx="5162">
                  <c:v>41478.53125</c:v>
                </c:pt>
                <c:pt idx="5163">
                  <c:v>41478.541666666664</c:v>
                </c:pt>
                <c:pt idx="5164">
                  <c:v>41478.552083333336</c:v>
                </c:pt>
                <c:pt idx="5165">
                  <c:v>41478.561805555553</c:v>
                </c:pt>
                <c:pt idx="5166">
                  <c:v>41478.5625</c:v>
                </c:pt>
                <c:pt idx="5167">
                  <c:v>41478.572916666664</c:v>
                </c:pt>
                <c:pt idx="5168">
                  <c:v>41478.583333333336</c:v>
                </c:pt>
                <c:pt idx="5169">
                  <c:v>41478.59375</c:v>
                </c:pt>
                <c:pt idx="5170">
                  <c:v>41478.604166666664</c:v>
                </c:pt>
                <c:pt idx="5171">
                  <c:v>41478.614583333336</c:v>
                </c:pt>
                <c:pt idx="5172">
                  <c:v>41478.625</c:v>
                </c:pt>
                <c:pt idx="5173">
                  <c:v>41478.635416666664</c:v>
                </c:pt>
                <c:pt idx="5174">
                  <c:v>41478.645833333336</c:v>
                </c:pt>
                <c:pt idx="5175">
                  <c:v>41478.655555555553</c:v>
                </c:pt>
                <c:pt idx="5176">
                  <c:v>41478.65625</c:v>
                </c:pt>
                <c:pt idx="5177">
                  <c:v>41478.666666666664</c:v>
                </c:pt>
                <c:pt idx="5178">
                  <c:v>41478.677083333336</c:v>
                </c:pt>
                <c:pt idx="5179">
                  <c:v>41478.6875</c:v>
                </c:pt>
                <c:pt idx="5180">
                  <c:v>41478.697916666664</c:v>
                </c:pt>
                <c:pt idx="5181">
                  <c:v>41478.708333333336</c:v>
                </c:pt>
                <c:pt idx="5182">
                  <c:v>41478.71875</c:v>
                </c:pt>
                <c:pt idx="5183">
                  <c:v>41478.729166666664</c:v>
                </c:pt>
                <c:pt idx="5184">
                  <c:v>41478.739583333336</c:v>
                </c:pt>
                <c:pt idx="5185">
                  <c:v>41478.75</c:v>
                </c:pt>
                <c:pt idx="5186">
                  <c:v>41478.760416666664</c:v>
                </c:pt>
                <c:pt idx="5187">
                  <c:v>41478.770833333336</c:v>
                </c:pt>
                <c:pt idx="5188">
                  <c:v>41478.78125</c:v>
                </c:pt>
                <c:pt idx="5189">
                  <c:v>41478.791666666664</c:v>
                </c:pt>
                <c:pt idx="5190">
                  <c:v>41478.802083333336</c:v>
                </c:pt>
                <c:pt idx="5191">
                  <c:v>41478.8125</c:v>
                </c:pt>
                <c:pt idx="5192">
                  <c:v>41478.822916666664</c:v>
                </c:pt>
                <c:pt idx="5193">
                  <c:v>41478.833333333336</c:v>
                </c:pt>
                <c:pt idx="5194">
                  <c:v>41478.84375</c:v>
                </c:pt>
                <c:pt idx="5195">
                  <c:v>41478.854166666664</c:v>
                </c:pt>
                <c:pt idx="5196">
                  <c:v>41478.864583333336</c:v>
                </c:pt>
                <c:pt idx="5197">
                  <c:v>41478.875</c:v>
                </c:pt>
                <c:pt idx="5198">
                  <c:v>41478.885416666664</c:v>
                </c:pt>
                <c:pt idx="5199">
                  <c:v>41478.895833333336</c:v>
                </c:pt>
                <c:pt idx="5200">
                  <c:v>41478.90625</c:v>
                </c:pt>
                <c:pt idx="5201">
                  <c:v>41478.916666666664</c:v>
                </c:pt>
                <c:pt idx="5202">
                  <c:v>41478.927083333336</c:v>
                </c:pt>
                <c:pt idx="5203">
                  <c:v>41478.9375</c:v>
                </c:pt>
                <c:pt idx="5204">
                  <c:v>41478.947916666664</c:v>
                </c:pt>
                <c:pt idx="5205">
                  <c:v>41478.958333333336</c:v>
                </c:pt>
                <c:pt idx="5206">
                  <c:v>41478.96875</c:v>
                </c:pt>
                <c:pt idx="5207">
                  <c:v>41478.979166666664</c:v>
                </c:pt>
                <c:pt idx="5208">
                  <c:v>41478.989583333336</c:v>
                </c:pt>
                <c:pt idx="5209">
                  <c:v>41479</c:v>
                </c:pt>
                <c:pt idx="5210">
                  <c:v>41479.010416666664</c:v>
                </c:pt>
                <c:pt idx="5211">
                  <c:v>41479.020833333336</c:v>
                </c:pt>
                <c:pt idx="5212">
                  <c:v>41479.03125</c:v>
                </c:pt>
                <c:pt idx="5213">
                  <c:v>41479.041666666664</c:v>
                </c:pt>
                <c:pt idx="5214">
                  <c:v>41479.052083333336</c:v>
                </c:pt>
                <c:pt idx="5215">
                  <c:v>41479.0625</c:v>
                </c:pt>
                <c:pt idx="5216">
                  <c:v>41479.072916666664</c:v>
                </c:pt>
                <c:pt idx="5217">
                  <c:v>41479.083333333336</c:v>
                </c:pt>
                <c:pt idx="5218">
                  <c:v>41479.09375</c:v>
                </c:pt>
                <c:pt idx="5219">
                  <c:v>41479.103472222225</c:v>
                </c:pt>
                <c:pt idx="5220">
                  <c:v>41479.104166666664</c:v>
                </c:pt>
                <c:pt idx="5221">
                  <c:v>41479.114583333336</c:v>
                </c:pt>
                <c:pt idx="5222">
                  <c:v>41479.125</c:v>
                </c:pt>
                <c:pt idx="5223">
                  <c:v>41479.135416666664</c:v>
                </c:pt>
                <c:pt idx="5224">
                  <c:v>41479.145833333336</c:v>
                </c:pt>
                <c:pt idx="5225">
                  <c:v>41479.15625</c:v>
                </c:pt>
                <c:pt idx="5226">
                  <c:v>41479.166666666664</c:v>
                </c:pt>
                <c:pt idx="5227">
                  <c:v>41479.177083333336</c:v>
                </c:pt>
                <c:pt idx="5228">
                  <c:v>41479.1875</c:v>
                </c:pt>
                <c:pt idx="5229">
                  <c:v>41479.197916666664</c:v>
                </c:pt>
                <c:pt idx="5230">
                  <c:v>41479.208333333336</c:v>
                </c:pt>
                <c:pt idx="5231">
                  <c:v>41479.21875</c:v>
                </c:pt>
                <c:pt idx="5232">
                  <c:v>41479.229166666664</c:v>
                </c:pt>
                <c:pt idx="5233">
                  <c:v>41479.239583333336</c:v>
                </c:pt>
                <c:pt idx="5234">
                  <c:v>41479.25</c:v>
                </c:pt>
                <c:pt idx="5235">
                  <c:v>41479.260416666664</c:v>
                </c:pt>
                <c:pt idx="5236">
                  <c:v>41479.270833333336</c:v>
                </c:pt>
                <c:pt idx="5237">
                  <c:v>41479.28125</c:v>
                </c:pt>
                <c:pt idx="5238">
                  <c:v>41479.291666666664</c:v>
                </c:pt>
                <c:pt idx="5239">
                  <c:v>41479.302083333336</c:v>
                </c:pt>
                <c:pt idx="5240">
                  <c:v>41479.3125</c:v>
                </c:pt>
                <c:pt idx="5241">
                  <c:v>41479.322916666664</c:v>
                </c:pt>
                <c:pt idx="5242">
                  <c:v>41479.333333333336</c:v>
                </c:pt>
                <c:pt idx="5243">
                  <c:v>41479.34375</c:v>
                </c:pt>
                <c:pt idx="5244">
                  <c:v>41479.354166666664</c:v>
                </c:pt>
                <c:pt idx="5245">
                  <c:v>41479.364583333336</c:v>
                </c:pt>
                <c:pt idx="5246">
                  <c:v>41479.375</c:v>
                </c:pt>
                <c:pt idx="5247">
                  <c:v>41479.385416666664</c:v>
                </c:pt>
                <c:pt idx="5248">
                  <c:v>41479.395833333336</c:v>
                </c:pt>
                <c:pt idx="5249">
                  <c:v>41479.40625</c:v>
                </c:pt>
                <c:pt idx="5250">
                  <c:v>41479.416666666664</c:v>
                </c:pt>
                <c:pt idx="5251">
                  <c:v>41479.427083333336</c:v>
                </c:pt>
                <c:pt idx="5252">
                  <c:v>41479.4375</c:v>
                </c:pt>
                <c:pt idx="5253">
                  <c:v>41479.447916666664</c:v>
                </c:pt>
                <c:pt idx="5254">
                  <c:v>41479.458333333336</c:v>
                </c:pt>
                <c:pt idx="5255">
                  <c:v>41479.46875</c:v>
                </c:pt>
                <c:pt idx="5256">
                  <c:v>41479.479166666664</c:v>
                </c:pt>
                <c:pt idx="5257">
                  <c:v>41479.489583333336</c:v>
                </c:pt>
                <c:pt idx="5258">
                  <c:v>41479.5</c:v>
                </c:pt>
                <c:pt idx="5259">
                  <c:v>41479.510416666664</c:v>
                </c:pt>
                <c:pt idx="5260">
                  <c:v>41479.520833333336</c:v>
                </c:pt>
                <c:pt idx="5261">
                  <c:v>41479.53125</c:v>
                </c:pt>
                <c:pt idx="5262">
                  <c:v>41479.541666666664</c:v>
                </c:pt>
                <c:pt idx="5263">
                  <c:v>41479.552083333336</c:v>
                </c:pt>
                <c:pt idx="5264">
                  <c:v>41479.5625</c:v>
                </c:pt>
                <c:pt idx="5265">
                  <c:v>41479.572916666664</c:v>
                </c:pt>
                <c:pt idx="5266">
                  <c:v>41479.583333333336</c:v>
                </c:pt>
                <c:pt idx="5267">
                  <c:v>41479.59375</c:v>
                </c:pt>
                <c:pt idx="5268">
                  <c:v>41479.604166666664</c:v>
                </c:pt>
                <c:pt idx="5269">
                  <c:v>41479.614583333336</c:v>
                </c:pt>
                <c:pt idx="5270">
                  <c:v>41479.625</c:v>
                </c:pt>
                <c:pt idx="5271">
                  <c:v>41479.634722222225</c:v>
                </c:pt>
                <c:pt idx="5272">
                  <c:v>41479.635416666664</c:v>
                </c:pt>
                <c:pt idx="5273">
                  <c:v>41479.645833333336</c:v>
                </c:pt>
                <c:pt idx="5274">
                  <c:v>41479.65625</c:v>
                </c:pt>
                <c:pt idx="5275">
                  <c:v>41479.666666666664</c:v>
                </c:pt>
                <c:pt idx="5276">
                  <c:v>41479.677083333336</c:v>
                </c:pt>
                <c:pt idx="5277">
                  <c:v>41479.6875</c:v>
                </c:pt>
                <c:pt idx="5278">
                  <c:v>41479.697916666664</c:v>
                </c:pt>
                <c:pt idx="5279">
                  <c:v>41479.708333333336</c:v>
                </c:pt>
                <c:pt idx="5280">
                  <c:v>41479.71875</c:v>
                </c:pt>
                <c:pt idx="5281">
                  <c:v>41479.729166666664</c:v>
                </c:pt>
                <c:pt idx="5282">
                  <c:v>41479.739583333336</c:v>
                </c:pt>
                <c:pt idx="5283">
                  <c:v>41479.75</c:v>
                </c:pt>
                <c:pt idx="5284">
                  <c:v>41479.760416666664</c:v>
                </c:pt>
                <c:pt idx="5285">
                  <c:v>41479.770833333336</c:v>
                </c:pt>
                <c:pt idx="5286">
                  <c:v>41479.78125</c:v>
                </c:pt>
                <c:pt idx="5287">
                  <c:v>41479.791666666664</c:v>
                </c:pt>
                <c:pt idx="5288">
                  <c:v>41479.802083333336</c:v>
                </c:pt>
                <c:pt idx="5289">
                  <c:v>41479.8125</c:v>
                </c:pt>
                <c:pt idx="5290">
                  <c:v>41479.822916666664</c:v>
                </c:pt>
                <c:pt idx="5291">
                  <c:v>41479.833333333336</c:v>
                </c:pt>
                <c:pt idx="5292">
                  <c:v>41479.84375</c:v>
                </c:pt>
                <c:pt idx="5293">
                  <c:v>41479.854166666664</c:v>
                </c:pt>
                <c:pt idx="5294">
                  <c:v>41479.864583333336</c:v>
                </c:pt>
                <c:pt idx="5295">
                  <c:v>41479.875</c:v>
                </c:pt>
                <c:pt idx="5296">
                  <c:v>41479.885416666664</c:v>
                </c:pt>
                <c:pt idx="5297">
                  <c:v>41479.895833333336</c:v>
                </c:pt>
                <c:pt idx="5298">
                  <c:v>41479.90625</c:v>
                </c:pt>
                <c:pt idx="5299">
                  <c:v>41479.916666666664</c:v>
                </c:pt>
                <c:pt idx="5300">
                  <c:v>41479.927083333336</c:v>
                </c:pt>
                <c:pt idx="5301">
                  <c:v>41479.9375</c:v>
                </c:pt>
                <c:pt idx="5302">
                  <c:v>41479.947916666664</c:v>
                </c:pt>
                <c:pt idx="5303">
                  <c:v>41479.958333333336</c:v>
                </c:pt>
                <c:pt idx="5304">
                  <c:v>41479.96875</c:v>
                </c:pt>
                <c:pt idx="5305">
                  <c:v>41479.979166666664</c:v>
                </c:pt>
                <c:pt idx="5306">
                  <c:v>41479.989583333336</c:v>
                </c:pt>
                <c:pt idx="5307">
                  <c:v>41480</c:v>
                </c:pt>
                <c:pt idx="5308">
                  <c:v>41480.010416666664</c:v>
                </c:pt>
                <c:pt idx="5309">
                  <c:v>41480.020833333336</c:v>
                </c:pt>
                <c:pt idx="5310">
                  <c:v>41480.03125</c:v>
                </c:pt>
                <c:pt idx="5311">
                  <c:v>41480.041666666664</c:v>
                </c:pt>
                <c:pt idx="5312">
                  <c:v>41480.052083333336</c:v>
                </c:pt>
                <c:pt idx="5313">
                  <c:v>41480.0625</c:v>
                </c:pt>
                <c:pt idx="5314">
                  <c:v>41480.072916666664</c:v>
                </c:pt>
                <c:pt idx="5315">
                  <c:v>41480.083333333336</c:v>
                </c:pt>
                <c:pt idx="5316">
                  <c:v>41480.09375</c:v>
                </c:pt>
                <c:pt idx="5317">
                  <c:v>41480.104166666664</c:v>
                </c:pt>
                <c:pt idx="5318">
                  <c:v>41480.114583333336</c:v>
                </c:pt>
                <c:pt idx="5319">
                  <c:v>41480.125</c:v>
                </c:pt>
                <c:pt idx="5320">
                  <c:v>41480.135416666664</c:v>
                </c:pt>
                <c:pt idx="5321">
                  <c:v>41480.145833333336</c:v>
                </c:pt>
                <c:pt idx="5322">
                  <c:v>41480.15625</c:v>
                </c:pt>
                <c:pt idx="5323">
                  <c:v>41480.166666666664</c:v>
                </c:pt>
                <c:pt idx="5324">
                  <c:v>41480.176388888889</c:v>
                </c:pt>
                <c:pt idx="5325">
                  <c:v>41480.177083333336</c:v>
                </c:pt>
                <c:pt idx="5326">
                  <c:v>41480.1875</c:v>
                </c:pt>
                <c:pt idx="5327">
                  <c:v>41480.197916666664</c:v>
                </c:pt>
                <c:pt idx="5328">
                  <c:v>41480.208333333336</c:v>
                </c:pt>
                <c:pt idx="5329">
                  <c:v>41480.21875</c:v>
                </c:pt>
                <c:pt idx="5330">
                  <c:v>41480.229166666664</c:v>
                </c:pt>
                <c:pt idx="5331">
                  <c:v>41480.239583333336</c:v>
                </c:pt>
                <c:pt idx="5332">
                  <c:v>41480.25</c:v>
                </c:pt>
                <c:pt idx="5333">
                  <c:v>41480.260416666664</c:v>
                </c:pt>
                <c:pt idx="5334">
                  <c:v>41480.270833333336</c:v>
                </c:pt>
                <c:pt idx="5335">
                  <c:v>41480.28125</c:v>
                </c:pt>
                <c:pt idx="5336">
                  <c:v>41480.291666666664</c:v>
                </c:pt>
                <c:pt idx="5337">
                  <c:v>41480.302083333336</c:v>
                </c:pt>
                <c:pt idx="5338">
                  <c:v>41480.3125</c:v>
                </c:pt>
                <c:pt idx="5339">
                  <c:v>41480.322916666664</c:v>
                </c:pt>
                <c:pt idx="5340">
                  <c:v>41480.333333333336</c:v>
                </c:pt>
                <c:pt idx="5341">
                  <c:v>41480.34375</c:v>
                </c:pt>
                <c:pt idx="5342">
                  <c:v>41480.354166666664</c:v>
                </c:pt>
                <c:pt idx="5343">
                  <c:v>41480.364583333336</c:v>
                </c:pt>
                <c:pt idx="5344">
                  <c:v>41480.375</c:v>
                </c:pt>
                <c:pt idx="5345">
                  <c:v>41480.385416666664</c:v>
                </c:pt>
                <c:pt idx="5346">
                  <c:v>41480.395833333336</c:v>
                </c:pt>
                <c:pt idx="5347">
                  <c:v>41480.40625</c:v>
                </c:pt>
                <c:pt idx="5348">
                  <c:v>41480.416666666664</c:v>
                </c:pt>
                <c:pt idx="5349">
                  <c:v>41480.427083333336</c:v>
                </c:pt>
                <c:pt idx="5350">
                  <c:v>41480.4375</c:v>
                </c:pt>
                <c:pt idx="5351">
                  <c:v>41480.447916666664</c:v>
                </c:pt>
                <c:pt idx="5352">
                  <c:v>41480.458333333336</c:v>
                </c:pt>
                <c:pt idx="5353">
                  <c:v>41480.46875</c:v>
                </c:pt>
                <c:pt idx="5354">
                  <c:v>41480.479166666664</c:v>
                </c:pt>
                <c:pt idx="5355">
                  <c:v>41480.489583333336</c:v>
                </c:pt>
                <c:pt idx="5356">
                  <c:v>41480.5</c:v>
                </c:pt>
                <c:pt idx="5357">
                  <c:v>41480.510416666664</c:v>
                </c:pt>
                <c:pt idx="5358">
                  <c:v>41480.520833333336</c:v>
                </c:pt>
                <c:pt idx="5359">
                  <c:v>41480.53125</c:v>
                </c:pt>
                <c:pt idx="5360">
                  <c:v>41480.541666666664</c:v>
                </c:pt>
                <c:pt idx="5361">
                  <c:v>41480.552083333336</c:v>
                </c:pt>
                <c:pt idx="5362">
                  <c:v>41480.5625</c:v>
                </c:pt>
                <c:pt idx="5363">
                  <c:v>41480.572916666664</c:v>
                </c:pt>
                <c:pt idx="5364">
                  <c:v>41480.583333333336</c:v>
                </c:pt>
                <c:pt idx="5365">
                  <c:v>41480.59375</c:v>
                </c:pt>
                <c:pt idx="5366">
                  <c:v>41480.604166666664</c:v>
                </c:pt>
                <c:pt idx="5367">
                  <c:v>41480.614583333336</c:v>
                </c:pt>
                <c:pt idx="5368">
                  <c:v>41480.625</c:v>
                </c:pt>
                <c:pt idx="5369">
                  <c:v>41480.635416666664</c:v>
                </c:pt>
                <c:pt idx="5370">
                  <c:v>41480.645833333336</c:v>
                </c:pt>
                <c:pt idx="5371">
                  <c:v>41480.65625</c:v>
                </c:pt>
                <c:pt idx="5372">
                  <c:v>41480.666666666664</c:v>
                </c:pt>
                <c:pt idx="5373">
                  <c:v>41480.677083333336</c:v>
                </c:pt>
                <c:pt idx="5374">
                  <c:v>41480.6875</c:v>
                </c:pt>
                <c:pt idx="5375">
                  <c:v>41480.697916666664</c:v>
                </c:pt>
                <c:pt idx="5376">
                  <c:v>41480.708333333336</c:v>
                </c:pt>
                <c:pt idx="5377">
                  <c:v>41480.71875</c:v>
                </c:pt>
                <c:pt idx="5378">
                  <c:v>41480.729166666664</c:v>
                </c:pt>
                <c:pt idx="5379">
                  <c:v>41480.739583333336</c:v>
                </c:pt>
                <c:pt idx="5380">
                  <c:v>41480.75</c:v>
                </c:pt>
                <c:pt idx="5381">
                  <c:v>41480.760416666664</c:v>
                </c:pt>
                <c:pt idx="5382">
                  <c:v>41480.770833333336</c:v>
                </c:pt>
                <c:pt idx="5383">
                  <c:v>41480.78125</c:v>
                </c:pt>
                <c:pt idx="5384">
                  <c:v>41480.791666666664</c:v>
                </c:pt>
                <c:pt idx="5385">
                  <c:v>41480.802083333336</c:v>
                </c:pt>
                <c:pt idx="5386">
                  <c:v>41480.8125</c:v>
                </c:pt>
                <c:pt idx="5387">
                  <c:v>41480.822916666664</c:v>
                </c:pt>
                <c:pt idx="5388">
                  <c:v>41480.833333333336</c:v>
                </c:pt>
                <c:pt idx="5389">
                  <c:v>41480.84375</c:v>
                </c:pt>
                <c:pt idx="5390">
                  <c:v>41480.854166666664</c:v>
                </c:pt>
                <c:pt idx="5391">
                  <c:v>41480.864583333336</c:v>
                </c:pt>
                <c:pt idx="5392">
                  <c:v>41480.875</c:v>
                </c:pt>
                <c:pt idx="5393">
                  <c:v>41480.885416666664</c:v>
                </c:pt>
                <c:pt idx="5394">
                  <c:v>41480.895833333336</c:v>
                </c:pt>
                <c:pt idx="5395">
                  <c:v>41480.90625</c:v>
                </c:pt>
                <c:pt idx="5396">
                  <c:v>41480.916666666664</c:v>
                </c:pt>
                <c:pt idx="5397">
                  <c:v>41480.927083333336</c:v>
                </c:pt>
                <c:pt idx="5398">
                  <c:v>41480.9375</c:v>
                </c:pt>
                <c:pt idx="5399">
                  <c:v>41480.947916666664</c:v>
                </c:pt>
                <c:pt idx="5400">
                  <c:v>41480.958333333336</c:v>
                </c:pt>
                <c:pt idx="5401">
                  <c:v>41480.96875</c:v>
                </c:pt>
                <c:pt idx="5402">
                  <c:v>41480.979166666664</c:v>
                </c:pt>
                <c:pt idx="5403">
                  <c:v>41480.989583333336</c:v>
                </c:pt>
                <c:pt idx="5404">
                  <c:v>41481</c:v>
                </c:pt>
                <c:pt idx="5405">
                  <c:v>41481.010416666664</c:v>
                </c:pt>
                <c:pt idx="5406">
                  <c:v>41481.020833333336</c:v>
                </c:pt>
                <c:pt idx="5407">
                  <c:v>41481.03125</c:v>
                </c:pt>
                <c:pt idx="5408">
                  <c:v>41481.041666666664</c:v>
                </c:pt>
                <c:pt idx="5409">
                  <c:v>41481.052083333336</c:v>
                </c:pt>
                <c:pt idx="5410">
                  <c:v>41481.0625</c:v>
                </c:pt>
                <c:pt idx="5411">
                  <c:v>41481.072916666664</c:v>
                </c:pt>
                <c:pt idx="5412">
                  <c:v>41481.083333333336</c:v>
                </c:pt>
                <c:pt idx="5413">
                  <c:v>41481.09375</c:v>
                </c:pt>
                <c:pt idx="5414">
                  <c:v>41481.104166666664</c:v>
                </c:pt>
                <c:pt idx="5415">
                  <c:v>41481.114583333336</c:v>
                </c:pt>
                <c:pt idx="5416">
                  <c:v>41481.125</c:v>
                </c:pt>
                <c:pt idx="5417">
                  <c:v>41481.135416666664</c:v>
                </c:pt>
                <c:pt idx="5418">
                  <c:v>41481.145833333336</c:v>
                </c:pt>
                <c:pt idx="5419">
                  <c:v>41481.15625</c:v>
                </c:pt>
                <c:pt idx="5420">
                  <c:v>41481.166666666664</c:v>
                </c:pt>
                <c:pt idx="5421">
                  <c:v>41481.177083333336</c:v>
                </c:pt>
                <c:pt idx="5422">
                  <c:v>41481.1875</c:v>
                </c:pt>
                <c:pt idx="5423">
                  <c:v>41481.197916666664</c:v>
                </c:pt>
                <c:pt idx="5424">
                  <c:v>41481.208333333336</c:v>
                </c:pt>
                <c:pt idx="5425">
                  <c:v>41481.21875</c:v>
                </c:pt>
                <c:pt idx="5426">
                  <c:v>41481.229166666664</c:v>
                </c:pt>
                <c:pt idx="5427">
                  <c:v>41481.239583333336</c:v>
                </c:pt>
                <c:pt idx="5428">
                  <c:v>41481.25</c:v>
                </c:pt>
                <c:pt idx="5429">
                  <c:v>41481.260416666664</c:v>
                </c:pt>
                <c:pt idx="5430">
                  <c:v>41481.270833333336</c:v>
                </c:pt>
                <c:pt idx="5431">
                  <c:v>41481.28125</c:v>
                </c:pt>
                <c:pt idx="5432">
                  <c:v>41481.291666666664</c:v>
                </c:pt>
                <c:pt idx="5433">
                  <c:v>41481.302083333336</c:v>
                </c:pt>
                <c:pt idx="5434">
                  <c:v>41481.3125</c:v>
                </c:pt>
                <c:pt idx="5435">
                  <c:v>41481.322916666664</c:v>
                </c:pt>
                <c:pt idx="5436">
                  <c:v>41481.332638888889</c:v>
                </c:pt>
                <c:pt idx="5437">
                  <c:v>41481.333333333336</c:v>
                </c:pt>
                <c:pt idx="5438">
                  <c:v>41481.34375</c:v>
                </c:pt>
                <c:pt idx="5439">
                  <c:v>41481.354166666664</c:v>
                </c:pt>
                <c:pt idx="5440">
                  <c:v>41481.364583333336</c:v>
                </c:pt>
                <c:pt idx="5441">
                  <c:v>41481.375</c:v>
                </c:pt>
                <c:pt idx="5442">
                  <c:v>41481.385416666664</c:v>
                </c:pt>
                <c:pt idx="5443">
                  <c:v>41481.395833333336</c:v>
                </c:pt>
                <c:pt idx="5444">
                  <c:v>41481.40625</c:v>
                </c:pt>
                <c:pt idx="5445">
                  <c:v>41481.416666666664</c:v>
                </c:pt>
                <c:pt idx="5446">
                  <c:v>41481.427083333336</c:v>
                </c:pt>
                <c:pt idx="5447">
                  <c:v>41481.4375</c:v>
                </c:pt>
                <c:pt idx="5448">
                  <c:v>41481.447916666664</c:v>
                </c:pt>
                <c:pt idx="5449">
                  <c:v>41481.458333333336</c:v>
                </c:pt>
                <c:pt idx="5450">
                  <c:v>41481.46875</c:v>
                </c:pt>
                <c:pt idx="5451">
                  <c:v>41481.479166666664</c:v>
                </c:pt>
                <c:pt idx="5452">
                  <c:v>41481.489583333336</c:v>
                </c:pt>
                <c:pt idx="5453">
                  <c:v>41481.5</c:v>
                </c:pt>
                <c:pt idx="5454">
                  <c:v>41481.510416666664</c:v>
                </c:pt>
                <c:pt idx="5455">
                  <c:v>41481.520833333336</c:v>
                </c:pt>
                <c:pt idx="5456">
                  <c:v>41481.53125</c:v>
                </c:pt>
                <c:pt idx="5457">
                  <c:v>41481.541666666664</c:v>
                </c:pt>
                <c:pt idx="5458">
                  <c:v>41481.552083333336</c:v>
                </c:pt>
                <c:pt idx="5459">
                  <c:v>41481.5625</c:v>
                </c:pt>
                <c:pt idx="5460">
                  <c:v>41481.572916666664</c:v>
                </c:pt>
                <c:pt idx="5461">
                  <c:v>41481.583333333336</c:v>
                </c:pt>
                <c:pt idx="5462">
                  <c:v>41481.59375</c:v>
                </c:pt>
                <c:pt idx="5463">
                  <c:v>41481.604166666664</c:v>
                </c:pt>
                <c:pt idx="5464">
                  <c:v>41481.614583333336</c:v>
                </c:pt>
                <c:pt idx="5465">
                  <c:v>41481.625</c:v>
                </c:pt>
                <c:pt idx="5466">
                  <c:v>41481.635416666664</c:v>
                </c:pt>
                <c:pt idx="5467">
                  <c:v>41481.645833333336</c:v>
                </c:pt>
                <c:pt idx="5468">
                  <c:v>41481.65625</c:v>
                </c:pt>
                <c:pt idx="5469">
                  <c:v>41481.666666666664</c:v>
                </c:pt>
                <c:pt idx="5470">
                  <c:v>41481.677083333336</c:v>
                </c:pt>
                <c:pt idx="5471">
                  <c:v>41481.6875</c:v>
                </c:pt>
                <c:pt idx="5472">
                  <c:v>41481.697916666664</c:v>
                </c:pt>
                <c:pt idx="5473">
                  <c:v>41481.708333333336</c:v>
                </c:pt>
                <c:pt idx="5474">
                  <c:v>41481.71875</c:v>
                </c:pt>
                <c:pt idx="5475">
                  <c:v>41481.729166666664</c:v>
                </c:pt>
                <c:pt idx="5476">
                  <c:v>41481.739583333336</c:v>
                </c:pt>
                <c:pt idx="5477">
                  <c:v>41481.75</c:v>
                </c:pt>
                <c:pt idx="5478">
                  <c:v>41481.760416666664</c:v>
                </c:pt>
                <c:pt idx="5479">
                  <c:v>41481.770833333336</c:v>
                </c:pt>
                <c:pt idx="5480">
                  <c:v>41481.78125</c:v>
                </c:pt>
                <c:pt idx="5481">
                  <c:v>41481.791666666664</c:v>
                </c:pt>
                <c:pt idx="5482">
                  <c:v>41481.802083333336</c:v>
                </c:pt>
                <c:pt idx="5483">
                  <c:v>41481.8125</c:v>
                </c:pt>
                <c:pt idx="5484">
                  <c:v>41481.822916666664</c:v>
                </c:pt>
                <c:pt idx="5485">
                  <c:v>41481.833333333336</c:v>
                </c:pt>
                <c:pt idx="5486">
                  <c:v>41481.84375</c:v>
                </c:pt>
                <c:pt idx="5487">
                  <c:v>41481.854166666664</c:v>
                </c:pt>
                <c:pt idx="5488">
                  <c:v>41481.864583333336</c:v>
                </c:pt>
                <c:pt idx="5489">
                  <c:v>41481.875</c:v>
                </c:pt>
                <c:pt idx="5490">
                  <c:v>41481.885416666664</c:v>
                </c:pt>
                <c:pt idx="5491">
                  <c:v>41481.895833333336</c:v>
                </c:pt>
                <c:pt idx="5492">
                  <c:v>41481.90625</c:v>
                </c:pt>
                <c:pt idx="5493">
                  <c:v>41481.916666666664</c:v>
                </c:pt>
                <c:pt idx="5494">
                  <c:v>41481.927083333336</c:v>
                </c:pt>
                <c:pt idx="5495">
                  <c:v>41481.9375</c:v>
                </c:pt>
                <c:pt idx="5496">
                  <c:v>41481.947916666664</c:v>
                </c:pt>
                <c:pt idx="5497">
                  <c:v>41481.958333333336</c:v>
                </c:pt>
                <c:pt idx="5498">
                  <c:v>41481.96875</c:v>
                </c:pt>
                <c:pt idx="5499">
                  <c:v>41481.979166666664</c:v>
                </c:pt>
                <c:pt idx="5500">
                  <c:v>41481.989583333336</c:v>
                </c:pt>
                <c:pt idx="5501">
                  <c:v>41482</c:v>
                </c:pt>
                <c:pt idx="5502">
                  <c:v>41482.010416666664</c:v>
                </c:pt>
                <c:pt idx="5503">
                  <c:v>41482.020833333336</c:v>
                </c:pt>
                <c:pt idx="5504">
                  <c:v>41482.03125</c:v>
                </c:pt>
                <c:pt idx="5505">
                  <c:v>41482.041666666664</c:v>
                </c:pt>
                <c:pt idx="5506">
                  <c:v>41482.052083333336</c:v>
                </c:pt>
                <c:pt idx="5507">
                  <c:v>41482.0625</c:v>
                </c:pt>
                <c:pt idx="5508">
                  <c:v>41482.072916666664</c:v>
                </c:pt>
                <c:pt idx="5509">
                  <c:v>41482.083333333336</c:v>
                </c:pt>
                <c:pt idx="5510">
                  <c:v>41482.09375</c:v>
                </c:pt>
                <c:pt idx="5511">
                  <c:v>41482.104166666664</c:v>
                </c:pt>
                <c:pt idx="5512">
                  <c:v>41482.114583333336</c:v>
                </c:pt>
                <c:pt idx="5513">
                  <c:v>41482.125</c:v>
                </c:pt>
                <c:pt idx="5514">
                  <c:v>41482.135416666664</c:v>
                </c:pt>
                <c:pt idx="5515">
                  <c:v>41482.145833333336</c:v>
                </c:pt>
                <c:pt idx="5516">
                  <c:v>41482.15625</c:v>
                </c:pt>
                <c:pt idx="5517">
                  <c:v>41482.166666666664</c:v>
                </c:pt>
                <c:pt idx="5518">
                  <c:v>41482.177083333336</c:v>
                </c:pt>
                <c:pt idx="5519">
                  <c:v>41482.1875</c:v>
                </c:pt>
                <c:pt idx="5520">
                  <c:v>41482.197916666664</c:v>
                </c:pt>
                <c:pt idx="5521">
                  <c:v>41482.208333333336</c:v>
                </c:pt>
                <c:pt idx="5522">
                  <c:v>41482.21875</c:v>
                </c:pt>
                <c:pt idx="5523">
                  <c:v>41482.229166666664</c:v>
                </c:pt>
                <c:pt idx="5524">
                  <c:v>41482.239583333336</c:v>
                </c:pt>
                <c:pt idx="5525">
                  <c:v>41482.25</c:v>
                </c:pt>
                <c:pt idx="5526">
                  <c:v>41482.260416666664</c:v>
                </c:pt>
                <c:pt idx="5527">
                  <c:v>41482.270833333336</c:v>
                </c:pt>
                <c:pt idx="5528">
                  <c:v>41482.28125</c:v>
                </c:pt>
                <c:pt idx="5529">
                  <c:v>41482.291666666664</c:v>
                </c:pt>
                <c:pt idx="5530">
                  <c:v>41482.302083333336</c:v>
                </c:pt>
                <c:pt idx="5531">
                  <c:v>41482.3125</c:v>
                </c:pt>
                <c:pt idx="5532">
                  <c:v>41482.322916666664</c:v>
                </c:pt>
                <c:pt idx="5533">
                  <c:v>41482.333333333336</c:v>
                </c:pt>
                <c:pt idx="5534">
                  <c:v>41482.34375</c:v>
                </c:pt>
                <c:pt idx="5535">
                  <c:v>41482.354166666664</c:v>
                </c:pt>
                <c:pt idx="5536">
                  <c:v>41482.364583333336</c:v>
                </c:pt>
                <c:pt idx="5537">
                  <c:v>41482.375</c:v>
                </c:pt>
                <c:pt idx="5538">
                  <c:v>41482.385416666664</c:v>
                </c:pt>
                <c:pt idx="5539">
                  <c:v>41482.395833333336</c:v>
                </c:pt>
                <c:pt idx="5540">
                  <c:v>41482.40625</c:v>
                </c:pt>
                <c:pt idx="5541">
                  <c:v>41482.416666666664</c:v>
                </c:pt>
                <c:pt idx="5542">
                  <c:v>41482.427083333336</c:v>
                </c:pt>
                <c:pt idx="5543">
                  <c:v>41482.4375</c:v>
                </c:pt>
                <c:pt idx="5544">
                  <c:v>41482.447916666664</c:v>
                </c:pt>
                <c:pt idx="5545">
                  <c:v>41482.458333333336</c:v>
                </c:pt>
                <c:pt idx="5546">
                  <c:v>41482.46875</c:v>
                </c:pt>
                <c:pt idx="5547">
                  <c:v>41482.479166666664</c:v>
                </c:pt>
                <c:pt idx="5548">
                  <c:v>41482.489583333336</c:v>
                </c:pt>
                <c:pt idx="5549">
                  <c:v>41482.5</c:v>
                </c:pt>
                <c:pt idx="5550">
                  <c:v>41482.510416666664</c:v>
                </c:pt>
                <c:pt idx="5551">
                  <c:v>41482.520833333336</c:v>
                </c:pt>
                <c:pt idx="5552">
                  <c:v>41482.53125</c:v>
                </c:pt>
                <c:pt idx="5553">
                  <c:v>41482.541666666664</c:v>
                </c:pt>
                <c:pt idx="5554">
                  <c:v>41482.552083333336</c:v>
                </c:pt>
                <c:pt idx="5555">
                  <c:v>41482.5625</c:v>
                </c:pt>
                <c:pt idx="5556">
                  <c:v>41482.572916666664</c:v>
                </c:pt>
                <c:pt idx="5557">
                  <c:v>41482.583333333336</c:v>
                </c:pt>
                <c:pt idx="5558">
                  <c:v>41482.59375</c:v>
                </c:pt>
                <c:pt idx="5559">
                  <c:v>41482.604166666664</c:v>
                </c:pt>
                <c:pt idx="5560">
                  <c:v>41482.614583333336</c:v>
                </c:pt>
                <c:pt idx="5561">
                  <c:v>41482.625</c:v>
                </c:pt>
                <c:pt idx="5562">
                  <c:v>41482.635416666664</c:v>
                </c:pt>
                <c:pt idx="5563">
                  <c:v>41482.645833333336</c:v>
                </c:pt>
                <c:pt idx="5564">
                  <c:v>41482.65625</c:v>
                </c:pt>
                <c:pt idx="5565">
                  <c:v>41482.666666666664</c:v>
                </c:pt>
                <c:pt idx="5566">
                  <c:v>41482.677083333336</c:v>
                </c:pt>
                <c:pt idx="5567">
                  <c:v>41482.6875</c:v>
                </c:pt>
                <c:pt idx="5568">
                  <c:v>41482.697916666664</c:v>
                </c:pt>
                <c:pt idx="5569">
                  <c:v>41482.708333333336</c:v>
                </c:pt>
                <c:pt idx="5570">
                  <c:v>41482.71875</c:v>
                </c:pt>
                <c:pt idx="5571">
                  <c:v>41482.729166666664</c:v>
                </c:pt>
                <c:pt idx="5572">
                  <c:v>41482.739583333336</c:v>
                </c:pt>
                <c:pt idx="5573">
                  <c:v>41482.75</c:v>
                </c:pt>
                <c:pt idx="5574">
                  <c:v>41482.760416666664</c:v>
                </c:pt>
                <c:pt idx="5575">
                  <c:v>41482.770833333336</c:v>
                </c:pt>
                <c:pt idx="5576">
                  <c:v>41482.78125</c:v>
                </c:pt>
                <c:pt idx="5577">
                  <c:v>41482.791666666664</c:v>
                </c:pt>
                <c:pt idx="5578">
                  <c:v>41482.802083333336</c:v>
                </c:pt>
                <c:pt idx="5579">
                  <c:v>41482.8125</c:v>
                </c:pt>
                <c:pt idx="5580">
                  <c:v>41482.822916666664</c:v>
                </c:pt>
                <c:pt idx="5581">
                  <c:v>41482.833333333336</c:v>
                </c:pt>
                <c:pt idx="5582">
                  <c:v>41482.84375</c:v>
                </c:pt>
                <c:pt idx="5583">
                  <c:v>41482.854166666664</c:v>
                </c:pt>
                <c:pt idx="5584">
                  <c:v>41482.864583333336</c:v>
                </c:pt>
                <c:pt idx="5585">
                  <c:v>41482.875</c:v>
                </c:pt>
                <c:pt idx="5586">
                  <c:v>41482.885416666664</c:v>
                </c:pt>
                <c:pt idx="5587">
                  <c:v>41482.895833333336</c:v>
                </c:pt>
                <c:pt idx="5588">
                  <c:v>41482.90625</c:v>
                </c:pt>
                <c:pt idx="5589">
                  <c:v>41482.916666666664</c:v>
                </c:pt>
                <c:pt idx="5590">
                  <c:v>41482.927083333336</c:v>
                </c:pt>
                <c:pt idx="5591">
                  <c:v>41482.9375</c:v>
                </c:pt>
                <c:pt idx="5592">
                  <c:v>41482.947916666664</c:v>
                </c:pt>
                <c:pt idx="5593">
                  <c:v>41482.958333333336</c:v>
                </c:pt>
                <c:pt idx="5594">
                  <c:v>41482.96875</c:v>
                </c:pt>
                <c:pt idx="5595">
                  <c:v>41482.979166666664</c:v>
                </c:pt>
                <c:pt idx="5596">
                  <c:v>41482.989583333336</c:v>
                </c:pt>
                <c:pt idx="5597">
                  <c:v>41483</c:v>
                </c:pt>
                <c:pt idx="5598">
                  <c:v>41483.010416666664</c:v>
                </c:pt>
                <c:pt idx="5599">
                  <c:v>41483.020833333336</c:v>
                </c:pt>
                <c:pt idx="5600">
                  <c:v>41483.03125</c:v>
                </c:pt>
                <c:pt idx="5601">
                  <c:v>41483.041666666664</c:v>
                </c:pt>
                <c:pt idx="5602">
                  <c:v>41483.052083333336</c:v>
                </c:pt>
                <c:pt idx="5603">
                  <c:v>41483.0625</c:v>
                </c:pt>
                <c:pt idx="5604">
                  <c:v>41483.072916666664</c:v>
                </c:pt>
                <c:pt idx="5605">
                  <c:v>41483.083333333336</c:v>
                </c:pt>
                <c:pt idx="5606">
                  <c:v>41483.09375</c:v>
                </c:pt>
                <c:pt idx="5607">
                  <c:v>41483.104166666664</c:v>
                </c:pt>
                <c:pt idx="5608">
                  <c:v>41483.114583333336</c:v>
                </c:pt>
                <c:pt idx="5609">
                  <c:v>41483.125</c:v>
                </c:pt>
                <c:pt idx="5610">
                  <c:v>41483.135416666664</c:v>
                </c:pt>
                <c:pt idx="5611">
                  <c:v>41483.145833333336</c:v>
                </c:pt>
                <c:pt idx="5612">
                  <c:v>41483.15625</c:v>
                </c:pt>
                <c:pt idx="5613">
                  <c:v>41483.166666666664</c:v>
                </c:pt>
                <c:pt idx="5614">
                  <c:v>41483.177083333336</c:v>
                </c:pt>
                <c:pt idx="5615">
                  <c:v>41483.1875</c:v>
                </c:pt>
                <c:pt idx="5616">
                  <c:v>41483.197916666664</c:v>
                </c:pt>
                <c:pt idx="5617">
                  <c:v>41483.208333333336</c:v>
                </c:pt>
                <c:pt idx="5618">
                  <c:v>41483.21875</c:v>
                </c:pt>
                <c:pt idx="5619">
                  <c:v>41483.229166666664</c:v>
                </c:pt>
                <c:pt idx="5620">
                  <c:v>41483.239583333336</c:v>
                </c:pt>
                <c:pt idx="5621">
                  <c:v>41483.25</c:v>
                </c:pt>
                <c:pt idx="5622">
                  <c:v>41483.260416666664</c:v>
                </c:pt>
                <c:pt idx="5623">
                  <c:v>41483.270833333336</c:v>
                </c:pt>
                <c:pt idx="5624">
                  <c:v>41483.28125</c:v>
                </c:pt>
                <c:pt idx="5625">
                  <c:v>41483.291666666664</c:v>
                </c:pt>
                <c:pt idx="5626">
                  <c:v>41483.302083333336</c:v>
                </c:pt>
                <c:pt idx="5627">
                  <c:v>41483.3125</c:v>
                </c:pt>
                <c:pt idx="5628">
                  <c:v>41483.322916666664</c:v>
                </c:pt>
                <c:pt idx="5629">
                  <c:v>41483.333333333336</c:v>
                </c:pt>
                <c:pt idx="5630">
                  <c:v>41483.34375</c:v>
                </c:pt>
                <c:pt idx="5631">
                  <c:v>41483.354166666664</c:v>
                </c:pt>
                <c:pt idx="5632">
                  <c:v>41483.364583333336</c:v>
                </c:pt>
                <c:pt idx="5633">
                  <c:v>41483.375</c:v>
                </c:pt>
                <c:pt idx="5634">
                  <c:v>41483.385416666664</c:v>
                </c:pt>
                <c:pt idx="5635">
                  <c:v>41483.395833333336</c:v>
                </c:pt>
                <c:pt idx="5636">
                  <c:v>41483.40625</c:v>
                </c:pt>
                <c:pt idx="5637">
                  <c:v>41483.416666666664</c:v>
                </c:pt>
                <c:pt idx="5638">
                  <c:v>41483.427083333336</c:v>
                </c:pt>
                <c:pt idx="5639">
                  <c:v>41483.4375</c:v>
                </c:pt>
                <c:pt idx="5640">
                  <c:v>41483.447916666664</c:v>
                </c:pt>
                <c:pt idx="5641">
                  <c:v>41483.458333333336</c:v>
                </c:pt>
                <c:pt idx="5642">
                  <c:v>41483.46875</c:v>
                </c:pt>
                <c:pt idx="5643">
                  <c:v>41483.479166666664</c:v>
                </c:pt>
                <c:pt idx="5644">
                  <c:v>41483.489583333336</c:v>
                </c:pt>
                <c:pt idx="5645">
                  <c:v>41483.5</c:v>
                </c:pt>
                <c:pt idx="5646">
                  <c:v>41483.510416666664</c:v>
                </c:pt>
                <c:pt idx="5647">
                  <c:v>41483.520833333336</c:v>
                </c:pt>
                <c:pt idx="5648">
                  <c:v>41483.53125</c:v>
                </c:pt>
                <c:pt idx="5649">
                  <c:v>41483.541666666664</c:v>
                </c:pt>
                <c:pt idx="5650">
                  <c:v>41483.552083333336</c:v>
                </c:pt>
                <c:pt idx="5651">
                  <c:v>41483.5625</c:v>
                </c:pt>
                <c:pt idx="5652">
                  <c:v>41483.572916666664</c:v>
                </c:pt>
                <c:pt idx="5653">
                  <c:v>41483.583333333336</c:v>
                </c:pt>
                <c:pt idx="5654">
                  <c:v>41483.59375</c:v>
                </c:pt>
                <c:pt idx="5655">
                  <c:v>41483.604166666664</c:v>
                </c:pt>
                <c:pt idx="5656">
                  <c:v>41483.614583333336</c:v>
                </c:pt>
                <c:pt idx="5657">
                  <c:v>41483.625</c:v>
                </c:pt>
                <c:pt idx="5658">
                  <c:v>41483.635416666664</c:v>
                </c:pt>
                <c:pt idx="5659">
                  <c:v>41483.645833333336</c:v>
                </c:pt>
                <c:pt idx="5660">
                  <c:v>41483.65625</c:v>
                </c:pt>
                <c:pt idx="5661">
                  <c:v>41483.666666666664</c:v>
                </c:pt>
                <c:pt idx="5662">
                  <c:v>41483.677083333336</c:v>
                </c:pt>
                <c:pt idx="5663">
                  <c:v>41483.6875</c:v>
                </c:pt>
                <c:pt idx="5664">
                  <c:v>41483.697916666664</c:v>
                </c:pt>
                <c:pt idx="5665">
                  <c:v>41483.708333333336</c:v>
                </c:pt>
                <c:pt idx="5666">
                  <c:v>41483.71875</c:v>
                </c:pt>
                <c:pt idx="5667">
                  <c:v>41483.729166666664</c:v>
                </c:pt>
                <c:pt idx="5668">
                  <c:v>41483.739583333336</c:v>
                </c:pt>
                <c:pt idx="5669">
                  <c:v>41483.75</c:v>
                </c:pt>
                <c:pt idx="5670">
                  <c:v>41483.760416666664</c:v>
                </c:pt>
                <c:pt idx="5671">
                  <c:v>41483.770833333336</c:v>
                </c:pt>
                <c:pt idx="5672">
                  <c:v>41483.78125</c:v>
                </c:pt>
                <c:pt idx="5673">
                  <c:v>41483.791666666664</c:v>
                </c:pt>
                <c:pt idx="5674">
                  <c:v>41483.802083333336</c:v>
                </c:pt>
                <c:pt idx="5675">
                  <c:v>41483.8125</c:v>
                </c:pt>
                <c:pt idx="5676">
                  <c:v>41483.822916666664</c:v>
                </c:pt>
                <c:pt idx="5677">
                  <c:v>41483.833333333336</c:v>
                </c:pt>
                <c:pt idx="5678">
                  <c:v>41483.84375</c:v>
                </c:pt>
                <c:pt idx="5679">
                  <c:v>41483.854166666664</c:v>
                </c:pt>
                <c:pt idx="5680">
                  <c:v>41483.864583333336</c:v>
                </c:pt>
                <c:pt idx="5681">
                  <c:v>41483.875</c:v>
                </c:pt>
                <c:pt idx="5682">
                  <c:v>41483.885416666664</c:v>
                </c:pt>
                <c:pt idx="5683">
                  <c:v>41483.895833333336</c:v>
                </c:pt>
                <c:pt idx="5684">
                  <c:v>41483.90625</c:v>
                </c:pt>
                <c:pt idx="5685">
                  <c:v>41483.916666666664</c:v>
                </c:pt>
                <c:pt idx="5686">
                  <c:v>41483.927083333336</c:v>
                </c:pt>
                <c:pt idx="5687">
                  <c:v>41483.9375</c:v>
                </c:pt>
                <c:pt idx="5688">
                  <c:v>41483.947916666664</c:v>
                </c:pt>
                <c:pt idx="5689">
                  <c:v>41483.958333333336</c:v>
                </c:pt>
                <c:pt idx="5690">
                  <c:v>41483.96875</c:v>
                </c:pt>
                <c:pt idx="5691">
                  <c:v>41483.979166666664</c:v>
                </c:pt>
                <c:pt idx="5692">
                  <c:v>41483.989583333336</c:v>
                </c:pt>
                <c:pt idx="5693">
                  <c:v>41484</c:v>
                </c:pt>
                <c:pt idx="5694">
                  <c:v>41484.010416666664</c:v>
                </c:pt>
                <c:pt idx="5695">
                  <c:v>41484.020833333336</c:v>
                </c:pt>
                <c:pt idx="5696">
                  <c:v>41484.03125</c:v>
                </c:pt>
                <c:pt idx="5697">
                  <c:v>41484.041666666664</c:v>
                </c:pt>
                <c:pt idx="5698">
                  <c:v>41484.052083333336</c:v>
                </c:pt>
                <c:pt idx="5699">
                  <c:v>41484.0625</c:v>
                </c:pt>
                <c:pt idx="5700">
                  <c:v>41484.072916666664</c:v>
                </c:pt>
                <c:pt idx="5701">
                  <c:v>41484.083333333336</c:v>
                </c:pt>
                <c:pt idx="5702">
                  <c:v>41484.09375</c:v>
                </c:pt>
                <c:pt idx="5703">
                  <c:v>41484.104166666664</c:v>
                </c:pt>
                <c:pt idx="5704">
                  <c:v>41484.114583333336</c:v>
                </c:pt>
                <c:pt idx="5705">
                  <c:v>41484.125</c:v>
                </c:pt>
                <c:pt idx="5706">
                  <c:v>41484.135416666664</c:v>
                </c:pt>
                <c:pt idx="5707">
                  <c:v>41484.145833333336</c:v>
                </c:pt>
                <c:pt idx="5708">
                  <c:v>41484.15625</c:v>
                </c:pt>
                <c:pt idx="5709">
                  <c:v>41484.166666666664</c:v>
                </c:pt>
                <c:pt idx="5710">
                  <c:v>41484.177083333336</c:v>
                </c:pt>
                <c:pt idx="5711">
                  <c:v>41484.1875</c:v>
                </c:pt>
                <c:pt idx="5712">
                  <c:v>41484.197916666664</c:v>
                </c:pt>
                <c:pt idx="5713">
                  <c:v>41484.208333333336</c:v>
                </c:pt>
                <c:pt idx="5714">
                  <c:v>41484.21875</c:v>
                </c:pt>
                <c:pt idx="5715">
                  <c:v>41484.229166666664</c:v>
                </c:pt>
                <c:pt idx="5716">
                  <c:v>41484.239583333336</c:v>
                </c:pt>
                <c:pt idx="5717">
                  <c:v>41484.25</c:v>
                </c:pt>
                <c:pt idx="5718">
                  <c:v>41484.260416666664</c:v>
                </c:pt>
                <c:pt idx="5719">
                  <c:v>41484.270833333336</c:v>
                </c:pt>
                <c:pt idx="5720">
                  <c:v>41484.28125</c:v>
                </c:pt>
                <c:pt idx="5721">
                  <c:v>41484.291666666664</c:v>
                </c:pt>
                <c:pt idx="5722">
                  <c:v>41484.302083333336</c:v>
                </c:pt>
                <c:pt idx="5723">
                  <c:v>41484.3125</c:v>
                </c:pt>
                <c:pt idx="5724">
                  <c:v>41484.322916666664</c:v>
                </c:pt>
                <c:pt idx="5725">
                  <c:v>41484.333333333336</c:v>
                </c:pt>
                <c:pt idx="5726">
                  <c:v>41484.34375</c:v>
                </c:pt>
                <c:pt idx="5727">
                  <c:v>41484.354166666664</c:v>
                </c:pt>
                <c:pt idx="5728">
                  <c:v>41484.364583333336</c:v>
                </c:pt>
                <c:pt idx="5729">
                  <c:v>41484.375</c:v>
                </c:pt>
                <c:pt idx="5730">
                  <c:v>41484.385416666664</c:v>
                </c:pt>
                <c:pt idx="5731">
                  <c:v>41484.395833333336</c:v>
                </c:pt>
                <c:pt idx="5732">
                  <c:v>41484.40625</c:v>
                </c:pt>
                <c:pt idx="5733">
                  <c:v>41484.416666666664</c:v>
                </c:pt>
                <c:pt idx="5734">
                  <c:v>41484.427083333336</c:v>
                </c:pt>
                <c:pt idx="5735">
                  <c:v>41484.4375</c:v>
                </c:pt>
                <c:pt idx="5736">
                  <c:v>41484.447916666664</c:v>
                </c:pt>
                <c:pt idx="5737">
                  <c:v>41484.458333333336</c:v>
                </c:pt>
                <c:pt idx="5738">
                  <c:v>41484.46875</c:v>
                </c:pt>
                <c:pt idx="5739">
                  <c:v>41484.479166666664</c:v>
                </c:pt>
                <c:pt idx="5740">
                  <c:v>41484.489583333336</c:v>
                </c:pt>
                <c:pt idx="5741">
                  <c:v>41484.5</c:v>
                </c:pt>
                <c:pt idx="5742">
                  <c:v>41484.510416666664</c:v>
                </c:pt>
                <c:pt idx="5743">
                  <c:v>41484.520833333336</c:v>
                </c:pt>
                <c:pt idx="5744">
                  <c:v>41484.53125</c:v>
                </c:pt>
                <c:pt idx="5745">
                  <c:v>41484.541666666664</c:v>
                </c:pt>
                <c:pt idx="5746">
                  <c:v>41484.552083333336</c:v>
                </c:pt>
                <c:pt idx="5747">
                  <c:v>41484.5625</c:v>
                </c:pt>
                <c:pt idx="5748">
                  <c:v>41484.572916666664</c:v>
                </c:pt>
                <c:pt idx="5749">
                  <c:v>41484.583333333336</c:v>
                </c:pt>
                <c:pt idx="5750">
                  <c:v>41484.59375</c:v>
                </c:pt>
                <c:pt idx="5751">
                  <c:v>41484.604166666664</c:v>
                </c:pt>
                <c:pt idx="5752">
                  <c:v>41484.614583333336</c:v>
                </c:pt>
                <c:pt idx="5753">
                  <c:v>41484.625</c:v>
                </c:pt>
                <c:pt idx="5754">
                  <c:v>41484.635416666664</c:v>
                </c:pt>
                <c:pt idx="5755">
                  <c:v>41484.645833333336</c:v>
                </c:pt>
                <c:pt idx="5756">
                  <c:v>41484.65625</c:v>
                </c:pt>
                <c:pt idx="5757">
                  <c:v>41484.666666666664</c:v>
                </c:pt>
                <c:pt idx="5758">
                  <c:v>41484.677083333336</c:v>
                </c:pt>
                <c:pt idx="5759">
                  <c:v>41484.6875</c:v>
                </c:pt>
                <c:pt idx="5760">
                  <c:v>41484.697916666664</c:v>
                </c:pt>
                <c:pt idx="5761">
                  <c:v>41484.708333333336</c:v>
                </c:pt>
                <c:pt idx="5762">
                  <c:v>41484.71875</c:v>
                </c:pt>
                <c:pt idx="5763">
                  <c:v>41484.729166666664</c:v>
                </c:pt>
                <c:pt idx="5764">
                  <c:v>41484.739583333336</c:v>
                </c:pt>
                <c:pt idx="5765">
                  <c:v>41484.75</c:v>
                </c:pt>
                <c:pt idx="5766">
                  <c:v>41484.760416666664</c:v>
                </c:pt>
                <c:pt idx="5767">
                  <c:v>41484.770833333336</c:v>
                </c:pt>
                <c:pt idx="5768">
                  <c:v>41484.78125</c:v>
                </c:pt>
                <c:pt idx="5769">
                  <c:v>41484.791666666664</c:v>
                </c:pt>
                <c:pt idx="5770">
                  <c:v>41484.802083333336</c:v>
                </c:pt>
                <c:pt idx="5771">
                  <c:v>41484.8125</c:v>
                </c:pt>
                <c:pt idx="5772">
                  <c:v>41484.822916666664</c:v>
                </c:pt>
                <c:pt idx="5773">
                  <c:v>41484.833333333336</c:v>
                </c:pt>
                <c:pt idx="5774">
                  <c:v>41484.84375</c:v>
                </c:pt>
                <c:pt idx="5775">
                  <c:v>41484.854166666664</c:v>
                </c:pt>
                <c:pt idx="5776">
                  <c:v>41484.864583333336</c:v>
                </c:pt>
                <c:pt idx="5777">
                  <c:v>41484.875</c:v>
                </c:pt>
                <c:pt idx="5778">
                  <c:v>41484.885416666664</c:v>
                </c:pt>
                <c:pt idx="5779">
                  <c:v>41484.895833333336</c:v>
                </c:pt>
                <c:pt idx="5780">
                  <c:v>41484.90625</c:v>
                </c:pt>
                <c:pt idx="5781">
                  <c:v>41484.916666666664</c:v>
                </c:pt>
                <c:pt idx="5782">
                  <c:v>41484.927083333336</c:v>
                </c:pt>
                <c:pt idx="5783">
                  <c:v>41484.9375</c:v>
                </c:pt>
                <c:pt idx="5784">
                  <c:v>41484.947916666664</c:v>
                </c:pt>
                <c:pt idx="5785">
                  <c:v>41484.958333333336</c:v>
                </c:pt>
                <c:pt idx="5786">
                  <c:v>41484.96875</c:v>
                </c:pt>
                <c:pt idx="5787">
                  <c:v>41484.979166666664</c:v>
                </c:pt>
                <c:pt idx="5788">
                  <c:v>41484.989583333336</c:v>
                </c:pt>
                <c:pt idx="5789">
                  <c:v>41485</c:v>
                </c:pt>
                <c:pt idx="5790">
                  <c:v>41485.010416666664</c:v>
                </c:pt>
                <c:pt idx="5791">
                  <c:v>41485.020833333336</c:v>
                </c:pt>
                <c:pt idx="5792">
                  <c:v>41485.03125</c:v>
                </c:pt>
                <c:pt idx="5793">
                  <c:v>41485.041666666664</c:v>
                </c:pt>
                <c:pt idx="5794">
                  <c:v>41485.052083333336</c:v>
                </c:pt>
                <c:pt idx="5795">
                  <c:v>41485.0625</c:v>
                </c:pt>
                <c:pt idx="5796">
                  <c:v>41485.072916666664</c:v>
                </c:pt>
                <c:pt idx="5797">
                  <c:v>41485.083333333336</c:v>
                </c:pt>
                <c:pt idx="5798">
                  <c:v>41485.09375</c:v>
                </c:pt>
                <c:pt idx="5799">
                  <c:v>41485.104166666664</c:v>
                </c:pt>
                <c:pt idx="5800">
                  <c:v>41485.114583333336</c:v>
                </c:pt>
                <c:pt idx="5801">
                  <c:v>41485.125</c:v>
                </c:pt>
                <c:pt idx="5802">
                  <c:v>41485.135416666664</c:v>
                </c:pt>
                <c:pt idx="5803">
                  <c:v>41485.145833333336</c:v>
                </c:pt>
                <c:pt idx="5804">
                  <c:v>41485.15625</c:v>
                </c:pt>
                <c:pt idx="5805">
                  <c:v>41485.166666666664</c:v>
                </c:pt>
                <c:pt idx="5806">
                  <c:v>41485.177083333336</c:v>
                </c:pt>
                <c:pt idx="5807">
                  <c:v>41485.1875</c:v>
                </c:pt>
                <c:pt idx="5808">
                  <c:v>41485.197916666664</c:v>
                </c:pt>
                <c:pt idx="5809">
                  <c:v>41485.208333333336</c:v>
                </c:pt>
                <c:pt idx="5810">
                  <c:v>41485.21875</c:v>
                </c:pt>
                <c:pt idx="5811">
                  <c:v>41485.229166666664</c:v>
                </c:pt>
                <c:pt idx="5812">
                  <c:v>41485.239583333336</c:v>
                </c:pt>
                <c:pt idx="5813">
                  <c:v>41485.25</c:v>
                </c:pt>
                <c:pt idx="5814">
                  <c:v>41485.260416666664</c:v>
                </c:pt>
                <c:pt idx="5815">
                  <c:v>41485.270833333336</c:v>
                </c:pt>
                <c:pt idx="5816">
                  <c:v>41485.28125</c:v>
                </c:pt>
                <c:pt idx="5817">
                  <c:v>41485.291666666664</c:v>
                </c:pt>
                <c:pt idx="5818">
                  <c:v>41485.302083333336</c:v>
                </c:pt>
                <c:pt idx="5819">
                  <c:v>41485.3125</c:v>
                </c:pt>
                <c:pt idx="5820">
                  <c:v>41485.322916666664</c:v>
                </c:pt>
                <c:pt idx="5821">
                  <c:v>41485.333333333336</c:v>
                </c:pt>
                <c:pt idx="5822">
                  <c:v>41485.34375</c:v>
                </c:pt>
                <c:pt idx="5823">
                  <c:v>41485.354166666664</c:v>
                </c:pt>
                <c:pt idx="5824">
                  <c:v>41485.364583333336</c:v>
                </c:pt>
                <c:pt idx="5825">
                  <c:v>41485.375</c:v>
                </c:pt>
                <c:pt idx="5826">
                  <c:v>41485.385416666664</c:v>
                </c:pt>
                <c:pt idx="5827">
                  <c:v>41485.395833333336</c:v>
                </c:pt>
                <c:pt idx="5828">
                  <c:v>41485.40625</c:v>
                </c:pt>
                <c:pt idx="5829">
                  <c:v>41485.416666666664</c:v>
                </c:pt>
                <c:pt idx="5830">
                  <c:v>41485.427083333336</c:v>
                </c:pt>
                <c:pt idx="5831">
                  <c:v>41485.4375</c:v>
                </c:pt>
                <c:pt idx="5832">
                  <c:v>41485.447916666664</c:v>
                </c:pt>
                <c:pt idx="5833">
                  <c:v>41485.458333333336</c:v>
                </c:pt>
                <c:pt idx="5834">
                  <c:v>41485.46875</c:v>
                </c:pt>
                <c:pt idx="5835">
                  <c:v>41485.479166666664</c:v>
                </c:pt>
                <c:pt idx="5836">
                  <c:v>41485.489583333336</c:v>
                </c:pt>
                <c:pt idx="5837">
                  <c:v>41485.5</c:v>
                </c:pt>
                <c:pt idx="5838">
                  <c:v>41485.510416666664</c:v>
                </c:pt>
                <c:pt idx="5839">
                  <c:v>41485.520833333336</c:v>
                </c:pt>
                <c:pt idx="5840">
                  <c:v>41485.53125</c:v>
                </c:pt>
                <c:pt idx="5841">
                  <c:v>41485.541666666664</c:v>
                </c:pt>
                <c:pt idx="5842">
                  <c:v>41485.552083333336</c:v>
                </c:pt>
                <c:pt idx="5843">
                  <c:v>41485.5625</c:v>
                </c:pt>
                <c:pt idx="5844">
                  <c:v>41485.572916666664</c:v>
                </c:pt>
                <c:pt idx="5845">
                  <c:v>41485.583333333336</c:v>
                </c:pt>
                <c:pt idx="5846">
                  <c:v>41485.59375</c:v>
                </c:pt>
                <c:pt idx="5847">
                  <c:v>41485.604166666664</c:v>
                </c:pt>
                <c:pt idx="5848">
                  <c:v>41485.614583333336</c:v>
                </c:pt>
                <c:pt idx="5849">
                  <c:v>41485.625</c:v>
                </c:pt>
                <c:pt idx="5850">
                  <c:v>41485.635416666664</c:v>
                </c:pt>
                <c:pt idx="5851">
                  <c:v>41485.645833333336</c:v>
                </c:pt>
                <c:pt idx="5852">
                  <c:v>41485.65625</c:v>
                </c:pt>
                <c:pt idx="5853">
                  <c:v>41485.666666666664</c:v>
                </c:pt>
                <c:pt idx="5854">
                  <c:v>41485.677083333336</c:v>
                </c:pt>
                <c:pt idx="5855">
                  <c:v>41485.6875</c:v>
                </c:pt>
                <c:pt idx="5856">
                  <c:v>41485.697916666664</c:v>
                </c:pt>
                <c:pt idx="5857">
                  <c:v>41485.708333333336</c:v>
                </c:pt>
                <c:pt idx="5858">
                  <c:v>41485.71875</c:v>
                </c:pt>
                <c:pt idx="5859">
                  <c:v>41485.729166666664</c:v>
                </c:pt>
                <c:pt idx="5860">
                  <c:v>41485.739583333336</c:v>
                </c:pt>
                <c:pt idx="5861">
                  <c:v>41485.75</c:v>
                </c:pt>
                <c:pt idx="5862">
                  <c:v>41485.760416666664</c:v>
                </c:pt>
                <c:pt idx="5863">
                  <c:v>41485.770833333336</c:v>
                </c:pt>
                <c:pt idx="5864">
                  <c:v>41485.78125</c:v>
                </c:pt>
                <c:pt idx="5865">
                  <c:v>41485.791666666664</c:v>
                </c:pt>
                <c:pt idx="5866">
                  <c:v>41485.802083333336</c:v>
                </c:pt>
                <c:pt idx="5867">
                  <c:v>41485.8125</c:v>
                </c:pt>
                <c:pt idx="5868">
                  <c:v>41485.822916666664</c:v>
                </c:pt>
                <c:pt idx="5869">
                  <c:v>41485.833333333336</c:v>
                </c:pt>
                <c:pt idx="5870">
                  <c:v>41485.84375</c:v>
                </c:pt>
                <c:pt idx="5871">
                  <c:v>41485.854166666664</c:v>
                </c:pt>
                <c:pt idx="5872">
                  <c:v>41485.864583333336</c:v>
                </c:pt>
                <c:pt idx="5873">
                  <c:v>41485.875</c:v>
                </c:pt>
                <c:pt idx="5874">
                  <c:v>41485.885416666664</c:v>
                </c:pt>
                <c:pt idx="5875">
                  <c:v>41485.895833333336</c:v>
                </c:pt>
                <c:pt idx="5876">
                  <c:v>41485.90625</c:v>
                </c:pt>
                <c:pt idx="5877">
                  <c:v>41485.916666666664</c:v>
                </c:pt>
                <c:pt idx="5878">
                  <c:v>41485.927083333336</c:v>
                </c:pt>
                <c:pt idx="5879">
                  <c:v>41485.9375</c:v>
                </c:pt>
                <c:pt idx="5880">
                  <c:v>41485.947916666664</c:v>
                </c:pt>
                <c:pt idx="5881">
                  <c:v>41485.958333333336</c:v>
                </c:pt>
                <c:pt idx="5882">
                  <c:v>41485.96875</c:v>
                </c:pt>
                <c:pt idx="5883">
                  <c:v>41485.979166666664</c:v>
                </c:pt>
                <c:pt idx="5884">
                  <c:v>41485.989583333336</c:v>
                </c:pt>
                <c:pt idx="5885">
                  <c:v>41486</c:v>
                </c:pt>
                <c:pt idx="5886">
                  <c:v>41486.010416666664</c:v>
                </c:pt>
                <c:pt idx="5887">
                  <c:v>41486.020833333336</c:v>
                </c:pt>
                <c:pt idx="5888">
                  <c:v>41486.03125</c:v>
                </c:pt>
                <c:pt idx="5889">
                  <c:v>41486.041666666664</c:v>
                </c:pt>
                <c:pt idx="5890">
                  <c:v>41486.052083333336</c:v>
                </c:pt>
                <c:pt idx="5891">
                  <c:v>41486.0625</c:v>
                </c:pt>
                <c:pt idx="5892">
                  <c:v>41486.072916666664</c:v>
                </c:pt>
                <c:pt idx="5893">
                  <c:v>41486.083333333336</c:v>
                </c:pt>
                <c:pt idx="5894">
                  <c:v>41486.09375</c:v>
                </c:pt>
                <c:pt idx="5895">
                  <c:v>41486.104166666664</c:v>
                </c:pt>
                <c:pt idx="5896">
                  <c:v>41486.114583333336</c:v>
                </c:pt>
                <c:pt idx="5897">
                  <c:v>41486.125</c:v>
                </c:pt>
                <c:pt idx="5898">
                  <c:v>41486.135416666664</c:v>
                </c:pt>
                <c:pt idx="5899">
                  <c:v>41486.145833333336</c:v>
                </c:pt>
                <c:pt idx="5900">
                  <c:v>41486.15625</c:v>
                </c:pt>
                <c:pt idx="5901">
                  <c:v>41486.166666666664</c:v>
                </c:pt>
                <c:pt idx="5902">
                  <c:v>41486.177083333336</c:v>
                </c:pt>
                <c:pt idx="5903">
                  <c:v>41486.1875</c:v>
                </c:pt>
                <c:pt idx="5904">
                  <c:v>41486.197916666664</c:v>
                </c:pt>
                <c:pt idx="5905">
                  <c:v>41486.208333333336</c:v>
                </c:pt>
                <c:pt idx="5906">
                  <c:v>41486.21875</c:v>
                </c:pt>
                <c:pt idx="5907">
                  <c:v>41486.229166666664</c:v>
                </c:pt>
                <c:pt idx="5908">
                  <c:v>41486.239583333336</c:v>
                </c:pt>
                <c:pt idx="5909">
                  <c:v>41486.25</c:v>
                </c:pt>
                <c:pt idx="5910">
                  <c:v>41486.260416666664</c:v>
                </c:pt>
                <c:pt idx="5911">
                  <c:v>41486.270833333336</c:v>
                </c:pt>
                <c:pt idx="5912">
                  <c:v>41486.28125</c:v>
                </c:pt>
                <c:pt idx="5913">
                  <c:v>41486.291666666664</c:v>
                </c:pt>
                <c:pt idx="5914">
                  <c:v>41486.302083333336</c:v>
                </c:pt>
                <c:pt idx="5915">
                  <c:v>41486.3125</c:v>
                </c:pt>
                <c:pt idx="5916">
                  <c:v>41486.322916666664</c:v>
                </c:pt>
                <c:pt idx="5917">
                  <c:v>41486.333333333336</c:v>
                </c:pt>
                <c:pt idx="5918">
                  <c:v>41486.34375</c:v>
                </c:pt>
                <c:pt idx="5919">
                  <c:v>41486.354166666664</c:v>
                </c:pt>
                <c:pt idx="5920">
                  <c:v>41486.364583333336</c:v>
                </c:pt>
                <c:pt idx="5921">
                  <c:v>41486.375</c:v>
                </c:pt>
                <c:pt idx="5922">
                  <c:v>41486.385416666664</c:v>
                </c:pt>
                <c:pt idx="5923">
                  <c:v>41486.395833333336</c:v>
                </c:pt>
                <c:pt idx="5924">
                  <c:v>41486.40625</c:v>
                </c:pt>
                <c:pt idx="5925">
                  <c:v>41486.416666666664</c:v>
                </c:pt>
                <c:pt idx="5926">
                  <c:v>41486.427083333336</c:v>
                </c:pt>
                <c:pt idx="5927">
                  <c:v>41486.4375</c:v>
                </c:pt>
                <c:pt idx="5928">
                  <c:v>41486.447916666664</c:v>
                </c:pt>
                <c:pt idx="5929">
                  <c:v>41486.458333333336</c:v>
                </c:pt>
                <c:pt idx="5930">
                  <c:v>41486.46875</c:v>
                </c:pt>
                <c:pt idx="5931">
                  <c:v>41486.479166666664</c:v>
                </c:pt>
                <c:pt idx="5932">
                  <c:v>41486.489583333336</c:v>
                </c:pt>
                <c:pt idx="5933">
                  <c:v>41486.5</c:v>
                </c:pt>
                <c:pt idx="5934">
                  <c:v>41486.510416666664</c:v>
                </c:pt>
                <c:pt idx="5935">
                  <c:v>41486.520833333336</c:v>
                </c:pt>
                <c:pt idx="5936">
                  <c:v>41486.53125</c:v>
                </c:pt>
                <c:pt idx="5937">
                  <c:v>41486.541666666664</c:v>
                </c:pt>
                <c:pt idx="5938">
                  <c:v>41486.552083333336</c:v>
                </c:pt>
                <c:pt idx="5939">
                  <c:v>41486.5625</c:v>
                </c:pt>
                <c:pt idx="5940">
                  <c:v>41486.572916666664</c:v>
                </c:pt>
                <c:pt idx="5941">
                  <c:v>41486.583333333336</c:v>
                </c:pt>
                <c:pt idx="5942">
                  <c:v>41486.59375</c:v>
                </c:pt>
                <c:pt idx="5943">
                  <c:v>41486.604166666664</c:v>
                </c:pt>
                <c:pt idx="5944">
                  <c:v>41486.614583333336</c:v>
                </c:pt>
                <c:pt idx="5945">
                  <c:v>41486.625</c:v>
                </c:pt>
                <c:pt idx="5946">
                  <c:v>41486.635416666664</c:v>
                </c:pt>
                <c:pt idx="5947">
                  <c:v>41486.645833333336</c:v>
                </c:pt>
                <c:pt idx="5948">
                  <c:v>41486.65625</c:v>
                </c:pt>
                <c:pt idx="5949">
                  <c:v>41486.666666666664</c:v>
                </c:pt>
                <c:pt idx="5950">
                  <c:v>41486.677083333336</c:v>
                </c:pt>
                <c:pt idx="5951">
                  <c:v>41486.6875</c:v>
                </c:pt>
                <c:pt idx="5952">
                  <c:v>41486.697916666664</c:v>
                </c:pt>
                <c:pt idx="5953">
                  <c:v>41486.708333333336</c:v>
                </c:pt>
                <c:pt idx="5954">
                  <c:v>41486.71875</c:v>
                </c:pt>
                <c:pt idx="5955">
                  <c:v>41486.729166666664</c:v>
                </c:pt>
                <c:pt idx="5956">
                  <c:v>41486.739583333336</c:v>
                </c:pt>
                <c:pt idx="5957">
                  <c:v>41486.75</c:v>
                </c:pt>
                <c:pt idx="5958">
                  <c:v>41486.760416666664</c:v>
                </c:pt>
                <c:pt idx="5959">
                  <c:v>41486.770833333336</c:v>
                </c:pt>
                <c:pt idx="5960">
                  <c:v>41486.78125</c:v>
                </c:pt>
                <c:pt idx="5961">
                  <c:v>41486.791666666664</c:v>
                </c:pt>
                <c:pt idx="5962">
                  <c:v>41486.802083333336</c:v>
                </c:pt>
                <c:pt idx="5963">
                  <c:v>41486.8125</c:v>
                </c:pt>
                <c:pt idx="5964">
                  <c:v>41486.822916666664</c:v>
                </c:pt>
                <c:pt idx="5965">
                  <c:v>41486.833333333336</c:v>
                </c:pt>
                <c:pt idx="5966">
                  <c:v>41486.84375</c:v>
                </c:pt>
                <c:pt idx="5967">
                  <c:v>41486.854166666664</c:v>
                </c:pt>
                <c:pt idx="5968">
                  <c:v>41486.864583333336</c:v>
                </c:pt>
                <c:pt idx="5969">
                  <c:v>41486.875</c:v>
                </c:pt>
                <c:pt idx="5970">
                  <c:v>41486.885416666664</c:v>
                </c:pt>
                <c:pt idx="5971">
                  <c:v>41486.895833333336</c:v>
                </c:pt>
                <c:pt idx="5972">
                  <c:v>41486.90625</c:v>
                </c:pt>
                <c:pt idx="5973">
                  <c:v>41486.916666666664</c:v>
                </c:pt>
                <c:pt idx="5974">
                  <c:v>41486.927083333336</c:v>
                </c:pt>
                <c:pt idx="5975">
                  <c:v>41486.9375</c:v>
                </c:pt>
                <c:pt idx="5976">
                  <c:v>41486.947916666664</c:v>
                </c:pt>
                <c:pt idx="5977">
                  <c:v>41486.958333333336</c:v>
                </c:pt>
                <c:pt idx="5978">
                  <c:v>41486.96875</c:v>
                </c:pt>
                <c:pt idx="5979">
                  <c:v>41486.979166666664</c:v>
                </c:pt>
                <c:pt idx="5980">
                  <c:v>41486.989583333336</c:v>
                </c:pt>
                <c:pt idx="5981">
                  <c:v>41487</c:v>
                </c:pt>
                <c:pt idx="5982">
                  <c:v>41487.010416666664</c:v>
                </c:pt>
                <c:pt idx="5983">
                  <c:v>41487.020833333336</c:v>
                </c:pt>
                <c:pt idx="5984">
                  <c:v>41487.03125</c:v>
                </c:pt>
                <c:pt idx="5985">
                  <c:v>41487.041666666664</c:v>
                </c:pt>
                <c:pt idx="5986">
                  <c:v>41487.052083333336</c:v>
                </c:pt>
                <c:pt idx="5987">
                  <c:v>41487.0625</c:v>
                </c:pt>
                <c:pt idx="5988">
                  <c:v>41487.072916666664</c:v>
                </c:pt>
                <c:pt idx="5989">
                  <c:v>41487.083333333336</c:v>
                </c:pt>
                <c:pt idx="5990">
                  <c:v>41487.09375</c:v>
                </c:pt>
                <c:pt idx="5991">
                  <c:v>41487.104166666664</c:v>
                </c:pt>
                <c:pt idx="5992">
                  <c:v>41487.114583333336</c:v>
                </c:pt>
                <c:pt idx="5993">
                  <c:v>41487.125</c:v>
                </c:pt>
                <c:pt idx="5994">
                  <c:v>41487.135416666664</c:v>
                </c:pt>
                <c:pt idx="5995">
                  <c:v>41487.145833333336</c:v>
                </c:pt>
                <c:pt idx="5996">
                  <c:v>41487.15625</c:v>
                </c:pt>
                <c:pt idx="5997">
                  <c:v>41487.166666666664</c:v>
                </c:pt>
                <c:pt idx="5998">
                  <c:v>41487.177083333336</c:v>
                </c:pt>
                <c:pt idx="5999">
                  <c:v>41487.1875</c:v>
                </c:pt>
                <c:pt idx="6000">
                  <c:v>41487.197916666664</c:v>
                </c:pt>
                <c:pt idx="6001">
                  <c:v>41487.208333333336</c:v>
                </c:pt>
                <c:pt idx="6002">
                  <c:v>41487.21875</c:v>
                </c:pt>
                <c:pt idx="6003">
                  <c:v>41487.229166666664</c:v>
                </c:pt>
                <c:pt idx="6004">
                  <c:v>41487.239583333336</c:v>
                </c:pt>
                <c:pt idx="6005">
                  <c:v>41487.25</c:v>
                </c:pt>
                <c:pt idx="6006">
                  <c:v>41487.260416666664</c:v>
                </c:pt>
                <c:pt idx="6007">
                  <c:v>41487.270833333336</c:v>
                </c:pt>
                <c:pt idx="6008">
                  <c:v>41487.28125</c:v>
                </c:pt>
                <c:pt idx="6009">
                  <c:v>41487.291666666664</c:v>
                </c:pt>
                <c:pt idx="6010">
                  <c:v>41487.302083333336</c:v>
                </c:pt>
                <c:pt idx="6011">
                  <c:v>41487.3125</c:v>
                </c:pt>
                <c:pt idx="6012">
                  <c:v>41487.322916666664</c:v>
                </c:pt>
                <c:pt idx="6013">
                  <c:v>41487.333333333336</c:v>
                </c:pt>
                <c:pt idx="6014">
                  <c:v>41487.34375</c:v>
                </c:pt>
                <c:pt idx="6015">
                  <c:v>41487.354166666664</c:v>
                </c:pt>
                <c:pt idx="6016">
                  <c:v>41487.364583333336</c:v>
                </c:pt>
                <c:pt idx="6017">
                  <c:v>41487.375</c:v>
                </c:pt>
                <c:pt idx="6018">
                  <c:v>41487.385416666664</c:v>
                </c:pt>
                <c:pt idx="6019">
                  <c:v>41487.395833333336</c:v>
                </c:pt>
                <c:pt idx="6020">
                  <c:v>41487.40625</c:v>
                </c:pt>
                <c:pt idx="6021">
                  <c:v>41487.416666666664</c:v>
                </c:pt>
                <c:pt idx="6022">
                  <c:v>41487.427083333336</c:v>
                </c:pt>
                <c:pt idx="6023">
                  <c:v>41487.4375</c:v>
                </c:pt>
                <c:pt idx="6024">
                  <c:v>41487.447916666664</c:v>
                </c:pt>
                <c:pt idx="6025">
                  <c:v>41487.458333333336</c:v>
                </c:pt>
                <c:pt idx="6026">
                  <c:v>41487.46875</c:v>
                </c:pt>
                <c:pt idx="6027">
                  <c:v>41487.479166666664</c:v>
                </c:pt>
                <c:pt idx="6028">
                  <c:v>41487.489583333336</c:v>
                </c:pt>
                <c:pt idx="6029">
                  <c:v>41487.5</c:v>
                </c:pt>
                <c:pt idx="6030">
                  <c:v>41487.510416666664</c:v>
                </c:pt>
                <c:pt idx="6031">
                  <c:v>41487.520833333336</c:v>
                </c:pt>
                <c:pt idx="6032">
                  <c:v>41487.53125</c:v>
                </c:pt>
                <c:pt idx="6033">
                  <c:v>41487.541666666664</c:v>
                </c:pt>
                <c:pt idx="6034">
                  <c:v>41487.552083333336</c:v>
                </c:pt>
                <c:pt idx="6035">
                  <c:v>41487.5625</c:v>
                </c:pt>
                <c:pt idx="6036">
                  <c:v>41487.572916666664</c:v>
                </c:pt>
                <c:pt idx="6037">
                  <c:v>41487.583333333336</c:v>
                </c:pt>
                <c:pt idx="6038">
                  <c:v>41487.59375</c:v>
                </c:pt>
                <c:pt idx="6039">
                  <c:v>41487.604166666664</c:v>
                </c:pt>
                <c:pt idx="6040">
                  <c:v>41487.614583333336</c:v>
                </c:pt>
                <c:pt idx="6041">
                  <c:v>41487.625</c:v>
                </c:pt>
                <c:pt idx="6042">
                  <c:v>41487.635416666664</c:v>
                </c:pt>
                <c:pt idx="6043">
                  <c:v>41487.645833333336</c:v>
                </c:pt>
                <c:pt idx="6044">
                  <c:v>41487.65625</c:v>
                </c:pt>
                <c:pt idx="6045">
                  <c:v>41487.666666666664</c:v>
                </c:pt>
                <c:pt idx="6046">
                  <c:v>41487.677083333336</c:v>
                </c:pt>
                <c:pt idx="6047">
                  <c:v>41487.6875</c:v>
                </c:pt>
                <c:pt idx="6048">
                  <c:v>41487.697916666664</c:v>
                </c:pt>
                <c:pt idx="6049">
                  <c:v>41487.708333333336</c:v>
                </c:pt>
                <c:pt idx="6050">
                  <c:v>41487.71875</c:v>
                </c:pt>
                <c:pt idx="6051">
                  <c:v>41487.729166666664</c:v>
                </c:pt>
                <c:pt idx="6052">
                  <c:v>41487.739583333336</c:v>
                </c:pt>
                <c:pt idx="6053">
                  <c:v>41487.75</c:v>
                </c:pt>
                <c:pt idx="6054">
                  <c:v>41487.760416666664</c:v>
                </c:pt>
                <c:pt idx="6055">
                  <c:v>41487.770833333336</c:v>
                </c:pt>
                <c:pt idx="6056">
                  <c:v>41487.78125</c:v>
                </c:pt>
                <c:pt idx="6057">
                  <c:v>41487.833333333336</c:v>
                </c:pt>
                <c:pt idx="6058">
                  <c:v>41487.84375</c:v>
                </c:pt>
                <c:pt idx="6059">
                  <c:v>41487.854166666664</c:v>
                </c:pt>
                <c:pt idx="6060">
                  <c:v>41487.864583333336</c:v>
                </c:pt>
                <c:pt idx="6061">
                  <c:v>41487.875</c:v>
                </c:pt>
                <c:pt idx="6062">
                  <c:v>41487.885416666664</c:v>
                </c:pt>
                <c:pt idx="6063">
                  <c:v>41487.895833333336</c:v>
                </c:pt>
                <c:pt idx="6064">
                  <c:v>41487.90625</c:v>
                </c:pt>
                <c:pt idx="6065">
                  <c:v>41487.916666666664</c:v>
                </c:pt>
                <c:pt idx="6066">
                  <c:v>41487.927083333336</c:v>
                </c:pt>
                <c:pt idx="6067">
                  <c:v>41487.9375</c:v>
                </c:pt>
                <c:pt idx="6068">
                  <c:v>41487.947916666664</c:v>
                </c:pt>
                <c:pt idx="6069">
                  <c:v>41487.958333333336</c:v>
                </c:pt>
                <c:pt idx="6070">
                  <c:v>41487.96875</c:v>
                </c:pt>
                <c:pt idx="6071">
                  <c:v>41487.979166666664</c:v>
                </c:pt>
                <c:pt idx="6072">
                  <c:v>41487.989583333336</c:v>
                </c:pt>
                <c:pt idx="6073">
                  <c:v>41488</c:v>
                </c:pt>
                <c:pt idx="6074">
                  <c:v>41488.010416666664</c:v>
                </c:pt>
                <c:pt idx="6075">
                  <c:v>41488.020833333336</c:v>
                </c:pt>
                <c:pt idx="6076">
                  <c:v>41488.03125</c:v>
                </c:pt>
                <c:pt idx="6077">
                  <c:v>41488.041666666664</c:v>
                </c:pt>
                <c:pt idx="6078">
                  <c:v>41488.052083333336</c:v>
                </c:pt>
                <c:pt idx="6079">
                  <c:v>41488.0625</c:v>
                </c:pt>
                <c:pt idx="6080">
                  <c:v>41488.072916666664</c:v>
                </c:pt>
                <c:pt idx="6081">
                  <c:v>41488.083333333336</c:v>
                </c:pt>
                <c:pt idx="6082">
                  <c:v>41488.09375</c:v>
                </c:pt>
                <c:pt idx="6083">
                  <c:v>41488.103472222225</c:v>
                </c:pt>
                <c:pt idx="6084">
                  <c:v>41488.104166666664</c:v>
                </c:pt>
                <c:pt idx="6085">
                  <c:v>41488.114583333336</c:v>
                </c:pt>
                <c:pt idx="6086">
                  <c:v>41488.125</c:v>
                </c:pt>
                <c:pt idx="6087">
                  <c:v>41488.135416666664</c:v>
                </c:pt>
                <c:pt idx="6088">
                  <c:v>41488.145833333336</c:v>
                </c:pt>
                <c:pt idx="6089">
                  <c:v>41488.15625</c:v>
                </c:pt>
                <c:pt idx="6090">
                  <c:v>41488.166666666664</c:v>
                </c:pt>
                <c:pt idx="6091">
                  <c:v>41488.177083333336</c:v>
                </c:pt>
                <c:pt idx="6092">
                  <c:v>41488.1875</c:v>
                </c:pt>
                <c:pt idx="6093">
                  <c:v>41488.197916666664</c:v>
                </c:pt>
                <c:pt idx="6094">
                  <c:v>41488.208333333336</c:v>
                </c:pt>
                <c:pt idx="6095">
                  <c:v>41488.21875</c:v>
                </c:pt>
                <c:pt idx="6096">
                  <c:v>41488.229166666664</c:v>
                </c:pt>
                <c:pt idx="6097">
                  <c:v>41488.239583333336</c:v>
                </c:pt>
                <c:pt idx="6098">
                  <c:v>41488.25</c:v>
                </c:pt>
                <c:pt idx="6099">
                  <c:v>41488.260416666664</c:v>
                </c:pt>
                <c:pt idx="6100">
                  <c:v>41488.270833333336</c:v>
                </c:pt>
                <c:pt idx="6101">
                  <c:v>41488.28125</c:v>
                </c:pt>
                <c:pt idx="6102">
                  <c:v>41488.291666666664</c:v>
                </c:pt>
                <c:pt idx="6103">
                  <c:v>41488.302083333336</c:v>
                </c:pt>
                <c:pt idx="6104">
                  <c:v>41488.3125</c:v>
                </c:pt>
                <c:pt idx="6105">
                  <c:v>41488.322916666664</c:v>
                </c:pt>
                <c:pt idx="6106">
                  <c:v>41488.333333333336</c:v>
                </c:pt>
                <c:pt idx="6107">
                  <c:v>41488.34375</c:v>
                </c:pt>
                <c:pt idx="6108">
                  <c:v>41488.354166666664</c:v>
                </c:pt>
                <c:pt idx="6109">
                  <c:v>41488.364583333336</c:v>
                </c:pt>
                <c:pt idx="6110">
                  <c:v>41488.375</c:v>
                </c:pt>
                <c:pt idx="6111">
                  <c:v>41488.385416666664</c:v>
                </c:pt>
                <c:pt idx="6112">
                  <c:v>41488.395833333336</c:v>
                </c:pt>
                <c:pt idx="6113">
                  <c:v>41488.40625</c:v>
                </c:pt>
                <c:pt idx="6114">
                  <c:v>41488.416666666664</c:v>
                </c:pt>
                <c:pt idx="6115">
                  <c:v>41488.427083333336</c:v>
                </c:pt>
                <c:pt idx="6116">
                  <c:v>41488.4375</c:v>
                </c:pt>
                <c:pt idx="6117">
                  <c:v>41488.447916666664</c:v>
                </c:pt>
                <c:pt idx="6118">
                  <c:v>41488.458333333336</c:v>
                </c:pt>
                <c:pt idx="6119">
                  <c:v>41488.46875</c:v>
                </c:pt>
                <c:pt idx="6120">
                  <c:v>41488.479166666664</c:v>
                </c:pt>
                <c:pt idx="6121">
                  <c:v>41488.489583333336</c:v>
                </c:pt>
                <c:pt idx="6122">
                  <c:v>41488.5</c:v>
                </c:pt>
                <c:pt idx="6123">
                  <c:v>41488.510416666664</c:v>
                </c:pt>
                <c:pt idx="6124">
                  <c:v>41488.520833333336</c:v>
                </c:pt>
                <c:pt idx="6125">
                  <c:v>41488.53125</c:v>
                </c:pt>
                <c:pt idx="6126">
                  <c:v>41488.541666666664</c:v>
                </c:pt>
                <c:pt idx="6127">
                  <c:v>41488.552083333336</c:v>
                </c:pt>
                <c:pt idx="6128">
                  <c:v>41488.5625</c:v>
                </c:pt>
                <c:pt idx="6129">
                  <c:v>41488.572916666664</c:v>
                </c:pt>
                <c:pt idx="6130">
                  <c:v>41488.583333333336</c:v>
                </c:pt>
                <c:pt idx="6131">
                  <c:v>41488.59375</c:v>
                </c:pt>
                <c:pt idx="6132">
                  <c:v>41488.604166666664</c:v>
                </c:pt>
                <c:pt idx="6133">
                  <c:v>41488.614583333336</c:v>
                </c:pt>
                <c:pt idx="6134">
                  <c:v>41488.625</c:v>
                </c:pt>
                <c:pt idx="6135">
                  <c:v>41488.635416666664</c:v>
                </c:pt>
                <c:pt idx="6136">
                  <c:v>41488.645833333336</c:v>
                </c:pt>
                <c:pt idx="6137">
                  <c:v>41488.65625</c:v>
                </c:pt>
                <c:pt idx="6138">
                  <c:v>41488.666666666664</c:v>
                </c:pt>
                <c:pt idx="6139">
                  <c:v>41488.677083333336</c:v>
                </c:pt>
                <c:pt idx="6140">
                  <c:v>41488.6875</c:v>
                </c:pt>
                <c:pt idx="6141">
                  <c:v>41488.697916666664</c:v>
                </c:pt>
                <c:pt idx="6142">
                  <c:v>41488.708333333336</c:v>
                </c:pt>
                <c:pt idx="6143">
                  <c:v>41488.71875</c:v>
                </c:pt>
                <c:pt idx="6144">
                  <c:v>41488.729166666664</c:v>
                </c:pt>
                <c:pt idx="6145">
                  <c:v>41488.739583333336</c:v>
                </c:pt>
                <c:pt idx="6146">
                  <c:v>41488.75</c:v>
                </c:pt>
                <c:pt idx="6147">
                  <c:v>41488.760416666664</c:v>
                </c:pt>
                <c:pt idx="6148">
                  <c:v>41488.770833333336</c:v>
                </c:pt>
                <c:pt idx="6149">
                  <c:v>41488.78125</c:v>
                </c:pt>
                <c:pt idx="6150">
                  <c:v>41488.791666666664</c:v>
                </c:pt>
                <c:pt idx="6151">
                  <c:v>41488.802083333336</c:v>
                </c:pt>
                <c:pt idx="6152">
                  <c:v>41488.8125</c:v>
                </c:pt>
                <c:pt idx="6153">
                  <c:v>41488.822916666664</c:v>
                </c:pt>
                <c:pt idx="6154">
                  <c:v>41488.833333333336</c:v>
                </c:pt>
                <c:pt idx="6155">
                  <c:v>41488.84375</c:v>
                </c:pt>
                <c:pt idx="6156">
                  <c:v>41488.854166666664</c:v>
                </c:pt>
                <c:pt idx="6157">
                  <c:v>41488.864583333336</c:v>
                </c:pt>
                <c:pt idx="6158">
                  <c:v>41488.875</c:v>
                </c:pt>
                <c:pt idx="6159">
                  <c:v>41488.885416666664</c:v>
                </c:pt>
                <c:pt idx="6160">
                  <c:v>41488.895833333336</c:v>
                </c:pt>
                <c:pt idx="6161">
                  <c:v>41488.90625</c:v>
                </c:pt>
                <c:pt idx="6162">
                  <c:v>41488.916666666664</c:v>
                </c:pt>
                <c:pt idx="6163">
                  <c:v>41488.927083333336</c:v>
                </c:pt>
                <c:pt idx="6164">
                  <c:v>41488.9375</c:v>
                </c:pt>
                <c:pt idx="6165">
                  <c:v>41488.947916666664</c:v>
                </c:pt>
                <c:pt idx="6166">
                  <c:v>41488.958333333336</c:v>
                </c:pt>
                <c:pt idx="6167">
                  <c:v>41488.96875</c:v>
                </c:pt>
                <c:pt idx="6168">
                  <c:v>41488.979166666664</c:v>
                </c:pt>
                <c:pt idx="6169">
                  <c:v>41488.989583333336</c:v>
                </c:pt>
                <c:pt idx="6170">
                  <c:v>41489</c:v>
                </c:pt>
                <c:pt idx="6171">
                  <c:v>41489.010416666664</c:v>
                </c:pt>
                <c:pt idx="6172">
                  <c:v>41489.020833333336</c:v>
                </c:pt>
                <c:pt idx="6173">
                  <c:v>41489.03125</c:v>
                </c:pt>
                <c:pt idx="6174">
                  <c:v>41489.041666666664</c:v>
                </c:pt>
                <c:pt idx="6175">
                  <c:v>41489.052083333336</c:v>
                </c:pt>
                <c:pt idx="6176">
                  <c:v>41489.0625</c:v>
                </c:pt>
                <c:pt idx="6177">
                  <c:v>41489.072916666664</c:v>
                </c:pt>
                <c:pt idx="6178">
                  <c:v>41489.083333333336</c:v>
                </c:pt>
                <c:pt idx="6179">
                  <c:v>41489.09375</c:v>
                </c:pt>
                <c:pt idx="6180">
                  <c:v>41489.104166666664</c:v>
                </c:pt>
                <c:pt idx="6181">
                  <c:v>41489.114583333336</c:v>
                </c:pt>
                <c:pt idx="6182">
                  <c:v>41489.125</c:v>
                </c:pt>
                <c:pt idx="6183">
                  <c:v>41489.135416666664</c:v>
                </c:pt>
                <c:pt idx="6184">
                  <c:v>41489.145833333336</c:v>
                </c:pt>
                <c:pt idx="6185">
                  <c:v>41489.15625</c:v>
                </c:pt>
                <c:pt idx="6186">
                  <c:v>41489.166666666664</c:v>
                </c:pt>
                <c:pt idx="6187">
                  <c:v>41489.177083333336</c:v>
                </c:pt>
                <c:pt idx="6188">
                  <c:v>41489.1875</c:v>
                </c:pt>
                <c:pt idx="6189">
                  <c:v>41489.197916666664</c:v>
                </c:pt>
                <c:pt idx="6190">
                  <c:v>41489.208333333336</c:v>
                </c:pt>
                <c:pt idx="6191">
                  <c:v>41489.21875</c:v>
                </c:pt>
                <c:pt idx="6192">
                  <c:v>41489.229166666664</c:v>
                </c:pt>
                <c:pt idx="6193">
                  <c:v>41489.239583333336</c:v>
                </c:pt>
                <c:pt idx="6194">
                  <c:v>41489.25</c:v>
                </c:pt>
                <c:pt idx="6195">
                  <c:v>41489.260416666664</c:v>
                </c:pt>
                <c:pt idx="6196">
                  <c:v>41489.270833333336</c:v>
                </c:pt>
                <c:pt idx="6197">
                  <c:v>41489.28125</c:v>
                </c:pt>
                <c:pt idx="6198">
                  <c:v>41489.291666666664</c:v>
                </c:pt>
                <c:pt idx="6199">
                  <c:v>41489.302083333336</c:v>
                </c:pt>
                <c:pt idx="6200">
                  <c:v>41489.3125</c:v>
                </c:pt>
                <c:pt idx="6201">
                  <c:v>41489.322916666664</c:v>
                </c:pt>
                <c:pt idx="6202">
                  <c:v>41489.333333333336</c:v>
                </c:pt>
                <c:pt idx="6203">
                  <c:v>41489.34375</c:v>
                </c:pt>
                <c:pt idx="6204">
                  <c:v>41489.354166666664</c:v>
                </c:pt>
                <c:pt idx="6205">
                  <c:v>41489.364583333336</c:v>
                </c:pt>
                <c:pt idx="6206">
                  <c:v>41489.375</c:v>
                </c:pt>
                <c:pt idx="6207">
                  <c:v>41489.385416666664</c:v>
                </c:pt>
                <c:pt idx="6208">
                  <c:v>41489.395833333336</c:v>
                </c:pt>
                <c:pt idx="6209">
                  <c:v>41489.40625</c:v>
                </c:pt>
                <c:pt idx="6210">
                  <c:v>41489.416666666664</c:v>
                </c:pt>
                <c:pt idx="6211">
                  <c:v>41489.427083333336</c:v>
                </c:pt>
                <c:pt idx="6212">
                  <c:v>41489.4375</c:v>
                </c:pt>
                <c:pt idx="6213">
                  <c:v>41489.447916666664</c:v>
                </c:pt>
                <c:pt idx="6214">
                  <c:v>41489.458333333336</c:v>
                </c:pt>
                <c:pt idx="6215">
                  <c:v>41489.46875</c:v>
                </c:pt>
                <c:pt idx="6216">
                  <c:v>41489.479166666664</c:v>
                </c:pt>
                <c:pt idx="6217">
                  <c:v>41489.489583333336</c:v>
                </c:pt>
                <c:pt idx="6218">
                  <c:v>41489.5</c:v>
                </c:pt>
                <c:pt idx="6219">
                  <c:v>41489.510416666664</c:v>
                </c:pt>
                <c:pt idx="6220">
                  <c:v>41489.520833333336</c:v>
                </c:pt>
                <c:pt idx="6221">
                  <c:v>41489.53125</c:v>
                </c:pt>
                <c:pt idx="6222">
                  <c:v>41489.541666666664</c:v>
                </c:pt>
                <c:pt idx="6223">
                  <c:v>41489.552083333336</c:v>
                </c:pt>
                <c:pt idx="6224">
                  <c:v>41489.5625</c:v>
                </c:pt>
                <c:pt idx="6225">
                  <c:v>41489.572916666664</c:v>
                </c:pt>
                <c:pt idx="6226">
                  <c:v>41489.583333333336</c:v>
                </c:pt>
                <c:pt idx="6227">
                  <c:v>41489.59375</c:v>
                </c:pt>
                <c:pt idx="6228">
                  <c:v>41489.604166666664</c:v>
                </c:pt>
                <c:pt idx="6229">
                  <c:v>41489.614583333336</c:v>
                </c:pt>
                <c:pt idx="6230">
                  <c:v>41489.625</c:v>
                </c:pt>
                <c:pt idx="6231">
                  <c:v>41489.635416666664</c:v>
                </c:pt>
                <c:pt idx="6232">
                  <c:v>41489.645833333336</c:v>
                </c:pt>
                <c:pt idx="6233">
                  <c:v>41489.65625</c:v>
                </c:pt>
                <c:pt idx="6234">
                  <c:v>41489.666666666664</c:v>
                </c:pt>
                <c:pt idx="6235">
                  <c:v>41489.677083333336</c:v>
                </c:pt>
                <c:pt idx="6236">
                  <c:v>41489.6875</c:v>
                </c:pt>
                <c:pt idx="6237">
                  <c:v>41489.697916666664</c:v>
                </c:pt>
                <c:pt idx="6238">
                  <c:v>41489.708333333336</c:v>
                </c:pt>
                <c:pt idx="6239">
                  <c:v>41489.71875</c:v>
                </c:pt>
                <c:pt idx="6240">
                  <c:v>41489.729166666664</c:v>
                </c:pt>
                <c:pt idx="6241">
                  <c:v>41489.739583333336</c:v>
                </c:pt>
                <c:pt idx="6242">
                  <c:v>41489.75</c:v>
                </c:pt>
                <c:pt idx="6243">
                  <c:v>41489.760416666664</c:v>
                </c:pt>
                <c:pt idx="6244">
                  <c:v>41489.770833333336</c:v>
                </c:pt>
                <c:pt idx="6245">
                  <c:v>41489.78125</c:v>
                </c:pt>
                <c:pt idx="6246">
                  <c:v>41489.791666666664</c:v>
                </c:pt>
                <c:pt idx="6247">
                  <c:v>41489.802083333336</c:v>
                </c:pt>
                <c:pt idx="6248">
                  <c:v>41489.8125</c:v>
                </c:pt>
                <c:pt idx="6249">
                  <c:v>41489.822916666664</c:v>
                </c:pt>
                <c:pt idx="6250">
                  <c:v>41489.833333333336</c:v>
                </c:pt>
                <c:pt idx="6251">
                  <c:v>41489.84375</c:v>
                </c:pt>
                <c:pt idx="6252">
                  <c:v>41489.854166666664</c:v>
                </c:pt>
                <c:pt idx="6253">
                  <c:v>41489.864583333336</c:v>
                </c:pt>
                <c:pt idx="6254">
                  <c:v>41489.875</c:v>
                </c:pt>
                <c:pt idx="6255">
                  <c:v>41489.885416666664</c:v>
                </c:pt>
                <c:pt idx="6256">
                  <c:v>41489.895833333336</c:v>
                </c:pt>
                <c:pt idx="6257">
                  <c:v>41489.90625</c:v>
                </c:pt>
                <c:pt idx="6258">
                  <c:v>41489.916666666664</c:v>
                </c:pt>
                <c:pt idx="6259">
                  <c:v>41489.927083333336</c:v>
                </c:pt>
                <c:pt idx="6260">
                  <c:v>41489.9375</c:v>
                </c:pt>
                <c:pt idx="6261">
                  <c:v>41489.947916666664</c:v>
                </c:pt>
                <c:pt idx="6262">
                  <c:v>41489.958333333336</c:v>
                </c:pt>
                <c:pt idx="6263">
                  <c:v>41489.96875</c:v>
                </c:pt>
                <c:pt idx="6264">
                  <c:v>41489.979166666664</c:v>
                </c:pt>
                <c:pt idx="6265">
                  <c:v>41489.989583333336</c:v>
                </c:pt>
                <c:pt idx="6266">
                  <c:v>41490</c:v>
                </c:pt>
                <c:pt idx="6267">
                  <c:v>41490.010416666664</c:v>
                </c:pt>
                <c:pt idx="6268">
                  <c:v>41490.020833333336</c:v>
                </c:pt>
                <c:pt idx="6269">
                  <c:v>41490.03125</c:v>
                </c:pt>
                <c:pt idx="6270">
                  <c:v>41490.041666666664</c:v>
                </c:pt>
                <c:pt idx="6271">
                  <c:v>41490.052083333336</c:v>
                </c:pt>
                <c:pt idx="6272">
                  <c:v>41490.0625</c:v>
                </c:pt>
                <c:pt idx="6273">
                  <c:v>41490.072916666664</c:v>
                </c:pt>
                <c:pt idx="6274">
                  <c:v>41490.083333333336</c:v>
                </c:pt>
                <c:pt idx="6275">
                  <c:v>41490.09375</c:v>
                </c:pt>
                <c:pt idx="6276">
                  <c:v>41490.104166666664</c:v>
                </c:pt>
                <c:pt idx="6277">
                  <c:v>41490.114583333336</c:v>
                </c:pt>
                <c:pt idx="6278">
                  <c:v>41490.125</c:v>
                </c:pt>
                <c:pt idx="6279">
                  <c:v>41490.135416666664</c:v>
                </c:pt>
                <c:pt idx="6280">
                  <c:v>41490.145833333336</c:v>
                </c:pt>
                <c:pt idx="6281">
                  <c:v>41490.15625</c:v>
                </c:pt>
                <c:pt idx="6282">
                  <c:v>41490.166666666664</c:v>
                </c:pt>
                <c:pt idx="6283">
                  <c:v>41490.177083333336</c:v>
                </c:pt>
                <c:pt idx="6284">
                  <c:v>41490.1875</c:v>
                </c:pt>
                <c:pt idx="6285">
                  <c:v>41490.197916666664</c:v>
                </c:pt>
                <c:pt idx="6286">
                  <c:v>41490.208333333336</c:v>
                </c:pt>
                <c:pt idx="6287">
                  <c:v>41490.21875</c:v>
                </c:pt>
                <c:pt idx="6288">
                  <c:v>41490.229166666664</c:v>
                </c:pt>
                <c:pt idx="6289">
                  <c:v>41490.239583333336</c:v>
                </c:pt>
                <c:pt idx="6290">
                  <c:v>41490.25</c:v>
                </c:pt>
                <c:pt idx="6291">
                  <c:v>41490.260416666664</c:v>
                </c:pt>
                <c:pt idx="6292">
                  <c:v>41490.270833333336</c:v>
                </c:pt>
                <c:pt idx="6293">
                  <c:v>41490.28125</c:v>
                </c:pt>
                <c:pt idx="6294">
                  <c:v>41490.291666666664</c:v>
                </c:pt>
                <c:pt idx="6295">
                  <c:v>41490.302083333336</c:v>
                </c:pt>
                <c:pt idx="6296">
                  <c:v>41490.3125</c:v>
                </c:pt>
                <c:pt idx="6297">
                  <c:v>41490.322916666664</c:v>
                </c:pt>
                <c:pt idx="6298">
                  <c:v>41490.333333333336</c:v>
                </c:pt>
                <c:pt idx="6299">
                  <c:v>41490.34375</c:v>
                </c:pt>
                <c:pt idx="6300">
                  <c:v>41490.354166666664</c:v>
                </c:pt>
                <c:pt idx="6301">
                  <c:v>41490.364583333336</c:v>
                </c:pt>
                <c:pt idx="6302">
                  <c:v>41490.375</c:v>
                </c:pt>
                <c:pt idx="6303">
                  <c:v>41490.385416666664</c:v>
                </c:pt>
                <c:pt idx="6304">
                  <c:v>41490.395833333336</c:v>
                </c:pt>
                <c:pt idx="6305">
                  <c:v>41490.40625</c:v>
                </c:pt>
                <c:pt idx="6306">
                  <c:v>41490.416666666664</c:v>
                </c:pt>
                <c:pt idx="6307">
                  <c:v>41490.427083333336</c:v>
                </c:pt>
                <c:pt idx="6308">
                  <c:v>41490.4375</c:v>
                </c:pt>
                <c:pt idx="6309">
                  <c:v>41490.447916666664</c:v>
                </c:pt>
                <c:pt idx="6310">
                  <c:v>41490.458333333336</c:v>
                </c:pt>
                <c:pt idx="6311">
                  <c:v>41490.46875</c:v>
                </c:pt>
                <c:pt idx="6312">
                  <c:v>41490.479166666664</c:v>
                </c:pt>
                <c:pt idx="6313">
                  <c:v>41490.489583333336</c:v>
                </c:pt>
                <c:pt idx="6314">
                  <c:v>41490.5</c:v>
                </c:pt>
                <c:pt idx="6315">
                  <c:v>41490.510416666664</c:v>
                </c:pt>
                <c:pt idx="6316">
                  <c:v>41490.520833333336</c:v>
                </c:pt>
                <c:pt idx="6317">
                  <c:v>41490.53125</c:v>
                </c:pt>
                <c:pt idx="6318">
                  <c:v>41490.541666666664</c:v>
                </c:pt>
                <c:pt idx="6319">
                  <c:v>41490.552083333336</c:v>
                </c:pt>
                <c:pt idx="6320">
                  <c:v>41490.5625</c:v>
                </c:pt>
                <c:pt idx="6321">
                  <c:v>41490.572916666664</c:v>
                </c:pt>
                <c:pt idx="6322">
                  <c:v>41490.583333333336</c:v>
                </c:pt>
                <c:pt idx="6323">
                  <c:v>41490.59375</c:v>
                </c:pt>
                <c:pt idx="6324">
                  <c:v>41490.604166666664</c:v>
                </c:pt>
                <c:pt idx="6325">
                  <c:v>41490.614583333336</c:v>
                </c:pt>
                <c:pt idx="6326">
                  <c:v>41490.625</c:v>
                </c:pt>
                <c:pt idx="6327">
                  <c:v>41490.635416666664</c:v>
                </c:pt>
                <c:pt idx="6328">
                  <c:v>41490.645833333336</c:v>
                </c:pt>
                <c:pt idx="6329">
                  <c:v>41490.65625</c:v>
                </c:pt>
                <c:pt idx="6330">
                  <c:v>41490.666666666664</c:v>
                </c:pt>
                <c:pt idx="6331">
                  <c:v>41490.677083333336</c:v>
                </c:pt>
                <c:pt idx="6332">
                  <c:v>41490.6875</c:v>
                </c:pt>
                <c:pt idx="6333">
                  <c:v>41490.697916666664</c:v>
                </c:pt>
                <c:pt idx="6334">
                  <c:v>41490.708333333336</c:v>
                </c:pt>
                <c:pt idx="6335">
                  <c:v>41490.71875</c:v>
                </c:pt>
                <c:pt idx="6336">
                  <c:v>41490.729166666664</c:v>
                </c:pt>
                <c:pt idx="6337">
                  <c:v>41490.739583333336</c:v>
                </c:pt>
                <c:pt idx="6338">
                  <c:v>41490.75</c:v>
                </c:pt>
                <c:pt idx="6339">
                  <c:v>41490.760416666664</c:v>
                </c:pt>
                <c:pt idx="6340">
                  <c:v>41490.770833333336</c:v>
                </c:pt>
                <c:pt idx="6341">
                  <c:v>41490.78125</c:v>
                </c:pt>
                <c:pt idx="6342">
                  <c:v>41490.791666666664</c:v>
                </c:pt>
                <c:pt idx="6343">
                  <c:v>41490.802083333336</c:v>
                </c:pt>
                <c:pt idx="6344">
                  <c:v>41490.8125</c:v>
                </c:pt>
                <c:pt idx="6345">
                  <c:v>41490.822916666664</c:v>
                </c:pt>
                <c:pt idx="6346">
                  <c:v>41490.833333333336</c:v>
                </c:pt>
                <c:pt idx="6347">
                  <c:v>41490.84375</c:v>
                </c:pt>
                <c:pt idx="6348">
                  <c:v>41490.854166666664</c:v>
                </c:pt>
                <c:pt idx="6349">
                  <c:v>41490.864583333336</c:v>
                </c:pt>
                <c:pt idx="6350">
                  <c:v>41490.875</c:v>
                </c:pt>
                <c:pt idx="6351">
                  <c:v>41490.885416666664</c:v>
                </c:pt>
                <c:pt idx="6352">
                  <c:v>41490.895833333336</c:v>
                </c:pt>
                <c:pt idx="6353">
                  <c:v>41490.90625</c:v>
                </c:pt>
                <c:pt idx="6354">
                  <c:v>41490.916666666664</c:v>
                </c:pt>
                <c:pt idx="6355">
                  <c:v>41490.927083333336</c:v>
                </c:pt>
                <c:pt idx="6356">
                  <c:v>41490.9375</c:v>
                </c:pt>
                <c:pt idx="6357">
                  <c:v>41490.947916666664</c:v>
                </c:pt>
                <c:pt idx="6358">
                  <c:v>41490.958333333336</c:v>
                </c:pt>
                <c:pt idx="6359">
                  <c:v>41490.96875</c:v>
                </c:pt>
                <c:pt idx="6360">
                  <c:v>41490.979166666664</c:v>
                </c:pt>
                <c:pt idx="6361">
                  <c:v>41490.989583333336</c:v>
                </c:pt>
                <c:pt idx="6362">
                  <c:v>41491</c:v>
                </c:pt>
                <c:pt idx="6363">
                  <c:v>41491.010416666664</c:v>
                </c:pt>
                <c:pt idx="6364">
                  <c:v>41491.020833333336</c:v>
                </c:pt>
                <c:pt idx="6365">
                  <c:v>41491.03125</c:v>
                </c:pt>
                <c:pt idx="6366">
                  <c:v>41491.041666666664</c:v>
                </c:pt>
                <c:pt idx="6367">
                  <c:v>41491.052083333336</c:v>
                </c:pt>
                <c:pt idx="6368">
                  <c:v>41491.0625</c:v>
                </c:pt>
                <c:pt idx="6369">
                  <c:v>41491.072916666664</c:v>
                </c:pt>
                <c:pt idx="6370">
                  <c:v>41491.083333333336</c:v>
                </c:pt>
                <c:pt idx="6371">
                  <c:v>41491.09375</c:v>
                </c:pt>
                <c:pt idx="6372">
                  <c:v>41491.104166666664</c:v>
                </c:pt>
                <c:pt idx="6373">
                  <c:v>41491.114583333336</c:v>
                </c:pt>
                <c:pt idx="6374">
                  <c:v>41491.125</c:v>
                </c:pt>
                <c:pt idx="6375">
                  <c:v>41491.135416666664</c:v>
                </c:pt>
                <c:pt idx="6376">
                  <c:v>41491.145833333336</c:v>
                </c:pt>
                <c:pt idx="6377">
                  <c:v>41491.15625</c:v>
                </c:pt>
                <c:pt idx="6378">
                  <c:v>41491.166666666664</c:v>
                </c:pt>
                <c:pt idx="6379">
                  <c:v>41491.177083333336</c:v>
                </c:pt>
                <c:pt idx="6380">
                  <c:v>41491.1875</c:v>
                </c:pt>
                <c:pt idx="6381">
                  <c:v>41491.197916666664</c:v>
                </c:pt>
                <c:pt idx="6382">
                  <c:v>41491.208333333336</c:v>
                </c:pt>
                <c:pt idx="6383">
                  <c:v>41491.21875</c:v>
                </c:pt>
                <c:pt idx="6384">
                  <c:v>41491.229166666664</c:v>
                </c:pt>
                <c:pt idx="6385">
                  <c:v>41491.239583333336</c:v>
                </c:pt>
                <c:pt idx="6386">
                  <c:v>41491.25</c:v>
                </c:pt>
                <c:pt idx="6387">
                  <c:v>41491.260416666664</c:v>
                </c:pt>
                <c:pt idx="6388">
                  <c:v>41491.270833333336</c:v>
                </c:pt>
                <c:pt idx="6389">
                  <c:v>41491.28125</c:v>
                </c:pt>
                <c:pt idx="6390">
                  <c:v>41491.291666666664</c:v>
                </c:pt>
                <c:pt idx="6391">
                  <c:v>41491.302083333336</c:v>
                </c:pt>
                <c:pt idx="6392">
                  <c:v>41491.3125</c:v>
                </c:pt>
                <c:pt idx="6393">
                  <c:v>41491.322916666664</c:v>
                </c:pt>
                <c:pt idx="6394">
                  <c:v>41491.333333333336</c:v>
                </c:pt>
                <c:pt idx="6395">
                  <c:v>41491.34375</c:v>
                </c:pt>
                <c:pt idx="6396">
                  <c:v>41491.354166666664</c:v>
                </c:pt>
                <c:pt idx="6397">
                  <c:v>41491.364583333336</c:v>
                </c:pt>
                <c:pt idx="6398">
                  <c:v>41491.375</c:v>
                </c:pt>
                <c:pt idx="6399">
                  <c:v>41491.385416666664</c:v>
                </c:pt>
                <c:pt idx="6400">
                  <c:v>41491.395833333336</c:v>
                </c:pt>
                <c:pt idx="6401">
                  <c:v>41491.40625</c:v>
                </c:pt>
                <c:pt idx="6402">
                  <c:v>41491.416666666664</c:v>
                </c:pt>
                <c:pt idx="6403">
                  <c:v>41491.427083333336</c:v>
                </c:pt>
                <c:pt idx="6404">
                  <c:v>41491.4375</c:v>
                </c:pt>
                <c:pt idx="6405">
                  <c:v>41491.447916666664</c:v>
                </c:pt>
                <c:pt idx="6406">
                  <c:v>41491.458333333336</c:v>
                </c:pt>
                <c:pt idx="6407">
                  <c:v>41491.46875</c:v>
                </c:pt>
                <c:pt idx="6408">
                  <c:v>41491.479166666664</c:v>
                </c:pt>
                <c:pt idx="6409">
                  <c:v>41491.489583333336</c:v>
                </c:pt>
                <c:pt idx="6410">
                  <c:v>41491.5</c:v>
                </c:pt>
                <c:pt idx="6411">
                  <c:v>41491.510416666664</c:v>
                </c:pt>
                <c:pt idx="6412">
                  <c:v>41491.520833333336</c:v>
                </c:pt>
                <c:pt idx="6413">
                  <c:v>41491.53125</c:v>
                </c:pt>
                <c:pt idx="6414">
                  <c:v>41491.541666666664</c:v>
                </c:pt>
                <c:pt idx="6415">
                  <c:v>41491.552083333336</c:v>
                </c:pt>
                <c:pt idx="6416">
                  <c:v>41491.5625</c:v>
                </c:pt>
                <c:pt idx="6417">
                  <c:v>41491.572916666664</c:v>
                </c:pt>
                <c:pt idx="6418">
                  <c:v>41491.583333333336</c:v>
                </c:pt>
                <c:pt idx="6419">
                  <c:v>41491.59375</c:v>
                </c:pt>
                <c:pt idx="6420">
                  <c:v>41491.604166666664</c:v>
                </c:pt>
                <c:pt idx="6421">
                  <c:v>41491.614583333336</c:v>
                </c:pt>
                <c:pt idx="6422">
                  <c:v>41491.625</c:v>
                </c:pt>
                <c:pt idx="6423">
                  <c:v>41491.634722222225</c:v>
                </c:pt>
                <c:pt idx="6424">
                  <c:v>41491.635416666664</c:v>
                </c:pt>
                <c:pt idx="6425">
                  <c:v>41491.645833333336</c:v>
                </c:pt>
                <c:pt idx="6426">
                  <c:v>41491.65625</c:v>
                </c:pt>
                <c:pt idx="6427">
                  <c:v>41491.666666666664</c:v>
                </c:pt>
                <c:pt idx="6428">
                  <c:v>41491.677083333336</c:v>
                </c:pt>
                <c:pt idx="6429">
                  <c:v>41491.6875</c:v>
                </c:pt>
                <c:pt idx="6430">
                  <c:v>41491.697916666664</c:v>
                </c:pt>
                <c:pt idx="6431">
                  <c:v>41491.708333333336</c:v>
                </c:pt>
                <c:pt idx="6432">
                  <c:v>41491.71875</c:v>
                </c:pt>
                <c:pt idx="6433">
                  <c:v>41491.729166666664</c:v>
                </c:pt>
                <c:pt idx="6434">
                  <c:v>41491.739583333336</c:v>
                </c:pt>
                <c:pt idx="6435">
                  <c:v>41491.75</c:v>
                </c:pt>
                <c:pt idx="6436">
                  <c:v>41491.760416666664</c:v>
                </c:pt>
                <c:pt idx="6437">
                  <c:v>41491.770833333336</c:v>
                </c:pt>
                <c:pt idx="6438">
                  <c:v>41491.78125</c:v>
                </c:pt>
                <c:pt idx="6439">
                  <c:v>41491.791666666664</c:v>
                </c:pt>
                <c:pt idx="6440">
                  <c:v>41491.802083333336</c:v>
                </c:pt>
                <c:pt idx="6441">
                  <c:v>41491.8125</c:v>
                </c:pt>
                <c:pt idx="6442">
                  <c:v>41491.822916666664</c:v>
                </c:pt>
                <c:pt idx="6443">
                  <c:v>41491.833333333336</c:v>
                </c:pt>
                <c:pt idx="6444">
                  <c:v>41491.84375</c:v>
                </c:pt>
                <c:pt idx="6445">
                  <c:v>41491.854166666664</c:v>
                </c:pt>
                <c:pt idx="6446">
                  <c:v>41491.864583333336</c:v>
                </c:pt>
                <c:pt idx="6447">
                  <c:v>41491.875</c:v>
                </c:pt>
                <c:pt idx="6448">
                  <c:v>41491.885416666664</c:v>
                </c:pt>
                <c:pt idx="6449">
                  <c:v>41491.895833333336</c:v>
                </c:pt>
                <c:pt idx="6450">
                  <c:v>41491.90625</c:v>
                </c:pt>
                <c:pt idx="6451">
                  <c:v>41491.916666666664</c:v>
                </c:pt>
                <c:pt idx="6452">
                  <c:v>41491.927083333336</c:v>
                </c:pt>
                <c:pt idx="6453">
                  <c:v>41491.9375</c:v>
                </c:pt>
                <c:pt idx="6454">
                  <c:v>41491.947916666664</c:v>
                </c:pt>
                <c:pt idx="6455">
                  <c:v>41491.958333333336</c:v>
                </c:pt>
                <c:pt idx="6456">
                  <c:v>41491.96875</c:v>
                </c:pt>
                <c:pt idx="6457">
                  <c:v>41491.979166666664</c:v>
                </c:pt>
                <c:pt idx="6458">
                  <c:v>41491.989583333336</c:v>
                </c:pt>
                <c:pt idx="6459">
                  <c:v>41492</c:v>
                </c:pt>
                <c:pt idx="6460">
                  <c:v>41492.010416666664</c:v>
                </c:pt>
                <c:pt idx="6461">
                  <c:v>41492.020833333336</c:v>
                </c:pt>
                <c:pt idx="6462">
                  <c:v>41492.03125</c:v>
                </c:pt>
                <c:pt idx="6463">
                  <c:v>41492.041666666664</c:v>
                </c:pt>
                <c:pt idx="6464">
                  <c:v>41492.052083333336</c:v>
                </c:pt>
                <c:pt idx="6465">
                  <c:v>41492.0625</c:v>
                </c:pt>
                <c:pt idx="6466">
                  <c:v>41492.072916666664</c:v>
                </c:pt>
                <c:pt idx="6467">
                  <c:v>41492.083333333336</c:v>
                </c:pt>
                <c:pt idx="6468">
                  <c:v>41492.09375</c:v>
                </c:pt>
                <c:pt idx="6469">
                  <c:v>41492.104166666664</c:v>
                </c:pt>
                <c:pt idx="6470">
                  <c:v>41492.114583333336</c:v>
                </c:pt>
                <c:pt idx="6471">
                  <c:v>41492.125</c:v>
                </c:pt>
                <c:pt idx="6472">
                  <c:v>41492.135416666664</c:v>
                </c:pt>
                <c:pt idx="6473">
                  <c:v>41492.145833333336</c:v>
                </c:pt>
                <c:pt idx="6474">
                  <c:v>41492.15625</c:v>
                </c:pt>
                <c:pt idx="6475">
                  <c:v>41492.166666666664</c:v>
                </c:pt>
                <c:pt idx="6476">
                  <c:v>41492.177083333336</c:v>
                </c:pt>
                <c:pt idx="6477">
                  <c:v>41492.1875</c:v>
                </c:pt>
                <c:pt idx="6478">
                  <c:v>41492.197916666664</c:v>
                </c:pt>
                <c:pt idx="6479">
                  <c:v>41492.208333333336</c:v>
                </c:pt>
                <c:pt idx="6480">
                  <c:v>41492.21875</c:v>
                </c:pt>
                <c:pt idx="6481">
                  <c:v>41492.229166666664</c:v>
                </c:pt>
                <c:pt idx="6482">
                  <c:v>41492.239583333336</c:v>
                </c:pt>
                <c:pt idx="6483">
                  <c:v>41492.25</c:v>
                </c:pt>
                <c:pt idx="6484">
                  <c:v>41492.260416666664</c:v>
                </c:pt>
                <c:pt idx="6485">
                  <c:v>41492.270833333336</c:v>
                </c:pt>
                <c:pt idx="6486">
                  <c:v>41492.28125</c:v>
                </c:pt>
                <c:pt idx="6487">
                  <c:v>41492.291666666664</c:v>
                </c:pt>
                <c:pt idx="6488">
                  <c:v>41492.302083333336</c:v>
                </c:pt>
                <c:pt idx="6489">
                  <c:v>41492.3125</c:v>
                </c:pt>
                <c:pt idx="6490">
                  <c:v>41492.322916666664</c:v>
                </c:pt>
                <c:pt idx="6491">
                  <c:v>41492.333333333336</c:v>
                </c:pt>
                <c:pt idx="6492">
                  <c:v>41492.34375</c:v>
                </c:pt>
                <c:pt idx="6493">
                  <c:v>41492.354166666664</c:v>
                </c:pt>
                <c:pt idx="6494">
                  <c:v>41492.364583333336</c:v>
                </c:pt>
                <c:pt idx="6495">
                  <c:v>41492.375</c:v>
                </c:pt>
                <c:pt idx="6496">
                  <c:v>41492.385416666664</c:v>
                </c:pt>
                <c:pt idx="6497">
                  <c:v>41492.395833333336</c:v>
                </c:pt>
                <c:pt idx="6498">
                  <c:v>41492.40625</c:v>
                </c:pt>
                <c:pt idx="6499">
                  <c:v>41492.416666666664</c:v>
                </c:pt>
                <c:pt idx="6500">
                  <c:v>41492.427083333336</c:v>
                </c:pt>
                <c:pt idx="6501">
                  <c:v>41492.4375</c:v>
                </c:pt>
                <c:pt idx="6502">
                  <c:v>41492.447916666664</c:v>
                </c:pt>
                <c:pt idx="6503">
                  <c:v>41492.458333333336</c:v>
                </c:pt>
                <c:pt idx="6504">
                  <c:v>41492.46875</c:v>
                </c:pt>
                <c:pt idx="6505">
                  <c:v>41492.479166666664</c:v>
                </c:pt>
                <c:pt idx="6506">
                  <c:v>41492.489583333336</c:v>
                </c:pt>
                <c:pt idx="6507">
                  <c:v>41492.5</c:v>
                </c:pt>
                <c:pt idx="6508">
                  <c:v>41492.510416666664</c:v>
                </c:pt>
                <c:pt idx="6509">
                  <c:v>41492.520833333336</c:v>
                </c:pt>
                <c:pt idx="6510">
                  <c:v>41492.53125</c:v>
                </c:pt>
                <c:pt idx="6511">
                  <c:v>41492.541666666664</c:v>
                </c:pt>
                <c:pt idx="6512">
                  <c:v>41492.552083333336</c:v>
                </c:pt>
                <c:pt idx="6513">
                  <c:v>41492.5625</c:v>
                </c:pt>
                <c:pt idx="6514">
                  <c:v>41492.572916666664</c:v>
                </c:pt>
                <c:pt idx="6515">
                  <c:v>41492.583333333336</c:v>
                </c:pt>
                <c:pt idx="6516">
                  <c:v>41492.59375</c:v>
                </c:pt>
                <c:pt idx="6517">
                  <c:v>41492.604166666664</c:v>
                </c:pt>
                <c:pt idx="6518">
                  <c:v>41492.614583333336</c:v>
                </c:pt>
                <c:pt idx="6519">
                  <c:v>41492.625</c:v>
                </c:pt>
                <c:pt idx="6520">
                  <c:v>41492.635416666664</c:v>
                </c:pt>
                <c:pt idx="6521">
                  <c:v>41492.645833333336</c:v>
                </c:pt>
                <c:pt idx="6522">
                  <c:v>41492.65625</c:v>
                </c:pt>
                <c:pt idx="6523">
                  <c:v>41492.666666666664</c:v>
                </c:pt>
                <c:pt idx="6524">
                  <c:v>41492.677083333336</c:v>
                </c:pt>
                <c:pt idx="6525">
                  <c:v>41492.6875</c:v>
                </c:pt>
                <c:pt idx="6526">
                  <c:v>41492.697916666664</c:v>
                </c:pt>
                <c:pt idx="6527">
                  <c:v>41492.708333333336</c:v>
                </c:pt>
                <c:pt idx="6528">
                  <c:v>41492.71875</c:v>
                </c:pt>
                <c:pt idx="6529">
                  <c:v>41492.729166666664</c:v>
                </c:pt>
                <c:pt idx="6530">
                  <c:v>41492.739583333336</c:v>
                </c:pt>
                <c:pt idx="6531">
                  <c:v>41492.75</c:v>
                </c:pt>
                <c:pt idx="6532">
                  <c:v>41492.760416666664</c:v>
                </c:pt>
                <c:pt idx="6533">
                  <c:v>41492.770833333336</c:v>
                </c:pt>
                <c:pt idx="6534">
                  <c:v>41492.78125</c:v>
                </c:pt>
                <c:pt idx="6535">
                  <c:v>41492.791666666664</c:v>
                </c:pt>
                <c:pt idx="6536">
                  <c:v>41492.802083333336</c:v>
                </c:pt>
                <c:pt idx="6537">
                  <c:v>41492.8125</c:v>
                </c:pt>
                <c:pt idx="6538">
                  <c:v>41492.822916666664</c:v>
                </c:pt>
                <c:pt idx="6539">
                  <c:v>41492.833333333336</c:v>
                </c:pt>
                <c:pt idx="6540">
                  <c:v>41492.84375</c:v>
                </c:pt>
                <c:pt idx="6541">
                  <c:v>41492.854166666664</c:v>
                </c:pt>
                <c:pt idx="6542">
                  <c:v>41492.864583333336</c:v>
                </c:pt>
                <c:pt idx="6543">
                  <c:v>41492.875</c:v>
                </c:pt>
                <c:pt idx="6544">
                  <c:v>41492.885416666664</c:v>
                </c:pt>
                <c:pt idx="6545">
                  <c:v>41492.895833333336</c:v>
                </c:pt>
                <c:pt idx="6546">
                  <c:v>41492.90625</c:v>
                </c:pt>
                <c:pt idx="6547">
                  <c:v>41492.916666666664</c:v>
                </c:pt>
                <c:pt idx="6548">
                  <c:v>41492.927083333336</c:v>
                </c:pt>
                <c:pt idx="6549">
                  <c:v>41492.9375</c:v>
                </c:pt>
                <c:pt idx="6550">
                  <c:v>41492.947916666664</c:v>
                </c:pt>
                <c:pt idx="6551">
                  <c:v>41492.958333333336</c:v>
                </c:pt>
                <c:pt idx="6552">
                  <c:v>41492.96875</c:v>
                </c:pt>
                <c:pt idx="6553">
                  <c:v>41492.979166666664</c:v>
                </c:pt>
                <c:pt idx="6554">
                  <c:v>41492.989583333336</c:v>
                </c:pt>
                <c:pt idx="6555">
                  <c:v>41493</c:v>
                </c:pt>
                <c:pt idx="6556">
                  <c:v>41493.010416666664</c:v>
                </c:pt>
                <c:pt idx="6557">
                  <c:v>41493.020833333336</c:v>
                </c:pt>
                <c:pt idx="6558">
                  <c:v>41493.03125</c:v>
                </c:pt>
                <c:pt idx="6559">
                  <c:v>41493.041666666664</c:v>
                </c:pt>
                <c:pt idx="6560">
                  <c:v>41493.052083333336</c:v>
                </c:pt>
                <c:pt idx="6561">
                  <c:v>41493.0625</c:v>
                </c:pt>
                <c:pt idx="6562">
                  <c:v>41493.072916666664</c:v>
                </c:pt>
                <c:pt idx="6563">
                  <c:v>41493.083333333336</c:v>
                </c:pt>
                <c:pt idx="6564">
                  <c:v>41493.09375</c:v>
                </c:pt>
                <c:pt idx="6565">
                  <c:v>41493.104166666664</c:v>
                </c:pt>
                <c:pt idx="6566">
                  <c:v>41493.114583333336</c:v>
                </c:pt>
                <c:pt idx="6567">
                  <c:v>41493.125</c:v>
                </c:pt>
                <c:pt idx="6568">
                  <c:v>41493.135416666664</c:v>
                </c:pt>
                <c:pt idx="6569">
                  <c:v>41493.145833333336</c:v>
                </c:pt>
                <c:pt idx="6570">
                  <c:v>41493.15625</c:v>
                </c:pt>
                <c:pt idx="6571">
                  <c:v>41493.166666666664</c:v>
                </c:pt>
                <c:pt idx="6572">
                  <c:v>41493.177083333336</c:v>
                </c:pt>
                <c:pt idx="6573">
                  <c:v>41493.1875</c:v>
                </c:pt>
                <c:pt idx="6574">
                  <c:v>41493.197916666664</c:v>
                </c:pt>
                <c:pt idx="6575">
                  <c:v>41493.208333333336</c:v>
                </c:pt>
                <c:pt idx="6576">
                  <c:v>41493.21875</c:v>
                </c:pt>
                <c:pt idx="6577">
                  <c:v>41493.229166666664</c:v>
                </c:pt>
                <c:pt idx="6578">
                  <c:v>41493.239583333336</c:v>
                </c:pt>
                <c:pt idx="6579">
                  <c:v>41493.25</c:v>
                </c:pt>
                <c:pt idx="6580">
                  <c:v>41493.260416666664</c:v>
                </c:pt>
                <c:pt idx="6581">
                  <c:v>41493.270833333336</c:v>
                </c:pt>
                <c:pt idx="6582">
                  <c:v>41493.28125</c:v>
                </c:pt>
                <c:pt idx="6583">
                  <c:v>41493.291666666664</c:v>
                </c:pt>
                <c:pt idx="6584">
                  <c:v>41493.302083333336</c:v>
                </c:pt>
                <c:pt idx="6585">
                  <c:v>41493.3125</c:v>
                </c:pt>
                <c:pt idx="6586">
                  <c:v>41493.322916666664</c:v>
                </c:pt>
                <c:pt idx="6587">
                  <c:v>41493.333333333336</c:v>
                </c:pt>
                <c:pt idx="6588">
                  <c:v>41493.34375</c:v>
                </c:pt>
                <c:pt idx="6589">
                  <c:v>41493.354166666664</c:v>
                </c:pt>
                <c:pt idx="6590">
                  <c:v>41493.364583333336</c:v>
                </c:pt>
                <c:pt idx="6591">
                  <c:v>41493.375</c:v>
                </c:pt>
                <c:pt idx="6592">
                  <c:v>41493.385416666664</c:v>
                </c:pt>
                <c:pt idx="6593">
                  <c:v>41493.395833333336</c:v>
                </c:pt>
                <c:pt idx="6594">
                  <c:v>41493.40625</c:v>
                </c:pt>
                <c:pt idx="6595">
                  <c:v>41493.416666666664</c:v>
                </c:pt>
                <c:pt idx="6596">
                  <c:v>41493.427083333336</c:v>
                </c:pt>
                <c:pt idx="6597">
                  <c:v>41493.4375</c:v>
                </c:pt>
                <c:pt idx="6598">
                  <c:v>41493.447916666664</c:v>
                </c:pt>
                <c:pt idx="6599">
                  <c:v>41493.458333333336</c:v>
                </c:pt>
                <c:pt idx="6600">
                  <c:v>41493.46875</c:v>
                </c:pt>
                <c:pt idx="6601">
                  <c:v>41493.479166666664</c:v>
                </c:pt>
                <c:pt idx="6602">
                  <c:v>41493.489583333336</c:v>
                </c:pt>
                <c:pt idx="6603">
                  <c:v>41493.5</c:v>
                </c:pt>
                <c:pt idx="6604">
                  <c:v>41493.510416666664</c:v>
                </c:pt>
                <c:pt idx="6605">
                  <c:v>41493.520833333336</c:v>
                </c:pt>
                <c:pt idx="6606">
                  <c:v>41493.53125</c:v>
                </c:pt>
                <c:pt idx="6607">
                  <c:v>41493.541666666664</c:v>
                </c:pt>
                <c:pt idx="6608">
                  <c:v>41493.552083333336</c:v>
                </c:pt>
                <c:pt idx="6609">
                  <c:v>41493.5625</c:v>
                </c:pt>
                <c:pt idx="6610">
                  <c:v>41493.572916666664</c:v>
                </c:pt>
                <c:pt idx="6611">
                  <c:v>41493.583333333336</c:v>
                </c:pt>
                <c:pt idx="6612">
                  <c:v>41493.59375</c:v>
                </c:pt>
                <c:pt idx="6613">
                  <c:v>41493.604166666664</c:v>
                </c:pt>
                <c:pt idx="6614">
                  <c:v>41493.614583333336</c:v>
                </c:pt>
                <c:pt idx="6615">
                  <c:v>41493.625</c:v>
                </c:pt>
                <c:pt idx="6616">
                  <c:v>41493.635416666664</c:v>
                </c:pt>
                <c:pt idx="6617">
                  <c:v>41493.645833333336</c:v>
                </c:pt>
                <c:pt idx="6618">
                  <c:v>41493.65625</c:v>
                </c:pt>
                <c:pt idx="6619">
                  <c:v>41493.666666666664</c:v>
                </c:pt>
                <c:pt idx="6620">
                  <c:v>41493.677083333336</c:v>
                </c:pt>
                <c:pt idx="6621">
                  <c:v>41493.6875</c:v>
                </c:pt>
                <c:pt idx="6622">
                  <c:v>41493.697916666664</c:v>
                </c:pt>
                <c:pt idx="6623">
                  <c:v>41493.739583333336</c:v>
                </c:pt>
                <c:pt idx="6624">
                  <c:v>41493.75</c:v>
                </c:pt>
                <c:pt idx="6625">
                  <c:v>41493.760416666664</c:v>
                </c:pt>
                <c:pt idx="6626">
                  <c:v>41493.770833333336</c:v>
                </c:pt>
                <c:pt idx="6627">
                  <c:v>41493.78125</c:v>
                </c:pt>
                <c:pt idx="6628">
                  <c:v>41493.791666666664</c:v>
                </c:pt>
                <c:pt idx="6629">
                  <c:v>41493.802083333336</c:v>
                </c:pt>
                <c:pt idx="6630">
                  <c:v>41493.8125</c:v>
                </c:pt>
                <c:pt idx="6631">
                  <c:v>41493.822916666664</c:v>
                </c:pt>
                <c:pt idx="6632">
                  <c:v>41493.833333333336</c:v>
                </c:pt>
                <c:pt idx="6633">
                  <c:v>41493.84375</c:v>
                </c:pt>
                <c:pt idx="6634">
                  <c:v>41493.854166666664</c:v>
                </c:pt>
                <c:pt idx="6635">
                  <c:v>41493.864583333336</c:v>
                </c:pt>
                <c:pt idx="6636">
                  <c:v>41493.875</c:v>
                </c:pt>
                <c:pt idx="6637">
                  <c:v>41493.885416666664</c:v>
                </c:pt>
                <c:pt idx="6638">
                  <c:v>41493.895833333336</c:v>
                </c:pt>
                <c:pt idx="6639">
                  <c:v>41493.90625</c:v>
                </c:pt>
                <c:pt idx="6640">
                  <c:v>41493.916666666664</c:v>
                </c:pt>
                <c:pt idx="6641">
                  <c:v>41493.927083333336</c:v>
                </c:pt>
                <c:pt idx="6642">
                  <c:v>41493.9375</c:v>
                </c:pt>
                <c:pt idx="6643">
                  <c:v>41493.947916666664</c:v>
                </c:pt>
                <c:pt idx="6644">
                  <c:v>41493.958333333336</c:v>
                </c:pt>
                <c:pt idx="6645">
                  <c:v>41493.96875</c:v>
                </c:pt>
                <c:pt idx="6646">
                  <c:v>41493.979166666664</c:v>
                </c:pt>
                <c:pt idx="6647">
                  <c:v>41493.989583333336</c:v>
                </c:pt>
                <c:pt idx="6648">
                  <c:v>41494</c:v>
                </c:pt>
                <c:pt idx="6649">
                  <c:v>41494.010416666664</c:v>
                </c:pt>
                <c:pt idx="6650">
                  <c:v>41494.020833333336</c:v>
                </c:pt>
                <c:pt idx="6651">
                  <c:v>41494.03125</c:v>
                </c:pt>
                <c:pt idx="6652">
                  <c:v>41494.041666666664</c:v>
                </c:pt>
                <c:pt idx="6653">
                  <c:v>41494.052083333336</c:v>
                </c:pt>
                <c:pt idx="6654">
                  <c:v>41494.0625</c:v>
                </c:pt>
                <c:pt idx="6655">
                  <c:v>41494.072916666664</c:v>
                </c:pt>
                <c:pt idx="6656">
                  <c:v>41494.083333333336</c:v>
                </c:pt>
                <c:pt idx="6657">
                  <c:v>41494.09375</c:v>
                </c:pt>
                <c:pt idx="6658">
                  <c:v>41494.104166666664</c:v>
                </c:pt>
                <c:pt idx="6659">
                  <c:v>41494.114583333336</c:v>
                </c:pt>
                <c:pt idx="6660">
                  <c:v>41494.125</c:v>
                </c:pt>
                <c:pt idx="6661">
                  <c:v>41494.134722222225</c:v>
                </c:pt>
                <c:pt idx="6662">
                  <c:v>41494.135416666664</c:v>
                </c:pt>
                <c:pt idx="6663">
                  <c:v>41494.145833333336</c:v>
                </c:pt>
                <c:pt idx="6664">
                  <c:v>41494.15625</c:v>
                </c:pt>
                <c:pt idx="6665">
                  <c:v>41494.166666666664</c:v>
                </c:pt>
                <c:pt idx="6666">
                  <c:v>41494.177083333336</c:v>
                </c:pt>
                <c:pt idx="6667">
                  <c:v>41494.1875</c:v>
                </c:pt>
                <c:pt idx="6668">
                  <c:v>41494.197916666664</c:v>
                </c:pt>
                <c:pt idx="6669">
                  <c:v>41494.208333333336</c:v>
                </c:pt>
                <c:pt idx="6670">
                  <c:v>41494.21875</c:v>
                </c:pt>
                <c:pt idx="6671">
                  <c:v>41494.229166666664</c:v>
                </c:pt>
                <c:pt idx="6672">
                  <c:v>41494.239583333336</c:v>
                </c:pt>
                <c:pt idx="6673">
                  <c:v>41494.249305555553</c:v>
                </c:pt>
                <c:pt idx="6674">
                  <c:v>41494.25</c:v>
                </c:pt>
                <c:pt idx="6675">
                  <c:v>41494.260416666664</c:v>
                </c:pt>
                <c:pt idx="6676">
                  <c:v>41494.270833333336</c:v>
                </c:pt>
                <c:pt idx="6677">
                  <c:v>41494.28125</c:v>
                </c:pt>
                <c:pt idx="6678">
                  <c:v>41494.291666666664</c:v>
                </c:pt>
                <c:pt idx="6679">
                  <c:v>41494.302083333336</c:v>
                </c:pt>
                <c:pt idx="6680">
                  <c:v>41494.3125</c:v>
                </c:pt>
                <c:pt idx="6681">
                  <c:v>41494.322916666664</c:v>
                </c:pt>
                <c:pt idx="6682">
                  <c:v>41494.333333333336</c:v>
                </c:pt>
                <c:pt idx="6683">
                  <c:v>41494.34375</c:v>
                </c:pt>
                <c:pt idx="6684">
                  <c:v>41494.354166666664</c:v>
                </c:pt>
                <c:pt idx="6685">
                  <c:v>41494.364583333336</c:v>
                </c:pt>
                <c:pt idx="6686">
                  <c:v>41494.375</c:v>
                </c:pt>
                <c:pt idx="6687">
                  <c:v>41494.385416666664</c:v>
                </c:pt>
                <c:pt idx="6688">
                  <c:v>41494.395833333336</c:v>
                </c:pt>
                <c:pt idx="6689">
                  <c:v>41494.40625</c:v>
                </c:pt>
                <c:pt idx="6690">
                  <c:v>41494.416666666664</c:v>
                </c:pt>
                <c:pt idx="6691">
                  <c:v>41494.427083333336</c:v>
                </c:pt>
                <c:pt idx="6692">
                  <c:v>41494.4375</c:v>
                </c:pt>
                <c:pt idx="6693">
                  <c:v>41494.447916666664</c:v>
                </c:pt>
                <c:pt idx="6694">
                  <c:v>41494.458333333336</c:v>
                </c:pt>
                <c:pt idx="6695">
                  <c:v>41494.46875</c:v>
                </c:pt>
                <c:pt idx="6696">
                  <c:v>41494.479166666664</c:v>
                </c:pt>
                <c:pt idx="6697">
                  <c:v>41494.489583333336</c:v>
                </c:pt>
                <c:pt idx="6698">
                  <c:v>41494.5</c:v>
                </c:pt>
                <c:pt idx="6699">
                  <c:v>41494.510416666664</c:v>
                </c:pt>
                <c:pt idx="6700">
                  <c:v>41494.520833333336</c:v>
                </c:pt>
                <c:pt idx="6701">
                  <c:v>41494.53125</c:v>
                </c:pt>
                <c:pt idx="6702">
                  <c:v>41494.541666666664</c:v>
                </c:pt>
                <c:pt idx="6703">
                  <c:v>41494.552083333336</c:v>
                </c:pt>
                <c:pt idx="6704">
                  <c:v>41494.5625</c:v>
                </c:pt>
                <c:pt idx="6705">
                  <c:v>41494.572916666664</c:v>
                </c:pt>
                <c:pt idx="6706">
                  <c:v>41494.583333333336</c:v>
                </c:pt>
                <c:pt idx="6707">
                  <c:v>41494.59375</c:v>
                </c:pt>
                <c:pt idx="6708">
                  <c:v>41494.604166666664</c:v>
                </c:pt>
                <c:pt idx="6709">
                  <c:v>41494.614583333336</c:v>
                </c:pt>
                <c:pt idx="6710">
                  <c:v>41494.625</c:v>
                </c:pt>
                <c:pt idx="6711">
                  <c:v>41494.635416666664</c:v>
                </c:pt>
                <c:pt idx="6712">
                  <c:v>41494.645833333336</c:v>
                </c:pt>
                <c:pt idx="6713">
                  <c:v>41494.65625</c:v>
                </c:pt>
                <c:pt idx="6714">
                  <c:v>41494.666666666664</c:v>
                </c:pt>
                <c:pt idx="6715">
                  <c:v>41494.677083333336</c:v>
                </c:pt>
                <c:pt idx="6716">
                  <c:v>41494.6875</c:v>
                </c:pt>
                <c:pt idx="6717">
                  <c:v>41494.697916666664</c:v>
                </c:pt>
                <c:pt idx="6718">
                  <c:v>41494.708333333336</c:v>
                </c:pt>
                <c:pt idx="6719">
                  <c:v>41494.71875</c:v>
                </c:pt>
                <c:pt idx="6720">
                  <c:v>41494.729166666664</c:v>
                </c:pt>
                <c:pt idx="6721">
                  <c:v>41494.739583333336</c:v>
                </c:pt>
                <c:pt idx="6722">
                  <c:v>41494.75</c:v>
                </c:pt>
                <c:pt idx="6723">
                  <c:v>41494.760416666664</c:v>
                </c:pt>
                <c:pt idx="6724">
                  <c:v>41494.770833333336</c:v>
                </c:pt>
                <c:pt idx="6725">
                  <c:v>41494.78125</c:v>
                </c:pt>
                <c:pt idx="6726">
                  <c:v>41494.791666666664</c:v>
                </c:pt>
                <c:pt idx="6727">
                  <c:v>41494.802083333336</c:v>
                </c:pt>
                <c:pt idx="6728">
                  <c:v>41494.8125</c:v>
                </c:pt>
                <c:pt idx="6729">
                  <c:v>41494.822916666664</c:v>
                </c:pt>
                <c:pt idx="6730">
                  <c:v>41494.833333333336</c:v>
                </c:pt>
                <c:pt idx="6731">
                  <c:v>41494.84375</c:v>
                </c:pt>
                <c:pt idx="6732">
                  <c:v>41494.854166666664</c:v>
                </c:pt>
                <c:pt idx="6733">
                  <c:v>41494.864583333336</c:v>
                </c:pt>
                <c:pt idx="6734">
                  <c:v>41494.875</c:v>
                </c:pt>
                <c:pt idx="6735">
                  <c:v>41494.885416666664</c:v>
                </c:pt>
                <c:pt idx="6736">
                  <c:v>41494.895833333336</c:v>
                </c:pt>
                <c:pt idx="6737">
                  <c:v>41494.90625</c:v>
                </c:pt>
                <c:pt idx="6738">
                  <c:v>41494.916666666664</c:v>
                </c:pt>
                <c:pt idx="6739">
                  <c:v>41494.927083333336</c:v>
                </c:pt>
                <c:pt idx="6740">
                  <c:v>41494.9375</c:v>
                </c:pt>
                <c:pt idx="6741">
                  <c:v>41494.947916666664</c:v>
                </c:pt>
                <c:pt idx="6742">
                  <c:v>41494.958333333336</c:v>
                </c:pt>
                <c:pt idx="6743">
                  <c:v>41494.96875</c:v>
                </c:pt>
                <c:pt idx="6744">
                  <c:v>41494.979166666664</c:v>
                </c:pt>
                <c:pt idx="6745">
                  <c:v>41494.989583333336</c:v>
                </c:pt>
                <c:pt idx="6746">
                  <c:v>41495</c:v>
                </c:pt>
                <c:pt idx="6747">
                  <c:v>41495.010416666664</c:v>
                </c:pt>
                <c:pt idx="6748">
                  <c:v>41495.020833333336</c:v>
                </c:pt>
                <c:pt idx="6749">
                  <c:v>41495.03125</c:v>
                </c:pt>
                <c:pt idx="6750">
                  <c:v>41495.041666666664</c:v>
                </c:pt>
                <c:pt idx="6751">
                  <c:v>41495.052083333336</c:v>
                </c:pt>
                <c:pt idx="6752">
                  <c:v>41495.0625</c:v>
                </c:pt>
                <c:pt idx="6753">
                  <c:v>41495.072916666664</c:v>
                </c:pt>
                <c:pt idx="6754">
                  <c:v>41495.083333333336</c:v>
                </c:pt>
                <c:pt idx="6755">
                  <c:v>41495.09375</c:v>
                </c:pt>
                <c:pt idx="6756">
                  <c:v>41495.104166666664</c:v>
                </c:pt>
                <c:pt idx="6757">
                  <c:v>41495.114583333336</c:v>
                </c:pt>
                <c:pt idx="6758">
                  <c:v>41495.125</c:v>
                </c:pt>
                <c:pt idx="6759">
                  <c:v>41495.135416666664</c:v>
                </c:pt>
                <c:pt idx="6760">
                  <c:v>41495.145833333336</c:v>
                </c:pt>
                <c:pt idx="6761">
                  <c:v>41495.15625</c:v>
                </c:pt>
                <c:pt idx="6762">
                  <c:v>41495.166666666664</c:v>
                </c:pt>
                <c:pt idx="6763">
                  <c:v>41495.177083333336</c:v>
                </c:pt>
                <c:pt idx="6764">
                  <c:v>41495.1875</c:v>
                </c:pt>
                <c:pt idx="6765">
                  <c:v>41495.197916666664</c:v>
                </c:pt>
                <c:pt idx="6766">
                  <c:v>41495.208333333336</c:v>
                </c:pt>
                <c:pt idx="6767">
                  <c:v>41495.21875</c:v>
                </c:pt>
                <c:pt idx="6768">
                  <c:v>41495.229166666664</c:v>
                </c:pt>
                <c:pt idx="6769">
                  <c:v>41495.239583333336</c:v>
                </c:pt>
                <c:pt idx="6770">
                  <c:v>41495.25</c:v>
                </c:pt>
                <c:pt idx="6771">
                  <c:v>41495.260416666664</c:v>
                </c:pt>
                <c:pt idx="6772">
                  <c:v>41495.270833333336</c:v>
                </c:pt>
                <c:pt idx="6773">
                  <c:v>41495.28125</c:v>
                </c:pt>
                <c:pt idx="6774">
                  <c:v>41495.291666666664</c:v>
                </c:pt>
                <c:pt idx="6775">
                  <c:v>41495.302083333336</c:v>
                </c:pt>
                <c:pt idx="6776">
                  <c:v>41495.3125</c:v>
                </c:pt>
                <c:pt idx="6777">
                  <c:v>41495.322916666664</c:v>
                </c:pt>
                <c:pt idx="6778">
                  <c:v>41495.333333333336</c:v>
                </c:pt>
                <c:pt idx="6779">
                  <c:v>41495.34375</c:v>
                </c:pt>
                <c:pt idx="6780">
                  <c:v>41495.354166666664</c:v>
                </c:pt>
                <c:pt idx="6781">
                  <c:v>41495.364583333336</c:v>
                </c:pt>
                <c:pt idx="6782">
                  <c:v>41495.375</c:v>
                </c:pt>
                <c:pt idx="6783">
                  <c:v>41495.385416666664</c:v>
                </c:pt>
                <c:pt idx="6784">
                  <c:v>41495.395833333336</c:v>
                </c:pt>
                <c:pt idx="6785">
                  <c:v>41495.40625</c:v>
                </c:pt>
                <c:pt idx="6786">
                  <c:v>41495.416666666664</c:v>
                </c:pt>
                <c:pt idx="6787">
                  <c:v>41495.427083333336</c:v>
                </c:pt>
                <c:pt idx="6788">
                  <c:v>41495.4375</c:v>
                </c:pt>
                <c:pt idx="6789">
                  <c:v>41495.447916666664</c:v>
                </c:pt>
                <c:pt idx="6790">
                  <c:v>41495.458333333336</c:v>
                </c:pt>
                <c:pt idx="6791">
                  <c:v>41495.46875</c:v>
                </c:pt>
                <c:pt idx="6792">
                  <c:v>41495.479166666664</c:v>
                </c:pt>
                <c:pt idx="6793">
                  <c:v>41495.489583333336</c:v>
                </c:pt>
                <c:pt idx="6794">
                  <c:v>41495.5</c:v>
                </c:pt>
                <c:pt idx="6795">
                  <c:v>41495.510416666664</c:v>
                </c:pt>
                <c:pt idx="6796">
                  <c:v>41495.520833333336</c:v>
                </c:pt>
                <c:pt idx="6797">
                  <c:v>41495.53125</c:v>
                </c:pt>
                <c:pt idx="6798">
                  <c:v>41495.541666666664</c:v>
                </c:pt>
                <c:pt idx="6799">
                  <c:v>41495.552083333336</c:v>
                </c:pt>
                <c:pt idx="6800">
                  <c:v>41495.5625</c:v>
                </c:pt>
                <c:pt idx="6801">
                  <c:v>41495.572916666664</c:v>
                </c:pt>
                <c:pt idx="6802">
                  <c:v>41495.583333333336</c:v>
                </c:pt>
                <c:pt idx="6803">
                  <c:v>41495.59375</c:v>
                </c:pt>
                <c:pt idx="6804">
                  <c:v>41495.603472222225</c:v>
                </c:pt>
                <c:pt idx="6805">
                  <c:v>41495.604166666664</c:v>
                </c:pt>
                <c:pt idx="6806">
                  <c:v>41495.614583333336</c:v>
                </c:pt>
                <c:pt idx="6807">
                  <c:v>41495.625</c:v>
                </c:pt>
                <c:pt idx="6808">
                  <c:v>41495.635416666664</c:v>
                </c:pt>
                <c:pt idx="6809">
                  <c:v>41495.645833333336</c:v>
                </c:pt>
                <c:pt idx="6810">
                  <c:v>41495.65625</c:v>
                </c:pt>
                <c:pt idx="6811">
                  <c:v>41495.666666666664</c:v>
                </c:pt>
                <c:pt idx="6812">
                  <c:v>41495.677083333336</c:v>
                </c:pt>
                <c:pt idx="6813">
                  <c:v>41495.6875</c:v>
                </c:pt>
                <c:pt idx="6814">
                  <c:v>41495.697222222225</c:v>
                </c:pt>
                <c:pt idx="6815">
                  <c:v>41495.697916666664</c:v>
                </c:pt>
                <c:pt idx="6816">
                  <c:v>41495.708333333336</c:v>
                </c:pt>
                <c:pt idx="6817">
                  <c:v>41495.71875</c:v>
                </c:pt>
                <c:pt idx="6818">
                  <c:v>41495.729166666664</c:v>
                </c:pt>
                <c:pt idx="6819">
                  <c:v>41495.739583333336</c:v>
                </c:pt>
                <c:pt idx="6820">
                  <c:v>41495.75</c:v>
                </c:pt>
                <c:pt idx="6821">
                  <c:v>41495.759722222225</c:v>
                </c:pt>
                <c:pt idx="6822">
                  <c:v>41495.760416666664</c:v>
                </c:pt>
                <c:pt idx="6823">
                  <c:v>41495.770833333336</c:v>
                </c:pt>
                <c:pt idx="6824">
                  <c:v>41495.78125</c:v>
                </c:pt>
                <c:pt idx="6825">
                  <c:v>41495.791666666664</c:v>
                </c:pt>
                <c:pt idx="6826">
                  <c:v>41495.802083333336</c:v>
                </c:pt>
                <c:pt idx="6827">
                  <c:v>41495.8125</c:v>
                </c:pt>
                <c:pt idx="6828">
                  <c:v>41495.822916666664</c:v>
                </c:pt>
                <c:pt idx="6829">
                  <c:v>41495.833333333336</c:v>
                </c:pt>
                <c:pt idx="6830">
                  <c:v>41495.84375</c:v>
                </c:pt>
                <c:pt idx="6831">
                  <c:v>41495.854166666664</c:v>
                </c:pt>
                <c:pt idx="6832">
                  <c:v>41495.864583333336</c:v>
                </c:pt>
                <c:pt idx="6833">
                  <c:v>41495.875</c:v>
                </c:pt>
                <c:pt idx="6834">
                  <c:v>41495.885416666664</c:v>
                </c:pt>
                <c:pt idx="6835">
                  <c:v>41495.895833333336</c:v>
                </c:pt>
                <c:pt idx="6836">
                  <c:v>41495.90625</c:v>
                </c:pt>
                <c:pt idx="6837">
                  <c:v>41495.916666666664</c:v>
                </c:pt>
                <c:pt idx="6838">
                  <c:v>41495.927083333336</c:v>
                </c:pt>
                <c:pt idx="6839">
                  <c:v>41495.9375</c:v>
                </c:pt>
                <c:pt idx="6840">
                  <c:v>41495.947916666664</c:v>
                </c:pt>
                <c:pt idx="6841">
                  <c:v>41495.958333333336</c:v>
                </c:pt>
                <c:pt idx="6842">
                  <c:v>41495.96875</c:v>
                </c:pt>
                <c:pt idx="6843">
                  <c:v>41495.979166666664</c:v>
                </c:pt>
                <c:pt idx="6844">
                  <c:v>41495.989583333336</c:v>
                </c:pt>
                <c:pt idx="6845">
                  <c:v>41496</c:v>
                </c:pt>
                <c:pt idx="6846">
                  <c:v>41496.010416666664</c:v>
                </c:pt>
                <c:pt idx="6847">
                  <c:v>41496.020833333336</c:v>
                </c:pt>
                <c:pt idx="6848">
                  <c:v>41496.03125</c:v>
                </c:pt>
                <c:pt idx="6849">
                  <c:v>41496.041666666664</c:v>
                </c:pt>
                <c:pt idx="6850">
                  <c:v>41496.051388888889</c:v>
                </c:pt>
                <c:pt idx="6851">
                  <c:v>41496.052083333336</c:v>
                </c:pt>
                <c:pt idx="6852">
                  <c:v>41496.0625</c:v>
                </c:pt>
                <c:pt idx="6853">
                  <c:v>41496.072916666664</c:v>
                </c:pt>
                <c:pt idx="6854">
                  <c:v>41496.083333333336</c:v>
                </c:pt>
                <c:pt idx="6855">
                  <c:v>41496.09375</c:v>
                </c:pt>
                <c:pt idx="6856">
                  <c:v>41496.104166666664</c:v>
                </c:pt>
                <c:pt idx="6857">
                  <c:v>41496.114583333336</c:v>
                </c:pt>
                <c:pt idx="6858">
                  <c:v>41496.125</c:v>
                </c:pt>
                <c:pt idx="6859">
                  <c:v>41496.135416666664</c:v>
                </c:pt>
                <c:pt idx="6860">
                  <c:v>41496.145833333336</c:v>
                </c:pt>
                <c:pt idx="6861">
                  <c:v>41496.15625</c:v>
                </c:pt>
                <c:pt idx="6862">
                  <c:v>41496.166666666664</c:v>
                </c:pt>
                <c:pt idx="6863">
                  <c:v>41496.177083333336</c:v>
                </c:pt>
                <c:pt idx="6864">
                  <c:v>41496.1875</c:v>
                </c:pt>
                <c:pt idx="6865">
                  <c:v>41496.197916666664</c:v>
                </c:pt>
                <c:pt idx="6866">
                  <c:v>41496.208333333336</c:v>
                </c:pt>
                <c:pt idx="6867">
                  <c:v>41496.21875</c:v>
                </c:pt>
                <c:pt idx="6868">
                  <c:v>41496.229166666664</c:v>
                </c:pt>
                <c:pt idx="6869">
                  <c:v>41496.239583333336</c:v>
                </c:pt>
                <c:pt idx="6870">
                  <c:v>41496.25</c:v>
                </c:pt>
                <c:pt idx="6871">
                  <c:v>41496.260416666664</c:v>
                </c:pt>
                <c:pt idx="6872">
                  <c:v>41496.270833333336</c:v>
                </c:pt>
                <c:pt idx="6873">
                  <c:v>41496.28125</c:v>
                </c:pt>
                <c:pt idx="6874">
                  <c:v>41496.291666666664</c:v>
                </c:pt>
                <c:pt idx="6875">
                  <c:v>41496.302083333336</c:v>
                </c:pt>
                <c:pt idx="6876">
                  <c:v>41496.3125</c:v>
                </c:pt>
                <c:pt idx="6877">
                  <c:v>41496.322916666664</c:v>
                </c:pt>
                <c:pt idx="6878">
                  <c:v>41496.333333333336</c:v>
                </c:pt>
                <c:pt idx="6879">
                  <c:v>41496.343055555553</c:v>
                </c:pt>
                <c:pt idx="6880">
                  <c:v>41496.34375</c:v>
                </c:pt>
                <c:pt idx="6881">
                  <c:v>41496.354166666664</c:v>
                </c:pt>
                <c:pt idx="6882">
                  <c:v>41496.364583333336</c:v>
                </c:pt>
                <c:pt idx="6883">
                  <c:v>41496.375</c:v>
                </c:pt>
                <c:pt idx="6884">
                  <c:v>41496.385416666664</c:v>
                </c:pt>
                <c:pt idx="6885">
                  <c:v>41496.395833333336</c:v>
                </c:pt>
                <c:pt idx="6886">
                  <c:v>41496.40625</c:v>
                </c:pt>
                <c:pt idx="6887">
                  <c:v>41496.416666666664</c:v>
                </c:pt>
                <c:pt idx="6888">
                  <c:v>41496.427083333336</c:v>
                </c:pt>
                <c:pt idx="6889">
                  <c:v>41496.4375</c:v>
                </c:pt>
                <c:pt idx="6890">
                  <c:v>41496.447916666664</c:v>
                </c:pt>
                <c:pt idx="6891">
                  <c:v>41496.458333333336</c:v>
                </c:pt>
                <c:pt idx="6892">
                  <c:v>41496.46875</c:v>
                </c:pt>
                <c:pt idx="6893">
                  <c:v>41496.479166666664</c:v>
                </c:pt>
                <c:pt idx="6894">
                  <c:v>41496.489583333336</c:v>
                </c:pt>
                <c:pt idx="6895">
                  <c:v>41496.5</c:v>
                </c:pt>
                <c:pt idx="6896">
                  <c:v>41496.510416666664</c:v>
                </c:pt>
                <c:pt idx="6897">
                  <c:v>41496.520833333336</c:v>
                </c:pt>
                <c:pt idx="6898">
                  <c:v>41496.53125</c:v>
                </c:pt>
                <c:pt idx="6899">
                  <c:v>41496.541666666664</c:v>
                </c:pt>
                <c:pt idx="6900">
                  <c:v>41496.552083333336</c:v>
                </c:pt>
                <c:pt idx="6901">
                  <c:v>41496.5625</c:v>
                </c:pt>
                <c:pt idx="6902">
                  <c:v>41496.572916666664</c:v>
                </c:pt>
                <c:pt idx="6903">
                  <c:v>41496.583333333336</c:v>
                </c:pt>
                <c:pt idx="6904">
                  <c:v>41496.59375</c:v>
                </c:pt>
                <c:pt idx="6905">
                  <c:v>41496.604166666664</c:v>
                </c:pt>
                <c:pt idx="6906">
                  <c:v>41496.614583333336</c:v>
                </c:pt>
                <c:pt idx="6907">
                  <c:v>41496.625</c:v>
                </c:pt>
                <c:pt idx="6908">
                  <c:v>41496.635416666664</c:v>
                </c:pt>
                <c:pt idx="6909">
                  <c:v>41496.645833333336</c:v>
                </c:pt>
                <c:pt idx="6910">
                  <c:v>41496.65625</c:v>
                </c:pt>
                <c:pt idx="6911">
                  <c:v>41496.666666666664</c:v>
                </c:pt>
                <c:pt idx="6912">
                  <c:v>41496.677083333336</c:v>
                </c:pt>
                <c:pt idx="6913">
                  <c:v>41496.6875</c:v>
                </c:pt>
                <c:pt idx="6914">
                  <c:v>41496.697916666664</c:v>
                </c:pt>
                <c:pt idx="6915">
                  <c:v>41496.708333333336</c:v>
                </c:pt>
                <c:pt idx="6916">
                  <c:v>41496.71875</c:v>
                </c:pt>
                <c:pt idx="6917">
                  <c:v>41496.729166666664</c:v>
                </c:pt>
                <c:pt idx="6918">
                  <c:v>41496.739583333336</c:v>
                </c:pt>
                <c:pt idx="6919">
                  <c:v>41496.75</c:v>
                </c:pt>
                <c:pt idx="6920">
                  <c:v>41496.760416666664</c:v>
                </c:pt>
                <c:pt idx="6921">
                  <c:v>41496.770138888889</c:v>
                </c:pt>
                <c:pt idx="6922">
                  <c:v>41496.770833333336</c:v>
                </c:pt>
                <c:pt idx="6923">
                  <c:v>41496.78125</c:v>
                </c:pt>
                <c:pt idx="6924">
                  <c:v>41496.791666666664</c:v>
                </c:pt>
                <c:pt idx="6925">
                  <c:v>41496.802083333336</c:v>
                </c:pt>
                <c:pt idx="6926">
                  <c:v>41496.8125</c:v>
                </c:pt>
                <c:pt idx="6927">
                  <c:v>41496.822916666664</c:v>
                </c:pt>
                <c:pt idx="6928">
                  <c:v>41496.833333333336</c:v>
                </c:pt>
                <c:pt idx="6929">
                  <c:v>41496.84375</c:v>
                </c:pt>
                <c:pt idx="6930">
                  <c:v>41496.854166666664</c:v>
                </c:pt>
                <c:pt idx="6931">
                  <c:v>41496.864583333336</c:v>
                </c:pt>
                <c:pt idx="6932">
                  <c:v>41496.875</c:v>
                </c:pt>
                <c:pt idx="6933">
                  <c:v>41496.885416666664</c:v>
                </c:pt>
                <c:pt idx="6934">
                  <c:v>41496.895833333336</c:v>
                </c:pt>
                <c:pt idx="6935">
                  <c:v>41496.90625</c:v>
                </c:pt>
                <c:pt idx="6936">
                  <c:v>41496.916666666664</c:v>
                </c:pt>
                <c:pt idx="6937">
                  <c:v>41496.927083333336</c:v>
                </c:pt>
                <c:pt idx="6938">
                  <c:v>41496.9375</c:v>
                </c:pt>
                <c:pt idx="6939">
                  <c:v>41496.947916666664</c:v>
                </c:pt>
                <c:pt idx="6940">
                  <c:v>41496.958333333336</c:v>
                </c:pt>
                <c:pt idx="6941">
                  <c:v>41496.96875</c:v>
                </c:pt>
                <c:pt idx="6942">
                  <c:v>41496.979166666664</c:v>
                </c:pt>
                <c:pt idx="6943">
                  <c:v>41496.989583333336</c:v>
                </c:pt>
                <c:pt idx="6944">
                  <c:v>41497</c:v>
                </c:pt>
                <c:pt idx="6945">
                  <c:v>41497.010416666664</c:v>
                </c:pt>
                <c:pt idx="6946">
                  <c:v>41497.020833333336</c:v>
                </c:pt>
                <c:pt idx="6947">
                  <c:v>41497.03125</c:v>
                </c:pt>
                <c:pt idx="6948">
                  <c:v>41497.041666666664</c:v>
                </c:pt>
                <c:pt idx="6949">
                  <c:v>41497.052083333336</c:v>
                </c:pt>
                <c:pt idx="6950">
                  <c:v>41497.0625</c:v>
                </c:pt>
                <c:pt idx="6951">
                  <c:v>41497.072916666664</c:v>
                </c:pt>
                <c:pt idx="6952">
                  <c:v>41497.083333333336</c:v>
                </c:pt>
                <c:pt idx="6953">
                  <c:v>41497.09375</c:v>
                </c:pt>
                <c:pt idx="6954">
                  <c:v>41497.104166666664</c:v>
                </c:pt>
                <c:pt idx="6955">
                  <c:v>41497.114583333336</c:v>
                </c:pt>
                <c:pt idx="6956">
                  <c:v>41497.125</c:v>
                </c:pt>
                <c:pt idx="6957">
                  <c:v>41497.135416666664</c:v>
                </c:pt>
                <c:pt idx="6958">
                  <c:v>41497.145833333336</c:v>
                </c:pt>
                <c:pt idx="6959">
                  <c:v>41497.15625</c:v>
                </c:pt>
                <c:pt idx="6960">
                  <c:v>41497.166666666664</c:v>
                </c:pt>
                <c:pt idx="6961">
                  <c:v>41497.177083333336</c:v>
                </c:pt>
                <c:pt idx="6962">
                  <c:v>41497.1875</c:v>
                </c:pt>
                <c:pt idx="6963">
                  <c:v>41497.197916666664</c:v>
                </c:pt>
                <c:pt idx="6964">
                  <c:v>41497.208333333336</c:v>
                </c:pt>
                <c:pt idx="6965">
                  <c:v>41497.21875</c:v>
                </c:pt>
                <c:pt idx="6966">
                  <c:v>41497.229166666664</c:v>
                </c:pt>
                <c:pt idx="6967">
                  <c:v>41497.239583333336</c:v>
                </c:pt>
                <c:pt idx="6968">
                  <c:v>41497.25</c:v>
                </c:pt>
                <c:pt idx="6969">
                  <c:v>41497.260416666664</c:v>
                </c:pt>
                <c:pt idx="6970">
                  <c:v>41497.270833333336</c:v>
                </c:pt>
                <c:pt idx="6971">
                  <c:v>41497.28125</c:v>
                </c:pt>
                <c:pt idx="6972">
                  <c:v>41497.291666666664</c:v>
                </c:pt>
                <c:pt idx="6973">
                  <c:v>41497.302083333336</c:v>
                </c:pt>
                <c:pt idx="6974">
                  <c:v>41497.3125</c:v>
                </c:pt>
                <c:pt idx="6975">
                  <c:v>41497.322916666664</c:v>
                </c:pt>
                <c:pt idx="6976">
                  <c:v>41497.333333333336</c:v>
                </c:pt>
                <c:pt idx="6977">
                  <c:v>41497.34375</c:v>
                </c:pt>
                <c:pt idx="6978">
                  <c:v>41497.354166666664</c:v>
                </c:pt>
                <c:pt idx="6979">
                  <c:v>41497.364583333336</c:v>
                </c:pt>
                <c:pt idx="6980">
                  <c:v>41497.375</c:v>
                </c:pt>
                <c:pt idx="6981">
                  <c:v>41497.385416666664</c:v>
                </c:pt>
                <c:pt idx="6982">
                  <c:v>41497.395833333336</c:v>
                </c:pt>
                <c:pt idx="6983">
                  <c:v>41497.40625</c:v>
                </c:pt>
                <c:pt idx="6984">
                  <c:v>41497.416666666664</c:v>
                </c:pt>
                <c:pt idx="6985">
                  <c:v>41497.427083333336</c:v>
                </c:pt>
                <c:pt idx="6986">
                  <c:v>41497.4375</c:v>
                </c:pt>
                <c:pt idx="6987">
                  <c:v>41497.447916666664</c:v>
                </c:pt>
                <c:pt idx="6988">
                  <c:v>41497.458333333336</c:v>
                </c:pt>
                <c:pt idx="6989">
                  <c:v>41497.46875</c:v>
                </c:pt>
                <c:pt idx="6990">
                  <c:v>41497.479166666664</c:v>
                </c:pt>
                <c:pt idx="6991">
                  <c:v>41497.489583333336</c:v>
                </c:pt>
                <c:pt idx="6992">
                  <c:v>41497.5</c:v>
                </c:pt>
                <c:pt idx="6993">
                  <c:v>41497.510416666664</c:v>
                </c:pt>
                <c:pt idx="6994">
                  <c:v>41497.520833333336</c:v>
                </c:pt>
                <c:pt idx="6995">
                  <c:v>41497.53125</c:v>
                </c:pt>
                <c:pt idx="6996">
                  <c:v>41497.541666666664</c:v>
                </c:pt>
                <c:pt idx="6997">
                  <c:v>41497.552083333336</c:v>
                </c:pt>
                <c:pt idx="6998">
                  <c:v>41497.5625</c:v>
                </c:pt>
                <c:pt idx="6999">
                  <c:v>41497.572916666664</c:v>
                </c:pt>
                <c:pt idx="7000">
                  <c:v>41497.583333333336</c:v>
                </c:pt>
                <c:pt idx="7001">
                  <c:v>41497.59375</c:v>
                </c:pt>
                <c:pt idx="7002">
                  <c:v>41497.604166666664</c:v>
                </c:pt>
                <c:pt idx="7003">
                  <c:v>41497.614583333336</c:v>
                </c:pt>
                <c:pt idx="7004">
                  <c:v>41497.625</c:v>
                </c:pt>
                <c:pt idx="7005">
                  <c:v>41497.635416666664</c:v>
                </c:pt>
                <c:pt idx="7006">
                  <c:v>41497.645138888889</c:v>
                </c:pt>
                <c:pt idx="7007">
                  <c:v>41497.645833333336</c:v>
                </c:pt>
                <c:pt idx="7008">
                  <c:v>41497.65625</c:v>
                </c:pt>
                <c:pt idx="7009">
                  <c:v>41497.666666666664</c:v>
                </c:pt>
                <c:pt idx="7010">
                  <c:v>41497.677083333336</c:v>
                </c:pt>
                <c:pt idx="7011">
                  <c:v>41497.6875</c:v>
                </c:pt>
                <c:pt idx="7012">
                  <c:v>41497.697916666664</c:v>
                </c:pt>
                <c:pt idx="7013">
                  <c:v>41497.708333333336</c:v>
                </c:pt>
                <c:pt idx="7014">
                  <c:v>41497.71875</c:v>
                </c:pt>
                <c:pt idx="7015">
                  <c:v>41497.729166666664</c:v>
                </c:pt>
                <c:pt idx="7016">
                  <c:v>41497.739583333336</c:v>
                </c:pt>
                <c:pt idx="7017">
                  <c:v>41497.75</c:v>
                </c:pt>
                <c:pt idx="7018">
                  <c:v>41497.760416666664</c:v>
                </c:pt>
                <c:pt idx="7019">
                  <c:v>41497.770833333336</c:v>
                </c:pt>
                <c:pt idx="7020">
                  <c:v>41497.78125</c:v>
                </c:pt>
                <c:pt idx="7021">
                  <c:v>41497.791666666664</c:v>
                </c:pt>
                <c:pt idx="7022">
                  <c:v>41497.802083333336</c:v>
                </c:pt>
                <c:pt idx="7023">
                  <c:v>41497.8125</c:v>
                </c:pt>
                <c:pt idx="7024">
                  <c:v>41497.822916666664</c:v>
                </c:pt>
                <c:pt idx="7025">
                  <c:v>41497.833333333336</c:v>
                </c:pt>
                <c:pt idx="7026">
                  <c:v>41497.84375</c:v>
                </c:pt>
                <c:pt idx="7027">
                  <c:v>41497.854166666664</c:v>
                </c:pt>
                <c:pt idx="7028">
                  <c:v>41497.864583333336</c:v>
                </c:pt>
                <c:pt idx="7029">
                  <c:v>41497.875</c:v>
                </c:pt>
                <c:pt idx="7030">
                  <c:v>41497.885416666664</c:v>
                </c:pt>
                <c:pt idx="7031">
                  <c:v>41497.895833333336</c:v>
                </c:pt>
                <c:pt idx="7032">
                  <c:v>41497.90625</c:v>
                </c:pt>
                <c:pt idx="7033">
                  <c:v>41497.916666666664</c:v>
                </c:pt>
                <c:pt idx="7034">
                  <c:v>41497.927083333336</c:v>
                </c:pt>
                <c:pt idx="7035">
                  <c:v>41497.9375</c:v>
                </c:pt>
                <c:pt idx="7036">
                  <c:v>41497.947916666664</c:v>
                </c:pt>
                <c:pt idx="7037">
                  <c:v>41497.958333333336</c:v>
                </c:pt>
                <c:pt idx="7038">
                  <c:v>41497.96875</c:v>
                </c:pt>
                <c:pt idx="7039">
                  <c:v>41497.979166666664</c:v>
                </c:pt>
                <c:pt idx="7040">
                  <c:v>41497.989583333336</c:v>
                </c:pt>
                <c:pt idx="7041">
                  <c:v>41498</c:v>
                </c:pt>
                <c:pt idx="7042">
                  <c:v>41498.010416666664</c:v>
                </c:pt>
                <c:pt idx="7043">
                  <c:v>41498.020833333336</c:v>
                </c:pt>
                <c:pt idx="7044">
                  <c:v>41498.03125</c:v>
                </c:pt>
                <c:pt idx="7045">
                  <c:v>41498.041666666664</c:v>
                </c:pt>
                <c:pt idx="7046">
                  <c:v>41498.052083333336</c:v>
                </c:pt>
                <c:pt idx="7047">
                  <c:v>41498.0625</c:v>
                </c:pt>
                <c:pt idx="7048">
                  <c:v>41498.072916666664</c:v>
                </c:pt>
                <c:pt idx="7049">
                  <c:v>41498.083333333336</c:v>
                </c:pt>
                <c:pt idx="7050">
                  <c:v>41498.09375</c:v>
                </c:pt>
                <c:pt idx="7051">
                  <c:v>41498.104166666664</c:v>
                </c:pt>
                <c:pt idx="7052">
                  <c:v>41498.114583333336</c:v>
                </c:pt>
                <c:pt idx="7053">
                  <c:v>41498.125</c:v>
                </c:pt>
                <c:pt idx="7054">
                  <c:v>41498.135416666664</c:v>
                </c:pt>
                <c:pt idx="7055">
                  <c:v>41498.145833333336</c:v>
                </c:pt>
                <c:pt idx="7056">
                  <c:v>41498.15625</c:v>
                </c:pt>
                <c:pt idx="7057">
                  <c:v>41498.166666666664</c:v>
                </c:pt>
                <c:pt idx="7058">
                  <c:v>41498.177083333336</c:v>
                </c:pt>
                <c:pt idx="7059">
                  <c:v>41498.1875</c:v>
                </c:pt>
                <c:pt idx="7060">
                  <c:v>41498.197916666664</c:v>
                </c:pt>
                <c:pt idx="7061">
                  <c:v>41498.208333333336</c:v>
                </c:pt>
                <c:pt idx="7062">
                  <c:v>41498.21875</c:v>
                </c:pt>
                <c:pt idx="7063">
                  <c:v>41498.229166666664</c:v>
                </c:pt>
                <c:pt idx="7064">
                  <c:v>41498.239583333336</c:v>
                </c:pt>
                <c:pt idx="7065">
                  <c:v>41498.25</c:v>
                </c:pt>
                <c:pt idx="7066">
                  <c:v>41498.260416666664</c:v>
                </c:pt>
                <c:pt idx="7067">
                  <c:v>41498.270833333336</c:v>
                </c:pt>
                <c:pt idx="7068">
                  <c:v>41498.28125</c:v>
                </c:pt>
                <c:pt idx="7069">
                  <c:v>41498.291666666664</c:v>
                </c:pt>
                <c:pt idx="7070">
                  <c:v>41498.302083333336</c:v>
                </c:pt>
                <c:pt idx="7071">
                  <c:v>41498.3125</c:v>
                </c:pt>
                <c:pt idx="7072">
                  <c:v>41498.322916666664</c:v>
                </c:pt>
                <c:pt idx="7073">
                  <c:v>41498.333333333336</c:v>
                </c:pt>
                <c:pt idx="7074">
                  <c:v>41498.34375</c:v>
                </c:pt>
                <c:pt idx="7075">
                  <c:v>41498.354166666664</c:v>
                </c:pt>
                <c:pt idx="7076">
                  <c:v>41498.364583333336</c:v>
                </c:pt>
                <c:pt idx="7077">
                  <c:v>41498.375</c:v>
                </c:pt>
                <c:pt idx="7078">
                  <c:v>41498.385416666664</c:v>
                </c:pt>
                <c:pt idx="7079">
                  <c:v>41498.395833333336</c:v>
                </c:pt>
                <c:pt idx="7080">
                  <c:v>41498.40625</c:v>
                </c:pt>
                <c:pt idx="7081">
                  <c:v>41498.416666666664</c:v>
                </c:pt>
                <c:pt idx="7082">
                  <c:v>41498.427083333336</c:v>
                </c:pt>
                <c:pt idx="7083">
                  <c:v>41498.4375</c:v>
                </c:pt>
                <c:pt idx="7084">
                  <c:v>41498.447916666664</c:v>
                </c:pt>
                <c:pt idx="7085">
                  <c:v>41498.458333333336</c:v>
                </c:pt>
                <c:pt idx="7086">
                  <c:v>41498.46875</c:v>
                </c:pt>
                <c:pt idx="7087">
                  <c:v>41498.479166666664</c:v>
                </c:pt>
                <c:pt idx="7088">
                  <c:v>41498.489583333336</c:v>
                </c:pt>
                <c:pt idx="7089">
                  <c:v>41498.5</c:v>
                </c:pt>
                <c:pt idx="7090">
                  <c:v>41498.510416666664</c:v>
                </c:pt>
                <c:pt idx="7091">
                  <c:v>41498.520833333336</c:v>
                </c:pt>
                <c:pt idx="7092">
                  <c:v>41498.53125</c:v>
                </c:pt>
                <c:pt idx="7093">
                  <c:v>41498.541666666664</c:v>
                </c:pt>
                <c:pt idx="7094">
                  <c:v>41498.552083333336</c:v>
                </c:pt>
                <c:pt idx="7095">
                  <c:v>41498.5625</c:v>
                </c:pt>
                <c:pt idx="7096">
                  <c:v>41498.572916666664</c:v>
                </c:pt>
                <c:pt idx="7097">
                  <c:v>41498.583333333336</c:v>
                </c:pt>
                <c:pt idx="7098">
                  <c:v>41498.59375</c:v>
                </c:pt>
                <c:pt idx="7099">
                  <c:v>41498.604166666664</c:v>
                </c:pt>
                <c:pt idx="7100">
                  <c:v>41498.614583333336</c:v>
                </c:pt>
                <c:pt idx="7101">
                  <c:v>41498.625</c:v>
                </c:pt>
                <c:pt idx="7102">
                  <c:v>41498.635416666664</c:v>
                </c:pt>
                <c:pt idx="7103">
                  <c:v>41498.645833333336</c:v>
                </c:pt>
                <c:pt idx="7104">
                  <c:v>41498.65625</c:v>
                </c:pt>
                <c:pt idx="7105">
                  <c:v>41498.666666666664</c:v>
                </c:pt>
                <c:pt idx="7106">
                  <c:v>41498.677083333336</c:v>
                </c:pt>
                <c:pt idx="7107">
                  <c:v>41498.6875</c:v>
                </c:pt>
                <c:pt idx="7108">
                  <c:v>41498.697916666664</c:v>
                </c:pt>
                <c:pt idx="7109">
                  <c:v>41498.708333333336</c:v>
                </c:pt>
                <c:pt idx="7110">
                  <c:v>41498.71875</c:v>
                </c:pt>
                <c:pt idx="7111">
                  <c:v>41498.729166666664</c:v>
                </c:pt>
                <c:pt idx="7112">
                  <c:v>41498.739583333336</c:v>
                </c:pt>
                <c:pt idx="7113">
                  <c:v>41498.75</c:v>
                </c:pt>
                <c:pt idx="7114">
                  <c:v>41498.760416666664</c:v>
                </c:pt>
                <c:pt idx="7115">
                  <c:v>41498.770833333336</c:v>
                </c:pt>
                <c:pt idx="7116">
                  <c:v>41498.78125</c:v>
                </c:pt>
                <c:pt idx="7117">
                  <c:v>41498.791666666664</c:v>
                </c:pt>
                <c:pt idx="7118">
                  <c:v>41498.802083333336</c:v>
                </c:pt>
                <c:pt idx="7119">
                  <c:v>41498.8125</c:v>
                </c:pt>
                <c:pt idx="7120">
                  <c:v>41498.822916666664</c:v>
                </c:pt>
                <c:pt idx="7121">
                  <c:v>41498.833333333336</c:v>
                </c:pt>
                <c:pt idx="7122">
                  <c:v>41498.84375</c:v>
                </c:pt>
                <c:pt idx="7123">
                  <c:v>41498.854166666664</c:v>
                </c:pt>
                <c:pt idx="7124">
                  <c:v>41498.864583333336</c:v>
                </c:pt>
                <c:pt idx="7125">
                  <c:v>41498.875</c:v>
                </c:pt>
                <c:pt idx="7126">
                  <c:v>41498.885416666664</c:v>
                </c:pt>
                <c:pt idx="7127">
                  <c:v>41498.895833333336</c:v>
                </c:pt>
                <c:pt idx="7128">
                  <c:v>41498.90625</c:v>
                </c:pt>
                <c:pt idx="7129">
                  <c:v>41498.916666666664</c:v>
                </c:pt>
                <c:pt idx="7130">
                  <c:v>41498.927083333336</c:v>
                </c:pt>
                <c:pt idx="7131">
                  <c:v>41498.9375</c:v>
                </c:pt>
                <c:pt idx="7132">
                  <c:v>41498.947916666664</c:v>
                </c:pt>
                <c:pt idx="7133">
                  <c:v>41498.958333333336</c:v>
                </c:pt>
                <c:pt idx="7134">
                  <c:v>41498.96875</c:v>
                </c:pt>
                <c:pt idx="7135">
                  <c:v>41498.979166666664</c:v>
                </c:pt>
                <c:pt idx="7136">
                  <c:v>41498.989583333336</c:v>
                </c:pt>
                <c:pt idx="7137">
                  <c:v>41499</c:v>
                </c:pt>
                <c:pt idx="7138">
                  <c:v>41499.010416666664</c:v>
                </c:pt>
                <c:pt idx="7139">
                  <c:v>41499.020833333336</c:v>
                </c:pt>
                <c:pt idx="7140">
                  <c:v>41499.03125</c:v>
                </c:pt>
                <c:pt idx="7141">
                  <c:v>41499.041666666664</c:v>
                </c:pt>
                <c:pt idx="7142">
                  <c:v>41499.052083333336</c:v>
                </c:pt>
                <c:pt idx="7143">
                  <c:v>41499.0625</c:v>
                </c:pt>
                <c:pt idx="7144">
                  <c:v>41499.072916666664</c:v>
                </c:pt>
                <c:pt idx="7145">
                  <c:v>41499.083333333336</c:v>
                </c:pt>
                <c:pt idx="7146">
                  <c:v>41499.09375</c:v>
                </c:pt>
                <c:pt idx="7147">
                  <c:v>41499.104166666664</c:v>
                </c:pt>
                <c:pt idx="7148">
                  <c:v>41499.114583333336</c:v>
                </c:pt>
                <c:pt idx="7149">
                  <c:v>41499.125</c:v>
                </c:pt>
                <c:pt idx="7150">
                  <c:v>41499.135416666664</c:v>
                </c:pt>
                <c:pt idx="7151">
                  <c:v>41499.145833333336</c:v>
                </c:pt>
                <c:pt idx="7152">
                  <c:v>41499.15625</c:v>
                </c:pt>
                <c:pt idx="7153">
                  <c:v>41499.166666666664</c:v>
                </c:pt>
                <c:pt idx="7154">
                  <c:v>41499.177083333336</c:v>
                </c:pt>
                <c:pt idx="7155">
                  <c:v>41499.1875</c:v>
                </c:pt>
                <c:pt idx="7156">
                  <c:v>41499.197916666664</c:v>
                </c:pt>
                <c:pt idx="7157">
                  <c:v>41499.208333333336</c:v>
                </c:pt>
                <c:pt idx="7158">
                  <c:v>41499.21875</c:v>
                </c:pt>
                <c:pt idx="7159">
                  <c:v>41499.229166666664</c:v>
                </c:pt>
                <c:pt idx="7160">
                  <c:v>41499.239583333336</c:v>
                </c:pt>
                <c:pt idx="7161">
                  <c:v>41499.25</c:v>
                </c:pt>
                <c:pt idx="7162">
                  <c:v>41499.260416666664</c:v>
                </c:pt>
                <c:pt idx="7163">
                  <c:v>41499.270833333336</c:v>
                </c:pt>
                <c:pt idx="7164">
                  <c:v>41499.28125</c:v>
                </c:pt>
                <c:pt idx="7165">
                  <c:v>41499.291666666664</c:v>
                </c:pt>
                <c:pt idx="7166">
                  <c:v>41499.302083333336</c:v>
                </c:pt>
                <c:pt idx="7167">
                  <c:v>41499.3125</c:v>
                </c:pt>
                <c:pt idx="7168">
                  <c:v>41499.322916666664</c:v>
                </c:pt>
                <c:pt idx="7169">
                  <c:v>41499.333333333336</c:v>
                </c:pt>
                <c:pt idx="7170">
                  <c:v>41499.34375</c:v>
                </c:pt>
                <c:pt idx="7171">
                  <c:v>41499.354166666664</c:v>
                </c:pt>
                <c:pt idx="7172">
                  <c:v>41499.364583333336</c:v>
                </c:pt>
                <c:pt idx="7173">
                  <c:v>41499.375</c:v>
                </c:pt>
                <c:pt idx="7174">
                  <c:v>41499.385416666664</c:v>
                </c:pt>
                <c:pt idx="7175">
                  <c:v>41499.395833333336</c:v>
                </c:pt>
                <c:pt idx="7176">
                  <c:v>41499.40625</c:v>
                </c:pt>
                <c:pt idx="7177">
                  <c:v>41499.416666666664</c:v>
                </c:pt>
                <c:pt idx="7178">
                  <c:v>41499.427083333336</c:v>
                </c:pt>
                <c:pt idx="7179">
                  <c:v>41499.4375</c:v>
                </c:pt>
                <c:pt idx="7180">
                  <c:v>41499.447916666664</c:v>
                </c:pt>
                <c:pt idx="7181">
                  <c:v>41499.458333333336</c:v>
                </c:pt>
                <c:pt idx="7182">
                  <c:v>41499.46875</c:v>
                </c:pt>
                <c:pt idx="7183">
                  <c:v>41499.479166666664</c:v>
                </c:pt>
                <c:pt idx="7184">
                  <c:v>41499.489583333336</c:v>
                </c:pt>
                <c:pt idx="7185">
                  <c:v>41499.5</c:v>
                </c:pt>
                <c:pt idx="7186">
                  <c:v>41499.510416666664</c:v>
                </c:pt>
                <c:pt idx="7187">
                  <c:v>41499.520833333336</c:v>
                </c:pt>
                <c:pt idx="7188">
                  <c:v>41499.53125</c:v>
                </c:pt>
                <c:pt idx="7189">
                  <c:v>41499.541666666664</c:v>
                </c:pt>
                <c:pt idx="7190">
                  <c:v>41499.552083333336</c:v>
                </c:pt>
                <c:pt idx="7191">
                  <c:v>41499.5625</c:v>
                </c:pt>
                <c:pt idx="7192">
                  <c:v>41499.572916666664</c:v>
                </c:pt>
                <c:pt idx="7193">
                  <c:v>41499.583333333336</c:v>
                </c:pt>
                <c:pt idx="7194">
                  <c:v>41499.59375</c:v>
                </c:pt>
                <c:pt idx="7195">
                  <c:v>41499.604166666664</c:v>
                </c:pt>
                <c:pt idx="7196">
                  <c:v>41499.614583333336</c:v>
                </c:pt>
                <c:pt idx="7197">
                  <c:v>41499.625</c:v>
                </c:pt>
                <c:pt idx="7198">
                  <c:v>41499.635416666664</c:v>
                </c:pt>
                <c:pt idx="7199">
                  <c:v>41499.645833333336</c:v>
                </c:pt>
                <c:pt idx="7200">
                  <c:v>41499.65625</c:v>
                </c:pt>
                <c:pt idx="7201">
                  <c:v>41499.666666666664</c:v>
                </c:pt>
                <c:pt idx="7202">
                  <c:v>41499.677083333336</c:v>
                </c:pt>
                <c:pt idx="7203">
                  <c:v>41499.6875</c:v>
                </c:pt>
                <c:pt idx="7204">
                  <c:v>41499.697916666664</c:v>
                </c:pt>
                <c:pt idx="7205">
                  <c:v>41499.708333333336</c:v>
                </c:pt>
                <c:pt idx="7206">
                  <c:v>41499.71875</c:v>
                </c:pt>
                <c:pt idx="7207">
                  <c:v>41499.729166666664</c:v>
                </c:pt>
                <c:pt idx="7208">
                  <c:v>41499.739583333336</c:v>
                </c:pt>
                <c:pt idx="7209">
                  <c:v>41499.75</c:v>
                </c:pt>
                <c:pt idx="7210">
                  <c:v>41499.760416666664</c:v>
                </c:pt>
                <c:pt idx="7211">
                  <c:v>41499.770833333336</c:v>
                </c:pt>
                <c:pt idx="7212">
                  <c:v>41499.78125</c:v>
                </c:pt>
                <c:pt idx="7213">
                  <c:v>41499.791666666664</c:v>
                </c:pt>
                <c:pt idx="7214">
                  <c:v>41499.802083333336</c:v>
                </c:pt>
                <c:pt idx="7215">
                  <c:v>41499.8125</c:v>
                </c:pt>
                <c:pt idx="7216">
                  <c:v>41499.822916666664</c:v>
                </c:pt>
                <c:pt idx="7217">
                  <c:v>41499.833333333336</c:v>
                </c:pt>
                <c:pt idx="7218">
                  <c:v>41499.84375</c:v>
                </c:pt>
                <c:pt idx="7219">
                  <c:v>41499.854166666664</c:v>
                </c:pt>
                <c:pt idx="7220">
                  <c:v>41499.864583333336</c:v>
                </c:pt>
                <c:pt idx="7221">
                  <c:v>41499.875</c:v>
                </c:pt>
                <c:pt idx="7222">
                  <c:v>41499.885416666664</c:v>
                </c:pt>
                <c:pt idx="7223">
                  <c:v>41499.895833333336</c:v>
                </c:pt>
                <c:pt idx="7224">
                  <c:v>41499.90625</c:v>
                </c:pt>
                <c:pt idx="7225">
                  <c:v>41499.916666666664</c:v>
                </c:pt>
                <c:pt idx="7226">
                  <c:v>41499.927083333336</c:v>
                </c:pt>
                <c:pt idx="7227">
                  <c:v>41499.9375</c:v>
                </c:pt>
                <c:pt idx="7228">
                  <c:v>41499.947916666664</c:v>
                </c:pt>
                <c:pt idx="7229">
                  <c:v>41499.958333333336</c:v>
                </c:pt>
                <c:pt idx="7230">
                  <c:v>41499.96875</c:v>
                </c:pt>
                <c:pt idx="7231">
                  <c:v>41499.979166666664</c:v>
                </c:pt>
                <c:pt idx="7232">
                  <c:v>41499.989583333336</c:v>
                </c:pt>
                <c:pt idx="7233">
                  <c:v>41500</c:v>
                </c:pt>
                <c:pt idx="7234">
                  <c:v>41500.010416666664</c:v>
                </c:pt>
                <c:pt idx="7235">
                  <c:v>41500.020833333336</c:v>
                </c:pt>
                <c:pt idx="7236">
                  <c:v>41500.03125</c:v>
                </c:pt>
                <c:pt idx="7237">
                  <c:v>41500.041666666664</c:v>
                </c:pt>
                <c:pt idx="7238">
                  <c:v>41500.052083333336</c:v>
                </c:pt>
                <c:pt idx="7239">
                  <c:v>41500.0625</c:v>
                </c:pt>
                <c:pt idx="7240">
                  <c:v>41500.072916666664</c:v>
                </c:pt>
                <c:pt idx="7241">
                  <c:v>41500.083333333336</c:v>
                </c:pt>
                <c:pt idx="7242">
                  <c:v>41500.09375</c:v>
                </c:pt>
                <c:pt idx="7243">
                  <c:v>41500.104166666664</c:v>
                </c:pt>
                <c:pt idx="7244">
                  <c:v>41500.114583333336</c:v>
                </c:pt>
                <c:pt idx="7245">
                  <c:v>41500.125</c:v>
                </c:pt>
                <c:pt idx="7246">
                  <c:v>41500.135416666664</c:v>
                </c:pt>
                <c:pt idx="7247">
                  <c:v>41500.145833333336</c:v>
                </c:pt>
                <c:pt idx="7248">
                  <c:v>41500.15625</c:v>
                </c:pt>
                <c:pt idx="7249">
                  <c:v>41500.166666666664</c:v>
                </c:pt>
                <c:pt idx="7250">
                  <c:v>41500.177083333336</c:v>
                </c:pt>
                <c:pt idx="7251">
                  <c:v>41500.1875</c:v>
                </c:pt>
                <c:pt idx="7252">
                  <c:v>41500.197916666664</c:v>
                </c:pt>
                <c:pt idx="7253">
                  <c:v>41500.208333333336</c:v>
                </c:pt>
                <c:pt idx="7254">
                  <c:v>41500.21875</c:v>
                </c:pt>
                <c:pt idx="7255">
                  <c:v>41500.229166666664</c:v>
                </c:pt>
                <c:pt idx="7256">
                  <c:v>41500.239583333336</c:v>
                </c:pt>
                <c:pt idx="7257">
                  <c:v>41500.25</c:v>
                </c:pt>
                <c:pt idx="7258">
                  <c:v>41500.260416666664</c:v>
                </c:pt>
                <c:pt idx="7259">
                  <c:v>41500.270833333336</c:v>
                </c:pt>
                <c:pt idx="7260">
                  <c:v>41500.28125</c:v>
                </c:pt>
                <c:pt idx="7261">
                  <c:v>41500.291666666664</c:v>
                </c:pt>
                <c:pt idx="7262">
                  <c:v>41500.302083333336</c:v>
                </c:pt>
                <c:pt idx="7263">
                  <c:v>41500.3125</c:v>
                </c:pt>
                <c:pt idx="7264">
                  <c:v>41500.322916666664</c:v>
                </c:pt>
                <c:pt idx="7265">
                  <c:v>41500.333333333336</c:v>
                </c:pt>
                <c:pt idx="7266">
                  <c:v>41500.34375</c:v>
                </c:pt>
                <c:pt idx="7267">
                  <c:v>41500.354166666664</c:v>
                </c:pt>
                <c:pt idx="7268">
                  <c:v>41500.364583333336</c:v>
                </c:pt>
                <c:pt idx="7269">
                  <c:v>41500.375</c:v>
                </c:pt>
                <c:pt idx="7270">
                  <c:v>41500.385416666664</c:v>
                </c:pt>
                <c:pt idx="7271">
                  <c:v>41500.395833333336</c:v>
                </c:pt>
                <c:pt idx="7272">
                  <c:v>41500.40625</c:v>
                </c:pt>
                <c:pt idx="7273">
                  <c:v>41500.416666666664</c:v>
                </c:pt>
                <c:pt idx="7274">
                  <c:v>41500.427083333336</c:v>
                </c:pt>
                <c:pt idx="7275">
                  <c:v>41500.4375</c:v>
                </c:pt>
                <c:pt idx="7276">
                  <c:v>41500.447916666664</c:v>
                </c:pt>
                <c:pt idx="7277">
                  <c:v>41500.458333333336</c:v>
                </c:pt>
                <c:pt idx="7278">
                  <c:v>41500.46875</c:v>
                </c:pt>
                <c:pt idx="7279">
                  <c:v>41500.479166666664</c:v>
                </c:pt>
                <c:pt idx="7280">
                  <c:v>41500.489583333336</c:v>
                </c:pt>
                <c:pt idx="7281">
                  <c:v>41500.5</c:v>
                </c:pt>
                <c:pt idx="7282">
                  <c:v>41500.510416666664</c:v>
                </c:pt>
                <c:pt idx="7283">
                  <c:v>41500.520833333336</c:v>
                </c:pt>
                <c:pt idx="7284">
                  <c:v>41500.53125</c:v>
                </c:pt>
                <c:pt idx="7285">
                  <c:v>41500.541666666664</c:v>
                </c:pt>
                <c:pt idx="7286">
                  <c:v>41500.552083333336</c:v>
                </c:pt>
                <c:pt idx="7287">
                  <c:v>41500.5625</c:v>
                </c:pt>
                <c:pt idx="7288">
                  <c:v>41500.572916666664</c:v>
                </c:pt>
                <c:pt idx="7289">
                  <c:v>41500.583333333336</c:v>
                </c:pt>
                <c:pt idx="7290">
                  <c:v>41500.59375</c:v>
                </c:pt>
                <c:pt idx="7291">
                  <c:v>41500.604166666664</c:v>
                </c:pt>
                <c:pt idx="7292">
                  <c:v>41500.614583333336</c:v>
                </c:pt>
                <c:pt idx="7293">
                  <c:v>41500.625</c:v>
                </c:pt>
                <c:pt idx="7294">
                  <c:v>41500.635416666664</c:v>
                </c:pt>
                <c:pt idx="7295">
                  <c:v>41500.645833333336</c:v>
                </c:pt>
                <c:pt idx="7296">
                  <c:v>41500.65625</c:v>
                </c:pt>
                <c:pt idx="7297">
                  <c:v>41500.666666666664</c:v>
                </c:pt>
                <c:pt idx="7298">
                  <c:v>41500.677083333336</c:v>
                </c:pt>
                <c:pt idx="7299">
                  <c:v>41500.6875</c:v>
                </c:pt>
                <c:pt idx="7300">
                  <c:v>41500.697916666664</c:v>
                </c:pt>
                <c:pt idx="7301">
                  <c:v>41500.708333333336</c:v>
                </c:pt>
                <c:pt idx="7302">
                  <c:v>41500.71875</c:v>
                </c:pt>
                <c:pt idx="7303">
                  <c:v>41500.729166666664</c:v>
                </c:pt>
                <c:pt idx="7304">
                  <c:v>41500.739583333336</c:v>
                </c:pt>
                <c:pt idx="7305">
                  <c:v>41500.75</c:v>
                </c:pt>
                <c:pt idx="7306">
                  <c:v>41500.760416666664</c:v>
                </c:pt>
                <c:pt idx="7307">
                  <c:v>41500.770833333336</c:v>
                </c:pt>
                <c:pt idx="7308">
                  <c:v>41500.78125</c:v>
                </c:pt>
                <c:pt idx="7309">
                  <c:v>41500.791666666664</c:v>
                </c:pt>
                <c:pt idx="7310">
                  <c:v>41500.802083333336</c:v>
                </c:pt>
                <c:pt idx="7311">
                  <c:v>41500.8125</c:v>
                </c:pt>
                <c:pt idx="7312">
                  <c:v>41500.822916666664</c:v>
                </c:pt>
                <c:pt idx="7313">
                  <c:v>41500.833333333336</c:v>
                </c:pt>
                <c:pt idx="7314">
                  <c:v>41500.84375</c:v>
                </c:pt>
                <c:pt idx="7315">
                  <c:v>41500.854166666664</c:v>
                </c:pt>
                <c:pt idx="7316">
                  <c:v>41500.864583333336</c:v>
                </c:pt>
                <c:pt idx="7317">
                  <c:v>41500.875</c:v>
                </c:pt>
                <c:pt idx="7318">
                  <c:v>41500.885416666664</c:v>
                </c:pt>
                <c:pt idx="7319">
                  <c:v>41500.895833333336</c:v>
                </c:pt>
                <c:pt idx="7320">
                  <c:v>41500.90625</c:v>
                </c:pt>
                <c:pt idx="7321">
                  <c:v>41500.916666666664</c:v>
                </c:pt>
                <c:pt idx="7322">
                  <c:v>41500.927083333336</c:v>
                </c:pt>
                <c:pt idx="7323">
                  <c:v>41500.9375</c:v>
                </c:pt>
                <c:pt idx="7324">
                  <c:v>41500.947916666664</c:v>
                </c:pt>
                <c:pt idx="7325">
                  <c:v>41500.958333333336</c:v>
                </c:pt>
                <c:pt idx="7326">
                  <c:v>41500.96875</c:v>
                </c:pt>
                <c:pt idx="7327">
                  <c:v>41500.979166666664</c:v>
                </c:pt>
                <c:pt idx="7328">
                  <c:v>41500.989583333336</c:v>
                </c:pt>
                <c:pt idx="7329">
                  <c:v>41501</c:v>
                </c:pt>
                <c:pt idx="7330">
                  <c:v>41501.010416666664</c:v>
                </c:pt>
                <c:pt idx="7331">
                  <c:v>41501.020833333336</c:v>
                </c:pt>
                <c:pt idx="7332">
                  <c:v>41501.03125</c:v>
                </c:pt>
                <c:pt idx="7333">
                  <c:v>41501.041666666664</c:v>
                </c:pt>
                <c:pt idx="7334">
                  <c:v>41501.052083333336</c:v>
                </c:pt>
                <c:pt idx="7335">
                  <c:v>41501.0625</c:v>
                </c:pt>
                <c:pt idx="7336">
                  <c:v>41501.072916666664</c:v>
                </c:pt>
                <c:pt idx="7337">
                  <c:v>41501.083333333336</c:v>
                </c:pt>
                <c:pt idx="7338">
                  <c:v>41501.09375</c:v>
                </c:pt>
                <c:pt idx="7339">
                  <c:v>41501.104166666664</c:v>
                </c:pt>
                <c:pt idx="7340">
                  <c:v>41501.114583333336</c:v>
                </c:pt>
                <c:pt idx="7341">
                  <c:v>41501.125</c:v>
                </c:pt>
                <c:pt idx="7342">
                  <c:v>41501.135416666664</c:v>
                </c:pt>
                <c:pt idx="7343">
                  <c:v>41501.145833333336</c:v>
                </c:pt>
                <c:pt idx="7344">
                  <c:v>41501.15625</c:v>
                </c:pt>
                <c:pt idx="7345">
                  <c:v>41501.166666666664</c:v>
                </c:pt>
                <c:pt idx="7346">
                  <c:v>41501.177083333336</c:v>
                </c:pt>
                <c:pt idx="7347">
                  <c:v>41501.1875</c:v>
                </c:pt>
                <c:pt idx="7348">
                  <c:v>41501.197916666664</c:v>
                </c:pt>
                <c:pt idx="7349">
                  <c:v>41501.208333333336</c:v>
                </c:pt>
                <c:pt idx="7350">
                  <c:v>41501.21875</c:v>
                </c:pt>
                <c:pt idx="7351">
                  <c:v>41501.229166666664</c:v>
                </c:pt>
                <c:pt idx="7352">
                  <c:v>41501.239583333336</c:v>
                </c:pt>
                <c:pt idx="7353">
                  <c:v>41501.25</c:v>
                </c:pt>
                <c:pt idx="7354">
                  <c:v>41501.260416666664</c:v>
                </c:pt>
                <c:pt idx="7355">
                  <c:v>41501.270833333336</c:v>
                </c:pt>
                <c:pt idx="7356">
                  <c:v>41501.28125</c:v>
                </c:pt>
                <c:pt idx="7357">
                  <c:v>41501.291666666664</c:v>
                </c:pt>
                <c:pt idx="7358">
                  <c:v>41501.302083333336</c:v>
                </c:pt>
                <c:pt idx="7359">
                  <c:v>41501.3125</c:v>
                </c:pt>
                <c:pt idx="7360">
                  <c:v>41501.322916666664</c:v>
                </c:pt>
                <c:pt idx="7361">
                  <c:v>41501.333333333336</c:v>
                </c:pt>
                <c:pt idx="7362">
                  <c:v>41501.34375</c:v>
                </c:pt>
                <c:pt idx="7363">
                  <c:v>41501.354166666664</c:v>
                </c:pt>
                <c:pt idx="7364">
                  <c:v>41501.364583333336</c:v>
                </c:pt>
                <c:pt idx="7365">
                  <c:v>41501.375</c:v>
                </c:pt>
                <c:pt idx="7366">
                  <c:v>41501.385416666664</c:v>
                </c:pt>
                <c:pt idx="7367">
                  <c:v>41501.395833333336</c:v>
                </c:pt>
                <c:pt idx="7368">
                  <c:v>41501.40625</c:v>
                </c:pt>
                <c:pt idx="7369">
                  <c:v>41501.416666666664</c:v>
                </c:pt>
                <c:pt idx="7370">
                  <c:v>41501.427083333336</c:v>
                </c:pt>
                <c:pt idx="7371">
                  <c:v>41501.4375</c:v>
                </c:pt>
                <c:pt idx="7372">
                  <c:v>41501.447916666664</c:v>
                </c:pt>
                <c:pt idx="7373">
                  <c:v>41501.458333333336</c:v>
                </c:pt>
                <c:pt idx="7374">
                  <c:v>41501.46875</c:v>
                </c:pt>
                <c:pt idx="7375">
                  <c:v>41501.479166666664</c:v>
                </c:pt>
                <c:pt idx="7376">
                  <c:v>41501.489583333336</c:v>
                </c:pt>
                <c:pt idx="7377">
                  <c:v>41501.5</c:v>
                </c:pt>
                <c:pt idx="7378">
                  <c:v>41501.510416666664</c:v>
                </c:pt>
                <c:pt idx="7379">
                  <c:v>41501.520833333336</c:v>
                </c:pt>
                <c:pt idx="7380">
                  <c:v>41501.53125</c:v>
                </c:pt>
                <c:pt idx="7381">
                  <c:v>41501.541666666664</c:v>
                </c:pt>
                <c:pt idx="7382">
                  <c:v>41501.552083333336</c:v>
                </c:pt>
                <c:pt idx="7383">
                  <c:v>41501.5625</c:v>
                </c:pt>
                <c:pt idx="7384">
                  <c:v>41501.572916666664</c:v>
                </c:pt>
                <c:pt idx="7385">
                  <c:v>41501.583333333336</c:v>
                </c:pt>
                <c:pt idx="7386">
                  <c:v>41501.59375</c:v>
                </c:pt>
                <c:pt idx="7387">
                  <c:v>41501.604166666664</c:v>
                </c:pt>
                <c:pt idx="7388">
                  <c:v>41501.614583333336</c:v>
                </c:pt>
                <c:pt idx="7389">
                  <c:v>41501.625</c:v>
                </c:pt>
                <c:pt idx="7390">
                  <c:v>41501.635416666664</c:v>
                </c:pt>
                <c:pt idx="7391">
                  <c:v>41501.645833333336</c:v>
                </c:pt>
                <c:pt idx="7392">
                  <c:v>41501.65625</c:v>
                </c:pt>
                <c:pt idx="7393">
                  <c:v>41501.666666666664</c:v>
                </c:pt>
                <c:pt idx="7394">
                  <c:v>41501.677083333336</c:v>
                </c:pt>
                <c:pt idx="7395">
                  <c:v>41501.6875</c:v>
                </c:pt>
                <c:pt idx="7396">
                  <c:v>41501.697916666664</c:v>
                </c:pt>
                <c:pt idx="7397">
                  <c:v>41501.708333333336</c:v>
                </c:pt>
                <c:pt idx="7398">
                  <c:v>41501.71875</c:v>
                </c:pt>
                <c:pt idx="7399">
                  <c:v>41501.729166666664</c:v>
                </c:pt>
                <c:pt idx="7400">
                  <c:v>41501.739583333336</c:v>
                </c:pt>
                <c:pt idx="7401">
                  <c:v>41501.75</c:v>
                </c:pt>
                <c:pt idx="7402">
                  <c:v>41501.760416666664</c:v>
                </c:pt>
                <c:pt idx="7403">
                  <c:v>41501.770833333336</c:v>
                </c:pt>
                <c:pt idx="7404">
                  <c:v>41501.78125</c:v>
                </c:pt>
                <c:pt idx="7405">
                  <c:v>41501.791666666664</c:v>
                </c:pt>
                <c:pt idx="7406">
                  <c:v>41501.802083333336</c:v>
                </c:pt>
                <c:pt idx="7407">
                  <c:v>41501.8125</c:v>
                </c:pt>
                <c:pt idx="7408">
                  <c:v>41501.822916666664</c:v>
                </c:pt>
                <c:pt idx="7409">
                  <c:v>41501.833333333336</c:v>
                </c:pt>
                <c:pt idx="7410">
                  <c:v>41501.84375</c:v>
                </c:pt>
                <c:pt idx="7411">
                  <c:v>41501.854166666664</c:v>
                </c:pt>
                <c:pt idx="7412">
                  <c:v>41501.864583333336</c:v>
                </c:pt>
                <c:pt idx="7413">
                  <c:v>41501.875</c:v>
                </c:pt>
                <c:pt idx="7414">
                  <c:v>41501.885416666664</c:v>
                </c:pt>
                <c:pt idx="7415">
                  <c:v>41501.895833333336</c:v>
                </c:pt>
                <c:pt idx="7416">
                  <c:v>41501.90625</c:v>
                </c:pt>
                <c:pt idx="7417">
                  <c:v>41501.916666666664</c:v>
                </c:pt>
                <c:pt idx="7418">
                  <c:v>41501.927083333336</c:v>
                </c:pt>
                <c:pt idx="7419">
                  <c:v>41501.9375</c:v>
                </c:pt>
                <c:pt idx="7420">
                  <c:v>41501.947916666664</c:v>
                </c:pt>
                <c:pt idx="7421">
                  <c:v>41501.958333333336</c:v>
                </c:pt>
                <c:pt idx="7422">
                  <c:v>41501.96875</c:v>
                </c:pt>
                <c:pt idx="7423">
                  <c:v>41501.979166666664</c:v>
                </c:pt>
                <c:pt idx="7424">
                  <c:v>41501.989583333336</c:v>
                </c:pt>
                <c:pt idx="7425">
                  <c:v>41502</c:v>
                </c:pt>
                <c:pt idx="7426">
                  <c:v>41502.010416666664</c:v>
                </c:pt>
                <c:pt idx="7427">
                  <c:v>41502.020833333336</c:v>
                </c:pt>
                <c:pt idx="7428">
                  <c:v>41502.03125</c:v>
                </c:pt>
                <c:pt idx="7429">
                  <c:v>41502.041666666664</c:v>
                </c:pt>
                <c:pt idx="7430">
                  <c:v>41502.052083333336</c:v>
                </c:pt>
                <c:pt idx="7431">
                  <c:v>41502.0625</c:v>
                </c:pt>
                <c:pt idx="7432">
                  <c:v>41502.072916666664</c:v>
                </c:pt>
                <c:pt idx="7433">
                  <c:v>41502.083333333336</c:v>
                </c:pt>
                <c:pt idx="7434">
                  <c:v>41502.09375</c:v>
                </c:pt>
                <c:pt idx="7435">
                  <c:v>41502.104166666664</c:v>
                </c:pt>
                <c:pt idx="7436">
                  <c:v>41502.114583333336</c:v>
                </c:pt>
                <c:pt idx="7437">
                  <c:v>41502.125</c:v>
                </c:pt>
                <c:pt idx="7438">
                  <c:v>41502.135416666664</c:v>
                </c:pt>
                <c:pt idx="7439">
                  <c:v>41502.145833333336</c:v>
                </c:pt>
                <c:pt idx="7440">
                  <c:v>41502.15625</c:v>
                </c:pt>
                <c:pt idx="7441">
                  <c:v>41502.166666666664</c:v>
                </c:pt>
                <c:pt idx="7442">
                  <c:v>41502.177083333336</c:v>
                </c:pt>
                <c:pt idx="7443">
                  <c:v>41502.1875</c:v>
                </c:pt>
                <c:pt idx="7444">
                  <c:v>41502.197916666664</c:v>
                </c:pt>
                <c:pt idx="7445">
                  <c:v>41502.208333333336</c:v>
                </c:pt>
                <c:pt idx="7446">
                  <c:v>41502.21875</c:v>
                </c:pt>
                <c:pt idx="7447">
                  <c:v>41502.229166666664</c:v>
                </c:pt>
                <c:pt idx="7448">
                  <c:v>41502.239583333336</c:v>
                </c:pt>
                <c:pt idx="7449">
                  <c:v>41502.25</c:v>
                </c:pt>
                <c:pt idx="7450">
                  <c:v>41502.260416666664</c:v>
                </c:pt>
                <c:pt idx="7451">
                  <c:v>41502.270833333336</c:v>
                </c:pt>
                <c:pt idx="7452">
                  <c:v>41502.28125</c:v>
                </c:pt>
                <c:pt idx="7453">
                  <c:v>41502.291666666664</c:v>
                </c:pt>
                <c:pt idx="7454">
                  <c:v>41502.302083333336</c:v>
                </c:pt>
                <c:pt idx="7455">
                  <c:v>41502.3125</c:v>
                </c:pt>
                <c:pt idx="7456">
                  <c:v>41502.322916666664</c:v>
                </c:pt>
                <c:pt idx="7457">
                  <c:v>41502.333333333336</c:v>
                </c:pt>
                <c:pt idx="7458">
                  <c:v>41502.34375</c:v>
                </c:pt>
                <c:pt idx="7459">
                  <c:v>41502.354166666664</c:v>
                </c:pt>
                <c:pt idx="7460">
                  <c:v>41502.364583333336</c:v>
                </c:pt>
                <c:pt idx="7461">
                  <c:v>41502.375</c:v>
                </c:pt>
                <c:pt idx="7462">
                  <c:v>41502.385416666664</c:v>
                </c:pt>
                <c:pt idx="7463">
                  <c:v>41502.395833333336</c:v>
                </c:pt>
                <c:pt idx="7464">
                  <c:v>41502.40625</c:v>
                </c:pt>
                <c:pt idx="7465">
                  <c:v>41502.416666666664</c:v>
                </c:pt>
                <c:pt idx="7466">
                  <c:v>41502.427083333336</c:v>
                </c:pt>
                <c:pt idx="7467">
                  <c:v>41502.4375</c:v>
                </c:pt>
                <c:pt idx="7468">
                  <c:v>41502.447916666664</c:v>
                </c:pt>
                <c:pt idx="7469">
                  <c:v>41502.458333333336</c:v>
                </c:pt>
                <c:pt idx="7470">
                  <c:v>41502.46875</c:v>
                </c:pt>
                <c:pt idx="7471">
                  <c:v>41502.479166666664</c:v>
                </c:pt>
                <c:pt idx="7472">
                  <c:v>41502.489583333336</c:v>
                </c:pt>
                <c:pt idx="7473">
                  <c:v>41502.5</c:v>
                </c:pt>
                <c:pt idx="7474">
                  <c:v>41502.510416666664</c:v>
                </c:pt>
                <c:pt idx="7475">
                  <c:v>41502.520833333336</c:v>
                </c:pt>
                <c:pt idx="7476">
                  <c:v>41502.53125</c:v>
                </c:pt>
                <c:pt idx="7477">
                  <c:v>41502.541666666664</c:v>
                </c:pt>
                <c:pt idx="7478">
                  <c:v>41502.552083333336</c:v>
                </c:pt>
                <c:pt idx="7479">
                  <c:v>41502.5625</c:v>
                </c:pt>
                <c:pt idx="7480">
                  <c:v>41502.572916666664</c:v>
                </c:pt>
                <c:pt idx="7481">
                  <c:v>41502.583333333336</c:v>
                </c:pt>
                <c:pt idx="7482">
                  <c:v>41502.59375</c:v>
                </c:pt>
                <c:pt idx="7483">
                  <c:v>41502.604166666664</c:v>
                </c:pt>
                <c:pt idx="7484">
                  <c:v>41502.614583333336</c:v>
                </c:pt>
                <c:pt idx="7485">
                  <c:v>41502.625</c:v>
                </c:pt>
                <c:pt idx="7486">
                  <c:v>41502.635416666664</c:v>
                </c:pt>
                <c:pt idx="7487">
                  <c:v>41502.645833333336</c:v>
                </c:pt>
                <c:pt idx="7488">
                  <c:v>41502.65625</c:v>
                </c:pt>
                <c:pt idx="7489">
                  <c:v>41502.666666666664</c:v>
                </c:pt>
                <c:pt idx="7490">
                  <c:v>41502.677083333336</c:v>
                </c:pt>
                <c:pt idx="7491">
                  <c:v>41502.6875</c:v>
                </c:pt>
                <c:pt idx="7492">
                  <c:v>41502.697916666664</c:v>
                </c:pt>
                <c:pt idx="7493">
                  <c:v>41502.708333333336</c:v>
                </c:pt>
                <c:pt idx="7494">
                  <c:v>41502.71875</c:v>
                </c:pt>
                <c:pt idx="7495">
                  <c:v>41502.729166666664</c:v>
                </c:pt>
                <c:pt idx="7496">
                  <c:v>41502.739583333336</c:v>
                </c:pt>
                <c:pt idx="7497">
                  <c:v>41502.75</c:v>
                </c:pt>
                <c:pt idx="7498">
                  <c:v>41502.760416666664</c:v>
                </c:pt>
                <c:pt idx="7499">
                  <c:v>41502.770833333336</c:v>
                </c:pt>
                <c:pt idx="7500">
                  <c:v>41502.78125</c:v>
                </c:pt>
                <c:pt idx="7501">
                  <c:v>41502.791666666664</c:v>
                </c:pt>
                <c:pt idx="7502">
                  <c:v>41502.802083333336</c:v>
                </c:pt>
                <c:pt idx="7503">
                  <c:v>41502.8125</c:v>
                </c:pt>
                <c:pt idx="7504">
                  <c:v>41502.822916666664</c:v>
                </c:pt>
                <c:pt idx="7505">
                  <c:v>41502.833333333336</c:v>
                </c:pt>
                <c:pt idx="7506">
                  <c:v>41502.84375</c:v>
                </c:pt>
                <c:pt idx="7507">
                  <c:v>41502.854166666664</c:v>
                </c:pt>
                <c:pt idx="7508">
                  <c:v>41502.864583333336</c:v>
                </c:pt>
                <c:pt idx="7509">
                  <c:v>41502.875</c:v>
                </c:pt>
                <c:pt idx="7510">
                  <c:v>41502.885416666664</c:v>
                </c:pt>
                <c:pt idx="7511">
                  <c:v>41502.895833333336</c:v>
                </c:pt>
                <c:pt idx="7512">
                  <c:v>41502.90625</c:v>
                </c:pt>
                <c:pt idx="7513">
                  <c:v>41502.916666666664</c:v>
                </c:pt>
                <c:pt idx="7514">
                  <c:v>41502.927083333336</c:v>
                </c:pt>
                <c:pt idx="7515">
                  <c:v>41502.9375</c:v>
                </c:pt>
                <c:pt idx="7516">
                  <c:v>41502.947916666664</c:v>
                </c:pt>
                <c:pt idx="7517">
                  <c:v>41502.958333333336</c:v>
                </c:pt>
                <c:pt idx="7518">
                  <c:v>41502.96875</c:v>
                </c:pt>
                <c:pt idx="7519">
                  <c:v>41502.979166666664</c:v>
                </c:pt>
                <c:pt idx="7520">
                  <c:v>41502.989583333336</c:v>
                </c:pt>
                <c:pt idx="7521">
                  <c:v>41503</c:v>
                </c:pt>
                <c:pt idx="7522">
                  <c:v>41503.010416666664</c:v>
                </c:pt>
                <c:pt idx="7523">
                  <c:v>41503.020833333336</c:v>
                </c:pt>
                <c:pt idx="7524">
                  <c:v>41503.03125</c:v>
                </c:pt>
                <c:pt idx="7525">
                  <c:v>41503.041666666664</c:v>
                </c:pt>
                <c:pt idx="7526">
                  <c:v>41503.052083333336</c:v>
                </c:pt>
                <c:pt idx="7527">
                  <c:v>41503.0625</c:v>
                </c:pt>
                <c:pt idx="7528">
                  <c:v>41503.072916666664</c:v>
                </c:pt>
                <c:pt idx="7529">
                  <c:v>41503.083333333336</c:v>
                </c:pt>
                <c:pt idx="7530">
                  <c:v>41503.09375</c:v>
                </c:pt>
                <c:pt idx="7531">
                  <c:v>41503.104166666664</c:v>
                </c:pt>
                <c:pt idx="7532">
                  <c:v>41503.114583333336</c:v>
                </c:pt>
                <c:pt idx="7533">
                  <c:v>41503.125</c:v>
                </c:pt>
                <c:pt idx="7534">
                  <c:v>41503.135416666664</c:v>
                </c:pt>
                <c:pt idx="7535">
                  <c:v>41503.145833333336</c:v>
                </c:pt>
                <c:pt idx="7536">
                  <c:v>41503.15625</c:v>
                </c:pt>
                <c:pt idx="7537">
                  <c:v>41503.166666666664</c:v>
                </c:pt>
                <c:pt idx="7538">
                  <c:v>41503.177083333336</c:v>
                </c:pt>
                <c:pt idx="7539">
                  <c:v>41503.1875</c:v>
                </c:pt>
                <c:pt idx="7540">
                  <c:v>41503.197916666664</c:v>
                </c:pt>
                <c:pt idx="7541">
                  <c:v>41503.208333333336</c:v>
                </c:pt>
                <c:pt idx="7542">
                  <c:v>41503.21875</c:v>
                </c:pt>
                <c:pt idx="7543">
                  <c:v>41503.229166666664</c:v>
                </c:pt>
                <c:pt idx="7544">
                  <c:v>41503.239583333336</c:v>
                </c:pt>
                <c:pt idx="7545">
                  <c:v>41503.25</c:v>
                </c:pt>
                <c:pt idx="7546">
                  <c:v>41503.260416666664</c:v>
                </c:pt>
                <c:pt idx="7547">
                  <c:v>41503.270833333336</c:v>
                </c:pt>
                <c:pt idx="7548">
                  <c:v>41503.28125</c:v>
                </c:pt>
                <c:pt idx="7549">
                  <c:v>41503.291666666664</c:v>
                </c:pt>
                <c:pt idx="7550">
                  <c:v>41503.302083333336</c:v>
                </c:pt>
                <c:pt idx="7551">
                  <c:v>41503.3125</c:v>
                </c:pt>
                <c:pt idx="7552">
                  <c:v>41503.322916666664</c:v>
                </c:pt>
                <c:pt idx="7553">
                  <c:v>41503.333333333336</c:v>
                </c:pt>
                <c:pt idx="7554">
                  <c:v>41503.34375</c:v>
                </c:pt>
                <c:pt idx="7555">
                  <c:v>41503.354166666664</c:v>
                </c:pt>
                <c:pt idx="7556">
                  <c:v>41503.364583333336</c:v>
                </c:pt>
                <c:pt idx="7557">
                  <c:v>41503.375</c:v>
                </c:pt>
                <c:pt idx="7558">
                  <c:v>41503.385416666664</c:v>
                </c:pt>
                <c:pt idx="7559">
                  <c:v>41503.395833333336</c:v>
                </c:pt>
                <c:pt idx="7560">
                  <c:v>41503.40625</c:v>
                </c:pt>
                <c:pt idx="7561">
                  <c:v>41503.416666666664</c:v>
                </c:pt>
                <c:pt idx="7562">
                  <c:v>41503.427083333336</c:v>
                </c:pt>
                <c:pt idx="7563">
                  <c:v>41503.4375</c:v>
                </c:pt>
                <c:pt idx="7564">
                  <c:v>41503.447916666664</c:v>
                </c:pt>
                <c:pt idx="7565">
                  <c:v>41503.458333333336</c:v>
                </c:pt>
                <c:pt idx="7566">
                  <c:v>41503.46875</c:v>
                </c:pt>
                <c:pt idx="7567">
                  <c:v>41503.479166666664</c:v>
                </c:pt>
                <c:pt idx="7568">
                  <c:v>41503.489583333336</c:v>
                </c:pt>
                <c:pt idx="7569">
                  <c:v>41503.5</c:v>
                </c:pt>
                <c:pt idx="7570">
                  <c:v>41503.510416666664</c:v>
                </c:pt>
                <c:pt idx="7571">
                  <c:v>41503.520833333336</c:v>
                </c:pt>
                <c:pt idx="7572">
                  <c:v>41503.53125</c:v>
                </c:pt>
                <c:pt idx="7573">
                  <c:v>41503.541666666664</c:v>
                </c:pt>
                <c:pt idx="7574">
                  <c:v>41503.552083333336</c:v>
                </c:pt>
                <c:pt idx="7575">
                  <c:v>41503.5625</c:v>
                </c:pt>
                <c:pt idx="7576">
                  <c:v>41503.572916666664</c:v>
                </c:pt>
                <c:pt idx="7577">
                  <c:v>41503.583333333336</c:v>
                </c:pt>
                <c:pt idx="7578">
                  <c:v>41503.59375</c:v>
                </c:pt>
                <c:pt idx="7579">
                  <c:v>41503.604166666664</c:v>
                </c:pt>
                <c:pt idx="7580">
                  <c:v>41503.614583333336</c:v>
                </c:pt>
                <c:pt idx="7581">
                  <c:v>41503.625</c:v>
                </c:pt>
                <c:pt idx="7582">
                  <c:v>41503.635416666664</c:v>
                </c:pt>
                <c:pt idx="7583">
                  <c:v>41503.645833333336</c:v>
                </c:pt>
                <c:pt idx="7584">
                  <c:v>41503.65625</c:v>
                </c:pt>
                <c:pt idx="7585">
                  <c:v>41503.666666666664</c:v>
                </c:pt>
                <c:pt idx="7586">
                  <c:v>41503.677083333336</c:v>
                </c:pt>
                <c:pt idx="7587">
                  <c:v>41503.6875</c:v>
                </c:pt>
                <c:pt idx="7588">
                  <c:v>41503.697916666664</c:v>
                </c:pt>
                <c:pt idx="7589">
                  <c:v>41503.708333333336</c:v>
                </c:pt>
                <c:pt idx="7590">
                  <c:v>41503.71875</c:v>
                </c:pt>
                <c:pt idx="7591">
                  <c:v>41503.729166666664</c:v>
                </c:pt>
                <c:pt idx="7592">
                  <c:v>41503.739583333336</c:v>
                </c:pt>
                <c:pt idx="7593">
                  <c:v>41503.75</c:v>
                </c:pt>
                <c:pt idx="7594">
                  <c:v>41503.760416666664</c:v>
                </c:pt>
                <c:pt idx="7595">
                  <c:v>41503.770833333336</c:v>
                </c:pt>
                <c:pt idx="7596">
                  <c:v>41503.78125</c:v>
                </c:pt>
                <c:pt idx="7597">
                  <c:v>41503.791666666664</c:v>
                </c:pt>
                <c:pt idx="7598">
                  <c:v>41503.802083333336</c:v>
                </c:pt>
                <c:pt idx="7599">
                  <c:v>41503.8125</c:v>
                </c:pt>
                <c:pt idx="7600">
                  <c:v>41503.822916666664</c:v>
                </c:pt>
                <c:pt idx="7601">
                  <c:v>41503.833333333336</c:v>
                </c:pt>
                <c:pt idx="7602">
                  <c:v>41503.84375</c:v>
                </c:pt>
                <c:pt idx="7603">
                  <c:v>41503.854166666664</c:v>
                </c:pt>
                <c:pt idx="7604">
                  <c:v>41503.864583333336</c:v>
                </c:pt>
                <c:pt idx="7605">
                  <c:v>41503.875</c:v>
                </c:pt>
                <c:pt idx="7606">
                  <c:v>41503.885416666664</c:v>
                </c:pt>
                <c:pt idx="7607">
                  <c:v>41503.895833333336</c:v>
                </c:pt>
                <c:pt idx="7608">
                  <c:v>41503.90625</c:v>
                </c:pt>
                <c:pt idx="7609">
                  <c:v>41503.916666666664</c:v>
                </c:pt>
                <c:pt idx="7610">
                  <c:v>41503.927083333336</c:v>
                </c:pt>
                <c:pt idx="7611">
                  <c:v>41503.9375</c:v>
                </c:pt>
                <c:pt idx="7612">
                  <c:v>41503.947916666664</c:v>
                </c:pt>
                <c:pt idx="7613">
                  <c:v>41503.958333333336</c:v>
                </c:pt>
                <c:pt idx="7614">
                  <c:v>41503.96875</c:v>
                </c:pt>
                <c:pt idx="7615">
                  <c:v>41503.979166666664</c:v>
                </c:pt>
                <c:pt idx="7616">
                  <c:v>41503.989583333336</c:v>
                </c:pt>
                <c:pt idx="7617">
                  <c:v>41504</c:v>
                </c:pt>
                <c:pt idx="7618">
                  <c:v>41504.010416666664</c:v>
                </c:pt>
                <c:pt idx="7619">
                  <c:v>41504.020833333336</c:v>
                </c:pt>
                <c:pt idx="7620">
                  <c:v>41504.03125</c:v>
                </c:pt>
                <c:pt idx="7621">
                  <c:v>41504.041666666664</c:v>
                </c:pt>
                <c:pt idx="7622">
                  <c:v>41504.052083333336</c:v>
                </c:pt>
                <c:pt idx="7623">
                  <c:v>41504.0625</c:v>
                </c:pt>
                <c:pt idx="7624">
                  <c:v>41504.072916666664</c:v>
                </c:pt>
                <c:pt idx="7625">
                  <c:v>41504.083333333336</c:v>
                </c:pt>
                <c:pt idx="7626">
                  <c:v>41504.09375</c:v>
                </c:pt>
                <c:pt idx="7627">
                  <c:v>41504.104166666664</c:v>
                </c:pt>
                <c:pt idx="7628">
                  <c:v>41504.114583333336</c:v>
                </c:pt>
                <c:pt idx="7629">
                  <c:v>41504.125</c:v>
                </c:pt>
                <c:pt idx="7630">
                  <c:v>41504.135416666664</c:v>
                </c:pt>
                <c:pt idx="7631">
                  <c:v>41504.145833333336</c:v>
                </c:pt>
                <c:pt idx="7632">
                  <c:v>41504.15625</c:v>
                </c:pt>
                <c:pt idx="7633">
                  <c:v>41504.166666666664</c:v>
                </c:pt>
                <c:pt idx="7634">
                  <c:v>41504.177083333336</c:v>
                </c:pt>
                <c:pt idx="7635">
                  <c:v>41504.1875</c:v>
                </c:pt>
                <c:pt idx="7636">
                  <c:v>41504.197916666664</c:v>
                </c:pt>
                <c:pt idx="7637">
                  <c:v>41504.208333333336</c:v>
                </c:pt>
                <c:pt idx="7638">
                  <c:v>41504.21875</c:v>
                </c:pt>
                <c:pt idx="7639">
                  <c:v>41504.229166666664</c:v>
                </c:pt>
                <c:pt idx="7640">
                  <c:v>41504.239583333336</c:v>
                </c:pt>
                <c:pt idx="7641">
                  <c:v>41504.25</c:v>
                </c:pt>
                <c:pt idx="7642">
                  <c:v>41504.260416666664</c:v>
                </c:pt>
                <c:pt idx="7643">
                  <c:v>41504.270833333336</c:v>
                </c:pt>
                <c:pt idx="7644">
                  <c:v>41504.28125</c:v>
                </c:pt>
                <c:pt idx="7645">
                  <c:v>41504.291666666664</c:v>
                </c:pt>
                <c:pt idx="7646">
                  <c:v>41504.302083333336</c:v>
                </c:pt>
                <c:pt idx="7647">
                  <c:v>41504.3125</c:v>
                </c:pt>
                <c:pt idx="7648">
                  <c:v>41504.322916666664</c:v>
                </c:pt>
                <c:pt idx="7649">
                  <c:v>41504.333333333336</c:v>
                </c:pt>
                <c:pt idx="7650">
                  <c:v>41504.34375</c:v>
                </c:pt>
                <c:pt idx="7651">
                  <c:v>41504.354166666664</c:v>
                </c:pt>
                <c:pt idx="7652">
                  <c:v>41504.364583333336</c:v>
                </c:pt>
                <c:pt idx="7653">
                  <c:v>41504.375</c:v>
                </c:pt>
                <c:pt idx="7654">
                  <c:v>41504.385416666664</c:v>
                </c:pt>
                <c:pt idx="7655">
                  <c:v>41504.395833333336</c:v>
                </c:pt>
                <c:pt idx="7656">
                  <c:v>41504.40625</c:v>
                </c:pt>
                <c:pt idx="7657">
                  <c:v>41504.416666666664</c:v>
                </c:pt>
                <c:pt idx="7658">
                  <c:v>41504.427083333336</c:v>
                </c:pt>
                <c:pt idx="7659">
                  <c:v>41504.4375</c:v>
                </c:pt>
                <c:pt idx="7660">
                  <c:v>41504.447916666664</c:v>
                </c:pt>
                <c:pt idx="7661">
                  <c:v>41504.458333333336</c:v>
                </c:pt>
                <c:pt idx="7662">
                  <c:v>41504.46875</c:v>
                </c:pt>
                <c:pt idx="7663">
                  <c:v>41504.479166666664</c:v>
                </c:pt>
                <c:pt idx="7664">
                  <c:v>41504.489583333336</c:v>
                </c:pt>
                <c:pt idx="7665">
                  <c:v>41504.5</c:v>
                </c:pt>
                <c:pt idx="7666">
                  <c:v>41504.510416666664</c:v>
                </c:pt>
                <c:pt idx="7667">
                  <c:v>41504.520833333336</c:v>
                </c:pt>
                <c:pt idx="7668">
                  <c:v>41504.53125</c:v>
                </c:pt>
                <c:pt idx="7669">
                  <c:v>41504.541666666664</c:v>
                </c:pt>
                <c:pt idx="7670">
                  <c:v>41504.552083333336</c:v>
                </c:pt>
                <c:pt idx="7671">
                  <c:v>41504.5625</c:v>
                </c:pt>
                <c:pt idx="7672">
                  <c:v>41504.572916666664</c:v>
                </c:pt>
                <c:pt idx="7673">
                  <c:v>41504.583333333336</c:v>
                </c:pt>
                <c:pt idx="7674">
                  <c:v>41504.59375</c:v>
                </c:pt>
                <c:pt idx="7675">
                  <c:v>41504.604166666664</c:v>
                </c:pt>
                <c:pt idx="7676">
                  <c:v>41504.614583333336</c:v>
                </c:pt>
                <c:pt idx="7677">
                  <c:v>41504.625</c:v>
                </c:pt>
                <c:pt idx="7678">
                  <c:v>41504.635416666664</c:v>
                </c:pt>
                <c:pt idx="7679">
                  <c:v>41504.645833333336</c:v>
                </c:pt>
                <c:pt idx="7680">
                  <c:v>41504.65625</c:v>
                </c:pt>
                <c:pt idx="7681">
                  <c:v>41504.666666666664</c:v>
                </c:pt>
                <c:pt idx="7682">
                  <c:v>41504.677083333336</c:v>
                </c:pt>
                <c:pt idx="7683">
                  <c:v>41504.6875</c:v>
                </c:pt>
                <c:pt idx="7684">
                  <c:v>41504.697916666664</c:v>
                </c:pt>
                <c:pt idx="7685">
                  <c:v>41504.708333333336</c:v>
                </c:pt>
                <c:pt idx="7686">
                  <c:v>41504.71875</c:v>
                </c:pt>
                <c:pt idx="7687">
                  <c:v>41504.729166666664</c:v>
                </c:pt>
                <c:pt idx="7688">
                  <c:v>41504.739583333336</c:v>
                </c:pt>
                <c:pt idx="7689">
                  <c:v>41504.75</c:v>
                </c:pt>
                <c:pt idx="7690">
                  <c:v>41504.760416666664</c:v>
                </c:pt>
                <c:pt idx="7691">
                  <c:v>41504.770833333336</c:v>
                </c:pt>
                <c:pt idx="7692">
                  <c:v>41504.78125</c:v>
                </c:pt>
                <c:pt idx="7693">
                  <c:v>41504.791666666664</c:v>
                </c:pt>
                <c:pt idx="7694">
                  <c:v>41504.802083333336</c:v>
                </c:pt>
                <c:pt idx="7695">
                  <c:v>41504.8125</c:v>
                </c:pt>
                <c:pt idx="7696">
                  <c:v>41504.822916666664</c:v>
                </c:pt>
                <c:pt idx="7697">
                  <c:v>41504.833333333336</c:v>
                </c:pt>
                <c:pt idx="7698">
                  <c:v>41504.84375</c:v>
                </c:pt>
                <c:pt idx="7699">
                  <c:v>41504.854166666664</c:v>
                </c:pt>
                <c:pt idx="7700">
                  <c:v>41504.864583333336</c:v>
                </c:pt>
                <c:pt idx="7701">
                  <c:v>41504.875</c:v>
                </c:pt>
                <c:pt idx="7702">
                  <c:v>41504.885416666664</c:v>
                </c:pt>
                <c:pt idx="7703">
                  <c:v>41504.895833333336</c:v>
                </c:pt>
                <c:pt idx="7704">
                  <c:v>41504.90625</c:v>
                </c:pt>
                <c:pt idx="7705">
                  <c:v>41504.916666666664</c:v>
                </c:pt>
                <c:pt idx="7706">
                  <c:v>41504.927083333336</c:v>
                </c:pt>
                <c:pt idx="7707">
                  <c:v>41504.9375</c:v>
                </c:pt>
                <c:pt idx="7708">
                  <c:v>41504.947916666664</c:v>
                </c:pt>
                <c:pt idx="7709">
                  <c:v>41504.958333333336</c:v>
                </c:pt>
                <c:pt idx="7710">
                  <c:v>41504.96875</c:v>
                </c:pt>
                <c:pt idx="7711">
                  <c:v>41504.979166666664</c:v>
                </c:pt>
                <c:pt idx="7712">
                  <c:v>41504.989583333336</c:v>
                </c:pt>
                <c:pt idx="7713">
                  <c:v>41505</c:v>
                </c:pt>
                <c:pt idx="7714">
                  <c:v>41505.010416666664</c:v>
                </c:pt>
                <c:pt idx="7715">
                  <c:v>41505.020833333336</c:v>
                </c:pt>
                <c:pt idx="7716">
                  <c:v>41505.03125</c:v>
                </c:pt>
                <c:pt idx="7717">
                  <c:v>41505.041666666664</c:v>
                </c:pt>
                <c:pt idx="7718">
                  <c:v>41505.052083333336</c:v>
                </c:pt>
                <c:pt idx="7719">
                  <c:v>41505.0625</c:v>
                </c:pt>
                <c:pt idx="7720">
                  <c:v>41505.072916666664</c:v>
                </c:pt>
                <c:pt idx="7721">
                  <c:v>41505.083333333336</c:v>
                </c:pt>
                <c:pt idx="7722">
                  <c:v>41505.09375</c:v>
                </c:pt>
                <c:pt idx="7723">
                  <c:v>41505.104166666664</c:v>
                </c:pt>
                <c:pt idx="7724">
                  <c:v>41505.114583333336</c:v>
                </c:pt>
                <c:pt idx="7725">
                  <c:v>41505.125</c:v>
                </c:pt>
                <c:pt idx="7726">
                  <c:v>41505.135416666664</c:v>
                </c:pt>
                <c:pt idx="7727">
                  <c:v>41505.145833333336</c:v>
                </c:pt>
                <c:pt idx="7728">
                  <c:v>41505.15625</c:v>
                </c:pt>
                <c:pt idx="7729">
                  <c:v>41505.166666666664</c:v>
                </c:pt>
                <c:pt idx="7730">
                  <c:v>41505.177083333336</c:v>
                </c:pt>
                <c:pt idx="7731">
                  <c:v>41505.1875</c:v>
                </c:pt>
                <c:pt idx="7732">
                  <c:v>41505.197916666664</c:v>
                </c:pt>
                <c:pt idx="7733">
                  <c:v>41505.208333333336</c:v>
                </c:pt>
                <c:pt idx="7734">
                  <c:v>41505.21875</c:v>
                </c:pt>
                <c:pt idx="7735">
                  <c:v>41505.229166666664</c:v>
                </c:pt>
                <c:pt idx="7736">
                  <c:v>41505.239583333336</c:v>
                </c:pt>
                <c:pt idx="7737">
                  <c:v>41505.25</c:v>
                </c:pt>
                <c:pt idx="7738">
                  <c:v>41505.260416666664</c:v>
                </c:pt>
                <c:pt idx="7739">
                  <c:v>41505.270833333336</c:v>
                </c:pt>
                <c:pt idx="7740">
                  <c:v>41505.28125</c:v>
                </c:pt>
                <c:pt idx="7741">
                  <c:v>41505.291666666664</c:v>
                </c:pt>
                <c:pt idx="7742">
                  <c:v>41505.302083333336</c:v>
                </c:pt>
                <c:pt idx="7743">
                  <c:v>41505.3125</c:v>
                </c:pt>
                <c:pt idx="7744">
                  <c:v>41505.322916666664</c:v>
                </c:pt>
                <c:pt idx="7745">
                  <c:v>41505.333333333336</c:v>
                </c:pt>
                <c:pt idx="7746">
                  <c:v>41505.34375</c:v>
                </c:pt>
                <c:pt idx="7747">
                  <c:v>41505.354166666664</c:v>
                </c:pt>
                <c:pt idx="7748">
                  <c:v>41505.364583333336</c:v>
                </c:pt>
                <c:pt idx="7749">
                  <c:v>41505.375</c:v>
                </c:pt>
                <c:pt idx="7750">
                  <c:v>41505.385416666664</c:v>
                </c:pt>
                <c:pt idx="7751">
                  <c:v>41505.395833333336</c:v>
                </c:pt>
                <c:pt idx="7752">
                  <c:v>41505.40625</c:v>
                </c:pt>
                <c:pt idx="7753">
                  <c:v>41505.416666666664</c:v>
                </c:pt>
                <c:pt idx="7754">
                  <c:v>41505.427083333336</c:v>
                </c:pt>
                <c:pt idx="7755">
                  <c:v>41505.4375</c:v>
                </c:pt>
                <c:pt idx="7756">
                  <c:v>41505.447916666664</c:v>
                </c:pt>
                <c:pt idx="7757">
                  <c:v>41505.458333333336</c:v>
                </c:pt>
                <c:pt idx="7758">
                  <c:v>41505.46875</c:v>
                </c:pt>
                <c:pt idx="7759">
                  <c:v>41505.479166666664</c:v>
                </c:pt>
                <c:pt idx="7760">
                  <c:v>41505.489583333336</c:v>
                </c:pt>
                <c:pt idx="7761">
                  <c:v>41505.5</c:v>
                </c:pt>
                <c:pt idx="7762">
                  <c:v>41505.510416666664</c:v>
                </c:pt>
                <c:pt idx="7763">
                  <c:v>41505.520833333336</c:v>
                </c:pt>
                <c:pt idx="7764">
                  <c:v>41505.53125</c:v>
                </c:pt>
                <c:pt idx="7765">
                  <c:v>41505.541666666664</c:v>
                </c:pt>
                <c:pt idx="7766">
                  <c:v>41505.552083333336</c:v>
                </c:pt>
                <c:pt idx="7767">
                  <c:v>41505.5625</c:v>
                </c:pt>
                <c:pt idx="7768">
                  <c:v>41505.572916666664</c:v>
                </c:pt>
                <c:pt idx="7769">
                  <c:v>41505.583333333336</c:v>
                </c:pt>
                <c:pt idx="7770">
                  <c:v>41505.59375</c:v>
                </c:pt>
                <c:pt idx="7771">
                  <c:v>41505.604166666664</c:v>
                </c:pt>
                <c:pt idx="7772">
                  <c:v>41505.614583333336</c:v>
                </c:pt>
                <c:pt idx="7773">
                  <c:v>41505.625</c:v>
                </c:pt>
                <c:pt idx="7774">
                  <c:v>41505.635416666664</c:v>
                </c:pt>
                <c:pt idx="7775">
                  <c:v>41505.645833333336</c:v>
                </c:pt>
                <c:pt idx="7776">
                  <c:v>41505.65625</c:v>
                </c:pt>
                <c:pt idx="7777">
                  <c:v>41505.666666666664</c:v>
                </c:pt>
                <c:pt idx="7778">
                  <c:v>41505.677083333336</c:v>
                </c:pt>
                <c:pt idx="7779">
                  <c:v>41505.6875</c:v>
                </c:pt>
                <c:pt idx="7780">
                  <c:v>41505.697916666664</c:v>
                </c:pt>
                <c:pt idx="7781">
                  <c:v>41505.708333333336</c:v>
                </c:pt>
                <c:pt idx="7782">
                  <c:v>41505.71875</c:v>
                </c:pt>
                <c:pt idx="7783">
                  <c:v>41505.729166666664</c:v>
                </c:pt>
                <c:pt idx="7784">
                  <c:v>41505.739583333336</c:v>
                </c:pt>
                <c:pt idx="7785">
                  <c:v>41505.75</c:v>
                </c:pt>
                <c:pt idx="7786">
                  <c:v>41505.760416666664</c:v>
                </c:pt>
                <c:pt idx="7787">
                  <c:v>41505.770833333336</c:v>
                </c:pt>
                <c:pt idx="7788">
                  <c:v>41505.78125</c:v>
                </c:pt>
                <c:pt idx="7789">
                  <c:v>41505.791666666664</c:v>
                </c:pt>
                <c:pt idx="7790">
                  <c:v>41505.802083333336</c:v>
                </c:pt>
                <c:pt idx="7791">
                  <c:v>41505.8125</c:v>
                </c:pt>
                <c:pt idx="7792">
                  <c:v>41505.822916666664</c:v>
                </c:pt>
                <c:pt idx="7793">
                  <c:v>41505.833333333336</c:v>
                </c:pt>
                <c:pt idx="7794">
                  <c:v>41505.84375</c:v>
                </c:pt>
                <c:pt idx="7795">
                  <c:v>41505.854166666664</c:v>
                </c:pt>
                <c:pt idx="7796">
                  <c:v>41505.864583333336</c:v>
                </c:pt>
                <c:pt idx="7797">
                  <c:v>41505.875</c:v>
                </c:pt>
                <c:pt idx="7798">
                  <c:v>41505.885416666664</c:v>
                </c:pt>
                <c:pt idx="7799">
                  <c:v>41505.895833333336</c:v>
                </c:pt>
                <c:pt idx="7800">
                  <c:v>41505.90625</c:v>
                </c:pt>
                <c:pt idx="7801">
                  <c:v>41505.916666666664</c:v>
                </c:pt>
                <c:pt idx="7802">
                  <c:v>41505.927083333336</c:v>
                </c:pt>
                <c:pt idx="7803">
                  <c:v>41505.9375</c:v>
                </c:pt>
                <c:pt idx="7804">
                  <c:v>41505.947916666664</c:v>
                </c:pt>
                <c:pt idx="7805">
                  <c:v>41505.958333333336</c:v>
                </c:pt>
                <c:pt idx="7806">
                  <c:v>41505.96875</c:v>
                </c:pt>
                <c:pt idx="7807">
                  <c:v>41505.979166666664</c:v>
                </c:pt>
                <c:pt idx="7808">
                  <c:v>41505.989583333336</c:v>
                </c:pt>
                <c:pt idx="7809">
                  <c:v>41506</c:v>
                </c:pt>
                <c:pt idx="7810">
                  <c:v>41506.010416666664</c:v>
                </c:pt>
                <c:pt idx="7811">
                  <c:v>41506.020833333336</c:v>
                </c:pt>
                <c:pt idx="7812">
                  <c:v>41506.03125</c:v>
                </c:pt>
                <c:pt idx="7813">
                  <c:v>41506.041666666664</c:v>
                </c:pt>
                <c:pt idx="7814">
                  <c:v>41506.052083333336</c:v>
                </c:pt>
                <c:pt idx="7815">
                  <c:v>41506.0625</c:v>
                </c:pt>
                <c:pt idx="7816">
                  <c:v>41506.072916666664</c:v>
                </c:pt>
                <c:pt idx="7817">
                  <c:v>41506.083333333336</c:v>
                </c:pt>
                <c:pt idx="7818">
                  <c:v>41506.09375</c:v>
                </c:pt>
                <c:pt idx="7819">
                  <c:v>41506.104166666664</c:v>
                </c:pt>
                <c:pt idx="7820">
                  <c:v>41506.114583333336</c:v>
                </c:pt>
                <c:pt idx="7821">
                  <c:v>41506.125</c:v>
                </c:pt>
                <c:pt idx="7822">
                  <c:v>41506.135416666664</c:v>
                </c:pt>
                <c:pt idx="7823">
                  <c:v>41506.145833333336</c:v>
                </c:pt>
                <c:pt idx="7824">
                  <c:v>41506.15625</c:v>
                </c:pt>
                <c:pt idx="7825">
                  <c:v>41506.166666666664</c:v>
                </c:pt>
                <c:pt idx="7826">
                  <c:v>41506.177083333336</c:v>
                </c:pt>
                <c:pt idx="7827">
                  <c:v>41506.1875</c:v>
                </c:pt>
                <c:pt idx="7828">
                  <c:v>41506.197916666664</c:v>
                </c:pt>
                <c:pt idx="7829">
                  <c:v>41506.208333333336</c:v>
                </c:pt>
                <c:pt idx="7830">
                  <c:v>41506.21875</c:v>
                </c:pt>
                <c:pt idx="7831">
                  <c:v>41506.229166666664</c:v>
                </c:pt>
                <c:pt idx="7832">
                  <c:v>41506.239583333336</c:v>
                </c:pt>
                <c:pt idx="7833">
                  <c:v>41506.25</c:v>
                </c:pt>
                <c:pt idx="7834">
                  <c:v>41506.260416666664</c:v>
                </c:pt>
                <c:pt idx="7835">
                  <c:v>41506.270833333336</c:v>
                </c:pt>
                <c:pt idx="7836">
                  <c:v>41506.28125</c:v>
                </c:pt>
                <c:pt idx="7837">
                  <c:v>41506.291666666664</c:v>
                </c:pt>
                <c:pt idx="7838">
                  <c:v>41506.302083333336</c:v>
                </c:pt>
                <c:pt idx="7839">
                  <c:v>41506.3125</c:v>
                </c:pt>
                <c:pt idx="7840">
                  <c:v>41506.322916666664</c:v>
                </c:pt>
                <c:pt idx="7841">
                  <c:v>41506.333333333336</c:v>
                </c:pt>
                <c:pt idx="7842">
                  <c:v>41506.34375</c:v>
                </c:pt>
                <c:pt idx="7843">
                  <c:v>41506.354166666664</c:v>
                </c:pt>
                <c:pt idx="7844">
                  <c:v>41506.364583333336</c:v>
                </c:pt>
                <c:pt idx="7845">
                  <c:v>41506.375</c:v>
                </c:pt>
                <c:pt idx="7846">
                  <c:v>41506.385416666664</c:v>
                </c:pt>
                <c:pt idx="7847">
                  <c:v>41506.395833333336</c:v>
                </c:pt>
                <c:pt idx="7848">
                  <c:v>41506.40625</c:v>
                </c:pt>
                <c:pt idx="7849">
                  <c:v>41506.416666666664</c:v>
                </c:pt>
                <c:pt idx="7850">
                  <c:v>41506.427083333336</c:v>
                </c:pt>
                <c:pt idx="7851">
                  <c:v>41506.4375</c:v>
                </c:pt>
                <c:pt idx="7852">
                  <c:v>41506.447916666664</c:v>
                </c:pt>
                <c:pt idx="7853">
                  <c:v>41506.458333333336</c:v>
                </c:pt>
                <c:pt idx="7854">
                  <c:v>41506.46875</c:v>
                </c:pt>
                <c:pt idx="7855">
                  <c:v>41506.479166666664</c:v>
                </c:pt>
                <c:pt idx="7856">
                  <c:v>41506.489583333336</c:v>
                </c:pt>
                <c:pt idx="7857">
                  <c:v>41506.5</c:v>
                </c:pt>
                <c:pt idx="7858">
                  <c:v>41506.510416666664</c:v>
                </c:pt>
                <c:pt idx="7859">
                  <c:v>41506.520833333336</c:v>
                </c:pt>
                <c:pt idx="7860">
                  <c:v>41506.53125</c:v>
                </c:pt>
                <c:pt idx="7861">
                  <c:v>41506.541666666664</c:v>
                </c:pt>
                <c:pt idx="7862">
                  <c:v>41506.552083333336</c:v>
                </c:pt>
                <c:pt idx="7863">
                  <c:v>41506.5625</c:v>
                </c:pt>
                <c:pt idx="7864">
                  <c:v>41506.572916666664</c:v>
                </c:pt>
                <c:pt idx="7865">
                  <c:v>41506.583333333336</c:v>
                </c:pt>
                <c:pt idx="7866">
                  <c:v>41506.59375</c:v>
                </c:pt>
                <c:pt idx="7867">
                  <c:v>41506.604166666664</c:v>
                </c:pt>
                <c:pt idx="7868">
                  <c:v>41506.614583333336</c:v>
                </c:pt>
                <c:pt idx="7869">
                  <c:v>41506.625</c:v>
                </c:pt>
                <c:pt idx="7870">
                  <c:v>41506.635416666664</c:v>
                </c:pt>
                <c:pt idx="7871">
                  <c:v>41506.645833333336</c:v>
                </c:pt>
                <c:pt idx="7872">
                  <c:v>41506.65625</c:v>
                </c:pt>
                <c:pt idx="7873">
                  <c:v>41506.666666666664</c:v>
                </c:pt>
                <c:pt idx="7874">
                  <c:v>41506.677083333336</c:v>
                </c:pt>
                <c:pt idx="7875">
                  <c:v>41506.6875</c:v>
                </c:pt>
                <c:pt idx="7876">
                  <c:v>41506.697916666664</c:v>
                </c:pt>
                <c:pt idx="7877">
                  <c:v>41506.708333333336</c:v>
                </c:pt>
                <c:pt idx="7878">
                  <c:v>41506.71875</c:v>
                </c:pt>
                <c:pt idx="7879">
                  <c:v>41506.729166666664</c:v>
                </c:pt>
                <c:pt idx="7880">
                  <c:v>41506.739583333336</c:v>
                </c:pt>
                <c:pt idx="7881">
                  <c:v>41506.75</c:v>
                </c:pt>
                <c:pt idx="7882">
                  <c:v>41506.760416666664</c:v>
                </c:pt>
                <c:pt idx="7883">
                  <c:v>41506.770833333336</c:v>
                </c:pt>
                <c:pt idx="7884">
                  <c:v>41506.78125</c:v>
                </c:pt>
                <c:pt idx="7885">
                  <c:v>41506.791666666664</c:v>
                </c:pt>
                <c:pt idx="7886">
                  <c:v>41506.802083333336</c:v>
                </c:pt>
                <c:pt idx="7887">
                  <c:v>41506.8125</c:v>
                </c:pt>
                <c:pt idx="7888">
                  <c:v>41506.822916666664</c:v>
                </c:pt>
                <c:pt idx="7889">
                  <c:v>41506.833333333336</c:v>
                </c:pt>
                <c:pt idx="7890">
                  <c:v>41506.84375</c:v>
                </c:pt>
                <c:pt idx="7891">
                  <c:v>41506.854166666664</c:v>
                </c:pt>
                <c:pt idx="7892">
                  <c:v>41506.864583333336</c:v>
                </c:pt>
                <c:pt idx="7893">
                  <c:v>41506.875</c:v>
                </c:pt>
                <c:pt idx="7894">
                  <c:v>41506.885416666664</c:v>
                </c:pt>
                <c:pt idx="7895">
                  <c:v>41506.895833333336</c:v>
                </c:pt>
                <c:pt idx="7896">
                  <c:v>41506.90625</c:v>
                </c:pt>
                <c:pt idx="7897">
                  <c:v>41506.916666666664</c:v>
                </c:pt>
                <c:pt idx="7898">
                  <c:v>41506.927083333336</c:v>
                </c:pt>
                <c:pt idx="7899">
                  <c:v>41506.9375</c:v>
                </c:pt>
                <c:pt idx="7900">
                  <c:v>41506.947916666664</c:v>
                </c:pt>
                <c:pt idx="7901">
                  <c:v>41506.958333333336</c:v>
                </c:pt>
                <c:pt idx="7902">
                  <c:v>41506.96875</c:v>
                </c:pt>
                <c:pt idx="7903">
                  <c:v>41506.979166666664</c:v>
                </c:pt>
                <c:pt idx="7904">
                  <c:v>41506.989583333336</c:v>
                </c:pt>
                <c:pt idx="7905">
                  <c:v>41507</c:v>
                </c:pt>
                <c:pt idx="7906">
                  <c:v>41507.010416666664</c:v>
                </c:pt>
                <c:pt idx="7907">
                  <c:v>41507.020833333336</c:v>
                </c:pt>
                <c:pt idx="7908">
                  <c:v>41507.03125</c:v>
                </c:pt>
                <c:pt idx="7909">
                  <c:v>41507.041666666664</c:v>
                </c:pt>
                <c:pt idx="7910">
                  <c:v>41507.052083333336</c:v>
                </c:pt>
                <c:pt idx="7911">
                  <c:v>41507.0625</c:v>
                </c:pt>
                <c:pt idx="7912">
                  <c:v>41507.072916666664</c:v>
                </c:pt>
                <c:pt idx="7913">
                  <c:v>41507.083333333336</c:v>
                </c:pt>
                <c:pt idx="7914">
                  <c:v>41507.09375</c:v>
                </c:pt>
                <c:pt idx="7915">
                  <c:v>41507.104166666664</c:v>
                </c:pt>
                <c:pt idx="7916">
                  <c:v>41507.114583333336</c:v>
                </c:pt>
                <c:pt idx="7917">
                  <c:v>41507.125</c:v>
                </c:pt>
                <c:pt idx="7918">
                  <c:v>41507.135416666664</c:v>
                </c:pt>
                <c:pt idx="7919">
                  <c:v>41507.145833333336</c:v>
                </c:pt>
                <c:pt idx="7920">
                  <c:v>41507.15625</c:v>
                </c:pt>
                <c:pt idx="7921">
                  <c:v>41507.166666666664</c:v>
                </c:pt>
                <c:pt idx="7922">
                  <c:v>41507.177083333336</c:v>
                </c:pt>
                <c:pt idx="7923">
                  <c:v>41507.1875</c:v>
                </c:pt>
                <c:pt idx="7924">
                  <c:v>41507.197916666664</c:v>
                </c:pt>
                <c:pt idx="7925">
                  <c:v>41507.208333333336</c:v>
                </c:pt>
                <c:pt idx="7926">
                  <c:v>41507.21875</c:v>
                </c:pt>
                <c:pt idx="7927">
                  <c:v>41507.229166666664</c:v>
                </c:pt>
                <c:pt idx="7928">
                  <c:v>41507.239583333336</c:v>
                </c:pt>
                <c:pt idx="7929">
                  <c:v>41507.25</c:v>
                </c:pt>
                <c:pt idx="7930">
                  <c:v>41507.260416666664</c:v>
                </c:pt>
                <c:pt idx="7931">
                  <c:v>41507.270833333336</c:v>
                </c:pt>
                <c:pt idx="7932">
                  <c:v>41507.28125</c:v>
                </c:pt>
                <c:pt idx="7933">
                  <c:v>41507.291666666664</c:v>
                </c:pt>
                <c:pt idx="7934">
                  <c:v>41507.302083333336</c:v>
                </c:pt>
                <c:pt idx="7935">
                  <c:v>41507.3125</c:v>
                </c:pt>
                <c:pt idx="7936">
                  <c:v>41507.322916666664</c:v>
                </c:pt>
                <c:pt idx="7937">
                  <c:v>41507.333333333336</c:v>
                </c:pt>
                <c:pt idx="7938">
                  <c:v>41507.34375</c:v>
                </c:pt>
                <c:pt idx="7939">
                  <c:v>41507.354166666664</c:v>
                </c:pt>
                <c:pt idx="7940">
                  <c:v>41507.364583333336</c:v>
                </c:pt>
                <c:pt idx="7941">
                  <c:v>41507.375</c:v>
                </c:pt>
                <c:pt idx="7942">
                  <c:v>41507.385416666664</c:v>
                </c:pt>
                <c:pt idx="7943">
                  <c:v>41507.395833333336</c:v>
                </c:pt>
                <c:pt idx="7944">
                  <c:v>41507.40625</c:v>
                </c:pt>
                <c:pt idx="7945">
                  <c:v>41507.416666666664</c:v>
                </c:pt>
                <c:pt idx="7946">
                  <c:v>41507.427083333336</c:v>
                </c:pt>
                <c:pt idx="7947">
                  <c:v>41507.4375</c:v>
                </c:pt>
                <c:pt idx="7948">
                  <c:v>41507.447916666664</c:v>
                </c:pt>
                <c:pt idx="7949">
                  <c:v>41507.458333333336</c:v>
                </c:pt>
                <c:pt idx="7950">
                  <c:v>41507.46875</c:v>
                </c:pt>
                <c:pt idx="7951">
                  <c:v>41507.479166666664</c:v>
                </c:pt>
                <c:pt idx="7952">
                  <c:v>41507.489583333336</c:v>
                </c:pt>
                <c:pt idx="7953">
                  <c:v>41507.5</c:v>
                </c:pt>
                <c:pt idx="7954">
                  <c:v>41507.510416666664</c:v>
                </c:pt>
                <c:pt idx="7955">
                  <c:v>41507.520833333336</c:v>
                </c:pt>
                <c:pt idx="7956">
                  <c:v>41507.53125</c:v>
                </c:pt>
                <c:pt idx="7957">
                  <c:v>41507.541666666664</c:v>
                </c:pt>
                <c:pt idx="7958">
                  <c:v>41507.552083333336</c:v>
                </c:pt>
                <c:pt idx="7959">
                  <c:v>41507.5625</c:v>
                </c:pt>
                <c:pt idx="7960">
                  <c:v>41507.572916666664</c:v>
                </c:pt>
                <c:pt idx="7961">
                  <c:v>41507.583333333336</c:v>
                </c:pt>
                <c:pt idx="7962">
                  <c:v>41507.59375</c:v>
                </c:pt>
                <c:pt idx="7963">
                  <c:v>41507.604166666664</c:v>
                </c:pt>
                <c:pt idx="7964">
                  <c:v>41507.614583333336</c:v>
                </c:pt>
                <c:pt idx="7965">
                  <c:v>41507.625</c:v>
                </c:pt>
                <c:pt idx="7966">
                  <c:v>41507.635416666664</c:v>
                </c:pt>
                <c:pt idx="7967">
                  <c:v>41507.645833333336</c:v>
                </c:pt>
                <c:pt idx="7968">
                  <c:v>41507.65625</c:v>
                </c:pt>
                <c:pt idx="7969">
                  <c:v>41507.666666666664</c:v>
                </c:pt>
                <c:pt idx="7970">
                  <c:v>41507.677083333336</c:v>
                </c:pt>
                <c:pt idx="7971">
                  <c:v>41507.6875</c:v>
                </c:pt>
                <c:pt idx="7972">
                  <c:v>41507.697916666664</c:v>
                </c:pt>
                <c:pt idx="7973">
                  <c:v>41507.708333333336</c:v>
                </c:pt>
                <c:pt idx="7974">
                  <c:v>41507.71875</c:v>
                </c:pt>
                <c:pt idx="7975">
                  <c:v>41507.729166666664</c:v>
                </c:pt>
                <c:pt idx="7976">
                  <c:v>41507.739583333336</c:v>
                </c:pt>
                <c:pt idx="7977">
                  <c:v>41507.75</c:v>
                </c:pt>
                <c:pt idx="7978">
                  <c:v>41507.760416666664</c:v>
                </c:pt>
                <c:pt idx="7979">
                  <c:v>41507.770833333336</c:v>
                </c:pt>
                <c:pt idx="7980">
                  <c:v>41507.78125</c:v>
                </c:pt>
                <c:pt idx="7981">
                  <c:v>41507.791666666664</c:v>
                </c:pt>
                <c:pt idx="7982">
                  <c:v>41507.802083333336</c:v>
                </c:pt>
                <c:pt idx="7983">
                  <c:v>41507.8125</c:v>
                </c:pt>
                <c:pt idx="7984">
                  <c:v>41507.822916666664</c:v>
                </c:pt>
                <c:pt idx="7985">
                  <c:v>41507.833333333336</c:v>
                </c:pt>
                <c:pt idx="7986">
                  <c:v>41507.84375</c:v>
                </c:pt>
                <c:pt idx="7987">
                  <c:v>41507.854166666664</c:v>
                </c:pt>
                <c:pt idx="7988">
                  <c:v>41507.864583333336</c:v>
                </c:pt>
                <c:pt idx="7989">
                  <c:v>41507.875</c:v>
                </c:pt>
                <c:pt idx="7990">
                  <c:v>41507.885416666664</c:v>
                </c:pt>
                <c:pt idx="7991">
                  <c:v>41507.895833333336</c:v>
                </c:pt>
                <c:pt idx="7992">
                  <c:v>41507.90625</c:v>
                </c:pt>
                <c:pt idx="7993">
                  <c:v>41507.916666666664</c:v>
                </c:pt>
                <c:pt idx="7994">
                  <c:v>41507.927083333336</c:v>
                </c:pt>
                <c:pt idx="7995">
                  <c:v>41507.9375</c:v>
                </c:pt>
                <c:pt idx="7996">
                  <c:v>41507.947916666664</c:v>
                </c:pt>
                <c:pt idx="7997">
                  <c:v>41507.958333333336</c:v>
                </c:pt>
                <c:pt idx="7998">
                  <c:v>41507.96875</c:v>
                </c:pt>
                <c:pt idx="7999">
                  <c:v>41507.979166666664</c:v>
                </c:pt>
                <c:pt idx="8000">
                  <c:v>41507.989583333336</c:v>
                </c:pt>
                <c:pt idx="8001">
                  <c:v>41508</c:v>
                </c:pt>
                <c:pt idx="8002">
                  <c:v>41508.010416666664</c:v>
                </c:pt>
                <c:pt idx="8003">
                  <c:v>41508.020833333336</c:v>
                </c:pt>
                <c:pt idx="8004">
                  <c:v>41508.03125</c:v>
                </c:pt>
                <c:pt idx="8005">
                  <c:v>41508.041666666664</c:v>
                </c:pt>
                <c:pt idx="8006">
                  <c:v>41508.052083333336</c:v>
                </c:pt>
                <c:pt idx="8007">
                  <c:v>41508.0625</c:v>
                </c:pt>
                <c:pt idx="8008">
                  <c:v>41508.072916666664</c:v>
                </c:pt>
                <c:pt idx="8009">
                  <c:v>41508.083333333336</c:v>
                </c:pt>
                <c:pt idx="8010">
                  <c:v>41508.09375</c:v>
                </c:pt>
                <c:pt idx="8011">
                  <c:v>41508.104166666664</c:v>
                </c:pt>
                <c:pt idx="8012">
                  <c:v>41508.114583333336</c:v>
                </c:pt>
                <c:pt idx="8013">
                  <c:v>41508.125</c:v>
                </c:pt>
                <c:pt idx="8014">
                  <c:v>41508.135416666664</c:v>
                </c:pt>
                <c:pt idx="8015">
                  <c:v>41508.145833333336</c:v>
                </c:pt>
                <c:pt idx="8016">
                  <c:v>41508.15625</c:v>
                </c:pt>
                <c:pt idx="8017">
                  <c:v>41508.166666666664</c:v>
                </c:pt>
                <c:pt idx="8018">
                  <c:v>41508.177083333336</c:v>
                </c:pt>
                <c:pt idx="8019">
                  <c:v>41508.1875</c:v>
                </c:pt>
                <c:pt idx="8020">
                  <c:v>41508.197916666664</c:v>
                </c:pt>
                <c:pt idx="8021">
                  <c:v>41508.208333333336</c:v>
                </c:pt>
                <c:pt idx="8022">
                  <c:v>41508.21875</c:v>
                </c:pt>
                <c:pt idx="8023">
                  <c:v>41508.229166666664</c:v>
                </c:pt>
                <c:pt idx="8024">
                  <c:v>41508.239583333336</c:v>
                </c:pt>
                <c:pt idx="8025">
                  <c:v>41508.25</c:v>
                </c:pt>
                <c:pt idx="8026">
                  <c:v>41508.260416666664</c:v>
                </c:pt>
                <c:pt idx="8027">
                  <c:v>41508.270833333336</c:v>
                </c:pt>
                <c:pt idx="8028">
                  <c:v>41508.28125</c:v>
                </c:pt>
                <c:pt idx="8029">
                  <c:v>41508.291666666664</c:v>
                </c:pt>
                <c:pt idx="8030">
                  <c:v>41508.302083333336</c:v>
                </c:pt>
                <c:pt idx="8031">
                  <c:v>41508.3125</c:v>
                </c:pt>
                <c:pt idx="8032">
                  <c:v>41508.322916666664</c:v>
                </c:pt>
                <c:pt idx="8033">
                  <c:v>41508.333333333336</c:v>
                </c:pt>
                <c:pt idx="8034">
                  <c:v>41508.34375</c:v>
                </c:pt>
                <c:pt idx="8035">
                  <c:v>41508.354166666664</c:v>
                </c:pt>
                <c:pt idx="8036">
                  <c:v>41508.364583333336</c:v>
                </c:pt>
                <c:pt idx="8037">
                  <c:v>41508.375</c:v>
                </c:pt>
                <c:pt idx="8038">
                  <c:v>41508.385416666664</c:v>
                </c:pt>
                <c:pt idx="8039">
                  <c:v>41508.395833333336</c:v>
                </c:pt>
                <c:pt idx="8040">
                  <c:v>41508.40625</c:v>
                </c:pt>
                <c:pt idx="8041">
                  <c:v>41508.416666666664</c:v>
                </c:pt>
                <c:pt idx="8042">
                  <c:v>41508.427083333336</c:v>
                </c:pt>
                <c:pt idx="8043">
                  <c:v>41508.4375</c:v>
                </c:pt>
                <c:pt idx="8044">
                  <c:v>41508.447916666664</c:v>
                </c:pt>
                <c:pt idx="8045">
                  <c:v>41508.458333333336</c:v>
                </c:pt>
                <c:pt idx="8046">
                  <c:v>41508.46875</c:v>
                </c:pt>
                <c:pt idx="8047">
                  <c:v>41508.479166666664</c:v>
                </c:pt>
                <c:pt idx="8048">
                  <c:v>41508.489583333336</c:v>
                </c:pt>
                <c:pt idx="8049">
                  <c:v>41508.5</c:v>
                </c:pt>
                <c:pt idx="8050">
                  <c:v>41508.510416666664</c:v>
                </c:pt>
                <c:pt idx="8051">
                  <c:v>41508.520833333336</c:v>
                </c:pt>
                <c:pt idx="8052">
                  <c:v>41508.53125</c:v>
                </c:pt>
                <c:pt idx="8053">
                  <c:v>41508.541666666664</c:v>
                </c:pt>
                <c:pt idx="8054">
                  <c:v>41508.552083333336</c:v>
                </c:pt>
                <c:pt idx="8055">
                  <c:v>41508.5625</c:v>
                </c:pt>
                <c:pt idx="8056">
                  <c:v>41508.572916666664</c:v>
                </c:pt>
                <c:pt idx="8057">
                  <c:v>41508.583333333336</c:v>
                </c:pt>
                <c:pt idx="8058">
                  <c:v>41508.59375</c:v>
                </c:pt>
                <c:pt idx="8059">
                  <c:v>41508.604166666664</c:v>
                </c:pt>
                <c:pt idx="8060">
                  <c:v>41508.614583333336</c:v>
                </c:pt>
                <c:pt idx="8061">
                  <c:v>41508.625</c:v>
                </c:pt>
                <c:pt idx="8062">
                  <c:v>41508.635416666664</c:v>
                </c:pt>
                <c:pt idx="8063">
                  <c:v>41508.645833333336</c:v>
                </c:pt>
                <c:pt idx="8064">
                  <c:v>41508.65625</c:v>
                </c:pt>
                <c:pt idx="8065">
                  <c:v>41508.666666666664</c:v>
                </c:pt>
                <c:pt idx="8066">
                  <c:v>41508.677083333336</c:v>
                </c:pt>
                <c:pt idx="8067">
                  <c:v>41508.6875</c:v>
                </c:pt>
                <c:pt idx="8068">
                  <c:v>41508.697916666664</c:v>
                </c:pt>
                <c:pt idx="8069">
                  <c:v>41508.708333333336</c:v>
                </c:pt>
                <c:pt idx="8070">
                  <c:v>41508.71875</c:v>
                </c:pt>
                <c:pt idx="8071">
                  <c:v>41508.729166666664</c:v>
                </c:pt>
                <c:pt idx="8072">
                  <c:v>41508.739583333336</c:v>
                </c:pt>
                <c:pt idx="8073">
                  <c:v>41508.75</c:v>
                </c:pt>
                <c:pt idx="8074">
                  <c:v>41508.760416666664</c:v>
                </c:pt>
                <c:pt idx="8075">
                  <c:v>41508.770833333336</c:v>
                </c:pt>
                <c:pt idx="8076">
                  <c:v>41508.78125</c:v>
                </c:pt>
                <c:pt idx="8077">
                  <c:v>41508.791666666664</c:v>
                </c:pt>
                <c:pt idx="8078">
                  <c:v>41508.802083333336</c:v>
                </c:pt>
                <c:pt idx="8079">
                  <c:v>41508.8125</c:v>
                </c:pt>
                <c:pt idx="8080">
                  <c:v>41508.822916666664</c:v>
                </c:pt>
                <c:pt idx="8081">
                  <c:v>41508.833333333336</c:v>
                </c:pt>
                <c:pt idx="8082">
                  <c:v>41508.84375</c:v>
                </c:pt>
                <c:pt idx="8083">
                  <c:v>41508.854166666664</c:v>
                </c:pt>
                <c:pt idx="8084">
                  <c:v>41508.864583333336</c:v>
                </c:pt>
                <c:pt idx="8085">
                  <c:v>41508.875</c:v>
                </c:pt>
                <c:pt idx="8086">
                  <c:v>41508.885416666664</c:v>
                </c:pt>
                <c:pt idx="8087">
                  <c:v>41508.895833333336</c:v>
                </c:pt>
                <c:pt idx="8088">
                  <c:v>41508.90625</c:v>
                </c:pt>
                <c:pt idx="8089">
                  <c:v>41508.916666666664</c:v>
                </c:pt>
                <c:pt idx="8090">
                  <c:v>41508.927083333336</c:v>
                </c:pt>
                <c:pt idx="8091">
                  <c:v>41508.9375</c:v>
                </c:pt>
                <c:pt idx="8092">
                  <c:v>41508.947916666664</c:v>
                </c:pt>
                <c:pt idx="8093">
                  <c:v>41508.958333333336</c:v>
                </c:pt>
                <c:pt idx="8094">
                  <c:v>41508.96875</c:v>
                </c:pt>
                <c:pt idx="8095">
                  <c:v>41508.979166666664</c:v>
                </c:pt>
                <c:pt idx="8096">
                  <c:v>41508.989583333336</c:v>
                </c:pt>
                <c:pt idx="8097">
                  <c:v>41509</c:v>
                </c:pt>
                <c:pt idx="8098">
                  <c:v>41509.010416666664</c:v>
                </c:pt>
                <c:pt idx="8099">
                  <c:v>41509.020833333336</c:v>
                </c:pt>
                <c:pt idx="8100">
                  <c:v>41509.03125</c:v>
                </c:pt>
                <c:pt idx="8101">
                  <c:v>41509.041666666664</c:v>
                </c:pt>
                <c:pt idx="8102">
                  <c:v>41509.052083333336</c:v>
                </c:pt>
                <c:pt idx="8103">
                  <c:v>41509.0625</c:v>
                </c:pt>
                <c:pt idx="8104">
                  <c:v>41509.072916666664</c:v>
                </c:pt>
                <c:pt idx="8105">
                  <c:v>41509.083333333336</c:v>
                </c:pt>
                <c:pt idx="8106">
                  <c:v>41509.09375</c:v>
                </c:pt>
                <c:pt idx="8107">
                  <c:v>41509.104166666664</c:v>
                </c:pt>
                <c:pt idx="8108">
                  <c:v>41509.114583333336</c:v>
                </c:pt>
                <c:pt idx="8109">
                  <c:v>41509.125</c:v>
                </c:pt>
                <c:pt idx="8110">
                  <c:v>41509.135416666664</c:v>
                </c:pt>
                <c:pt idx="8111">
                  <c:v>41509.145833333336</c:v>
                </c:pt>
                <c:pt idx="8112">
                  <c:v>41509.15625</c:v>
                </c:pt>
                <c:pt idx="8113">
                  <c:v>41509.166666666664</c:v>
                </c:pt>
                <c:pt idx="8114">
                  <c:v>41509.177083333336</c:v>
                </c:pt>
                <c:pt idx="8115">
                  <c:v>41509.1875</c:v>
                </c:pt>
                <c:pt idx="8116">
                  <c:v>41509.197916666664</c:v>
                </c:pt>
                <c:pt idx="8117">
                  <c:v>41509.208333333336</c:v>
                </c:pt>
                <c:pt idx="8118">
                  <c:v>41509.21875</c:v>
                </c:pt>
                <c:pt idx="8119">
                  <c:v>41509.229166666664</c:v>
                </c:pt>
                <c:pt idx="8120">
                  <c:v>41509.239583333336</c:v>
                </c:pt>
                <c:pt idx="8121">
                  <c:v>41509.25</c:v>
                </c:pt>
                <c:pt idx="8122">
                  <c:v>41509.260416666664</c:v>
                </c:pt>
                <c:pt idx="8123">
                  <c:v>41509.270833333336</c:v>
                </c:pt>
                <c:pt idx="8124">
                  <c:v>41509.28125</c:v>
                </c:pt>
                <c:pt idx="8125">
                  <c:v>41509.291666666664</c:v>
                </c:pt>
                <c:pt idx="8126">
                  <c:v>41509.302083333336</c:v>
                </c:pt>
                <c:pt idx="8127">
                  <c:v>41509.3125</c:v>
                </c:pt>
                <c:pt idx="8128">
                  <c:v>41509.322916666664</c:v>
                </c:pt>
                <c:pt idx="8129">
                  <c:v>41509.333333333336</c:v>
                </c:pt>
                <c:pt idx="8130">
                  <c:v>41509.34375</c:v>
                </c:pt>
                <c:pt idx="8131">
                  <c:v>41509.354166666664</c:v>
                </c:pt>
                <c:pt idx="8132">
                  <c:v>41509.364583333336</c:v>
                </c:pt>
                <c:pt idx="8133">
                  <c:v>41509.375</c:v>
                </c:pt>
                <c:pt idx="8134">
                  <c:v>41509.385416666664</c:v>
                </c:pt>
                <c:pt idx="8135">
                  <c:v>41509.395833333336</c:v>
                </c:pt>
                <c:pt idx="8136">
                  <c:v>41509.40625</c:v>
                </c:pt>
                <c:pt idx="8137">
                  <c:v>41509.416666666664</c:v>
                </c:pt>
                <c:pt idx="8138">
                  <c:v>41509.427083333336</c:v>
                </c:pt>
                <c:pt idx="8139">
                  <c:v>41509.4375</c:v>
                </c:pt>
                <c:pt idx="8140">
                  <c:v>41509.447916666664</c:v>
                </c:pt>
                <c:pt idx="8141">
                  <c:v>41509.458333333336</c:v>
                </c:pt>
                <c:pt idx="8142">
                  <c:v>41509.46875</c:v>
                </c:pt>
                <c:pt idx="8143">
                  <c:v>41509.479166666664</c:v>
                </c:pt>
                <c:pt idx="8144">
                  <c:v>41509.489583333336</c:v>
                </c:pt>
                <c:pt idx="8145">
                  <c:v>41509.5</c:v>
                </c:pt>
                <c:pt idx="8146">
                  <c:v>41509.510416666664</c:v>
                </c:pt>
                <c:pt idx="8147">
                  <c:v>41509.520833333336</c:v>
                </c:pt>
                <c:pt idx="8148">
                  <c:v>41509.53125</c:v>
                </c:pt>
                <c:pt idx="8149">
                  <c:v>41509.541666666664</c:v>
                </c:pt>
                <c:pt idx="8150">
                  <c:v>41509.552083333336</c:v>
                </c:pt>
                <c:pt idx="8151">
                  <c:v>41509.5625</c:v>
                </c:pt>
                <c:pt idx="8152">
                  <c:v>41509.572916666664</c:v>
                </c:pt>
                <c:pt idx="8153">
                  <c:v>41509.583333333336</c:v>
                </c:pt>
                <c:pt idx="8154">
                  <c:v>41509.59375</c:v>
                </c:pt>
                <c:pt idx="8155">
                  <c:v>41509.604166666664</c:v>
                </c:pt>
                <c:pt idx="8156">
                  <c:v>41509.614583333336</c:v>
                </c:pt>
                <c:pt idx="8157">
                  <c:v>41509.625</c:v>
                </c:pt>
                <c:pt idx="8158">
                  <c:v>41509.635416666664</c:v>
                </c:pt>
                <c:pt idx="8159">
                  <c:v>41509.645833333336</c:v>
                </c:pt>
                <c:pt idx="8160">
                  <c:v>41509.65625</c:v>
                </c:pt>
                <c:pt idx="8161">
                  <c:v>41509.666666666664</c:v>
                </c:pt>
                <c:pt idx="8162">
                  <c:v>41509.677083333336</c:v>
                </c:pt>
                <c:pt idx="8163">
                  <c:v>41509.6875</c:v>
                </c:pt>
                <c:pt idx="8164">
                  <c:v>41509.697916666664</c:v>
                </c:pt>
                <c:pt idx="8165">
                  <c:v>41509.708333333336</c:v>
                </c:pt>
                <c:pt idx="8166">
                  <c:v>41509.71875</c:v>
                </c:pt>
                <c:pt idx="8167">
                  <c:v>41509.729166666664</c:v>
                </c:pt>
                <c:pt idx="8168">
                  <c:v>41509.739583333336</c:v>
                </c:pt>
                <c:pt idx="8169">
                  <c:v>41509.75</c:v>
                </c:pt>
                <c:pt idx="8170">
                  <c:v>41509.760416666664</c:v>
                </c:pt>
                <c:pt idx="8171">
                  <c:v>41509.770833333336</c:v>
                </c:pt>
                <c:pt idx="8172">
                  <c:v>41509.78125</c:v>
                </c:pt>
                <c:pt idx="8173">
                  <c:v>41509.791666666664</c:v>
                </c:pt>
                <c:pt idx="8174">
                  <c:v>41509.802083333336</c:v>
                </c:pt>
                <c:pt idx="8175">
                  <c:v>41509.8125</c:v>
                </c:pt>
                <c:pt idx="8176">
                  <c:v>41509.822916666664</c:v>
                </c:pt>
                <c:pt idx="8177">
                  <c:v>41509.833333333336</c:v>
                </c:pt>
                <c:pt idx="8178">
                  <c:v>41509.84375</c:v>
                </c:pt>
                <c:pt idx="8179">
                  <c:v>41509.854166666664</c:v>
                </c:pt>
                <c:pt idx="8180">
                  <c:v>41509.864583333336</c:v>
                </c:pt>
                <c:pt idx="8181">
                  <c:v>41509.875</c:v>
                </c:pt>
                <c:pt idx="8182">
                  <c:v>41509.885416666664</c:v>
                </c:pt>
                <c:pt idx="8183">
                  <c:v>41509.895833333336</c:v>
                </c:pt>
                <c:pt idx="8184">
                  <c:v>41509.90625</c:v>
                </c:pt>
                <c:pt idx="8185">
                  <c:v>41509.916666666664</c:v>
                </c:pt>
                <c:pt idx="8186">
                  <c:v>41509.927083333336</c:v>
                </c:pt>
                <c:pt idx="8187">
                  <c:v>41509.9375</c:v>
                </c:pt>
                <c:pt idx="8188">
                  <c:v>41509.947916666664</c:v>
                </c:pt>
                <c:pt idx="8189">
                  <c:v>41509.958333333336</c:v>
                </c:pt>
                <c:pt idx="8190">
                  <c:v>41509.96875</c:v>
                </c:pt>
                <c:pt idx="8191">
                  <c:v>41509.979166666664</c:v>
                </c:pt>
                <c:pt idx="8192">
                  <c:v>41509.989583333336</c:v>
                </c:pt>
                <c:pt idx="8193">
                  <c:v>41510</c:v>
                </c:pt>
                <c:pt idx="8194">
                  <c:v>41510.010416666664</c:v>
                </c:pt>
                <c:pt idx="8195">
                  <c:v>41510.020833333336</c:v>
                </c:pt>
                <c:pt idx="8196">
                  <c:v>41510.03125</c:v>
                </c:pt>
                <c:pt idx="8197">
                  <c:v>41510.041666666664</c:v>
                </c:pt>
                <c:pt idx="8198">
                  <c:v>41510.052083333336</c:v>
                </c:pt>
                <c:pt idx="8199">
                  <c:v>41510.0625</c:v>
                </c:pt>
                <c:pt idx="8200">
                  <c:v>41510.072916666664</c:v>
                </c:pt>
                <c:pt idx="8201">
                  <c:v>41510.083333333336</c:v>
                </c:pt>
                <c:pt idx="8202">
                  <c:v>41510.09375</c:v>
                </c:pt>
                <c:pt idx="8203">
                  <c:v>41510.104166666664</c:v>
                </c:pt>
                <c:pt idx="8204">
                  <c:v>41510.114583333336</c:v>
                </c:pt>
                <c:pt idx="8205">
                  <c:v>41510.125</c:v>
                </c:pt>
                <c:pt idx="8206">
                  <c:v>41510.135416666664</c:v>
                </c:pt>
                <c:pt idx="8207">
                  <c:v>41510.145833333336</c:v>
                </c:pt>
                <c:pt idx="8208">
                  <c:v>41510.15625</c:v>
                </c:pt>
                <c:pt idx="8209">
                  <c:v>41510.166666666664</c:v>
                </c:pt>
                <c:pt idx="8210">
                  <c:v>41510.177083333336</c:v>
                </c:pt>
                <c:pt idx="8211">
                  <c:v>41510.1875</c:v>
                </c:pt>
                <c:pt idx="8212">
                  <c:v>41510.197916666664</c:v>
                </c:pt>
                <c:pt idx="8213">
                  <c:v>41510.208333333336</c:v>
                </c:pt>
                <c:pt idx="8214">
                  <c:v>41510.21875</c:v>
                </c:pt>
                <c:pt idx="8215">
                  <c:v>41510.229166666664</c:v>
                </c:pt>
                <c:pt idx="8216">
                  <c:v>41510.239583333336</c:v>
                </c:pt>
                <c:pt idx="8217">
                  <c:v>41510.25</c:v>
                </c:pt>
                <c:pt idx="8218">
                  <c:v>41510.260416666664</c:v>
                </c:pt>
                <c:pt idx="8219">
                  <c:v>41510.270833333336</c:v>
                </c:pt>
                <c:pt idx="8220">
                  <c:v>41510.28125</c:v>
                </c:pt>
                <c:pt idx="8221">
                  <c:v>41510.291666666664</c:v>
                </c:pt>
                <c:pt idx="8222">
                  <c:v>41510.302083333336</c:v>
                </c:pt>
                <c:pt idx="8223">
                  <c:v>41510.3125</c:v>
                </c:pt>
                <c:pt idx="8224">
                  <c:v>41510.322916666664</c:v>
                </c:pt>
                <c:pt idx="8225">
                  <c:v>41510.333333333336</c:v>
                </c:pt>
                <c:pt idx="8226">
                  <c:v>41510.34375</c:v>
                </c:pt>
                <c:pt idx="8227">
                  <c:v>41510.354166666664</c:v>
                </c:pt>
                <c:pt idx="8228">
                  <c:v>41510.364583333336</c:v>
                </c:pt>
                <c:pt idx="8229">
                  <c:v>41510.375</c:v>
                </c:pt>
                <c:pt idx="8230">
                  <c:v>41510.385416666664</c:v>
                </c:pt>
                <c:pt idx="8231">
                  <c:v>41510.395833333336</c:v>
                </c:pt>
                <c:pt idx="8232">
                  <c:v>41510.40625</c:v>
                </c:pt>
                <c:pt idx="8233">
                  <c:v>41510.416666666664</c:v>
                </c:pt>
                <c:pt idx="8234">
                  <c:v>41510.427083333336</c:v>
                </c:pt>
                <c:pt idx="8235">
                  <c:v>41510.4375</c:v>
                </c:pt>
                <c:pt idx="8236">
                  <c:v>41510.447916666664</c:v>
                </c:pt>
                <c:pt idx="8237">
                  <c:v>41510.458333333336</c:v>
                </c:pt>
                <c:pt idx="8238">
                  <c:v>41510.46875</c:v>
                </c:pt>
                <c:pt idx="8239">
                  <c:v>41510.479166666664</c:v>
                </c:pt>
                <c:pt idx="8240">
                  <c:v>41510.489583333336</c:v>
                </c:pt>
                <c:pt idx="8241">
                  <c:v>41510.5</c:v>
                </c:pt>
                <c:pt idx="8242">
                  <c:v>41510.510416666664</c:v>
                </c:pt>
                <c:pt idx="8243">
                  <c:v>41510.520833333336</c:v>
                </c:pt>
                <c:pt idx="8244">
                  <c:v>41510.53125</c:v>
                </c:pt>
                <c:pt idx="8245">
                  <c:v>41510.541666666664</c:v>
                </c:pt>
                <c:pt idx="8246">
                  <c:v>41510.552083333336</c:v>
                </c:pt>
                <c:pt idx="8247">
                  <c:v>41510.5625</c:v>
                </c:pt>
                <c:pt idx="8248">
                  <c:v>41510.572916666664</c:v>
                </c:pt>
                <c:pt idx="8249">
                  <c:v>41510.583333333336</c:v>
                </c:pt>
                <c:pt idx="8250">
                  <c:v>41510.59375</c:v>
                </c:pt>
                <c:pt idx="8251">
                  <c:v>41510.604166666664</c:v>
                </c:pt>
                <c:pt idx="8252">
                  <c:v>41510.614583333336</c:v>
                </c:pt>
                <c:pt idx="8253">
                  <c:v>41510.625</c:v>
                </c:pt>
                <c:pt idx="8254">
                  <c:v>41510.635416666664</c:v>
                </c:pt>
                <c:pt idx="8255">
                  <c:v>41510.645833333336</c:v>
                </c:pt>
                <c:pt idx="8256">
                  <c:v>41510.65625</c:v>
                </c:pt>
                <c:pt idx="8257">
                  <c:v>41510.666666666664</c:v>
                </c:pt>
                <c:pt idx="8258">
                  <c:v>41510.677083333336</c:v>
                </c:pt>
                <c:pt idx="8259">
                  <c:v>41510.6875</c:v>
                </c:pt>
                <c:pt idx="8260">
                  <c:v>41510.697916666664</c:v>
                </c:pt>
                <c:pt idx="8261">
                  <c:v>41510.708333333336</c:v>
                </c:pt>
                <c:pt idx="8262">
                  <c:v>41510.71875</c:v>
                </c:pt>
                <c:pt idx="8263">
                  <c:v>41510.729166666664</c:v>
                </c:pt>
                <c:pt idx="8264">
                  <c:v>41510.739583333336</c:v>
                </c:pt>
                <c:pt idx="8265">
                  <c:v>41510.75</c:v>
                </c:pt>
                <c:pt idx="8266">
                  <c:v>41510.760416666664</c:v>
                </c:pt>
                <c:pt idx="8267">
                  <c:v>41510.770833333336</c:v>
                </c:pt>
                <c:pt idx="8268">
                  <c:v>41510.78125</c:v>
                </c:pt>
                <c:pt idx="8269">
                  <c:v>41510.791666666664</c:v>
                </c:pt>
                <c:pt idx="8270">
                  <c:v>41510.802083333336</c:v>
                </c:pt>
                <c:pt idx="8271">
                  <c:v>41510.8125</c:v>
                </c:pt>
                <c:pt idx="8272">
                  <c:v>41510.822916666664</c:v>
                </c:pt>
                <c:pt idx="8273">
                  <c:v>41510.833333333336</c:v>
                </c:pt>
                <c:pt idx="8274">
                  <c:v>41510.84375</c:v>
                </c:pt>
                <c:pt idx="8275">
                  <c:v>41510.854166666664</c:v>
                </c:pt>
                <c:pt idx="8276">
                  <c:v>41510.864583333336</c:v>
                </c:pt>
                <c:pt idx="8277">
                  <c:v>41510.875</c:v>
                </c:pt>
                <c:pt idx="8278">
                  <c:v>41510.885416666664</c:v>
                </c:pt>
                <c:pt idx="8279">
                  <c:v>41510.895833333336</c:v>
                </c:pt>
                <c:pt idx="8280">
                  <c:v>41510.90625</c:v>
                </c:pt>
                <c:pt idx="8281">
                  <c:v>41510.916666666664</c:v>
                </c:pt>
                <c:pt idx="8282">
                  <c:v>41510.927083333336</c:v>
                </c:pt>
                <c:pt idx="8283">
                  <c:v>41510.9375</c:v>
                </c:pt>
                <c:pt idx="8284">
                  <c:v>41510.947916666664</c:v>
                </c:pt>
                <c:pt idx="8285">
                  <c:v>41510.958333333336</c:v>
                </c:pt>
                <c:pt idx="8286">
                  <c:v>41510.96875</c:v>
                </c:pt>
                <c:pt idx="8287">
                  <c:v>41510.979166666664</c:v>
                </c:pt>
                <c:pt idx="8288">
                  <c:v>41510.989583333336</c:v>
                </c:pt>
                <c:pt idx="8289">
                  <c:v>41511</c:v>
                </c:pt>
                <c:pt idx="8290">
                  <c:v>41511.010416666664</c:v>
                </c:pt>
                <c:pt idx="8291">
                  <c:v>41511.020833333336</c:v>
                </c:pt>
                <c:pt idx="8292">
                  <c:v>41511.03125</c:v>
                </c:pt>
                <c:pt idx="8293">
                  <c:v>41511.041666666664</c:v>
                </c:pt>
                <c:pt idx="8294">
                  <c:v>41511.052083333336</c:v>
                </c:pt>
                <c:pt idx="8295">
                  <c:v>41511.0625</c:v>
                </c:pt>
                <c:pt idx="8296">
                  <c:v>41511.072916666664</c:v>
                </c:pt>
                <c:pt idx="8297">
                  <c:v>41511.083333333336</c:v>
                </c:pt>
                <c:pt idx="8298">
                  <c:v>41511.09375</c:v>
                </c:pt>
                <c:pt idx="8299">
                  <c:v>41511.104166666664</c:v>
                </c:pt>
                <c:pt idx="8300">
                  <c:v>41511.114583333336</c:v>
                </c:pt>
                <c:pt idx="8301">
                  <c:v>41511.125</c:v>
                </c:pt>
                <c:pt idx="8302">
                  <c:v>41511.135416666664</c:v>
                </c:pt>
                <c:pt idx="8303">
                  <c:v>41511.145833333336</c:v>
                </c:pt>
                <c:pt idx="8304">
                  <c:v>41511.15625</c:v>
                </c:pt>
                <c:pt idx="8305">
                  <c:v>41511.166666666664</c:v>
                </c:pt>
                <c:pt idx="8306">
                  <c:v>41511.177083333336</c:v>
                </c:pt>
                <c:pt idx="8307">
                  <c:v>41511.1875</c:v>
                </c:pt>
                <c:pt idx="8308">
                  <c:v>41511.197916666664</c:v>
                </c:pt>
                <c:pt idx="8309">
                  <c:v>41511.208333333336</c:v>
                </c:pt>
                <c:pt idx="8310">
                  <c:v>41511.21875</c:v>
                </c:pt>
                <c:pt idx="8311">
                  <c:v>41511.229166666664</c:v>
                </c:pt>
                <c:pt idx="8312">
                  <c:v>41511.239583333336</c:v>
                </c:pt>
                <c:pt idx="8313">
                  <c:v>41511.25</c:v>
                </c:pt>
                <c:pt idx="8314">
                  <c:v>41511.260416666664</c:v>
                </c:pt>
                <c:pt idx="8315">
                  <c:v>41511.270833333336</c:v>
                </c:pt>
                <c:pt idx="8316">
                  <c:v>41511.28125</c:v>
                </c:pt>
                <c:pt idx="8317">
                  <c:v>41511.291666666664</c:v>
                </c:pt>
                <c:pt idx="8318">
                  <c:v>41511.302083333336</c:v>
                </c:pt>
                <c:pt idx="8319">
                  <c:v>41511.3125</c:v>
                </c:pt>
                <c:pt idx="8320">
                  <c:v>41511.322916666664</c:v>
                </c:pt>
                <c:pt idx="8321">
                  <c:v>41511.333333333336</c:v>
                </c:pt>
                <c:pt idx="8322">
                  <c:v>41511.34375</c:v>
                </c:pt>
                <c:pt idx="8323">
                  <c:v>41511.354166666664</c:v>
                </c:pt>
                <c:pt idx="8324">
                  <c:v>41511.364583333336</c:v>
                </c:pt>
                <c:pt idx="8325">
                  <c:v>41511.375</c:v>
                </c:pt>
                <c:pt idx="8326">
                  <c:v>41511.385416666664</c:v>
                </c:pt>
                <c:pt idx="8327">
                  <c:v>41511.395833333336</c:v>
                </c:pt>
                <c:pt idx="8328">
                  <c:v>41511.40625</c:v>
                </c:pt>
                <c:pt idx="8329">
                  <c:v>41511.416666666664</c:v>
                </c:pt>
                <c:pt idx="8330">
                  <c:v>41511.427083333336</c:v>
                </c:pt>
                <c:pt idx="8331">
                  <c:v>41511.4375</c:v>
                </c:pt>
                <c:pt idx="8332">
                  <c:v>41511.447916666664</c:v>
                </c:pt>
                <c:pt idx="8333">
                  <c:v>41511.458333333336</c:v>
                </c:pt>
                <c:pt idx="8334">
                  <c:v>41511.46875</c:v>
                </c:pt>
                <c:pt idx="8335">
                  <c:v>41511.479166666664</c:v>
                </c:pt>
                <c:pt idx="8336">
                  <c:v>41511.489583333336</c:v>
                </c:pt>
                <c:pt idx="8337">
                  <c:v>41511.5</c:v>
                </c:pt>
                <c:pt idx="8338">
                  <c:v>41511.510416666664</c:v>
                </c:pt>
                <c:pt idx="8339">
                  <c:v>41511.520833333336</c:v>
                </c:pt>
                <c:pt idx="8340">
                  <c:v>41511.53125</c:v>
                </c:pt>
                <c:pt idx="8341">
                  <c:v>41511.541666666664</c:v>
                </c:pt>
                <c:pt idx="8342">
                  <c:v>41511.552083333336</c:v>
                </c:pt>
                <c:pt idx="8343">
                  <c:v>41511.5625</c:v>
                </c:pt>
                <c:pt idx="8344">
                  <c:v>41511.572916666664</c:v>
                </c:pt>
                <c:pt idx="8345">
                  <c:v>41511.583333333336</c:v>
                </c:pt>
                <c:pt idx="8346">
                  <c:v>41511.59375</c:v>
                </c:pt>
                <c:pt idx="8347">
                  <c:v>41511.604166666664</c:v>
                </c:pt>
                <c:pt idx="8348">
                  <c:v>41511.614583333336</c:v>
                </c:pt>
                <c:pt idx="8349">
                  <c:v>41511.625</c:v>
                </c:pt>
                <c:pt idx="8350">
                  <c:v>41511.635416666664</c:v>
                </c:pt>
                <c:pt idx="8351">
                  <c:v>41511.645833333336</c:v>
                </c:pt>
                <c:pt idx="8352">
                  <c:v>41511.65625</c:v>
                </c:pt>
                <c:pt idx="8353">
                  <c:v>41511.666666666664</c:v>
                </c:pt>
                <c:pt idx="8354">
                  <c:v>41511.677083333336</c:v>
                </c:pt>
                <c:pt idx="8355">
                  <c:v>41511.6875</c:v>
                </c:pt>
                <c:pt idx="8356">
                  <c:v>41511.697916666664</c:v>
                </c:pt>
                <c:pt idx="8357">
                  <c:v>41511.708333333336</c:v>
                </c:pt>
                <c:pt idx="8358">
                  <c:v>41511.71875</c:v>
                </c:pt>
                <c:pt idx="8359">
                  <c:v>41511.729166666664</c:v>
                </c:pt>
                <c:pt idx="8360">
                  <c:v>41511.739583333336</c:v>
                </c:pt>
                <c:pt idx="8361">
                  <c:v>41511.75</c:v>
                </c:pt>
                <c:pt idx="8362">
                  <c:v>41511.760416666664</c:v>
                </c:pt>
                <c:pt idx="8363">
                  <c:v>41511.770833333336</c:v>
                </c:pt>
                <c:pt idx="8364">
                  <c:v>41511.78125</c:v>
                </c:pt>
                <c:pt idx="8365">
                  <c:v>41511.791666666664</c:v>
                </c:pt>
                <c:pt idx="8366">
                  <c:v>41511.802083333336</c:v>
                </c:pt>
                <c:pt idx="8367">
                  <c:v>41511.8125</c:v>
                </c:pt>
                <c:pt idx="8368">
                  <c:v>41511.822916666664</c:v>
                </c:pt>
                <c:pt idx="8369">
                  <c:v>41511.833333333336</c:v>
                </c:pt>
                <c:pt idx="8370">
                  <c:v>41511.84375</c:v>
                </c:pt>
                <c:pt idx="8371">
                  <c:v>41511.854166666664</c:v>
                </c:pt>
                <c:pt idx="8372">
                  <c:v>41511.864583333336</c:v>
                </c:pt>
                <c:pt idx="8373">
                  <c:v>41511.875</c:v>
                </c:pt>
                <c:pt idx="8374">
                  <c:v>41511.885416666664</c:v>
                </c:pt>
                <c:pt idx="8375">
                  <c:v>41511.895833333336</c:v>
                </c:pt>
                <c:pt idx="8376">
                  <c:v>41511.90625</c:v>
                </c:pt>
                <c:pt idx="8377">
                  <c:v>41511.916666666664</c:v>
                </c:pt>
                <c:pt idx="8378">
                  <c:v>41511.927083333336</c:v>
                </c:pt>
                <c:pt idx="8379">
                  <c:v>41511.9375</c:v>
                </c:pt>
                <c:pt idx="8380">
                  <c:v>41511.947916666664</c:v>
                </c:pt>
                <c:pt idx="8381">
                  <c:v>41511.958333333336</c:v>
                </c:pt>
                <c:pt idx="8382">
                  <c:v>41511.96875</c:v>
                </c:pt>
                <c:pt idx="8383">
                  <c:v>41511.979166666664</c:v>
                </c:pt>
                <c:pt idx="8384">
                  <c:v>41511.989583333336</c:v>
                </c:pt>
                <c:pt idx="8385">
                  <c:v>41512</c:v>
                </c:pt>
                <c:pt idx="8386">
                  <c:v>41512.010416666664</c:v>
                </c:pt>
                <c:pt idx="8387">
                  <c:v>41512.020833333336</c:v>
                </c:pt>
                <c:pt idx="8388">
                  <c:v>41512.03125</c:v>
                </c:pt>
                <c:pt idx="8389">
                  <c:v>41512.041666666664</c:v>
                </c:pt>
                <c:pt idx="8390">
                  <c:v>41512.052083333336</c:v>
                </c:pt>
                <c:pt idx="8391">
                  <c:v>41512.0625</c:v>
                </c:pt>
                <c:pt idx="8392">
                  <c:v>41512.072916666664</c:v>
                </c:pt>
                <c:pt idx="8393">
                  <c:v>41512.083333333336</c:v>
                </c:pt>
                <c:pt idx="8394">
                  <c:v>41512.09375</c:v>
                </c:pt>
                <c:pt idx="8395">
                  <c:v>41512.104166666664</c:v>
                </c:pt>
                <c:pt idx="8396">
                  <c:v>41512.114583333336</c:v>
                </c:pt>
                <c:pt idx="8397">
                  <c:v>41512.125</c:v>
                </c:pt>
                <c:pt idx="8398">
                  <c:v>41512.135416666664</c:v>
                </c:pt>
                <c:pt idx="8399">
                  <c:v>41512.145833333336</c:v>
                </c:pt>
                <c:pt idx="8400">
                  <c:v>41512.15625</c:v>
                </c:pt>
                <c:pt idx="8401">
                  <c:v>41512.166666666664</c:v>
                </c:pt>
                <c:pt idx="8402">
                  <c:v>41512.177083333336</c:v>
                </c:pt>
                <c:pt idx="8403">
                  <c:v>41512.1875</c:v>
                </c:pt>
                <c:pt idx="8404">
                  <c:v>41512.197916666664</c:v>
                </c:pt>
                <c:pt idx="8405">
                  <c:v>41512.208333333336</c:v>
                </c:pt>
                <c:pt idx="8406">
                  <c:v>41512.21875</c:v>
                </c:pt>
                <c:pt idx="8407">
                  <c:v>41512.229166666664</c:v>
                </c:pt>
                <c:pt idx="8408">
                  <c:v>41512.239583333336</c:v>
                </c:pt>
                <c:pt idx="8409">
                  <c:v>41512.25</c:v>
                </c:pt>
                <c:pt idx="8410">
                  <c:v>41512.260416666664</c:v>
                </c:pt>
                <c:pt idx="8411">
                  <c:v>41512.270833333336</c:v>
                </c:pt>
                <c:pt idx="8412">
                  <c:v>41512.28125</c:v>
                </c:pt>
                <c:pt idx="8413">
                  <c:v>41512.291666666664</c:v>
                </c:pt>
                <c:pt idx="8414">
                  <c:v>41512.302083333336</c:v>
                </c:pt>
                <c:pt idx="8415">
                  <c:v>41512.3125</c:v>
                </c:pt>
                <c:pt idx="8416">
                  <c:v>41512.322916666664</c:v>
                </c:pt>
                <c:pt idx="8417">
                  <c:v>41512.333333333336</c:v>
                </c:pt>
                <c:pt idx="8418">
                  <c:v>41512.34375</c:v>
                </c:pt>
                <c:pt idx="8419">
                  <c:v>41512.354166666664</c:v>
                </c:pt>
                <c:pt idx="8420">
                  <c:v>41512.364583333336</c:v>
                </c:pt>
                <c:pt idx="8421">
                  <c:v>41512.375</c:v>
                </c:pt>
                <c:pt idx="8422">
                  <c:v>41512.385416666664</c:v>
                </c:pt>
                <c:pt idx="8423">
                  <c:v>41512.395833333336</c:v>
                </c:pt>
                <c:pt idx="8424">
                  <c:v>41512.40625</c:v>
                </c:pt>
                <c:pt idx="8425">
                  <c:v>41512.416666666664</c:v>
                </c:pt>
                <c:pt idx="8426">
                  <c:v>41512.427083333336</c:v>
                </c:pt>
                <c:pt idx="8427">
                  <c:v>41512.4375</c:v>
                </c:pt>
                <c:pt idx="8428">
                  <c:v>41512.447916666664</c:v>
                </c:pt>
                <c:pt idx="8429">
                  <c:v>41512.458333333336</c:v>
                </c:pt>
                <c:pt idx="8430">
                  <c:v>41512.46875</c:v>
                </c:pt>
                <c:pt idx="8431">
                  <c:v>41512.479166666664</c:v>
                </c:pt>
                <c:pt idx="8432">
                  <c:v>41512.489583333336</c:v>
                </c:pt>
                <c:pt idx="8433">
                  <c:v>41512.5</c:v>
                </c:pt>
                <c:pt idx="8434">
                  <c:v>41512.510416666664</c:v>
                </c:pt>
                <c:pt idx="8435">
                  <c:v>41512.520833333336</c:v>
                </c:pt>
                <c:pt idx="8436">
                  <c:v>41512.53125</c:v>
                </c:pt>
                <c:pt idx="8437">
                  <c:v>41512.541666666664</c:v>
                </c:pt>
                <c:pt idx="8438">
                  <c:v>41512.552083333336</c:v>
                </c:pt>
                <c:pt idx="8439">
                  <c:v>41512.5625</c:v>
                </c:pt>
                <c:pt idx="8440">
                  <c:v>41512.572916666664</c:v>
                </c:pt>
                <c:pt idx="8441">
                  <c:v>41512.583333333336</c:v>
                </c:pt>
                <c:pt idx="8442">
                  <c:v>41512.59375</c:v>
                </c:pt>
                <c:pt idx="8443">
                  <c:v>41512.604166666664</c:v>
                </c:pt>
                <c:pt idx="8444">
                  <c:v>41512.614583333336</c:v>
                </c:pt>
                <c:pt idx="8445">
                  <c:v>41512.625</c:v>
                </c:pt>
                <c:pt idx="8446">
                  <c:v>41512.635416666664</c:v>
                </c:pt>
                <c:pt idx="8447">
                  <c:v>41512.645833333336</c:v>
                </c:pt>
                <c:pt idx="8448">
                  <c:v>41512.65625</c:v>
                </c:pt>
                <c:pt idx="8449">
                  <c:v>41512.666666666664</c:v>
                </c:pt>
                <c:pt idx="8450">
                  <c:v>41512.677083333336</c:v>
                </c:pt>
                <c:pt idx="8451">
                  <c:v>41512.6875</c:v>
                </c:pt>
                <c:pt idx="8452">
                  <c:v>41512.697916666664</c:v>
                </c:pt>
                <c:pt idx="8453">
                  <c:v>41512.708333333336</c:v>
                </c:pt>
                <c:pt idx="8454">
                  <c:v>41512.71875</c:v>
                </c:pt>
                <c:pt idx="8455">
                  <c:v>41512.729166666664</c:v>
                </c:pt>
                <c:pt idx="8456">
                  <c:v>41512.739583333336</c:v>
                </c:pt>
                <c:pt idx="8457">
                  <c:v>41512.75</c:v>
                </c:pt>
                <c:pt idx="8458">
                  <c:v>41512.760416666664</c:v>
                </c:pt>
                <c:pt idx="8459">
                  <c:v>41512.770833333336</c:v>
                </c:pt>
                <c:pt idx="8460">
                  <c:v>41512.78125</c:v>
                </c:pt>
                <c:pt idx="8461">
                  <c:v>41512.791666666664</c:v>
                </c:pt>
                <c:pt idx="8462">
                  <c:v>41512.802083333336</c:v>
                </c:pt>
                <c:pt idx="8463">
                  <c:v>41512.8125</c:v>
                </c:pt>
                <c:pt idx="8464">
                  <c:v>41512.822916666664</c:v>
                </c:pt>
                <c:pt idx="8465">
                  <c:v>41512.833333333336</c:v>
                </c:pt>
                <c:pt idx="8466">
                  <c:v>41512.84375</c:v>
                </c:pt>
                <c:pt idx="8467">
                  <c:v>41512.854166666664</c:v>
                </c:pt>
                <c:pt idx="8468">
                  <c:v>41512.864583333336</c:v>
                </c:pt>
                <c:pt idx="8469">
                  <c:v>41512.875</c:v>
                </c:pt>
                <c:pt idx="8470">
                  <c:v>41512.885416666664</c:v>
                </c:pt>
                <c:pt idx="8471">
                  <c:v>41512.895833333336</c:v>
                </c:pt>
                <c:pt idx="8472">
                  <c:v>41512.90625</c:v>
                </c:pt>
                <c:pt idx="8473">
                  <c:v>41512.916666666664</c:v>
                </c:pt>
                <c:pt idx="8474">
                  <c:v>41512.927083333336</c:v>
                </c:pt>
                <c:pt idx="8475">
                  <c:v>41512.9375</c:v>
                </c:pt>
                <c:pt idx="8476">
                  <c:v>41512.947916666664</c:v>
                </c:pt>
                <c:pt idx="8477">
                  <c:v>41512.958333333336</c:v>
                </c:pt>
                <c:pt idx="8478">
                  <c:v>41512.96875</c:v>
                </c:pt>
                <c:pt idx="8479">
                  <c:v>41512.979166666664</c:v>
                </c:pt>
                <c:pt idx="8480">
                  <c:v>41512.989583333336</c:v>
                </c:pt>
                <c:pt idx="8481">
                  <c:v>41513</c:v>
                </c:pt>
                <c:pt idx="8482">
                  <c:v>41513.010416666664</c:v>
                </c:pt>
                <c:pt idx="8483">
                  <c:v>41513.020833333336</c:v>
                </c:pt>
                <c:pt idx="8484">
                  <c:v>41513.03125</c:v>
                </c:pt>
                <c:pt idx="8485">
                  <c:v>41513.041666666664</c:v>
                </c:pt>
                <c:pt idx="8486">
                  <c:v>41513.052083333336</c:v>
                </c:pt>
                <c:pt idx="8487">
                  <c:v>41513.0625</c:v>
                </c:pt>
                <c:pt idx="8488">
                  <c:v>41513.072916666664</c:v>
                </c:pt>
                <c:pt idx="8489">
                  <c:v>41513.083333333336</c:v>
                </c:pt>
                <c:pt idx="8490">
                  <c:v>41513.09375</c:v>
                </c:pt>
                <c:pt idx="8491">
                  <c:v>41513.104166666664</c:v>
                </c:pt>
                <c:pt idx="8492">
                  <c:v>41513.114583333336</c:v>
                </c:pt>
                <c:pt idx="8493">
                  <c:v>41513.125</c:v>
                </c:pt>
                <c:pt idx="8494">
                  <c:v>41513.135416666664</c:v>
                </c:pt>
                <c:pt idx="8495">
                  <c:v>41513.145833333336</c:v>
                </c:pt>
                <c:pt idx="8496">
                  <c:v>41513.15625</c:v>
                </c:pt>
                <c:pt idx="8497">
                  <c:v>41513.166666666664</c:v>
                </c:pt>
                <c:pt idx="8498">
                  <c:v>41513.177083333336</c:v>
                </c:pt>
                <c:pt idx="8499">
                  <c:v>41513.1875</c:v>
                </c:pt>
                <c:pt idx="8500">
                  <c:v>41513.197916666664</c:v>
                </c:pt>
                <c:pt idx="8501">
                  <c:v>41513.208333333336</c:v>
                </c:pt>
                <c:pt idx="8502">
                  <c:v>41513.21875</c:v>
                </c:pt>
                <c:pt idx="8503">
                  <c:v>41513.229166666664</c:v>
                </c:pt>
                <c:pt idx="8504">
                  <c:v>41513.239583333336</c:v>
                </c:pt>
                <c:pt idx="8505">
                  <c:v>41513.25</c:v>
                </c:pt>
                <c:pt idx="8506">
                  <c:v>41513.260416666664</c:v>
                </c:pt>
                <c:pt idx="8507">
                  <c:v>41513.270833333336</c:v>
                </c:pt>
                <c:pt idx="8508">
                  <c:v>41513.28125</c:v>
                </c:pt>
                <c:pt idx="8509">
                  <c:v>41513.291666666664</c:v>
                </c:pt>
                <c:pt idx="8510">
                  <c:v>41513.302083333336</c:v>
                </c:pt>
                <c:pt idx="8511">
                  <c:v>41513.3125</c:v>
                </c:pt>
                <c:pt idx="8512">
                  <c:v>41513.322916666664</c:v>
                </c:pt>
                <c:pt idx="8513">
                  <c:v>41513.333333333336</c:v>
                </c:pt>
                <c:pt idx="8514">
                  <c:v>41513.34375</c:v>
                </c:pt>
                <c:pt idx="8515">
                  <c:v>41513.354166666664</c:v>
                </c:pt>
                <c:pt idx="8516">
                  <c:v>41513.364583333336</c:v>
                </c:pt>
                <c:pt idx="8517">
                  <c:v>41513.375</c:v>
                </c:pt>
                <c:pt idx="8518">
                  <c:v>41513.385416666664</c:v>
                </c:pt>
                <c:pt idx="8519">
                  <c:v>41513.395833333336</c:v>
                </c:pt>
                <c:pt idx="8520">
                  <c:v>41513.40625</c:v>
                </c:pt>
                <c:pt idx="8521">
                  <c:v>41513.416666666664</c:v>
                </c:pt>
                <c:pt idx="8522">
                  <c:v>41513.427083333336</c:v>
                </c:pt>
                <c:pt idx="8523">
                  <c:v>41513.4375</c:v>
                </c:pt>
                <c:pt idx="8524">
                  <c:v>41513.447916666664</c:v>
                </c:pt>
                <c:pt idx="8525">
                  <c:v>41513.458333333336</c:v>
                </c:pt>
                <c:pt idx="8526">
                  <c:v>41513.46875</c:v>
                </c:pt>
                <c:pt idx="8527">
                  <c:v>41513.479166666664</c:v>
                </c:pt>
                <c:pt idx="8528">
                  <c:v>41513.489583333336</c:v>
                </c:pt>
                <c:pt idx="8529">
                  <c:v>41513.5</c:v>
                </c:pt>
                <c:pt idx="8530">
                  <c:v>41513.510416666664</c:v>
                </c:pt>
                <c:pt idx="8531">
                  <c:v>41513.520833333336</c:v>
                </c:pt>
                <c:pt idx="8532">
                  <c:v>41513.53125</c:v>
                </c:pt>
                <c:pt idx="8533">
                  <c:v>41513.541666666664</c:v>
                </c:pt>
                <c:pt idx="8534">
                  <c:v>41513.552083333336</c:v>
                </c:pt>
                <c:pt idx="8535">
                  <c:v>41513.5625</c:v>
                </c:pt>
                <c:pt idx="8536">
                  <c:v>41513.572916666664</c:v>
                </c:pt>
                <c:pt idx="8537">
                  <c:v>41513.583333333336</c:v>
                </c:pt>
                <c:pt idx="8538">
                  <c:v>41513.59375</c:v>
                </c:pt>
                <c:pt idx="8539">
                  <c:v>41513.604166666664</c:v>
                </c:pt>
                <c:pt idx="8540">
                  <c:v>41513.614583333336</c:v>
                </c:pt>
                <c:pt idx="8541">
                  <c:v>41513.625</c:v>
                </c:pt>
                <c:pt idx="8542">
                  <c:v>41513.635416666664</c:v>
                </c:pt>
                <c:pt idx="8543">
                  <c:v>41513.645833333336</c:v>
                </c:pt>
                <c:pt idx="8544">
                  <c:v>41513.65625</c:v>
                </c:pt>
                <c:pt idx="8545">
                  <c:v>41513.666666666664</c:v>
                </c:pt>
                <c:pt idx="8546">
                  <c:v>41513.677083333336</c:v>
                </c:pt>
                <c:pt idx="8547">
                  <c:v>41513.6875</c:v>
                </c:pt>
                <c:pt idx="8548">
                  <c:v>41513.697916666664</c:v>
                </c:pt>
                <c:pt idx="8549">
                  <c:v>41513.708333333336</c:v>
                </c:pt>
                <c:pt idx="8550">
                  <c:v>41513.71875</c:v>
                </c:pt>
                <c:pt idx="8551">
                  <c:v>41513.729166666664</c:v>
                </c:pt>
                <c:pt idx="8552">
                  <c:v>41513.739583333336</c:v>
                </c:pt>
                <c:pt idx="8553">
                  <c:v>41513.75</c:v>
                </c:pt>
                <c:pt idx="8554">
                  <c:v>41513.760416666664</c:v>
                </c:pt>
                <c:pt idx="8555">
                  <c:v>41513.770833333336</c:v>
                </c:pt>
                <c:pt idx="8556">
                  <c:v>41513.78125</c:v>
                </c:pt>
                <c:pt idx="8557">
                  <c:v>41513.791666666664</c:v>
                </c:pt>
                <c:pt idx="8558">
                  <c:v>41513.802083333336</c:v>
                </c:pt>
                <c:pt idx="8559">
                  <c:v>41513.8125</c:v>
                </c:pt>
                <c:pt idx="8560">
                  <c:v>41513.822916666664</c:v>
                </c:pt>
                <c:pt idx="8561">
                  <c:v>41513.833333333336</c:v>
                </c:pt>
                <c:pt idx="8562">
                  <c:v>41513.84375</c:v>
                </c:pt>
                <c:pt idx="8563">
                  <c:v>41513.854166666664</c:v>
                </c:pt>
                <c:pt idx="8564">
                  <c:v>41513.864583333336</c:v>
                </c:pt>
                <c:pt idx="8565">
                  <c:v>41513.875</c:v>
                </c:pt>
                <c:pt idx="8566">
                  <c:v>41513.885416666664</c:v>
                </c:pt>
                <c:pt idx="8567">
                  <c:v>41513.895833333336</c:v>
                </c:pt>
                <c:pt idx="8568">
                  <c:v>41513.90625</c:v>
                </c:pt>
                <c:pt idx="8569">
                  <c:v>41513.916666666664</c:v>
                </c:pt>
                <c:pt idx="8570">
                  <c:v>41513.927083333336</c:v>
                </c:pt>
                <c:pt idx="8571">
                  <c:v>41513.9375</c:v>
                </c:pt>
                <c:pt idx="8572">
                  <c:v>41513.947916666664</c:v>
                </c:pt>
                <c:pt idx="8573">
                  <c:v>41513.958333333336</c:v>
                </c:pt>
                <c:pt idx="8574">
                  <c:v>41513.96875</c:v>
                </c:pt>
                <c:pt idx="8575">
                  <c:v>41513.979166666664</c:v>
                </c:pt>
                <c:pt idx="8576">
                  <c:v>41513.989583333336</c:v>
                </c:pt>
                <c:pt idx="8577">
                  <c:v>41514</c:v>
                </c:pt>
                <c:pt idx="8578">
                  <c:v>41514.010416666664</c:v>
                </c:pt>
                <c:pt idx="8579">
                  <c:v>41514.020833333336</c:v>
                </c:pt>
                <c:pt idx="8580">
                  <c:v>41514.03125</c:v>
                </c:pt>
                <c:pt idx="8581">
                  <c:v>41514.041666666664</c:v>
                </c:pt>
                <c:pt idx="8582">
                  <c:v>41514.052083333336</c:v>
                </c:pt>
                <c:pt idx="8583">
                  <c:v>41514.0625</c:v>
                </c:pt>
                <c:pt idx="8584">
                  <c:v>41514.072916666664</c:v>
                </c:pt>
                <c:pt idx="8585">
                  <c:v>41514.083333333336</c:v>
                </c:pt>
                <c:pt idx="8586">
                  <c:v>41514.09375</c:v>
                </c:pt>
                <c:pt idx="8587">
                  <c:v>41514.104166666664</c:v>
                </c:pt>
                <c:pt idx="8588">
                  <c:v>41514.114583333336</c:v>
                </c:pt>
                <c:pt idx="8589">
                  <c:v>41514.125</c:v>
                </c:pt>
                <c:pt idx="8590">
                  <c:v>41514.135416666664</c:v>
                </c:pt>
                <c:pt idx="8591">
                  <c:v>41514.145833333336</c:v>
                </c:pt>
                <c:pt idx="8592">
                  <c:v>41514.15625</c:v>
                </c:pt>
                <c:pt idx="8593">
                  <c:v>41514.166666666664</c:v>
                </c:pt>
                <c:pt idx="8594">
                  <c:v>41514.177083333336</c:v>
                </c:pt>
                <c:pt idx="8595">
                  <c:v>41514.1875</c:v>
                </c:pt>
                <c:pt idx="8596">
                  <c:v>41514.197916666664</c:v>
                </c:pt>
                <c:pt idx="8597">
                  <c:v>41514.208333333336</c:v>
                </c:pt>
                <c:pt idx="8598">
                  <c:v>41514.21875</c:v>
                </c:pt>
                <c:pt idx="8599">
                  <c:v>41514.229166666664</c:v>
                </c:pt>
                <c:pt idx="8600">
                  <c:v>41514.239583333336</c:v>
                </c:pt>
                <c:pt idx="8601">
                  <c:v>41514.25</c:v>
                </c:pt>
                <c:pt idx="8602">
                  <c:v>41514.260416666664</c:v>
                </c:pt>
                <c:pt idx="8603">
                  <c:v>41514.270833333336</c:v>
                </c:pt>
                <c:pt idx="8604">
                  <c:v>41514.28125</c:v>
                </c:pt>
                <c:pt idx="8605">
                  <c:v>41514.291666666664</c:v>
                </c:pt>
                <c:pt idx="8606">
                  <c:v>41514.302083333336</c:v>
                </c:pt>
                <c:pt idx="8607">
                  <c:v>41514.3125</c:v>
                </c:pt>
                <c:pt idx="8608">
                  <c:v>41514.322916666664</c:v>
                </c:pt>
                <c:pt idx="8609">
                  <c:v>41514.333333333336</c:v>
                </c:pt>
                <c:pt idx="8610">
                  <c:v>41514.34375</c:v>
                </c:pt>
                <c:pt idx="8611">
                  <c:v>41514.354166666664</c:v>
                </c:pt>
                <c:pt idx="8612">
                  <c:v>41514.364583333336</c:v>
                </c:pt>
                <c:pt idx="8613">
                  <c:v>41514.375</c:v>
                </c:pt>
                <c:pt idx="8614">
                  <c:v>41514.385416666664</c:v>
                </c:pt>
                <c:pt idx="8615">
                  <c:v>41514.395833333336</c:v>
                </c:pt>
                <c:pt idx="8616">
                  <c:v>41514.40625</c:v>
                </c:pt>
                <c:pt idx="8617">
                  <c:v>41514.416666666664</c:v>
                </c:pt>
                <c:pt idx="8618">
                  <c:v>41514.427083333336</c:v>
                </c:pt>
                <c:pt idx="8619">
                  <c:v>41514.4375</c:v>
                </c:pt>
                <c:pt idx="8620">
                  <c:v>41514.447916666664</c:v>
                </c:pt>
                <c:pt idx="8621">
                  <c:v>41514.458333333336</c:v>
                </c:pt>
                <c:pt idx="8622">
                  <c:v>41514.46875</c:v>
                </c:pt>
                <c:pt idx="8623">
                  <c:v>41514.479166666664</c:v>
                </c:pt>
                <c:pt idx="8624">
                  <c:v>41514.489583333336</c:v>
                </c:pt>
                <c:pt idx="8625">
                  <c:v>41514.5</c:v>
                </c:pt>
                <c:pt idx="8626">
                  <c:v>41514.510416666664</c:v>
                </c:pt>
                <c:pt idx="8627">
                  <c:v>41514.520833333336</c:v>
                </c:pt>
                <c:pt idx="8628">
                  <c:v>41514.53125</c:v>
                </c:pt>
                <c:pt idx="8629">
                  <c:v>41514.541666666664</c:v>
                </c:pt>
                <c:pt idx="8630">
                  <c:v>41514.552083333336</c:v>
                </c:pt>
                <c:pt idx="8631">
                  <c:v>41514.5625</c:v>
                </c:pt>
                <c:pt idx="8632">
                  <c:v>41514.572916666664</c:v>
                </c:pt>
                <c:pt idx="8633">
                  <c:v>41514.583333333336</c:v>
                </c:pt>
                <c:pt idx="8634">
                  <c:v>41514.59375</c:v>
                </c:pt>
                <c:pt idx="8635">
                  <c:v>41514.604166666664</c:v>
                </c:pt>
                <c:pt idx="8636">
                  <c:v>41514.614583333336</c:v>
                </c:pt>
                <c:pt idx="8637">
                  <c:v>41514.625</c:v>
                </c:pt>
                <c:pt idx="8638">
                  <c:v>41514.635416666664</c:v>
                </c:pt>
                <c:pt idx="8639">
                  <c:v>41514.645833333336</c:v>
                </c:pt>
                <c:pt idx="8640">
                  <c:v>41514.65625</c:v>
                </c:pt>
                <c:pt idx="8641">
                  <c:v>41514.666666666664</c:v>
                </c:pt>
                <c:pt idx="8642">
                  <c:v>41514.677083333336</c:v>
                </c:pt>
                <c:pt idx="8643">
                  <c:v>41514.6875</c:v>
                </c:pt>
                <c:pt idx="8644">
                  <c:v>41514.697916666664</c:v>
                </c:pt>
                <c:pt idx="8645">
                  <c:v>41514.708333333336</c:v>
                </c:pt>
                <c:pt idx="8646">
                  <c:v>41514.71875</c:v>
                </c:pt>
                <c:pt idx="8647">
                  <c:v>41514.729166666664</c:v>
                </c:pt>
                <c:pt idx="8648">
                  <c:v>41514.739583333336</c:v>
                </c:pt>
                <c:pt idx="8649">
                  <c:v>41514.75</c:v>
                </c:pt>
                <c:pt idx="8650">
                  <c:v>41514.760416666664</c:v>
                </c:pt>
                <c:pt idx="8651">
                  <c:v>41514.770833333336</c:v>
                </c:pt>
                <c:pt idx="8652">
                  <c:v>41514.78125</c:v>
                </c:pt>
                <c:pt idx="8653">
                  <c:v>41514.791666666664</c:v>
                </c:pt>
                <c:pt idx="8654">
                  <c:v>41514.802083333336</c:v>
                </c:pt>
                <c:pt idx="8655">
                  <c:v>41514.8125</c:v>
                </c:pt>
                <c:pt idx="8656">
                  <c:v>41514.822916666664</c:v>
                </c:pt>
                <c:pt idx="8657">
                  <c:v>41514.833333333336</c:v>
                </c:pt>
                <c:pt idx="8658">
                  <c:v>41514.84375</c:v>
                </c:pt>
                <c:pt idx="8659">
                  <c:v>41514.854166666664</c:v>
                </c:pt>
                <c:pt idx="8660">
                  <c:v>41514.864583333336</c:v>
                </c:pt>
                <c:pt idx="8661">
                  <c:v>41514.875</c:v>
                </c:pt>
                <c:pt idx="8662">
                  <c:v>41514.885416666664</c:v>
                </c:pt>
                <c:pt idx="8663">
                  <c:v>41514.895833333336</c:v>
                </c:pt>
                <c:pt idx="8664">
                  <c:v>41514.90625</c:v>
                </c:pt>
                <c:pt idx="8665">
                  <c:v>41514.916666666664</c:v>
                </c:pt>
                <c:pt idx="8666">
                  <c:v>41514.927083333336</c:v>
                </c:pt>
                <c:pt idx="8667">
                  <c:v>41514.9375</c:v>
                </c:pt>
                <c:pt idx="8668">
                  <c:v>41514.947916666664</c:v>
                </c:pt>
                <c:pt idx="8669">
                  <c:v>41514.958333333336</c:v>
                </c:pt>
                <c:pt idx="8670">
                  <c:v>41514.96875</c:v>
                </c:pt>
                <c:pt idx="8671">
                  <c:v>41514.979166666664</c:v>
                </c:pt>
                <c:pt idx="8672">
                  <c:v>41514.989583333336</c:v>
                </c:pt>
                <c:pt idx="8673">
                  <c:v>41515</c:v>
                </c:pt>
                <c:pt idx="8674">
                  <c:v>41515.010416666664</c:v>
                </c:pt>
                <c:pt idx="8675">
                  <c:v>41515.020833333336</c:v>
                </c:pt>
                <c:pt idx="8676">
                  <c:v>41515.03125</c:v>
                </c:pt>
                <c:pt idx="8677">
                  <c:v>41515.041666666664</c:v>
                </c:pt>
                <c:pt idx="8678">
                  <c:v>41515.052083333336</c:v>
                </c:pt>
                <c:pt idx="8679">
                  <c:v>41515.0625</c:v>
                </c:pt>
                <c:pt idx="8680">
                  <c:v>41515.072916666664</c:v>
                </c:pt>
                <c:pt idx="8681">
                  <c:v>41515.083333333336</c:v>
                </c:pt>
                <c:pt idx="8682">
                  <c:v>41515.09375</c:v>
                </c:pt>
                <c:pt idx="8683">
                  <c:v>41515.104166666664</c:v>
                </c:pt>
                <c:pt idx="8684">
                  <c:v>41515.114583333336</c:v>
                </c:pt>
                <c:pt idx="8685">
                  <c:v>41515.125</c:v>
                </c:pt>
                <c:pt idx="8686">
                  <c:v>41515.135416666664</c:v>
                </c:pt>
                <c:pt idx="8687">
                  <c:v>41515.145833333336</c:v>
                </c:pt>
                <c:pt idx="8688">
                  <c:v>41515.15625</c:v>
                </c:pt>
                <c:pt idx="8689">
                  <c:v>41515.166666666664</c:v>
                </c:pt>
                <c:pt idx="8690">
                  <c:v>41515.177083333336</c:v>
                </c:pt>
                <c:pt idx="8691">
                  <c:v>41515.1875</c:v>
                </c:pt>
                <c:pt idx="8692">
                  <c:v>41515.197916666664</c:v>
                </c:pt>
                <c:pt idx="8693">
                  <c:v>41515.208333333336</c:v>
                </c:pt>
                <c:pt idx="8694">
                  <c:v>41515.21875</c:v>
                </c:pt>
                <c:pt idx="8695">
                  <c:v>41515.229166666664</c:v>
                </c:pt>
                <c:pt idx="8696">
                  <c:v>41515.239583333336</c:v>
                </c:pt>
                <c:pt idx="8697">
                  <c:v>41515.25</c:v>
                </c:pt>
                <c:pt idx="8698">
                  <c:v>41515.260416666664</c:v>
                </c:pt>
                <c:pt idx="8699">
                  <c:v>41515.270833333336</c:v>
                </c:pt>
                <c:pt idx="8700">
                  <c:v>41515.28125</c:v>
                </c:pt>
                <c:pt idx="8701">
                  <c:v>41515.291666666664</c:v>
                </c:pt>
                <c:pt idx="8702">
                  <c:v>41515.302083333336</c:v>
                </c:pt>
                <c:pt idx="8703">
                  <c:v>41515.3125</c:v>
                </c:pt>
                <c:pt idx="8704">
                  <c:v>41515.322916666664</c:v>
                </c:pt>
                <c:pt idx="8705">
                  <c:v>41515.333333333336</c:v>
                </c:pt>
                <c:pt idx="8706">
                  <c:v>41515.34375</c:v>
                </c:pt>
                <c:pt idx="8707">
                  <c:v>41515.354166666664</c:v>
                </c:pt>
                <c:pt idx="8708">
                  <c:v>41515.364583333336</c:v>
                </c:pt>
                <c:pt idx="8709">
                  <c:v>41515.375</c:v>
                </c:pt>
                <c:pt idx="8710">
                  <c:v>41515.385416666664</c:v>
                </c:pt>
                <c:pt idx="8711">
                  <c:v>41515.395833333336</c:v>
                </c:pt>
                <c:pt idx="8712">
                  <c:v>41515.40625</c:v>
                </c:pt>
                <c:pt idx="8713">
                  <c:v>41515.416666666664</c:v>
                </c:pt>
                <c:pt idx="8714">
                  <c:v>41515.427083333336</c:v>
                </c:pt>
                <c:pt idx="8715">
                  <c:v>41515.4375</c:v>
                </c:pt>
                <c:pt idx="8716">
                  <c:v>41515.447916666664</c:v>
                </c:pt>
                <c:pt idx="8717">
                  <c:v>41515.458333333336</c:v>
                </c:pt>
                <c:pt idx="8718">
                  <c:v>41515.46875</c:v>
                </c:pt>
                <c:pt idx="8719">
                  <c:v>41515.479166666664</c:v>
                </c:pt>
                <c:pt idx="8720">
                  <c:v>41515.489583333336</c:v>
                </c:pt>
                <c:pt idx="8721">
                  <c:v>41515.5</c:v>
                </c:pt>
                <c:pt idx="8722">
                  <c:v>41515.510416666664</c:v>
                </c:pt>
                <c:pt idx="8723">
                  <c:v>41515.520833333336</c:v>
                </c:pt>
                <c:pt idx="8724">
                  <c:v>41515.53125</c:v>
                </c:pt>
                <c:pt idx="8725">
                  <c:v>41515.541666666664</c:v>
                </c:pt>
                <c:pt idx="8726">
                  <c:v>41515.552083333336</c:v>
                </c:pt>
                <c:pt idx="8727">
                  <c:v>41515.5625</c:v>
                </c:pt>
                <c:pt idx="8728">
                  <c:v>41515.572916666664</c:v>
                </c:pt>
                <c:pt idx="8729">
                  <c:v>41515.583333333336</c:v>
                </c:pt>
                <c:pt idx="8730">
                  <c:v>41515.59375</c:v>
                </c:pt>
                <c:pt idx="8731">
                  <c:v>41515.604166666664</c:v>
                </c:pt>
                <c:pt idx="8732">
                  <c:v>41515.614583333336</c:v>
                </c:pt>
                <c:pt idx="8733">
                  <c:v>41515.625</c:v>
                </c:pt>
                <c:pt idx="8734">
                  <c:v>41515.635416666664</c:v>
                </c:pt>
                <c:pt idx="8735">
                  <c:v>41515.645833333336</c:v>
                </c:pt>
                <c:pt idx="8736">
                  <c:v>41515.65625</c:v>
                </c:pt>
                <c:pt idx="8737">
                  <c:v>41515.666666666664</c:v>
                </c:pt>
                <c:pt idx="8738">
                  <c:v>41515.677083333336</c:v>
                </c:pt>
                <c:pt idx="8739">
                  <c:v>41515.6875</c:v>
                </c:pt>
                <c:pt idx="8740">
                  <c:v>41515.697916666664</c:v>
                </c:pt>
                <c:pt idx="8741">
                  <c:v>41515.708333333336</c:v>
                </c:pt>
                <c:pt idx="8742">
                  <c:v>41515.71875</c:v>
                </c:pt>
                <c:pt idx="8743">
                  <c:v>41515.729166666664</c:v>
                </c:pt>
                <c:pt idx="8744">
                  <c:v>41515.739583333336</c:v>
                </c:pt>
                <c:pt idx="8745">
                  <c:v>41515.75</c:v>
                </c:pt>
                <c:pt idx="8746">
                  <c:v>41515.760416666664</c:v>
                </c:pt>
                <c:pt idx="8747">
                  <c:v>41515.770833333336</c:v>
                </c:pt>
                <c:pt idx="8748">
                  <c:v>41515.78125</c:v>
                </c:pt>
                <c:pt idx="8749">
                  <c:v>41515.791666666664</c:v>
                </c:pt>
                <c:pt idx="8750">
                  <c:v>41515.802083333336</c:v>
                </c:pt>
                <c:pt idx="8751">
                  <c:v>41515.8125</c:v>
                </c:pt>
                <c:pt idx="8752">
                  <c:v>41515.822916666664</c:v>
                </c:pt>
                <c:pt idx="8753">
                  <c:v>41515.833333333336</c:v>
                </c:pt>
                <c:pt idx="8754">
                  <c:v>41515.84375</c:v>
                </c:pt>
                <c:pt idx="8755">
                  <c:v>41515.854166666664</c:v>
                </c:pt>
                <c:pt idx="8756">
                  <c:v>41515.864583333336</c:v>
                </c:pt>
                <c:pt idx="8757">
                  <c:v>41515.875</c:v>
                </c:pt>
                <c:pt idx="8758">
                  <c:v>41515.885416666664</c:v>
                </c:pt>
                <c:pt idx="8759">
                  <c:v>41515.895833333336</c:v>
                </c:pt>
                <c:pt idx="8760">
                  <c:v>41515.90625</c:v>
                </c:pt>
                <c:pt idx="8761">
                  <c:v>41515.916666666664</c:v>
                </c:pt>
                <c:pt idx="8762">
                  <c:v>41515.927083333336</c:v>
                </c:pt>
                <c:pt idx="8763">
                  <c:v>41515.9375</c:v>
                </c:pt>
                <c:pt idx="8764">
                  <c:v>41515.947916666664</c:v>
                </c:pt>
                <c:pt idx="8765">
                  <c:v>41515.958333333336</c:v>
                </c:pt>
                <c:pt idx="8766">
                  <c:v>41515.96875</c:v>
                </c:pt>
                <c:pt idx="8767">
                  <c:v>41515.979166666664</c:v>
                </c:pt>
                <c:pt idx="8768">
                  <c:v>41515.989583333336</c:v>
                </c:pt>
                <c:pt idx="8769">
                  <c:v>41516</c:v>
                </c:pt>
                <c:pt idx="8770">
                  <c:v>41516.010416666664</c:v>
                </c:pt>
                <c:pt idx="8771">
                  <c:v>41516.020833333336</c:v>
                </c:pt>
                <c:pt idx="8772">
                  <c:v>41516.03125</c:v>
                </c:pt>
                <c:pt idx="8773">
                  <c:v>41516.041666666664</c:v>
                </c:pt>
                <c:pt idx="8774">
                  <c:v>41516.052083333336</c:v>
                </c:pt>
                <c:pt idx="8775">
                  <c:v>41516.0625</c:v>
                </c:pt>
                <c:pt idx="8776">
                  <c:v>41516.072916666664</c:v>
                </c:pt>
                <c:pt idx="8777">
                  <c:v>41516.083333333336</c:v>
                </c:pt>
                <c:pt idx="8778">
                  <c:v>41516.09375</c:v>
                </c:pt>
                <c:pt idx="8779">
                  <c:v>41516.104166666664</c:v>
                </c:pt>
                <c:pt idx="8780">
                  <c:v>41516.114583333336</c:v>
                </c:pt>
                <c:pt idx="8781">
                  <c:v>41516.125</c:v>
                </c:pt>
                <c:pt idx="8782">
                  <c:v>41516.135416666664</c:v>
                </c:pt>
                <c:pt idx="8783">
                  <c:v>41516.145833333336</c:v>
                </c:pt>
                <c:pt idx="8784">
                  <c:v>41516.15625</c:v>
                </c:pt>
                <c:pt idx="8785">
                  <c:v>41516.166666666664</c:v>
                </c:pt>
                <c:pt idx="8786">
                  <c:v>41516.177083333336</c:v>
                </c:pt>
                <c:pt idx="8787">
                  <c:v>41516.1875</c:v>
                </c:pt>
                <c:pt idx="8788">
                  <c:v>41516.197916666664</c:v>
                </c:pt>
                <c:pt idx="8789">
                  <c:v>41516.208333333336</c:v>
                </c:pt>
                <c:pt idx="8790">
                  <c:v>41516.21875</c:v>
                </c:pt>
                <c:pt idx="8791">
                  <c:v>41516.229166666664</c:v>
                </c:pt>
                <c:pt idx="8792">
                  <c:v>41516.239583333336</c:v>
                </c:pt>
                <c:pt idx="8793">
                  <c:v>41516.25</c:v>
                </c:pt>
                <c:pt idx="8794">
                  <c:v>41516.260416666664</c:v>
                </c:pt>
                <c:pt idx="8795">
                  <c:v>41516.270833333336</c:v>
                </c:pt>
                <c:pt idx="8796">
                  <c:v>41516.28125</c:v>
                </c:pt>
                <c:pt idx="8797">
                  <c:v>41516.291666666664</c:v>
                </c:pt>
                <c:pt idx="8798">
                  <c:v>41516.302083333336</c:v>
                </c:pt>
                <c:pt idx="8799">
                  <c:v>41516.3125</c:v>
                </c:pt>
                <c:pt idx="8800">
                  <c:v>41516.322916666664</c:v>
                </c:pt>
                <c:pt idx="8801">
                  <c:v>41516.333333333336</c:v>
                </c:pt>
                <c:pt idx="8802">
                  <c:v>41516.34375</c:v>
                </c:pt>
                <c:pt idx="8803">
                  <c:v>41516.354166666664</c:v>
                </c:pt>
                <c:pt idx="8804">
                  <c:v>41516.364583333336</c:v>
                </c:pt>
                <c:pt idx="8805">
                  <c:v>41516.375</c:v>
                </c:pt>
                <c:pt idx="8806">
                  <c:v>41516.385416666664</c:v>
                </c:pt>
                <c:pt idx="8807">
                  <c:v>41516.395833333336</c:v>
                </c:pt>
                <c:pt idx="8808">
                  <c:v>41516.40625</c:v>
                </c:pt>
                <c:pt idx="8809">
                  <c:v>41516.416666666664</c:v>
                </c:pt>
                <c:pt idx="8810">
                  <c:v>41516.427083333336</c:v>
                </c:pt>
                <c:pt idx="8811">
                  <c:v>41516.4375</c:v>
                </c:pt>
                <c:pt idx="8812">
                  <c:v>41516.447916666664</c:v>
                </c:pt>
                <c:pt idx="8813">
                  <c:v>41516.458333333336</c:v>
                </c:pt>
                <c:pt idx="8814">
                  <c:v>41516.46875</c:v>
                </c:pt>
                <c:pt idx="8815">
                  <c:v>41516.479166666664</c:v>
                </c:pt>
                <c:pt idx="8816">
                  <c:v>41516.489583333336</c:v>
                </c:pt>
                <c:pt idx="8817">
                  <c:v>41516.5</c:v>
                </c:pt>
                <c:pt idx="8818">
                  <c:v>41516.510416666664</c:v>
                </c:pt>
                <c:pt idx="8819">
                  <c:v>41516.520833333336</c:v>
                </c:pt>
                <c:pt idx="8820">
                  <c:v>41516.53125</c:v>
                </c:pt>
                <c:pt idx="8821">
                  <c:v>41516.541666666664</c:v>
                </c:pt>
                <c:pt idx="8822">
                  <c:v>41516.552083333336</c:v>
                </c:pt>
                <c:pt idx="8823">
                  <c:v>41516.5625</c:v>
                </c:pt>
                <c:pt idx="8824">
                  <c:v>41516.572916666664</c:v>
                </c:pt>
                <c:pt idx="8825">
                  <c:v>41516.583333333336</c:v>
                </c:pt>
                <c:pt idx="8826">
                  <c:v>41516.59375</c:v>
                </c:pt>
                <c:pt idx="8827">
                  <c:v>41516.604166666664</c:v>
                </c:pt>
                <c:pt idx="8828">
                  <c:v>41516.614583333336</c:v>
                </c:pt>
                <c:pt idx="8829">
                  <c:v>41516.625</c:v>
                </c:pt>
                <c:pt idx="8830">
                  <c:v>41516.635416666664</c:v>
                </c:pt>
                <c:pt idx="8831">
                  <c:v>41516.645833333336</c:v>
                </c:pt>
                <c:pt idx="8832">
                  <c:v>41516.65625</c:v>
                </c:pt>
                <c:pt idx="8833">
                  <c:v>41516.666666666664</c:v>
                </c:pt>
                <c:pt idx="8834">
                  <c:v>41516.677083333336</c:v>
                </c:pt>
                <c:pt idx="8835">
                  <c:v>41516.6875</c:v>
                </c:pt>
                <c:pt idx="8836">
                  <c:v>41516.697916666664</c:v>
                </c:pt>
                <c:pt idx="8837">
                  <c:v>41516.708333333336</c:v>
                </c:pt>
                <c:pt idx="8838">
                  <c:v>41516.71875</c:v>
                </c:pt>
                <c:pt idx="8839">
                  <c:v>41516.729166666664</c:v>
                </c:pt>
                <c:pt idx="8840">
                  <c:v>41516.739583333336</c:v>
                </c:pt>
                <c:pt idx="8841">
                  <c:v>41516.75</c:v>
                </c:pt>
                <c:pt idx="8842">
                  <c:v>41516.760416666664</c:v>
                </c:pt>
                <c:pt idx="8843">
                  <c:v>41516.770833333336</c:v>
                </c:pt>
                <c:pt idx="8844">
                  <c:v>41516.78125</c:v>
                </c:pt>
                <c:pt idx="8845">
                  <c:v>41516.791666666664</c:v>
                </c:pt>
                <c:pt idx="8846">
                  <c:v>41516.802083333336</c:v>
                </c:pt>
                <c:pt idx="8847">
                  <c:v>41516.8125</c:v>
                </c:pt>
                <c:pt idx="8848">
                  <c:v>41516.822916666664</c:v>
                </c:pt>
                <c:pt idx="8849">
                  <c:v>41516.833333333336</c:v>
                </c:pt>
                <c:pt idx="8850">
                  <c:v>41516.84375</c:v>
                </c:pt>
                <c:pt idx="8851">
                  <c:v>41516.854166666664</c:v>
                </c:pt>
                <c:pt idx="8852">
                  <c:v>41516.864583333336</c:v>
                </c:pt>
                <c:pt idx="8853">
                  <c:v>41516.875</c:v>
                </c:pt>
                <c:pt idx="8854">
                  <c:v>41516.885416666664</c:v>
                </c:pt>
                <c:pt idx="8855">
                  <c:v>41516.895833333336</c:v>
                </c:pt>
                <c:pt idx="8856">
                  <c:v>41516.90625</c:v>
                </c:pt>
                <c:pt idx="8857">
                  <c:v>41516.916666666664</c:v>
                </c:pt>
                <c:pt idx="8858">
                  <c:v>41516.927083333336</c:v>
                </c:pt>
                <c:pt idx="8859">
                  <c:v>41516.9375</c:v>
                </c:pt>
                <c:pt idx="8860">
                  <c:v>41516.947916666664</c:v>
                </c:pt>
                <c:pt idx="8861">
                  <c:v>41516.958333333336</c:v>
                </c:pt>
                <c:pt idx="8862">
                  <c:v>41516.96875</c:v>
                </c:pt>
                <c:pt idx="8863">
                  <c:v>41516.979166666664</c:v>
                </c:pt>
                <c:pt idx="8864">
                  <c:v>41516.989583333336</c:v>
                </c:pt>
                <c:pt idx="8865">
                  <c:v>41517</c:v>
                </c:pt>
                <c:pt idx="8866">
                  <c:v>41517.010416666664</c:v>
                </c:pt>
                <c:pt idx="8867">
                  <c:v>41517.020833333336</c:v>
                </c:pt>
                <c:pt idx="8868">
                  <c:v>41517.03125</c:v>
                </c:pt>
                <c:pt idx="8869">
                  <c:v>41517.041666666664</c:v>
                </c:pt>
                <c:pt idx="8870">
                  <c:v>41517.052083333336</c:v>
                </c:pt>
                <c:pt idx="8871">
                  <c:v>41517.0625</c:v>
                </c:pt>
                <c:pt idx="8872">
                  <c:v>41517.072916666664</c:v>
                </c:pt>
                <c:pt idx="8873">
                  <c:v>41517.083333333336</c:v>
                </c:pt>
                <c:pt idx="8874">
                  <c:v>41517.09375</c:v>
                </c:pt>
                <c:pt idx="8875">
                  <c:v>41517.104166666664</c:v>
                </c:pt>
                <c:pt idx="8876">
                  <c:v>41517.114583333336</c:v>
                </c:pt>
                <c:pt idx="8877">
                  <c:v>41517.125</c:v>
                </c:pt>
                <c:pt idx="8878">
                  <c:v>41517.135416666664</c:v>
                </c:pt>
                <c:pt idx="8879">
                  <c:v>41517.145833333336</c:v>
                </c:pt>
                <c:pt idx="8880">
                  <c:v>41517.15625</c:v>
                </c:pt>
                <c:pt idx="8881">
                  <c:v>41517.166666666664</c:v>
                </c:pt>
                <c:pt idx="8882">
                  <c:v>41517.177083333336</c:v>
                </c:pt>
                <c:pt idx="8883">
                  <c:v>41517.1875</c:v>
                </c:pt>
                <c:pt idx="8884">
                  <c:v>41517.197916666664</c:v>
                </c:pt>
                <c:pt idx="8885">
                  <c:v>41517.208333333336</c:v>
                </c:pt>
                <c:pt idx="8886">
                  <c:v>41517.21875</c:v>
                </c:pt>
                <c:pt idx="8887">
                  <c:v>41517.229166666664</c:v>
                </c:pt>
                <c:pt idx="8888">
                  <c:v>41517.239583333336</c:v>
                </c:pt>
                <c:pt idx="8889">
                  <c:v>41517.25</c:v>
                </c:pt>
                <c:pt idx="8890">
                  <c:v>41517.260416666664</c:v>
                </c:pt>
                <c:pt idx="8891">
                  <c:v>41517.270833333336</c:v>
                </c:pt>
                <c:pt idx="8892">
                  <c:v>41517.28125</c:v>
                </c:pt>
                <c:pt idx="8893">
                  <c:v>41517.291666666664</c:v>
                </c:pt>
                <c:pt idx="8894">
                  <c:v>41517.302083333336</c:v>
                </c:pt>
                <c:pt idx="8895">
                  <c:v>41517.3125</c:v>
                </c:pt>
                <c:pt idx="8896">
                  <c:v>41517.322916666664</c:v>
                </c:pt>
                <c:pt idx="8897">
                  <c:v>41517.333333333336</c:v>
                </c:pt>
                <c:pt idx="8898">
                  <c:v>41517.34375</c:v>
                </c:pt>
                <c:pt idx="8899">
                  <c:v>41517.354166666664</c:v>
                </c:pt>
                <c:pt idx="8900">
                  <c:v>41517.364583333336</c:v>
                </c:pt>
                <c:pt idx="8901">
                  <c:v>41517.375</c:v>
                </c:pt>
                <c:pt idx="8902">
                  <c:v>41517.385416666664</c:v>
                </c:pt>
                <c:pt idx="8903">
                  <c:v>41517.395833333336</c:v>
                </c:pt>
                <c:pt idx="8904">
                  <c:v>41517.40625</c:v>
                </c:pt>
                <c:pt idx="8905">
                  <c:v>41517.416666666664</c:v>
                </c:pt>
                <c:pt idx="8906">
                  <c:v>41517.427083333336</c:v>
                </c:pt>
                <c:pt idx="8907">
                  <c:v>41517.4375</c:v>
                </c:pt>
                <c:pt idx="8908">
                  <c:v>41517.447916666664</c:v>
                </c:pt>
                <c:pt idx="8909">
                  <c:v>41517.458333333336</c:v>
                </c:pt>
                <c:pt idx="8910">
                  <c:v>41517.46875</c:v>
                </c:pt>
                <c:pt idx="8911">
                  <c:v>41517.479166666664</c:v>
                </c:pt>
                <c:pt idx="8912">
                  <c:v>41517.489583333336</c:v>
                </c:pt>
                <c:pt idx="8913">
                  <c:v>41517.5</c:v>
                </c:pt>
                <c:pt idx="8914">
                  <c:v>41517.510416666664</c:v>
                </c:pt>
                <c:pt idx="8915">
                  <c:v>41517.520833333336</c:v>
                </c:pt>
                <c:pt idx="8916">
                  <c:v>41517.53125</c:v>
                </c:pt>
                <c:pt idx="8917">
                  <c:v>41517.541666666664</c:v>
                </c:pt>
                <c:pt idx="8918">
                  <c:v>41517.552083333336</c:v>
                </c:pt>
                <c:pt idx="8919">
                  <c:v>41517.5625</c:v>
                </c:pt>
                <c:pt idx="8920">
                  <c:v>41517.572916666664</c:v>
                </c:pt>
                <c:pt idx="8921">
                  <c:v>41517.583333333336</c:v>
                </c:pt>
                <c:pt idx="8922">
                  <c:v>41517.59375</c:v>
                </c:pt>
                <c:pt idx="8923">
                  <c:v>41517.604166666664</c:v>
                </c:pt>
                <c:pt idx="8924">
                  <c:v>41517.614583333336</c:v>
                </c:pt>
                <c:pt idx="8925">
                  <c:v>41517.625</c:v>
                </c:pt>
                <c:pt idx="8926">
                  <c:v>41517.635416666664</c:v>
                </c:pt>
                <c:pt idx="8927">
                  <c:v>41517.645833333336</c:v>
                </c:pt>
                <c:pt idx="8928">
                  <c:v>41517.65625</c:v>
                </c:pt>
                <c:pt idx="8929">
                  <c:v>41517.666666666664</c:v>
                </c:pt>
                <c:pt idx="8930">
                  <c:v>41517.677083333336</c:v>
                </c:pt>
                <c:pt idx="8931">
                  <c:v>41517.6875</c:v>
                </c:pt>
                <c:pt idx="8932">
                  <c:v>41517.697916666664</c:v>
                </c:pt>
                <c:pt idx="8933">
                  <c:v>41517.708333333336</c:v>
                </c:pt>
                <c:pt idx="8934">
                  <c:v>41517.71875</c:v>
                </c:pt>
                <c:pt idx="8935">
                  <c:v>41517.729166666664</c:v>
                </c:pt>
                <c:pt idx="8936">
                  <c:v>41517.739583333336</c:v>
                </c:pt>
                <c:pt idx="8937">
                  <c:v>41517.75</c:v>
                </c:pt>
                <c:pt idx="8938">
                  <c:v>41517.760416666664</c:v>
                </c:pt>
                <c:pt idx="8939">
                  <c:v>41517.770833333336</c:v>
                </c:pt>
                <c:pt idx="8940">
                  <c:v>41517.78125</c:v>
                </c:pt>
                <c:pt idx="8941">
                  <c:v>41517.791666666664</c:v>
                </c:pt>
                <c:pt idx="8942">
                  <c:v>41517.802083333336</c:v>
                </c:pt>
                <c:pt idx="8943">
                  <c:v>41517.8125</c:v>
                </c:pt>
                <c:pt idx="8944">
                  <c:v>41517.822916666664</c:v>
                </c:pt>
                <c:pt idx="8945">
                  <c:v>41517.833333333336</c:v>
                </c:pt>
                <c:pt idx="8946">
                  <c:v>41517.84375</c:v>
                </c:pt>
                <c:pt idx="8947">
                  <c:v>41517.854166666664</c:v>
                </c:pt>
                <c:pt idx="8948">
                  <c:v>41517.864583333336</c:v>
                </c:pt>
                <c:pt idx="8949">
                  <c:v>41517.875</c:v>
                </c:pt>
                <c:pt idx="8950">
                  <c:v>41517.885416666664</c:v>
                </c:pt>
                <c:pt idx="8951">
                  <c:v>41517.895833333336</c:v>
                </c:pt>
                <c:pt idx="8952">
                  <c:v>41517.90625</c:v>
                </c:pt>
                <c:pt idx="8953">
                  <c:v>41517.916666666664</c:v>
                </c:pt>
                <c:pt idx="8954">
                  <c:v>41517.927083333336</c:v>
                </c:pt>
                <c:pt idx="8955">
                  <c:v>41517.9375</c:v>
                </c:pt>
                <c:pt idx="8956">
                  <c:v>41517.947916666664</c:v>
                </c:pt>
                <c:pt idx="8957">
                  <c:v>41517.958333333336</c:v>
                </c:pt>
                <c:pt idx="8958">
                  <c:v>41517.96875</c:v>
                </c:pt>
                <c:pt idx="8959">
                  <c:v>41517.979166666664</c:v>
                </c:pt>
                <c:pt idx="8960">
                  <c:v>41517.989583333336</c:v>
                </c:pt>
                <c:pt idx="8961">
                  <c:v>41518</c:v>
                </c:pt>
                <c:pt idx="8962">
                  <c:v>41518.010416666664</c:v>
                </c:pt>
                <c:pt idx="8963">
                  <c:v>41518.020833333336</c:v>
                </c:pt>
                <c:pt idx="8964">
                  <c:v>41518.03125</c:v>
                </c:pt>
                <c:pt idx="8965">
                  <c:v>41518.041666666664</c:v>
                </c:pt>
                <c:pt idx="8966">
                  <c:v>41518.052083333336</c:v>
                </c:pt>
                <c:pt idx="8967">
                  <c:v>41518.0625</c:v>
                </c:pt>
                <c:pt idx="8968">
                  <c:v>41518.072916666664</c:v>
                </c:pt>
                <c:pt idx="8969">
                  <c:v>41518.083333333336</c:v>
                </c:pt>
                <c:pt idx="8970">
                  <c:v>41518.09375</c:v>
                </c:pt>
                <c:pt idx="8971">
                  <c:v>41518.104166666664</c:v>
                </c:pt>
                <c:pt idx="8972">
                  <c:v>41518.114583333336</c:v>
                </c:pt>
                <c:pt idx="8973">
                  <c:v>41518.125</c:v>
                </c:pt>
                <c:pt idx="8974">
                  <c:v>41518.135416666664</c:v>
                </c:pt>
                <c:pt idx="8975">
                  <c:v>41518.145833333336</c:v>
                </c:pt>
                <c:pt idx="8976">
                  <c:v>41518.15625</c:v>
                </c:pt>
                <c:pt idx="8977">
                  <c:v>41518.166666666664</c:v>
                </c:pt>
                <c:pt idx="8978">
                  <c:v>41518.177083333336</c:v>
                </c:pt>
                <c:pt idx="8979">
                  <c:v>41518.1875</c:v>
                </c:pt>
                <c:pt idx="8980">
                  <c:v>41518.197916666664</c:v>
                </c:pt>
                <c:pt idx="8981">
                  <c:v>41518.208333333336</c:v>
                </c:pt>
                <c:pt idx="8982">
                  <c:v>41518.21875</c:v>
                </c:pt>
                <c:pt idx="8983">
                  <c:v>41518.229166666664</c:v>
                </c:pt>
                <c:pt idx="8984">
                  <c:v>41518.239583333336</c:v>
                </c:pt>
                <c:pt idx="8985">
                  <c:v>41518.25</c:v>
                </c:pt>
                <c:pt idx="8986">
                  <c:v>41518.260416666664</c:v>
                </c:pt>
                <c:pt idx="8987">
                  <c:v>41518.270833333336</c:v>
                </c:pt>
                <c:pt idx="8988">
                  <c:v>41518.28125</c:v>
                </c:pt>
                <c:pt idx="8989">
                  <c:v>41518.291666666664</c:v>
                </c:pt>
                <c:pt idx="8990">
                  <c:v>41518.302083333336</c:v>
                </c:pt>
                <c:pt idx="8991">
                  <c:v>41518.3125</c:v>
                </c:pt>
                <c:pt idx="8992">
                  <c:v>41518.322916666664</c:v>
                </c:pt>
                <c:pt idx="8993">
                  <c:v>41518.333333333336</c:v>
                </c:pt>
                <c:pt idx="8994">
                  <c:v>41518.34375</c:v>
                </c:pt>
                <c:pt idx="8995">
                  <c:v>41518.354166666664</c:v>
                </c:pt>
                <c:pt idx="8996">
                  <c:v>41518.364583333336</c:v>
                </c:pt>
                <c:pt idx="8997">
                  <c:v>41518.375</c:v>
                </c:pt>
                <c:pt idx="8998">
                  <c:v>41518.385416666664</c:v>
                </c:pt>
                <c:pt idx="8999">
                  <c:v>41518.395833333336</c:v>
                </c:pt>
                <c:pt idx="9000">
                  <c:v>41518.40625</c:v>
                </c:pt>
                <c:pt idx="9001">
                  <c:v>41518.416666666664</c:v>
                </c:pt>
                <c:pt idx="9002">
                  <c:v>41518.427083333336</c:v>
                </c:pt>
                <c:pt idx="9003">
                  <c:v>41518.4375</c:v>
                </c:pt>
                <c:pt idx="9004">
                  <c:v>41518.447916666664</c:v>
                </c:pt>
                <c:pt idx="9005">
                  <c:v>41518.458333333336</c:v>
                </c:pt>
                <c:pt idx="9006">
                  <c:v>41518.46875</c:v>
                </c:pt>
                <c:pt idx="9007">
                  <c:v>41518.479166666664</c:v>
                </c:pt>
                <c:pt idx="9008">
                  <c:v>41518.489583333336</c:v>
                </c:pt>
                <c:pt idx="9009">
                  <c:v>41518.5</c:v>
                </c:pt>
                <c:pt idx="9010">
                  <c:v>41518.510416666664</c:v>
                </c:pt>
                <c:pt idx="9011">
                  <c:v>41518.520833333336</c:v>
                </c:pt>
                <c:pt idx="9012">
                  <c:v>41518.53125</c:v>
                </c:pt>
                <c:pt idx="9013">
                  <c:v>41518.541666666664</c:v>
                </c:pt>
                <c:pt idx="9014">
                  <c:v>41518.552083333336</c:v>
                </c:pt>
                <c:pt idx="9015">
                  <c:v>41518.5625</c:v>
                </c:pt>
                <c:pt idx="9016">
                  <c:v>41518.572916666664</c:v>
                </c:pt>
                <c:pt idx="9017">
                  <c:v>41518.583333333336</c:v>
                </c:pt>
                <c:pt idx="9018">
                  <c:v>41518.59375</c:v>
                </c:pt>
                <c:pt idx="9019">
                  <c:v>41518.604166666664</c:v>
                </c:pt>
                <c:pt idx="9020">
                  <c:v>41518.614583333336</c:v>
                </c:pt>
                <c:pt idx="9021">
                  <c:v>41518.625</c:v>
                </c:pt>
                <c:pt idx="9022">
                  <c:v>41518.635416666664</c:v>
                </c:pt>
                <c:pt idx="9023">
                  <c:v>41518.645833333336</c:v>
                </c:pt>
                <c:pt idx="9024">
                  <c:v>41518.65625</c:v>
                </c:pt>
                <c:pt idx="9025">
                  <c:v>41518.666666666664</c:v>
                </c:pt>
                <c:pt idx="9026">
                  <c:v>41518.677083333336</c:v>
                </c:pt>
                <c:pt idx="9027">
                  <c:v>41518.6875</c:v>
                </c:pt>
                <c:pt idx="9028">
                  <c:v>41518.697916666664</c:v>
                </c:pt>
                <c:pt idx="9029">
                  <c:v>41518.708333333336</c:v>
                </c:pt>
                <c:pt idx="9030">
                  <c:v>41518.71875</c:v>
                </c:pt>
                <c:pt idx="9031">
                  <c:v>41518.729166666664</c:v>
                </c:pt>
                <c:pt idx="9032">
                  <c:v>41518.739583333336</c:v>
                </c:pt>
                <c:pt idx="9033">
                  <c:v>41518.75</c:v>
                </c:pt>
                <c:pt idx="9034">
                  <c:v>41518.760416666664</c:v>
                </c:pt>
                <c:pt idx="9035">
                  <c:v>41518.770833333336</c:v>
                </c:pt>
                <c:pt idx="9036">
                  <c:v>41518.78125</c:v>
                </c:pt>
                <c:pt idx="9037">
                  <c:v>41518.791666666664</c:v>
                </c:pt>
                <c:pt idx="9038">
                  <c:v>41518.802083333336</c:v>
                </c:pt>
                <c:pt idx="9039">
                  <c:v>41518.8125</c:v>
                </c:pt>
                <c:pt idx="9040">
                  <c:v>41518.822916666664</c:v>
                </c:pt>
                <c:pt idx="9041">
                  <c:v>41518.833333333336</c:v>
                </c:pt>
                <c:pt idx="9042">
                  <c:v>41518.84375</c:v>
                </c:pt>
                <c:pt idx="9043">
                  <c:v>41518.854166666664</c:v>
                </c:pt>
                <c:pt idx="9044">
                  <c:v>41518.864583333336</c:v>
                </c:pt>
                <c:pt idx="9045">
                  <c:v>41518.875</c:v>
                </c:pt>
                <c:pt idx="9046">
                  <c:v>41518.885416666664</c:v>
                </c:pt>
                <c:pt idx="9047">
                  <c:v>41518.895833333336</c:v>
                </c:pt>
                <c:pt idx="9048">
                  <c:v>41518.90625</c:v>
                </c:pt>
                <c:pt idx="9049">
                  <c:v>41518.916666666664</c:v>
                </c:pt>
                <c:pt idx="9050">
                  <c:v>41518.927083333336</c:v>
                </c:pt>
                <c:pt idx="9051">
                  <c:v>41518.9375</c:v>
                </c:pt>
                <c:pt idx="9052">
                  <c:v>41518.947916666664</c:v>
                </c:pt>
                <c:pt idx="9053">
                  <c:v>41518.958333333336</c:v>
                </c:pt>
                <c:pt idx="9054">
                  <c:v>41518.96875</c:v>
                </c:pt>
                <c:pt idx="9055">
                  <c:v>41518.979166666664</c:v>
                </c:pt>
                <c:pt idx="9056">
                  <c:v>41518.989583333336</c:v>
                </c:pt>
                <c:pt idx="9057">
                  <c:v>41519</c:v>
                </c:pt>
                <c:pt idx="9058">
                  <c:v>41519.010416666664</c:v>
                </c:pt>
                <c:pt idx="9059">
                  <c:v>41519.020833333336</c:v>
                </c:pt>
                <c:pt idx="9060">
                  <c:v>41519.03125</c:v>
                </c:pt>
                <c:pt idx="9061">
                  <c:v>41519.041666666664</c:v>
                </c:pt>
                <c:pt idx="9062">
                  <c:v>41519.052083333336</c:v>
                </c:pt>
                <c:pt idx="9063">
                  <c:v>41519.0625</c:v>
                </c:pt>
                <c:pt idx="9064">
                  <c:v>41519.072916666664</c:v>
                </c:pt>
                <c:pt idx="9065">
                  <c:v>41519.083333333336</c:v>
                </c:pt>
                <c:pt idx="9066">
                  <c:v>41519.09375</c:v>
                </c:pt>
                <c:pt idx="9067">
                  <c:v>41519.104166666664</c:v>
                </c:pt>
                <c:pt idx="9068">
                  <c:v>41519.114583333336</c:v>
                </c:pt>
                <c:pt idx="9069">
                  <c:v>41519.125</c:v>
                </c:pt>
                <c:pt idx="9070">
                  <c:v>41519.135416666664</c:v>
                </c:pt>
                <c:pt idx="9071">
                  <c:v>41519.145833333336</c:v>
                </c:pt>
                <c:pt idx="9072">
                  <c:v>41519.15625</c:v>
                </c:pt>
                <c:pt idx="9073">
                  <c:v>41519.166666666664</c:v>
                </c:pt>
                <c:pt idx="9074">
                  <c:v>41519.177083333336</c:v>
                </c:pt>
                <c:pt idx="9075">
                  <c:v>41519.1875</c:v>
                </c:pt>
                <c:pt idx="9076">
                  <c:v>41519.197916666664</c:v>
                </c:pt>
                <c:pt idx="9077">
                  <c:v>41519.208333333336</c:v>
                </c:pt>
                <c:pt idx="9078">
                  <c:v>41519.21875</c:v>
                </c:pt>
                <c:pt idx="9079">
                  <c:v>41519.229166666664</c:v>
                </c:pt>
                <c:pt idx="9080">
                  <c:v>41519.239583333336</c:v>
                </c:pt>
                <c:pt idx="9081">
                  <c:v>41519.25</c:v>
                </c:pt>
                <c:pt idx="9082">
                  <c:v>41519.260416666664</c:v>
                </c:pt>
                <c:pt idx="9083">
                  <c:v>41519.270833333336</c:v>
                </c:pt>
                <c:pt idx="9084">
                  <c:v>41519.28125</c:v>
                </c:pt>
                <c:pt idx="9085">
                  <c:v>41519.291666666664</c:v>
                </c:pt>
                <c:pt idx="9086">
                  <c:v>41519.302083333336</c:v>
                </c:pt>
                <c:pt idx="9087">
                  <c:v>41519.3125</c:v>
                </c:pt>
                <c:pt idx="9088">
                  <c:v>41519.322916666664</c:v>
                </c:pt>
                <c:pt idx="9089">
                  <c:v>41519.333333333336</c:v>
                </c:pt>
                <c:pt idx="9090">
                  <c:v>41519.34375</c:v>
                </c:pt>
                <c:pt idx="9091">
                  <c:v>41519.354166666664</c:v>
                </c:pt>
                <c:pt idx="9092">
                  <c:v>41519.364583333336</c:v>
                </c:pt>
                <c:pt idx="9093">
                  <c:v>41519.375</c:v>
                </c:pt>
                <c:pt idx="9094">
                  <c:v>41519.385416666664</c:v>
                </c:pt>
                <c:pt idx="9095">
                  <c:v>41519.395833333336</c:v>
                </c:pt>
                <c:pt idx="9096">
                  <c:v>41519.40625</c:v>
                </c:pt>
                <c:pt idx="9097">
                  <c:v>41519.416666666664</c:v>
                </c:pt>
                <c:pt idx="9098">
                  <c:v>41519.427083333336</c:v>
                </c:pt>
                <c:pt idx="9099">
                  <c:v>41519.4375</c:v>
                </c:pt>
                <c:pt idx="9100">
                  <c:v>41519.447916666664</c:v>
                </c:pt>
                <c:pt idx="9101">
                  <c:v>41519.458333333336</c:v>
                </c:pt>
                <c:pt idx="9102">
                  <c:v>41519.46875</c:v>
                </c:pt>
                <c:pt idx="9103">
                  <c:v>41519.479166666664</c:v>
                </c:pt>
                <c:pt idx="9104">
                  <c:v>41519.489583333336</c:v>
                </c:pt>
                <c:pt idx="9105">
                  <c:v>41519.5</c:v>
                </c:pt>
                <c:pt idx="9106">
                  <c:v>41519.510416666664</c:v>
                </c:pt>
                <c:pt idx="9107">
                  <c:v>41519.520833333336</c:v>
                </c:pt>
                <c:pt idx="9108">
                  <c:v>41519.53125</c:v>
                </c:pt>
                <c:pt idx="9109">
                  <c:v>41519.541666666664</c:v>
                </c:pt>
                <c:pt idx="9110">
                  <c:v>41519.552083333336</c:v>
                </c:pt>
                <c:pt idx="9111">
                  <c:v>41519.5625</c:v>
                </c:pt>
                <c:pt idx="9112">
                  <c:v>41519.572916666664</c:v>
                </c:pt>
                <c:pt idx="9113">
                  <c:v>41519.583333333336</c:v>
                </c:pt>
                <c:pt idx="9114">
                  <c:v>41519.59375</c:v>
                </c:pt>
                <c:pt idx="9115">
                  <c:v>41519.604166666664</c:v>
                </c:pt>
                <c:pt idx="9116">
                  <c:v>41519.614583333336</c:v>
                </c:pt>
                <c:pt idx="9117">
                  <c:v>41519.625</c:v>
                </c:pt>
                <c:pt idx="9118">
                  <c:v>41519.635416666664</c:v>
                </c:pt>
                <c:pt idx="9119">
                  <c:v>41519.645833333336</c:v>
                </c:pt>
                <c:pt idx="9120">
                  <c:v>41519.65625</c:v>
                </c:pt>
                <c:pt idx="9121">
                  <c:v>41519.666666666664</c:v>
                </c:pt>
                <c:pt idx="9122">
                  <c:v>41519.677083333336</c:v>
                </c:pt>
                <c:pt idx="9123">
                  <c:v>41519.6875</c:v>
                </c:pt>
                <c:pt idx="9124">
                  <c:v>41519.697916666664</c:v>
                </c:pt>
                <c:pt idx="9125">
                  <c:v>41519.708333333336</c:v>
                </c:pt>
                <c:pt idx="9126">
                  <c:v>41519.71875</c:v>
                </c:pt>
                <c:pt idx="9127">
                  <c:v>41519.729166666664</c:v>
                </c:pt>
                <c:pt idx="9128">
                  <c:v>41519.739583333336</c:v>
                </c:pt>
                <c:pt idx="9129">
                  <c:v>41519.75</c:v>
                </c:pt>
                <c:pt idx="9130">
                  <c:v>41519.760416666664</c:v>
                </c:pt>
                <c:pt idx="9131">
                  <c:v>41519.770833333336</c:v>
                </c:pt>
                <c:pt idx="9132">
                  <c:v>41519.78125</c:v>
                </c:pt>
                <c:pt idx="9133">
                  <c:v>41519.791666666664</c:v>
                </c:pt>
                <c:pt idx="9134">
                  <c:v>41519.802083333336</c:v>
                </c:pt>
                <c:pt idx="9135">
                  <c:v>41519.8125</c:v>
                </c:pt>
                <c:pt idx="9136">
                  <c:v>41519.822916666664</c:v>
                </c:pt>
                <c:pt idx="9137">
                  <c:v>41519.833333333336</c:v>
                </c:pt>
                <c:pt idx="9138">
                  <c:v>41519.84375</c:v>
                </c:pt>
                <c:pt idx="9139">
                  <c:v>41519.854166666664</c:v>
                </c:pt>
                <c:pt idx="9140">
                  <c:v>41519.864583333336</c:v>
                </c:pt>
                <c:pt idx="9141">
                  <c:v>41519.875</c:v>
                </c:pt>
                <c:pt idx="9142">
                  <c:v>41519.885416666664</c:v>
                </c:pt>
                <c:pt idx="9143">
                  <c:v>41519.895833333336</c:v>
                </c:pt>
                <c:pt idx="9144">
                  <c:v>41519.90625</c:v>
                </c:pt>
                <c:pt idx="9145">
                  <c:v>41519.916666666664</c:v>
                </c:pt>
                <c:pt idx="9146">
                  <c:v>41519.927083333336</c:v>
                </c:pt>
                <c:pt idx="9147">
                  <c:v>41519.9375</c:v>
                </c:pt>
                <c:pt idx="9148">
                  <c:v>41519.947916666664</c:v>
                </c:pt>
                <c:pt idx="9149">
                  <c:v>41519.958333333336</c:v>
                </c:pt>
                <c:pt idx="9150">
                  <c:v>41519.96875</c:v>
                </c:pt>
                <c:pt idx="9151">
                  <c:v>41519.979166666664</c:v>
                </c:pt>
                <c:pt idx="9152">
                  <c:v>41519.989583333336</c:v>
                </c:pt>
                <c:pt idx="9153">
                  <c:v>41520</c:v>
                </c:pt>
                <c:pt idx="9154">
                  <c:v>41520.010416666664</c:v>
                </c:pt>
                <c:pt idx="9155">
                  <c:v>41520.020833333336</c:v>
                </c:pt>
                <c:pt idx="9156">
                  <c:v>41520.03125</c:v>
                </c:pt>
                <c:pt idx="9157">
                  <c:v>41520.041666666664</c:v>
                </c:pt>
                <c:pt idx="9158">
                  <c:v>41520.052083333336</c:v>
                </c:pt>
                <c:pt idx="9159">
                  <c:v>41520.0625</c:v>
                </c:pt>
                <c:pt idx="9160">
                  <c:v>41520.072916666664</c:v>
                </c:pt>
                <c:pt idx="9161">
                  <c:v>41520.083333333336</c:v>
                </c:pt>
                <c:pt idx="9162">
                  <c:v>41520.09375</c:v>
                </c:pt>
                <c:pt idx="9163">
                  <c:v>41520.104166666664</c:v>
                </c:pt>
                <c:pt idx="9164">
                  <c:v>41520.114583333336</c:v>
                </c:pt>
                <c:pt idx="9165">
                  <c:v>41520.125</c:v>
                </c:pt>
                <c:pt idx="9166">
                  <c:v>41520.135416666664</c:v>
                </c:pt>
                <c:pt idx="9167">
                  <c:v>41520.145833333336</c:v>
                </c:pt>
                <c:pt idx="9168">
                  <c:v>41520.15625</c:v>
                </c:pt>
                <c:pt idx="9169">
                  <c:v>41520.166666666664</c:v>
                </c:pt>
                <c:pt idx="9170">
                  <c:v>41520.177083333336</c:v>
                </c:pt>
                <c:pt idx="9171">
                  <c:v>41520.1875</c:v>
                </c:pt>
                <c:pt idx="9172">
                  <c:v>41520.197916666664</c:v>
                </c:pt>
                <c:pt idx="9173">
                  <c:v>41520.208333333336</c:v>
                </c:pt>
                <c:pt idx="9174">
                  <c:v>41520.21875</c:v>
                </c:pt>
                <c:pt idx="9175">
                  <c:v>41520.229166666664</c:v>
                </c:pt>
                <c:pt idx="9176">
                  <c:v>41520.239583333336</c:v>
                </c:pt>
                <c:pt idx="9177">
                  <c:v>41520.25</c:v>
                </c:pt>
                <c:pt idx="9178">
                  <c:v>41520.260416666664</c:v>
                </c:pt>
                <c:pt idx="9179">
                  <c:v>41520.270833333336</c:v>
                </c:pt>
                <c:pt idx="9180">
                  <c:v>41520.28125</c:v>
                </c:pt>
                <c:pt idx="9181">
                  <c:v>41520.291666666664</c:v>
                </c:pt>
                <c:pt idx="9182">
                  <c:v>41520.302083333336</c:v>
                </c:pt>
                <c:pt idx="9183">
                  <c:v>41520.3125</c:v>
                </c:pt>
                <c:pt idx="9184">
                  <c:v>41520.322916666664</c:v>
                </c:pt>
                <c:pt idx="9185">
                  <c:v>41520.333333333336</c:v>
                </c:pt>
                <c:pt idx="9186">
                  <c:v>41520.34375</c:v>
                </c:pt>
                <c:pt idx="9187">
                  <c:v>41520.354166666664</c:v>
                </c:pt>
                <c:pt idx="9188">
                  <c:v>41520.364583333336</c:v>
                </c:pt>
                <c:pt idx="9189">
                  <c:v>41520.375</c:v>
                </c:pt>
                <c:pt idx="9190">
                  <c:v>41520.385416666664</c:v>
                </c:pt>
                <c:pt idx="9191">
                  <c:v>41520.395833333336</c:v>
                </c:pt>
                <c:pt idx="9192">
                  <c:v>41520.40625</c:v>
                </c:pt>
                <c:pt idx="9193">
                  <c:v>41520.416666666664</c:v>
                </c:pt>
                <c:pt idx="9194">
                  <c:v>41520.427083333336</c:v>
                </c:pt>
                <c:pt idx="9195">
                  <c:v>41520.4375</c:v>
                </c:pt>
                <c:pt idx="9196">
                  <c:v>41520.447916666664</c:v>
                </c:pt>
                <c:pt idx="9197">
                  <c:v>41520.458333333336</c:v>
                </c:pt>
                <c:pt idx="9198">
                  <c:v>41520.46875</c:v>
                </c:pt>
                <c:pt idx="9199">
                  <c:v>41520.479166666664</c:v>
                </c:pt>
                <c:pt idx="9200">
                  <c:v>41520.489583333336</c:v>
                </c:pt>
                <c:pt idx="9201">
                  <c:v>41520.5</c:v>
                </c:pt>
                <c:pt idx="9202">
                  <c:v>41520.510416666664</c:v>
                </c:pt>
                <c:pt idx="9203">
                  <c:v>41520.520833333336</c:v>
                </c:pt>
                <c:pt idx="9204">
                  <c:v>41520.53125</c:v>
                </c:pt>
                <c:pt idx="9205">
                  <c:v>41520.541666666664</c:v>
                </c:pt>
                <c:pt idx="9206">
                  <c:v>41520.552083333336</c:v>
                </c:pt>
                <c:pt idx="9207">
                  <c:v>41520.5625</c:v>
                </c:pt>
                <c:pt idx="9208">
                  <c:v>41520.572916666664</c:v>
                </c:pt>
                <c:pt idx="9209">
                  <c:v>41520.583333333336</c:v>
                </c:pt>
                <c:pt idx="9210">
                  <c:v>41520.59375</c:v>
                </c:pt>
                <c:pt idx="9211">
                  <c:v>41520.604166666664</c:v>
                </c:pt>
                <c:pt idx="9212">
                  <c:v>41520.614583333336</c:v>
                </c:pt>
                <c:pt idx="9213">
                  <c:v>41520.625</c:v>
                </c:pt>
                <c:pt idx="9214">
                  <c:v>41520.635416666664</c:v>
                </c:pt>
                <c:pt idx="9215">
                  <c:v>41520.645833333336</c:v>
                </c:pt>
                <c:pt idx="9216">
                  <c:v>41520.65625</c:v>
                </c:pt>
                <c:pt idx="9217">
                  <c:v>41520.666666666664</c:v>
                </c:pt>
                <c:pt idx="9218">
                  <c:v>41520.677083333336</c:v>
                </c:pt>
                <c:pt idx="9219">
                  <c:v>41520.6875</c:v>
                </c:pt>
                <c:pt idx="9220">
                  <c:v>41520.697916666664</c:v>
                </c:pt>
                <c:pt idx="9221">
                  <c:v>41520.708333333336</c:v>
                </c:pt>
                <c:pt idx="9222">
                  <c:v>41520.71875</c:v>
                </c:pt>
                <c:pt idx="9223">
                  <c:v>41520.729166666664</c:v>
                </c:pt>
                <c:pt idx="9224">
                  <c:v>41520.739583333336</c:v>
                </c:pt>
                <c:pt idx="9225">
                  <c:v>41520.75</c:v>
                </c:pt>
                <c:pt idx="9226">
                  <c:v>41520.760416666664</c:v>
                </c:pt>
                <c:pt idx="9227">
                  <c:v>41520.770833333336</c:v>
                </c:pt>
                <c:pt idx="9228">
                  <c:v>41520.78125</c:v>
                </c:pt>
                <c:pt idx="9229">
                  <c:v>41520.791666666664</c:v>
                </c:pt>
                <c:pt idx="9230">
                  <c:v>41520.802083333336</c:v>
                </c:pt>
                <c:pt idx="9231">
                  <c:v>41520.8125</c:v>
                </c:pt>
                <c:pt idx="9232">
                  <c:v>41520.822916666664</c:v>
                </c:pt>
                <c:pt idx="9233">
                  <c:v>41520.833333333336</c:v>
                </c:pt>
                <c:pt idx="9234">
                  <c:v>41520.84375</c:v>
                </c:pt>
                <c:pt idx="9235">
                  <c:v>41520.854166666664</c:v>
                </c:pt>
                <c:pt idx="9236">
                  <c:v>41520.864583333336</c:v>
                </c:pt>
                <c:pt idx="9237">
                  <c:v>41520.875</c:v>
                </c:pt>
                <c:pt idx="9238">
                  <c:v>41520.885416666664</c:v>
                </c:pt>
                <c:pt idx="9239">
                  <c:v>41520.895833333336</c:v>
                </c:pt>
                <c:pt idx="9240">
                  <c:v>41520.90625</c:v>
                </c:pt>
                <c:pt idx="9241">
                  <c:v>41520.916666666664</c:v>
                </c:pt>
                <c:pt idx="9242">
                  <c:v>41520.927083333336</c:v>
                </c:pt>
                <c:pt idx="9243">
                  <c:v>41520.9375</c:v>
                </c:pt>
                <c:pt idx="9244">
                  <c:v>41520.947916666664</c:v>
                </c:pt>
                <c:pt idx="9245">
                  <c:v>41520.958333333336</c:v>
                </c:pt>
                <c:pt idx="9246">
                  <c:v>41520.96875</c:v>
                </c:pt>
                <c:pt idx="9247">
                  <c:v>41520.979166666664</c:v>
                </c:pt>
                <c:pt idx="9248">
                  <c:v>41520.989583333336</c:v>
                </c:pt>
                <c:pt idx="9249">
                  <c:v>41521</c:v>
                </c:pt>
                <c:pt idx="9250">
                  <c:v>41521.010416666664</c:v>
                </c:pt>
                <c:pt idx="9251">
                  <c:v>41521.020833333336</c:v>
                </c:pt>
                <c:pt idx="9252">
                  <c:v>41521.03125</c:v>
                </c:pt>
                <c:pt idx="9253">
                  <c:v>41521.041666666664</c:v>
                </c:pt>
                <c:pt idx="9254">
                  <c:v>41521.052083333336</c:v>
                </c:pt>
                <c:pt idx="9255">
                  <c:v>41521.0625</c:v>
                </c:pt>
                <c:pt idx="9256">
                  <c:v>41521.072916666664</c:v>
                </c:pt>
                <c:pt idx="9257">
                  <c:v>41521.083333333336</c:v>
                </c:pt>
                <c:pt idx="9258">
                  <c:v>41521.09375</c:v>
                </c:pt>
                <c:pt idx="9259">
                  <c:v>41521.104166666664</c:v>
                </c:pt>
                <c:pt idx="9260">
                  <c:v>41521.114583333336</c:v>
                </c:pt>
                <c:pt idx="9261">
                  <c:v>41521.125</c:v>
                </c:pt>
                <c:pt idx="9262">
                  <c:v>41521.135416666664</c:v>
                </c:pt>
                <c:pt idx="9263">
                  <c:v>41521.145833333336</c:v>
                </c:pt>
                <c:pt idx="9264">
                  <c:v>41521.15625</c:v>
                </c:pt>
                <c:pt idx="9265">
                  <c:v>41521.166666666664</c:v>
                </c:pt>
                <c:pt idx="9266">
                  <c:v>41521.177083333336</c:v>
                </c:pt>
                <c:pt idx="9267">
                  <c:v>41521.1875</c:v>
                </c:pt>
                <c:pt idx="9268">
                  <c:v>41521.197916666664</c:v>
                </c:pt>
                <c:pt idx="9269">
                  <c:v>41521.208333333336</c:v>
                </c:pt>
                <c:pt idx="9270">
                  <c:v>41521.21875</c:v>
                </c:pt>
                <c:pt idx="9271">
                  <c:v>41521.229166666664</c:v>
                </c:pt>
                <c:pt idx="9272">
                  <c:v>41521.239583333336</c:v>
                </c:pt>
                <c:pt idx="9273">
                  <c:v>41521.25</c:v>
                </c:pt>
                <c:pt idx="9274">
                  <c:v>41521.260416666664</c:v>
                </c:pt>
                <c:pt idx="9275">
                  <c:v>41521.270833333336</c:v>
                </c:pt>
                <c:pt idx="9276">
                  <c:v>41521.28125</c:v>
                </c:pt>
                <c:pt idx="9277">
                  <c:v>41521.291666666664</c:v>
                </c:pt>
                <c:pt idx="9278">
                  <c:v>41521.302083333336</c:v>
                </c:pt>
                <c:pt idx="9279">
                  <c:v>41521.3125</c:v>
                </c:pt>
                <c:pt idx="9280">
                  <c:v>41521.322916666664</c:v>
                </c:pt>
                <c:pt idx="9281">
                  <c:v>41521.333333333336</c:v>
                </c:pt>
                <c:pt idx="9282">
                  <c:v>41521.34375</c:v>
                </c:pt>
                <c:pt idx="9283">
                  <c:v>41521.354166666664</c:v>
                </c:pt>
                <c:pt idx="9284">
                  <c:v>41521.364583333336</c:v>
                </c:pt>
                <c:pt idx="9285">
                  <c:v>41521.375</c:v>
                </c:pt>
                <c:pt idx="9286">
                  <c:v>41521.385416666664</c:v>
                </c:pt>
                <c:pt idx="9287">
                  <c:v>41521.395833333336</c:v>
                </c:pt>
                <c:pt idx="9288">
                  <c:v>41521.40625</c:v>
                </c:pt>
                <c:pt idx="9289">
                  <c:v>41521.416666666664</c:v>
                </c:pt>
                <c:pt idx="9290">
                  <c:v>41521.427083333336</c:v>
                </c:pt>
                <c:pt idx="9291">
                  <c:v>41521.4375</c:v>
                </c:pt>
                <c:pt idx="9292">
                  <c:v>41521.447916666664</c:v>
                </c:pt>
                <c:pt idx="9293">
                  <c:v>41521.458333333336</c:v>
                </c:pt>
                <c:pt idx="9294">
                  <c:v>41521.46875</c:v>
                </c:pt>
                <c:pt idx="9295">
                  <c:v>41521.479166666664</c:v>
                </c:pt>
                <c:pt idx="9296">
                  <c:v>41521.489583333336</c:v>
                </c:pt>
                <c:pt idx="9297">
                  <c:v>41521.5</c:v>
                </c:pt>
                <c:pt idx="9298">
                  <c:v>41521.510416666664</c:v>
                </c:pt>
                <c:pt idx="9299">
                  <c:v>41521.520833333336</c:v>
                </c:pt>
                <c:pt idx="9300">
                  <c:v>41521.53125</c:v>
                </c:pt>
                <c:pt idx="9301">
                  <c:v>41521.541666666664</c:v>
                </c:pt>
                <c:pt idx="9302">
                  <c:v>41521.552083333336</c:v>
                </c:pt>
                <c:pt idx="9303">
                  <c:v>41521.5625</c:v>
                </c:pt>
                <c:pt idx="9304">
                  <c:v>41521.572916666664</c:v>
                </c:pt>
                <c:pt idx="9305">
                  <c:v>41521.583333333336</c:v>
                </c:pt>
                <c:pt idx="9306">
                  <c:v>41521.59375</c:v>
                </c:pt>
                <c:pt idx="9307">
                  <c:v>41521.604166666664</c:v>
                </c:pt>
                <c:pt idx="9308">
                  <c:v>41521.614583333336</c:v>
                </c:pt>
                <c:pt idx="9309">
                  <c:v>41521.625</c:v>
                </c:pt>
                <c:pt idx="9310">
                  <c:v>41521.635416666664</c:v>
                </c:pt>
                <c:pt idx="9311">
                  <c:v>41521.645833333336</c:v>
                </c:pt>
                <c:pt idx="9312">
                  <c:v>41521.65625</c:v>
                </c:pt>
                <c:pt idx="9313">
                  <c:v>41521.666666666664</c:v>
                </c:pt>
                <c:pt idx="9314">
                  <c:v>41521.677083333336</c:v>
                </c:pt>
                <c:pt idx="9315">
                  <c:v>41521.6875</c:v>
                </c:pt>
                <c:pt idx="9316">
                  <c:v>41521.697916666664</c:v>
                </c:pt>
                <c:pt idx="9317">
                  <c:v>41521.708333333336</c:v>
                </c:pt>
                <c:pt idx="9318">
                  <c:v>41521.71875</c:v>
                </c:pt>
                <c:pt idx="9319">
                  <c:v>41521.729166666664</c:v>
                </c:pt>
                <c:pt idx="9320">
                  <c:v>41521.739583333336</c:v>
                </c:pt>
                <c:pt idx="9321">
                  <c:v>41521.75</c:v>
                </c:pt>
                <c:pt idx="9322">
                  <c:v>41521.760416666664</c:v>
                </c:pt>
                <c:pt idx="9323">
                  <c:v>41521.770833333336</c:v>
                </c:pt>
                <c:pt idx="9324">
                  <c:v>41521.78125</c:v>
                </c:pt>
                <c:pt idx="9325">
                  <c:v>41521.791666666664</c:v>
                </c:pt>
                <c:pt idx="9326">
                  <c:v>41521.802083333336</c:v>
                </c:pt>
                <c:pt idx="9327">
                  <c:v>41521.8125</c:v>
                </c:pt>
                <c:pt idx="9328">
                  <c:v>41521.822916666664</c:v>
                </c:pt>
                <c:pt idx="9329">
                  <c:v>41521.833333333336</c:v>
                </c:pt>
                <c:pt idx="9330">
                  <c:v>41521.84375</c:v>
                </c:pt>
                <c:pt idx="9331">
                  <c:v>41521.854166666664</c:v>
                </c:pt>
                <c:pt idx="9332">
                  <c:v>41521.864583333336</c:v>
                </c:pt>
                <c:pt idx="9333">
                  <c:v>41521.875</c:v>
                </c:pt>
                <c:pt idx="9334">
                  <c:v>41521.885416666664</c:v>
                </c:pt>
                <c:pt idx="9335">
                  <c:v>41521.895833333336</c:v>
                </c:pt>
                <c:pt idx="9336">
                  <c:v>41521.90625</c:v>
                </c:pt>
                <c:pt idx="9337">
                  <c:v>41521.916666666664</c:v>
                </c:pt>
                <c:pt idx="9338">
                  <c:v>41521.927083333336</c:v>
                </c:pt>
                <c:pt idx="9339">
                  <c:v>41521.9375</c:v>
                </c:pt>
                <c:pt idx="9340">
                  <c:v>41521.947916666664</c:v>
                </c:pt>
                <c:pt idx="9341">
                  <c:v>41521.958333333336</c:v>
                </c:pt>
                <c:pt idx="9342">
                  <c:v>41521.96875</c:v>
                </c:pt>
                <c:pt idx="9343">
                  <c:v>41521.979166666664</c:v>
                </c:pt>
                <c:pt idx="9344">
                  <c:v>41521.989583333336</c:v>
                </c:pt>
                <c:pt idx="9345">
                  <c:v>41522</c:v>
                </c:pt>
                <c:pt idx="9346">
                  <c:v>41522.010416666664</c:v>
                </c:pt>
                <c:pt idx="9347">
                  <c:v>41522.020833333336</c:v>
                </c:pt>
                <c:pt idx="9348">
                  <c:v>41522.03125</c:v>
                </c:pt>
                <c:pt idx="9349">
                  <c:v>41522.041666666664</c:v>
                </c:pt>
                <c:pt idx="9350">
                  <c:v>41522.052083333336</c:v>
                </c:pt>
                <c:pt idx="9351">
                  <c:v>41522.0625</c:v>
                </c:pt>
                <c:pt idx="9352">
                  <c:v>41522.072916666664</c:v>
                </c:pt>
                <c:pt idx="9353">
                  <c:v>41522.083333333336</c:v>
                </c:pt>
                <c:pt idx="9354">
                  <c:v>41522.09375</c:v>
                </c:pt>
                <c:pt idx="9355">
                  <c:v>41522.104166666664</c:v>
                </c:pt>
                <c:pt idx="9356">
                  <c:v>41522.114583333336</c:v>
                </c:pt>
                <c:pt idx="9357">
                  <c:v>41522.125</c:v>
                </c:pt>
                <c:pt idx="9358">
                  <c:v>41522.135416666664</c:v>
                </c:pt>
                <c:pt idx="9359">
                  <c:v>41522.145833333336</c:v>
                </c:pt>
                <c:pt idx="9360">
                  <c:v>41522.15625</c:v>
                </c:pt>
                <c:pt idx="9361">
                  <c:v>41522.166666666664</c:v>
                </c:pt>
                <c:pt idx="9362">
                  <c:v>41522.177083333336</c:v>
                </c:pt>
                <c:pt idx="9363">
                  <c:v>41522.1875</c:v>
                </c:pt>
                <c:pt idx="9364">
                  <c:v>41522.197916666664</c:v>
                </c:pt>
                <c:pt idx="9365">
                  <c:v>41522.208333333336</c:v>
                </c:pt>
                <c:pt idx="9366">
                  <c:v>41522.21875</c:v>
                </c:pt>
                <c:pt idx="9367">
                  <c:v>41522.229166666664</c:v>
                </c:pt>
                <c:pt idx="9368">
                  <c:v>41522.239583333336</c:v>
                </c:pt>
                <c:pt idx="9369">
                  <c:v>41522.25</c:v>
                </c:pt>
                <c:pt idx="9370">
                  <c:v>41522.260416666664</c:v>
                </c:pt>
                <c:pt idx="9371">
                  <c:v>41522.270833333336</c:v>
                </c:pt>
                <c:pt idx="9372">
                  <c:v>41522.28125</c:v>
                </c:pt>
                <c:pt idx="9373">
                  <c:v>41522.291666666664</c:v>
                </c:pt>
                <c:pt idx="9374">
                  <c:v>41522.302083333336</c:v>
                </c:pt>
                <c:pt idx="9375">
                  <c:v>41522.3125</c:v>
                </c:pt>
                <c:pt idx="9376">
                  <c:v>41522.322916666664</c:v>
                </c:pt>
                <c:pt idx="9377">
                  <c:v>41522.333333333336</c:v>
                </c:pt>
                <c:pt idx="9378">
                  <c:v>41522.34375</c:v>
                </c:pt>
                <c:pt idx="9379">
                  <c:v>41522.354166666664</c:v>
                </c:pt>
                <c:pt idx="9380">
                  <c:v>41522.364583333336</c:v>
                </c:pt>
                <c:pt idx="9381">
                  <c:v>41522.375</c:v>
                </c:pt>
                <c:pt idx="9382">
                  <c:v>41522.385416666664</c:v>
                </c:pt>
                <c:pt idx="9383">
                  <c:v>41522.395833333336</c:v>
                </c:pt>
                <c:pt idx="9384">
                  <c:v>41522.40625</c:v>
                </c:pt>
                <c:pt idx="9385">
                  <c:v>41522.416666666664</c:v>
                </c:pt>
                <c:pt idx="9386">
                  <c:v>41522.427083333336</c:v>
                </c:pt>
                <c:pt idx="9387">
                  <c:v>41522.4375</c:v>
                </c:pt>
                <c:pt idx="9388">
                  <c:v>41522.447916666664</c:v>
                </c:pt>
                <c:pt idx="9389">
                  <c:v>41522.458333333336</c:v>
                </c:pt>
                <c:pt idx="9390">
                  <c:v>41522.46875</c:v>
                </c:pt>
                <c:pt idx="9391">
                  <c:v>41522.479166666664</c:v>
                </c:pt>
                <c:pt idx="9392">
                  <c:v>41522.489583333336</c:v>
                </c:pt>
                <c:pt idx="9393">
                  <c:v>41522.5</c:v>
                </c:pt>
                <c:pt idx="9394">
                  <c:v>41522.510416666664</c:v>
                </c:pt>
                <c:pt idx="9395">
                  <c:v>41522.520833333336</c:v>
                </c:pt>
                <c:pt idx="9396">
                  <c:v>41522.53125</c:v>
                </c:pt>
                <c:pt idx="9397">
                  <c:v>41522.541666666664</c:v>
                </c:pt>
                <c:pt idx="9398">
                  <c:v>41522.552083333336</c:v>
                </c:pt>
                <c:pt idx="9399">
                  <c:v>41522.5625</c:v>
                </c:pt>
                <c:pt idx="9400">
                  <c:v>41522.572916666664</c:v>
                </c:pt>
                <c:pt idx="9401">
                  <c:v>41522.583333333336</c:v>
                </c:pt>
                <c:pt idx="9402">
                  <c:v>41522.59375</c:v>
                </c:pt>
                <c:pt idx="9403">
                  <c:v>41522.604166666664</c:v>
                </c:pt>
                <c:pt idx="9404">
                  <c:v>41522.614583333336</c:v>
                </c:pt>
                <c:pt idx="9405">
                  <c:v>41522.625</c:v>
                </c:pt>
                <c:pt idx="9406">
                  <c:v>41522.635416666664</c:v>
                </c:pt>
                <c:pt idx="9407">
                  <c:v>41522.645833333336</c:v>
                </c:pt>
                <c:pt idx="9408">
                  <c:v>41522.65625</c:v>
                </c:pt>
                <c:pt idx="9409">
                  <c:v>41522.666666666664</c:v>
                </c:pt>
                <c:pt idx="9410">
                  <c:v>41522.677083333336</c:v>
                </c:pt>
                <c:pt idx="9411">
                  <c:v>41522.6875</c:v>
                </c:pt>
                <c:pt idx="9412">
                  <c:v>41522.697916666664</c:v>
                </c:pt>
                <c:pt idx="9413">
                  <c:v>41522.708333333336</c:v>
                </c:pt>
                <c:pt idx="9414">
                  <c:v>41522.71875</c:v>
                </c:pt>
                <c:pt idx="9415">
                  <c:v>41522.729166666664</c:v>
                </c:pt>
                <c:pt idx="9416">
                  <c:v>41522.739583333336</c:v>
                </c:pt>
                <c:pt idx="9417">
                  <c:v>41522.75</c:v>
                </c:pt>
                <c:pt idx="9418">
                  <c:v>41522.760416666664</c:v>
                </c:pt>
                <c:pt idx="9419">
                  <c:v>41522.770833333336</c:v>
                </c:pt>
                <c:pt idx="9420">
                  <c:v>41522.78125</c:v>
                </c:pt>
                <c:pt idx="9421">
                  <c:v>41522.791666666664</c:v>
                </c:pt>
                <c:pt idx="9422">
                  <c:v>41522.802083333336</c:v>
                </c:pt>
                <c:pt idx="9423">
                  <c:v>41522.8125</c:v>
                </c:pt>
                <c:pt idx="9424">
                  <c:v>41522.822916666664</c:v>
                </c:pt>
                <c:pt idx="9425">
                  <c:v>41522.833333333336</c:v>
                </c:pt>
                <c:pt idx="9426">
                  <c:v>41522.84375</c:v>
                </c:pt>
                <c:pt idx="9427">
                  <c:v>41522.854166666664</c:v>
                </c:pt>
                <c:pt idx="9428">
                  <c:v>41522.864583333336</c:v>
                </c:pt>
                <c:pt idx="9429">
                  <c:v>41522.875</c:v>
                </c:pt>
                <c:pt idx="9430">
                  <c:v>41522.885416666664</c:v>
                </c:pt>
                <c:pt idx="9431">
                  <c:v>41522.895833333336</c:v>
                </c:pt>
                <c:pt idx="9432">
                  <c:v>41522.90625</c:v>
                </c:pt>
                <c:pt idx="9433">
                  <c:v>41522.916666666664</c:v>
                </c:pt>
                <c:pt idx="9434">
                  <c:v>41522.927083333336</c:v>
                </c:pt>
                <c:pt idx="9435">
                  <c:v>41522.9375</c:v>
                </c:pt>
                <c:pt idx="9436">
                  <c:v>41522.947916666664</c:v>
                </c:pt>
                <c:pt idx="9437">
                  <c:v>41522.958333333336</c:v>
                </c:pt>
                <c:pt idx="9438">
                  <c:v>41522.96875</c:v>
                </c:pt>
                <c:pt idx="9439">
                  <c:v>41522.979166666664</c:v>
                </c:pt>
                <c:pt idx="9440">
                  <c:v>41522.989583333336</c:v>
                </c:pt>
                <c:pt idx="9441">
                  <c:v>41523</c:v>
                </c:pt>
                <c:pt idx="9442">
                  <c:v>41523.010416666664</c:v>
                </c:pt>
                <c:pt idx="9443">
                  <c:v>41523.020833333336</c:v>
                </c:pt>
                <c:pt idx="9444">
                  <c:v>41523.03125</c:v>
                </c:pt>
                <c:pt idx="9445">
                  <c:v>41523.041666666664</c:v>
                </c:pt>
                <c:pt idx="9446">
                  <c:v>41523.052083333336</c:v>
                </c:pt>
                <c:pt idx="9447">
                  <c:v>41523.0625</c:v>
                </c:pt>
                <c:pt idx="9448">
                  <c:v>41523.072916666664</c:v>
                </c:pt>
                <c:pt idx="9449">
                  <c:v>41523.083333333336</c:v>
                </c:pt>
                <c:pt idx="9450">
                  <c:v>41523.09375</c:v>
                </c:pt>
                <c:pt idx="9451">
                  <c:v>41523.104166666664</c:v>
                </c:pt>
                <c:pt idx="9452">
                  <c:v>41523.114583333336</c:v>
                </c:pt>
                <c:pt idx="9453">
                  <c:v>41523.125</c:v>
                </c:pt>
                <c:pt idx="9454">
                  <c:v>41523.135416666664</c:v>
                </c:pt>
                <c:pt idx="9455">
                  <c:v>41523.145833333336</c:v>
                </c:pt>
                <c:pt idx="9456">
                  <c:v>41523.15625</c:v>
                </c:pt>
                <c:pt idx="9457">
                  <c:v>41523.166666666664</c:v>
                </c:pt>
                <c:pt idx="9458">
                  <c:v>41523.177083333336</c:v>
                </c:pt>
                <c:pt idx="9459">
                  <c:v>41523.1875</c:v>
                </c:pt>
                <c:pt idx="9460">
                  <c:v>41523.197916666664</c:v>
                </c:pt>
                <c:pt idx="9461">
                  <c:v>41523.208333333336</c:v>
                </c:pt>
                <c:pt idx="9462">
                  <c:v>41523.21875</c:v>
                </c:pt>
                <c:pt idx="9463">
                  <c:v>41523.229166666664</c:v>
                </c:pt>
                <c:pt idx="9464">
                  <c:v>41523.239583333336</c:v>
                </c:pt>
                <c:pt idx="9465">
                  <c:v>41523.25</c:v>
                </c:pt>
                <c:pt idx="9466">
                  <c:v>41523.260416666664</c:v>
                </c:pt>
                <c:pt idx="9467">
                  <c:v>41523.270833333336</c:v>
                </c:pt>
                <c:pt idx="9468">
                  <c:v>41523.28125</c:v>
                </c:pt>
                <c:pt idx="9469">
                  <c:v>41523.291666666664</c:v>
                </c:pt>
                <c:pt idx="9470">
                  <c:v>41523.302083333336</c:v>
                </c:pt>
                <c:pt idx="9471">
                  <c:v>41523.3125</c:v>
                </c:pt>
                <c:pt idx="9472">
                  <c:v>41523.322916666664</c:v>
                </c:pt>
                <c:pt idx="9473">
                  <c:v>41523.333333333336</c:v>
                </c:pt>
                <c:pt idx="9474">
                  <c:v>41523.34375</c:v>
                </c:pt>
                <c:pt idx="9475">
                  <c:v>41523.354166666664</c:v>
                </c:pt>
                <c:pt idx="9476">
                  <c:v>41523.364583333336</c:v>
                </c:pt>
                <c:pt idx="9477">
                  <c:v>41523.375</c:v>
                </c:pt>
                <c:pt idx="9478">
                  <c:v>41523.385416666664</c:v>
                </c:pt>
                <c:pt idx="9479">
                  <c:v>41523.395833333336</c:v>
                </c:pt>
                <c:pt idx="9480">
                  <c:v>41523.40625</c:v>
                </c:pt>
                <c:pt idx="9481">
                  <c:v>41523.416666666664</c:v>
                </c:pt>
                <c:pt idx="9482">
                  <c:v>41523.427083333336</c:v>
                </c:pt>
                <c:pt idx="9483">
                  <c:v>41523.4375</c:v>
                </c:pt>
                <c:pt idx="9484">
                  <c:v>41523.447916666664</c:v>
                </c:pt>
                <c:pt idx="9485">
                  <c:v>41523.458333333336</c:v>
                </c:pt>
                <c:pt idx="9486">
                  <c:v>41523.46875</c:v>
                </c:pt>
                <c:pt idx="9487">
                  <c:v>41523.479166666664</c:v>
                </c:pt>
                <c:pt idx="9488">
                  <c:v>41523.489583333336</c:v>
                </c:pt>
                <c:pt idx="9489">
                  <c:v>41523.5</c:v>
                </c:pt>
                <c:pt idx="9490">
                  <c:v>41523.510416666664</c:v>
                </c:pt>
                <c:pt idx="9491">
                  <c:v>41523.520833333336</c:v>
                </c:pt>
                <c:pt idx="9492">
                  <c:v>41523.53125</c:v>
                </c:pt>
                <c:pt idx="9493">
                  <c:v>41523.541666666664</c:v>
                </c:pt>
                <c:pt idx="9494">
                  <c:v>41523.552083333336</c:v>
                </c:pt>
                <c:pt idx="9495">
                  <c:v>41523.5625</c:v>
                </c:pt>
                <c:pt idx="9496">
                  <c:v>41523.572916666664</c:v>
                </c:pt>
                <c:pt idx="9497">
                  <c:v>41523.583333333336</c:v>
                </c:pt>
                <c:pt idx="9498">
                  <c:v>41523.59375</c:v>
                </c:pt>
                <c:pt idx="9499">
                  <c:v>41523.604166666664</c:v>
                </c:pt>
                <c:pt idx="9500">
                  <c:v>41523.614583333336</c:v>
                </c:pt>
                <c:pt idx="9501">
                  <c:v>41523.625</c:v>
                </c:pt>
                <c:pt idx="9502">
                  <c:v>41523.635416666664</c:v>
                </c:pt>
                <c:pt idx="9503">
                  <c:v>41523.645833333336</c:v>
                </c:pt>
                <c:pt idx="9504">
                  <c:v>41523.65625</c:v>
                </c:pt>
                <c:pt idx="9505">
                  <c:v>41523.666666666664</c:v>
                </c:pt>
                <c:pt idx="9506">
                  <c:v>41523.677083333336</c:v>
                </c:pt>
                <c:pt idx="9507">
                  <c:v>41523.6875</c:v>
                </c:pt>
                <c:pt idx="9508">
                  <c:v>41523.697916666664</c:v>
                </c:pt>
                <c:pt idx="9509">
                  <c:v>41523.708333333336</c:v>
                </c:pt>
                <c:pt idx="9510">
                  <c:v>41523.71875</c:v>
                </c:pt>
                <c:pt idx="9511">
                  <c:v>41523.729166666664</c:v>
                </c:pt>
                <c:pt idx="9512">
                  <c:v>41523.739583333336</c:v>
                </c:pt>
                <c:pt idx="9513">
                  <c:v>41523.75</c:v>
                </c:pt>
                <c:pt idx="9514">
                  <c:v>41523.760416666664</c:v>
                </c:pt>
                <c:pt idx="9515">
                  <c:v>41523.770833333336</c:v>
                </c:pt>
                <c:pt idx="9516">
                  <c:v>41523.78125</c:v>
                </c:pt>
                <c:pt idx="9517">
                  <c:v>41523.791666666664</c:v>
                </c:pt>
                <c:pt idx="9518">
                  <c:v>41523.802083333336</c:v>
                </c:pt>
                <c:pt idx="9519">
                  <c:v>41523.8125</c:v>
                </c:pt>
                <c:pt idx="9520">
                  <c:v>41523.822916666664</c:v>
                </c:pt>
                <c:pt idx="9521">
                  <c:v>41523.833333333336</c:v>
                </c:pt>
                <c:pt idx="9522">
                  <c:v>41523.84375</c:v>
                </c:pt>
                <c:pt idx="9523">
                  <c:v>41523.854166666664</c:v>
                </c:pt>
                <c:pt idx="9524">
                  <c:v>41523.864583333336</c:v>
                </c:pt>
                <c:pt idx="9525">
                  <c:v>41523.875</c:v>
                </c:pt>
                <c:pt idx="9526">
                  <c:v>41523.885416666664</c:v>
                </c:pt>
                <c:pt idx="9527">
                  <c:v>41523.895833333336</c:v>
                </c:pt>
                <c:pt idx="9528">
                  <c:v>41523.90625</c:v>
                </c:pt>
                <c:pt idx="9529">
                  <c:v>41523.916666666664</c:v>
                </c:pt>
                <c:pt idx="9530">
                  <c:v>41523.927083333336</c:v>
                </c:pt>
                <c:pt idx="9531">
                  <c:v>41523.9375</c:v>
                </c:pt>
                <c:pt idx="9532">
                  <c:v>41523.947916666664</c:v>
                </c:pt>
                <c:pt idx="9533">
                  <c:v>41523.958333333336</c:v>
                </c:pt>
                <c:pt idx="9534">
                  <c:v>41523.96875</c:v>
                </c:pt>
                <c:pt idx="9535">
                  <c:v>41523.979166666664</c:v>
                </c:pt>
                <c:pt idx="9536">
                  <c:v>41523.989583333336</c:v>
                </c:pt>
                <c:pt idx="9537">
                  <c:v>41524</c:v>
                </c:pt>
                <c:pt idx="9538">
                  <c:v>41524.010416666664</c:v>
                </c:pt>
                <c:pt idx="9539">
                  <c:v>41524.020833333336</c:v>
                </c:pt>
                <c:pt idx="9540">
                  <c:v>41524.03125</c:v>
                </c:pt>
                <c:pt idx="9541">
                  <c:v>41524.041666666664</c:v>
                </c:pt>
                <c:pt idx="9542">
                  <c:v>41524.052083333336</c:v>
                </c:pt>
                <c:pt idx="9543">
                  <c:v>41524.0625</c:v>
                </c:pt>
                <c:pt idx="9544">
                  <c:v>41524.072916666664</c:v>
                </c:pt>
                <c:pt idx="9545">
                  <c:v>41524.083333333336</c:v>
                </c:pt>
                <c:pt idx="9546">
                  <c:v>41524.09375</c:v>
                </c:pt>
                <c:pt idx="9547">
                  <c:v>41524.104166666664</c:v>
                </c:pt>
                <c:pt idx="9548">
                  <c:v>41524.114583333336</c:v>
                </c:pt>
                <c:pt idx="9549">
                  <c:v>41524.125</c:v>
                </c:pt>
                <c:pt idx="9550">
                  <c:v>41524.135416666664</c:v>
                </c:pt>
                <c:pt idx="9551">
                  <c:v>41524.145833333336</c:v>
                </c:pt>
                <c:pt idx="9552">
                  <c:v>41524.15625</c:v>
                </c:pt>
                <c:pt idx="9553">
                  <c:v>41524.166666666664</c:v>
                </c:pt>
                <c:pt idx="9554">
                  <c:v>41524.177083333336</c:v>
                </c:pt>
                <c:pt idx="9555">
                  <c:v>41524.1875</c:v>
                </c:pt>
                <c:pt idx="9556">
                  <c:v>41524.197916666664</c:v>
                </c:pt>
                <c:pt idx="9557">
                  <c:v>41524.208333333336</c:v>
                </c:pt>
                <c:pt idx="9558">
                  <c:v>41524.21875</c:v>
                </c:pt>
                <c:pt idx="9559">
                  <c:v>41524.229166666664</c:v>
                </c:pt>
                <c:pt idx="9560">
                  <c:v>41524.239583333336</c:v>
                </c:pt>
                <c:pt idx="9561">
                  <c:v>41524.25</c:v>
                </c:pt>
                <c:pt idx="9562">
                  <c:v>41524.260416666664</c:v>
                </c:pt>
                <c:pt idx="9563">
                  <c:v>41524.270833333336</c:v>
                </c:pt>
                <c:pt idx="9564">
                  <c:v>41524.28125</c:v>
                </c:pt>
                <c:pt idx="9565">
                  <c:v>41524.291666666664</c:v>
                </c:pt>
                <c:pt idx="9566">
                  <c:v>41524.302083333336</c:v>
                </c:pt>
                <c:pt idx="9567">
                  <c:v>41524.3125</c:v>
                </c:pt>
                <c:pt idx="9568">
                  <c:v>41524.322916666664</c:v>
                </c:pt>
                <c:pt idx="9569">
                  <c:v>41524.333333333336</c:v>
                </c:pt>
                <c:pt idx="9570">
                  <c:v>41524.34375</c:v>
                </c:pt>
                <c:pt idx="9571">
                  <c:v>41524.354166666664</c:v>
                </c:pt>
                <c:pt idx="9572">
                  <c:v>41524.364583333336</c:v>
                </c:pt>
                <c:pt idx="9573">
                  <c:v>41524.375</c:v>
                </c:pt>
                <c:pt idx="9574">
                  <c:v>41524.385416666664</c:v>
                </c:pt>
                <c:pt idx="9575">
                  <c:v>41524.395833333336</c:v>
                </c:pt>
                <c:pt idx="9576">
                  <c:v>41524.40625</c:v>
                </c:pt>
                <c:pt idx="9577">
                  <c:v>41524.416666666664</c:v>
                </c:pt>
                <c:pt idx="9578">
                  <c:v>41524.427083333336</c:v>
                </c:pt>
                <c:pt idx="9579">
                  <c:v>41524.4375</c:v>
                </c:pt>
                <c:pt idx="9580">
                  <c:v>41524.447916666664</c:v>
                </c:pt>
                <c:pt idx="9581">
                  <c:v>41524.458333333336</c:v>
                </c:pt>
                <c:pt idx="9582">
                  <c:v>41524.46875</c:v>
                </c:pt>
                <c:pt idx="9583">
                  <c:v>41524.479166666664</c:v>
                </c:pt>
                <c:pt idx="9584">
                  <c:v>41524.489583333336</c:v>
                </c:pt>
                <c:pt idx="9585">
                  <c:v>41524.5</c:v>
                </c:pt>
                <c:pt idx="9586">
                  <c:v>41524.510416666664</c:v>
                </c:pt>
                <c:pt idx="9587">
                  <c:v>41524.520833333336</c:v>
                </c:pt>
                <c:pt idx="9588">
                  <c:v>41524.53125</c:v>
                </c:pt>
                <c:pt idx="9589">
                  <c:v>41524.541666666664</c:v>
                </c:pt>
                <c:pt idx="9590">
                  <c:v>41524.552083333336</c:v>
                </c:pt>
                <c:pt idx="9591">
                  <c:v>41524.5625</c:v>
                </c:pt>
                <c:pt idx="9592">
                  <c:v>41524.572916666664</c:v>
                </c:pt>
                <c:pt idx="9593">
                  <c:v>41524.583333333336</c:v>
                </c:pt>
                <c:pt idx="9594">
                  <c:v>41524.59375</c:v>
                </c:pt>
                <c:pt idx="9595">
                  <c:v>41524.604166666664</c:v>
                </c:pt>
                <c:pt idx="9596">
                  <c:v>41524.614583333336</c:v>
                </c:pt>
                <c:pt idx="9597">
                  <c:v>41524.625</c:v>
                </c:pt>
                <c:pt idx="9598">
                  <c:v>41524.635416666664</c:v>
                </c:pt>
                <c:pt idx="9599">
                  <c:v>41524.645833333336</c:v>
                </c:pt>
                <c:pt idx="9600">
                  <c:v>41524.65625</c:v>
                </c:pt>
                <c:pt idx="9601">
                  <c:v>41524.666666666664</c:v>
                </c:pt>
                <c:pt idx="9602">
                  <c:v>41524.677083333336</c:v>
                </c:pt>
                <c:pt idx="9603">
                  <c:v>41524.6875</c:v>
                </c:pt>
                <c:pt idx="9604">
                  <c:v>41524.697916666664</c:v>
                </c:pt>
                <c:pt idx="9605">
                  <c:v>41524.708333333336</c:v>
                </c:pt>
                <c:pt idx="9606">
                  <c:v>41524.71875</c:v>
                </c:pt>
                <c:pt idx="9607">
                  <c:v>41524.729166666664</c:v>
                </c:pt>
                <c:pt idx="9608">
                  <c:v>41524.739583333336</c:v>
                </c:pt>
                <c:pt idx="9609">
                  <c:v>41524.75</c:v>
                </c:pt>
                <c:pt idx="9610">
                  <c:v>41524.760416666664</c:v>
                </c:pt>
                <c:pt idx="9611">
                  <c:v>41524.770833333336</c:v>
                </c:pt>
                <c:pt idx="9612">
                  <c:v>41524.78125</c:v>
                </c:pt>
                <c:pt idx="9613">
                  <c:v>41524.791666666664</c:v>
                </c:pt>
                <c:pt idx="9614">
                  <c:v>41524.802083333336</c:v>
                </c:pt>
                <c:pt idx="9615">
                  <c:v>41524.8125</c:v>
                </c:pt>
                <c:pt idx="9616">
                  <c:v>41524.822916666664</c:v>
                </c:pt>
                <c:pt idx="9617">
                  <c:v>41524.833333333336</c:v>
                </c:pt>
                <c:pt idx="9618">
                  <c:v>41524.84375</c:v>
                </c:pt>
                <c:pt idx="9619">
                  <c:v>41524.854166666664</c:v>
                </c:pt>
                <c:pt idx="9620">
                  <c:v>41524.864583333336</c:v>
                </c:pt>
                <c:pt idx="9621">
                  <c:v>41524.875</c:v>
                </c:pt>
                <c:pt idx="9622">
                  <c:v>41524.885416666664</c:v>
                </c:pt>
                <c:pt idx="9623">
                  <c:v>41524.895833333336</c:v>
                </c:pt>
                <c:pt idx="9624">
                  <c:v>41524.90625</c:v>
                </c:pt>
                <c:pt idx="9625">
                  <c:v>41524.916666666664</c:v>
                </c:pt>
                <c:pt idx="9626">
                  <c:v>41524.927083333336</c:v>
                </c:pt>
                <c:pt idx="9627">
                  <c:v>41524.9375</c:v>
                </c:pt>
                <c:pt idx="9628">
                  <c:v>41524.947916666664</c:v>
                </c:pt>
                <c:pt idx="9629">
                  <c:v>41524.958333333336</c:v>
                </c:pt>
                <c:pt idx="9630">
                  <c:v>41524.96875</c:v>
                </c:pt>
                <c:pt idx="9631">
                  <c:v>41524.979166666664</c:v>
                </c:pt>
                <c:pt idx="9632">
                  <c:v>41524.989583333336</c:v>
                </c:pt>
                <c:pt idx="9633">
                  <c:v>41525</c:v>
                </c:pt>
                <c:pt idx="9634">
                  <c:v>41525.010416666664</c:v>
                </c:pt>
                <c:pt idx="9635">
                  <c:v>41525.020833333336</c:v>
                </c:pt>
                <c:pt idx="9636">
                  <c:v>41525.03125</c:v>
                </c:pt>
                <c:pt idx="9637">
                  <c:v>41525.041666666664</c:v>
                </c:pt>
                <c:pt idx="9638">
                  <c:v>41525.052083333336</c:v>
                </c:pt>
                <c:pt idx="9639">
                  <c:v>41525.0625</c:v>
                </c:pt>
                <c:pt idx="9640">
                  <c:v>41525.072916666664</c:v>
                </c:pt>
                <c:pt idx="9641">
                  <c:v>41525.083333333336</c:v>
                </c:pt>
                <c:pt idx="9642">
                  <c:v>41525.09375</c:v>
                </c:pt>
                <c:pt idx="9643">
                  <c:v>41525.104166666664</c:v>
                </c:pt>
                <c:pt idx="9644">
                  <c:v>41525.114583333336</c:v>
                </c:pt>
                <c:pt idx="9645">
                  <c:v>41525.125</c:v>
                </c:pt>
                <c:pt idx="9646">
                  <c:v>41525.135416666664</c:v>
                </c:pt>
                <c:pt idx="9647">
                  <c:v>41525.145833333336</c:v>
                </c:pt>
                <c:pt idx="9648">
                  <c:v>41525.15625</c:v>
                </c:pt>
                <c:pt idx="9649">
                  <c:v>41525.166666666664</c:v>
                </c:pt>
                <c:pt idx="9650">
                  <c:v>41525.177083333336</c:v>
                </c:pt>
                <c:pt idx="9651">
                  <c:v>41525.1875</c:v>
                </c:pt>
                <c:pt idx="9652">
                  <c:v>41525.197916666664</c:v>
                </c:pt>
                <c:pt idx="9653">
                  <c:v>41525.208333333336</c:v>
                </c:pt>
                <c:pt idx="9654">
                  <c:v>41525.21875</c:v>
                </c:pt>
                <c:pt idx="9655">
                  <c:v>41525.229166666664</c:v>
                </c:pt>
                <c:pt idx="9656">
                  <c:v>41525.239583333336</c:v>
                </c:pt>
                <c:pt idx="9657">
                  <c:v>41525.25</c:v>
                </c:pt>
                <c:pt idx="9658">
                  <c:v>41525.260416666664</c:v>
                </c:pt>
                <c:pt idx="9659">
                  <c:v>41525.270833333336</c:v>
                </c:pt>
                <c:pt idx="9660">
                  <c:v>41525.28125</c:v>
                </c:pt>
                <c:pt idx="9661">
                  <c:v>41525.291666666664</c:v>
                </c:pt>
                <c:pt idx="9662">
                  <c:v>41525.302083333336</c:v>
                </c:pt>
                <c:pt idx="9663">
                  <c:v>41525.3125</c:v>
                </c:pt>
                <c:pt idx="9664">
                  <c:v>41525.322916666664</c:v>
                </c:pt>
                <c:pt idx="9665">
                  <c:v>41525.333333333336</c:v>
                </c:pt>
                <c:pt idx="9666">
                  <c:v>41525.34375</c:v>
                </c:pt>
                <c:pt idx="9667">
                  <c:v>41525.354166666664</c:v>
                </c:pt>
                <c:pt idx="9668">
                  <c:v>41525.364583333336</c:v>
                </c:pt>
                <c:pt idx="9669">
                  <c:v>41525.375</c:v>
                </c:pt>
                <c:pt idx="9670">
                  <c:v>41525.385416666664</c:v>
                </c:pt>
                <c:pt idx="9671">
                  <c:v>41525.395833333336</c:v>
                </c:pt>
                <c:pt idx="9672">
                  <c:v>41525.40625</c:v>
                </c:pt>
                <c:pt idx="9673">
                  <c:v>41525.416666666664</c:v>
                </c:pt>
                <c:pt idx="9674">
                  <c:v>41525.427083333336</c:v>
                </c:pt>
                <c:pt idx="9675">
                  <c:v>41525.4375</c:v>
                </c:pt>
                <c:pt idx="9676">
                  <c:v>41525.447916666664</c:v>
                </c:pt>
                <c:pt idx="9677">
                  <c:v>41525.458333333336</c:v>
                </c:pt>
                <c:pt idx="9678">
                  <c:v>41525.46875</c:v>
                </c:pt>
                <c:pt idx="9679">
                  <c:v>41525.479166666664</c:v>
                </c:pt>
                <c:pt idx="9680">
                  <c:v>41525.489583333336</c:v>
                </c:pt>
                <c:pt idx="9681">
                  <c:v>41525.5</c:v>
                </c:pt>
                <c:pt idx="9682">
                  <c:v>41525.510416666664</c:v>
                </c:pt>
                <c:pt idx="9683">
                  <c:v>41525.520833333336</c:v>
                </c:pt>
                <c:pt idx="9684">
                  <c:v>41525.53125</c:v>
                </c:pt>
                <c:pt idx="9685">
                  <c:v>41525.541666666664</c:v>
                </c:pt>
                <c:pt idx="9686">
                  <c:v>41525.552083333336</c:v>
                </c:pt>
                <c:pt idx="9687">
                  <c:v>41525.5625</c:v>
                </c:pt>
                <c:pt idx="9688">
                  <c:v>41525.572916666664</c:v>
                </c:pt>
                <c:pt idx="9689">
                  <c:v>41525.583333333336</c:v>
                </c:pt>
                <c:pt idx="9690">
                  <c:v>41525.59375</c:v>
                </c:pt>
                <c:pt idx="9691">
                  <c:v>41525.604166666664</c:v>
                </c:pt>
                <c:pt idx="9692">
                  <c:v>41525.614583333336</c:v>
                </c:pt>
                <c:pt idx="9693">
                  <c:v>41525.625</c:v>
                </c:pt>
                <c:pt idx="9694">
                  <c:v>41525.635416666664</c:v>
                </c:pt>
                <c:pt idx="9695">
                  <c:v>41525.645833333336</c:v>
                </c:pt>
                <c:pt idx="9696">
                  <c:v>41525.65625</c:v>
                </c:pt>
                <c:pt idx="9697">
                  <c:v>41525.666666666664</c:v>
                </c:pt>
                <c:pt idx="9698">
                  <c:v>41525.677083333336</c:v>
                </c:pt>
                <c:pt idx="9699">
                  <c:v>41525.6875</c:v>
                </c:pt>
                <c:pt idx="9700">
                  <c:v>41525.697916666664</c:v>
                </c:pt>
                <c:pt idx="9701">
                  <c:v>41525.708333333336</c:v>
                </c:pt>
                <c:pt idx="9702">
                  <c:v>41525.71875</c:v>
                </c:pt>
                <c:pt idx="9703">
                  <c:v>41525.729166666664</c:v>
                </c:pt>
                <c:pt idx="9704">
                  <c:v>41525.739583333336</c:v>
                </c:pt>
                <c:pt idx="9705">
                  <c:v>41525.75</c:v>
                </c:pt>
                <c:pt idx="9706">
                  <c:v>41525.760416666664</c:v>
                </c:pt>
                <c:pt idx="9707">
                  <c:v>41525.770833333336</c:v>
                </c:pt>
                <c:pt idx="9708">
                  <c:v>41525.78125</c:v>
                </c:pt>
                <c:pt idx="9709">
                  <c:v>41525.791666666664</c:v>
                </c:pt>
                <c:pt idx="9710">
                  <c:v>41525.802083333336</c:v>
                </c:pt>
                <c:pt idx="9711">
                  <c:v>41525.8125</c:v>
                </c:pt>
                <c:pt idx="9712">
                  <c:v>41525.822916666664</c:v>
                </c:pt>
                <c:pt idx="9713">
                  <c:v>41525.833333333336</c:v>
                </c:pt>
                <c:pt idx="9714">
                  <c:v>41525.84375</c:v>
                </c:pt>
                <c:pt idx="9715">
                  <c:v>41525.854166666664</c:v>
                </c:pt>
                <c:pt idx="9716">
                  <c:v>41525.864583333336</c:v>
                </c:pt>
                <c:pt idx="9717">
                  <c:v>41525.875</c:v>
                </c:pt>
                <c:pt idx="9718">
                  <c:v>41525.885416666664</c:v>
                </c:pt>
                <c:pt idx="9719">
                  <c:v>41525.895833333336</c:v>
                </c:pt>
                <c:pt idx="9720">
                  <c:v>41525.90625</c:v>
                </c:pt>
                <c:pt idx="9721">
                  <c:v>41525.916666666664</c:v>
                </c:pt>
                <c:pt idx="9722">
                  <c:v>41525.927083333336</c:v>
                </c:pt>
                <c:pt idx="9723">
                  <c:v>41525.9375</c:v>
                </c:pt>
                <c:pt idx="9724">
                  <c:v>41525.947916666664</c:v>
                </c:pt>
                <c:pt idx="9725">
                  <c:v>41525.958333333336</c:v>
                </c:pt>
                <c:pt idx="9726">
                  <c:v>41525.96875</c:v>
                </c:pt>
                <c:pt idx="9727">
                  <c:v>41525.979166666664</c:v>
                </c:pt>
                <c:pt idx="9728">
                  <c:v>41525.989583333336</c:v>
                </c:pt>
                <c:pt idx="9729">
                  <c:v>41526</c:v>
                </c:pt>
                <c:pt idx="9730">
                  <c:v>41526.010416666664</c:v>
                </c:pt>
                <c:pt idx="9731">
                  <c:v>41526.020833333336</c:v>
                </c:pt>
                <c:pt idx="9732">
                  <c:v>41526.03125</c:v>
                </c:pt>
                <c:pt idx="9733">
                  <c:v>41526.041666666664</c:v>
                </c:pt>
                <c:pt idx="9734">
                  <c:v>41526.052083333336</c:v>
                </c:pt>
                <c:pt idx="9735">
                  <c:v>41526.0625</c:v>
                </c:pt>
                <c:pt idx="9736">
                  <c:v>41526.072916666664</c:v>
                </c:pt>
                <c:pt idx="9737">
                  <c:v>41526.083333333336</c:v>
                </c:pt>
                <c:pt idx="9738">
                  <c:v>41526.09375</c:v>
                </c:pt>
                <c:pt idx="9739">
                  <c:v>41526.104166666664</c:v>
                </c:pt>
                <c:pt idx="9740">
                  <c:v>41526.114583333336</c:v>
                </c:pt>
                <c:pt idx="9741">
                  <c:v>41526.125</c:v>
                </c:pt>
                <c:pt idx="9742">
                  <c:v>41526.135416666664</c:v>
                </c:pt>
                <c:pt idx="9743">
                  <c:v>41526.145833333336</c:v>
                </c:pt>
                <c:pt idx="9744">
                  <c:v>41526.15625</c:v>
                </c:pt>
                <c:pt idx="9745">
                  <c:v>41526.166666666664</c:v>
                </c:pt>
                <c:pt idx="9746">
                  <c:v>41526.177083333336</c:v>
                </c:pt>
                <c:pt idx="9747">
                  <c:v>41526.1875</c:v>
                </c:pt>
                <c:pt idx="9748">
                  <c:v>41526.197916666664</c:v>
                </c:pt>
                <c:pt idx="9749">
                  <c:v>41526.208333333336</c:v>
                </c:pt>
                <c:pt idx="9750">
                  <c:v>41526.21875</c:v>
                </c:pt>
                <c:pt idx="9751">
                  <c:v>41526.229166666664</c:v>
                </c:pt>
                <c:pt idx="9752">
                  <c:v>41526.239583333336</c:v>
                </c:pt>
                <c:pt idx="9753">
                  <c:v>41526.25</c:v>
                </c:pt>
                <c:pt idx="9754">
                  <c:v>41526.260416666664</c:v>
                </c:pt>
                <c:pt idx="9755">
                  <c:v>41526.270833333336</c:v>
                </c:pt>
                <c:pt idx="9756">
                  <c:v>41526.28125</c:v>
                </c:pt>
                <c:pt idx="9757">
                  <c:v>41526.291666666664</c:v>
                </c:pt>
                <c:pt idx="9758">
                  <c:v>41526.302083333336</c:v>
                </c:pt>
                <c:pt idx="9759">
                  <c:v>41526.3125</c:v>
                </c:pt>
                <c:pt idx="9760">
                  <c:v>41526.322916666664</c:v>
                </c:pt>
                <c:pt idx="9761">
                  <c:v>41526.333333333336</c:v>
                </c:pt>
                <c:pt idx="9762">
                  <c:v>41526.34375</c:v>
                </c:pt>
                <c:pt idx="9763">
                  <c:v>41526.354166666664</c:v>
                </c:pt>
                <c:pt idx="9764">
                  <c:v>41526.364583333336</c:v>
                </c:pt>
                <c:pt idx="9765">
                  <c:v>41526.375</c:v>
                </c:pt>
                <c:pt idx="9766">
                  <c:v>41526.385416666664</c:v>
                </c:pt>
                <c:pt idx="9767">
                  <c:v>41526.395833333336</c:v>
                </c:pt>
                <c:pt idx="9768">
                  <c:v>41526.40625</c:v>
                </c:pt>
                <c:pt idx="9769">
                  <c:v>41526.416666666664</c:v>
                </c:pt>
                <c:pt idx="9770">
                  <c:v>41526.427083333336</c:v>
                </c:pt>
                <c:pt idx="9771">
                  <c:v>41526.4375</c:v>
                </c:pt>
                <c:pt idx="9772">
                  <c:v>41526.447916666664</c:v>
                </c:pt>
                <c:pt idx="9773">
                  <c:v>41526.458333333336</c:v>
                </c:pt>
                <c:pt idx="9774">
                  <c:v>41526.46875</c:v>
                </c:pt>
                <c:pt idx="9775">
                  <c:v>41526.479166666664</c:v>
                </c:pt>
                <c:pt idx="9776">
                  <c:v>41526.489583333336</c:v>
                </c:pt>
                <c:pt idx="9777">
                  <c:v>41526.5</c:v>
                </c:pt>
                <c:pt idx="9778">
                  <c:v>41526.510416666664</c:v>
                </c:pt>
                <c:pt idx="9779">
                  <c:v>41526.520833333336</c:v>
                </c:pt>
                <c:pt idx="9780">
                  <c:v>41526.53125</c:v>
                </c:pt>
                <c:pt idx="9781">
                  <c:v>41526.541666666664</c:v>
                </c:pt>
                <c:pt idx="9782">
                  <c:v>41526.552083333336</c:v>
                </c:pt>
                <c:pt idx="9783">
                  <c:v>41526.5625</c:v>
                </c:pt>
                <c:pt idx="9784">
                  <c:v>41526.572916666664</c:v>
                </c:pt>
                <c:pt idx="9785">
                  <c:v>41526.583333333336</c:v>
                </c:pt>
                <c:pt idx="9786">
                  <c:v>41526.59375</c:v>
                </c:pt>
                <c:pt idx="9787">
                  <c:v>41526.604166666664</c:v>
                </c:pt>
                <c:pt idx="9788">
                  <c:v>41526.614583333336</c:v>
                </c:pt>
                <c:pt idx="9789">
                  <c:v>41526.625</c:v>
                </c:pt>
                <c:pt idx="9790">
                  <c:v>41526.635416666664</c:v>
                </c:pt>
                <c:pt idx="9791">
                  <c:v>41526.645833333336</c:v>
                </c:pt>
                <c:pt idx="9792">
                  <c:v>41526.65625</c:v>
                </c:pt>
                <c:pt idx="9793">
                  <c:v>41526.666666666664</c:v>
                </c:pt>
                <c:pt idx="9794">
                  <c:v>41526.677083333336</c:v>
                </c:pt>
                <c:pt idx="9795">
                  <c:v>41526.6875</c:v>
                </c:pt>
                <c:pt idx="9796">
                  <c:v>41526.697916666664</c:v>
                </c:pt>
                <c:pt idx="9797">
                  <c:v>41526.708333333336</c:v>
                </c:pt>
                <c:pt idx="9798">
                  <c:v>41526.71875</c:v>
                </c:pt>
                <c:pt idx="9799">
                  <c:v>41526.729166666664</c:v>
                </c:pt>
                <c:pt idx="9800">
                  <c:v>41526.739583333336</c:v>
                </c:pt>
                <c:pt idx="9801">
                  <c:v>41526.75</c:v>
                </c:pt>
                <c:pt idx="9802">
                  <c:v>41526.760416666664</c:v>
                </c:pt>
                <c:pt idx="9803">
                  <c:v>41526.770833333336</c:v>
                </c:pt>
                <c:pt idx="9804">
                  <c:v>41526.78125</c:v>
                </c:pt>
                <c:pt idx="9805">
                  <c:v>41526.791666666664</c:v>
                </c:pt>
                <c:pt idx="9806">
                  <c:v>41526.802083333336</c:v>
                </c:pt>
                <c:pt idx="9807">
                  <c:v>41526.8125</c:v>
                </c:pt>
                <c:pt idx="9808">
                  <c:v>41526.822916666664</c:v>
                </c:pt>
                <c:pt idx="9809">
                  <c:v>41526.833333333336</c:v>
                </c:pt>
                <c:pt idx="9810">
                  <c:v>41526.84375</c:v>
                </c:pt>
                <c:pt idx="9811">
                  <c:v>41526.854166666664</c:v>
                </c:pt>
                <c:pt idx="9812">
                  <c:v>41526.864583333336</c:v>
                </c:pt>
                <c:pt idx="9813">
                  <c:v>41526.875</c:v>
                </c:pt>
                <c:pt idx="9814">
                  <c:v>41526.885416666664</c:v>
                </c:pt>
                <c:pt idx="9815">
                  <c:v>41526.895833333336</c:v>
                </c:pt>
                <c:pt idx="9816">
                  <c:v>41526.90625</c:v>
                </c:pt>
                <c:pt idx="9817">
                  <c:v>41526.916666666664</c:v>
                </c:pt>
                <c:pt idx="9818">
                  <c:v>41526.927083333336</c:v>
                </c:pt>
                <c:pt idx="9819">
                  <c:v>41526.9375</c:v>
                </c:pt>
                <c:pt idx="9820">
                  <c:v>41526.947916666664</c:v>
                </c:pt>
                <c:pt idx="9821">
                  <c:v>41526.958333333336</c:v>
                </c:pt>
                <c:pt idx="9822">
                  <c:v>41526.96875</c:v>
                </c:pt>
                <c:pt idx="9823">
                  <c:v>41526.979166666664</c:v>
                </c:pt>
                <c:pt idx="9824">
                  <c:v>41526.989583333336</c:v>
                </c:pt>
                <c:pt idx="9825">
                  <c:v>41527</c:v>
                </c:pt>
                <c:pt idx="9826">
                  <c:v>41527.010416666664</c:v>
                </c:pt>
                <c:pt idx="9827">
                  <c:v>41527.020833333336</c:v>
                </c:pt>
                <c:pt idx="9828">
                  <c:v>41527.03125</c:v>
                </c:pt>
                <c:pt idx="9829">
                  <c:v>41527.041666666664</c:v>
                </c:pt>
                <c:pt idx="9830">
                  <c:v>41527.052083333336</c:v>
                </c:pt>
                <c:pt idx="9831">
                  <c:v>41527.0625</c:v>
                </c:pt>
                <c:pt idx="9832">
                  <c:v>41527.072916666664</c:v>
                </c:pt>
                <c:pt idx="9833">
                  <c:v>41527.083333333336</c:v>
                </c:pt>
                <c:pt idx="9834">
                  <c:v>41527.09375</c:v>
                </c:pt>
                <c:pt idx="9835">
                  <c:v>41527.104166666664</c:v>
                </c:pt>
                <c:pt idx="9836">
                  <c:v>41527.114583333336</c:v>
                </c:pt>
                <c:pt idx="9837">
                  <c:v>41527.125</c:v>
                </c:pt>
                <c:pt idx="9838">
                  <c:v>41527.135416666664</c:v>
                </c:pt>
                <c:pt idx="9839">
                  <c:v>41527.145833333336</c:v>
                </c:pt>
                <c:pt idx="9840">
                  <c:v>41527.15625</c:v>
                </c:pt>
                <c:pt idx="9841">
                  <c:v>41527.166666666664</c:v>
                </c:pt>
                <c:pt idx="9842">
                  <c:v>41527.177083333336</c:v>
                </c:pt>
                <c:pt idx="9843">
                  <c:v>41527.1875</c:v>
                </c:pt>
                <c:pt idx="9844">
                  <c:v>41527.197916666664</c:v>
                </c:pt>
                <c:pt idx="9845">
                  <c:v>41527.208333333336</c:v>
                </c:pt>
                <c:pt idx="9846">
                  <c:v>41527.21875</c:v>
                </c:pt>
                <c:pt idx="9847">
                  <c:v>41527.229166666664</c:v>
                </c:pt>
                <c:pt idx="9848">
                  <c:v>41527.239583333336</c:v>
                </c:pt>
                <c:pt idx="9849">
                  <c:v>41527.25</c:v>
                </c:pt>
                <c:pt idx="9850">
                  <c:v>41527.260416666664</c:v>
                </c:pt>
                <c:pt idx="9851">
                  <c:v>41527.270833333336</c:v>
                </c:pt>
                <c:pt idx="9852">
                  <c:v>41527.28125</c:v>
                </c:pt>
                <c:pt idx="9853">
                  <c:v>41527.291666666664</c:v>
                </c:pt>
                <c:pt idx="9854">
                  <c:v>41527.302083333336</c:v>
                </c:pt>
                <c:pt idx="9855">
                  <c:v>41527.3125</c:v>
                </c:pt>
                <c:pt idx="9856">
                  <c:v>41527.322916666664</c:v>
                </c:pt>
                <c:pt idx="9857">
                  <c:v>41527.333333333336</c:v>
                </c:pt>
                <c:pt idx="9858">
                  <c:v>41527.34375</c:v>
                </c:pt>
                <c:pt idx="9859">
                  <c:v>41527.354166666664</c:v>
                </c:pt>
                <c:pt idx="9860">
                  <c:v>41527.364583333336</c:v>
                </c:pt>
                <c:pt idx="9861">
                  <c:v>41527.375</c:v>
                </c:pt>
                <c:pt idx="9862">
                  <c:v>41527.385416666664</c:v>
                </c:pt>
                <c:pt idx="9863">
                  <c:v>41527.395833333336</c:v>
                </c:pt>
                <c:pt idx="9864">
                  <c:v>41527.40625</c:v>
                </c:pt>
                <c:pt idx="9865">
                  <c:v>41527.416666666664</c:v>
                </c:pt>
                <c:pt idx="9866">
                  <c:v>41527.427083333336</c:v>
                </c:pt>
                <c:pt idx="9867">
                  <c:v>41527.4375</c:v>
                </c:pt>
                <c:pt idx="9868">
                  <c:v>41527.447916666664</c:v>
                </c:pt>
                <c:pt idx="9869">
                  <c:v>41527.458333333336</c:v>
                </c:pt>
                <c:pt idx="9870">
                  <c:v>41527.46875</c:v>
                </c:pt>
                <c:pt idx="9871">
                  <c:v>41527.479166666664</c:v>
                </c:pt>
                <c:pt idx="9872">
                  <c:v>41527.489583333336</c:v>
                </c:pt>
                <c:pt idx="9873">
                  <c:v>41527.5</c:v>
                </c:pt>
                <c:pt idx="9874">
                  <c:v>41527.510416666664</c:v>
                </c:pt>
                <c:pt idx="9875">
                  <c:v>41527.520833333336</c:v>
                </c:pt>
                <c:pt idx="9876">
                  <c:v>41527.53125</c:v>
                </c:pt>
                <c:pt idx="9877">
                  <c:v>41527.541666666664</c:v>
                </c:pt>
                <c:pt idx="9878">
                  <c:v>41527.552083333336</c:v>
                </c:pt>
                <c:pt idx="9879">
                  <c:v>41527.5625</c:v>
                </c:pt>
                <c:pt idx="9880">
                  <c:v>41527.572916666664</c:v>
                </c:pt>
                <c:pt idx="9881">
                  <c:v>41527.583333333336</c:v>
                </c:pt>
                <c:pt idx="9882">
                  <c:v>41527.59375</c:v>
                </c:pt>
                <c:pt idx="9883">
                  <c:v>41527.604166666664</c:v>
                </c:pt>
                <c:pt idx="9884">
                  <c:v>41527.614583333336</c:v>
                </c:pt>
                <c:pt idx="9885">
                  <c:v>41527.625</c:v>
                </c:pt>
                <c:pt idx="9886">
                  <c:v>41527.635416666664</c:v>
                </c:pt>
                <c:pt idx="9887">
                  <c:v>41527.645833333336</c:v>
                </c:pt>
                <c:pt idx="9888">
                  <c:v>41527.65625</c:v>
                </c:pt>
                <c:pt idx="9889">
                  <c:v>41527.666666666664</c:v>
                </c:pt>
                <c:pt idx="9890">
                  <c:v>41527.677083333336</c:v>
                </c:pt>
                <c:pt idx="9891">
                  <c:v>41527.6875</c:v>
                </c:pt>
                <c:pt idx="9892">
                  <c:v>41527.697916666664</c:v>
                </c:pt>
                <c:pt idx="9893">
                  <c:v>41527.708333333336</c:v>
                </c:pt>
                <c:pt idx="9894">
                  <c:v>41527.71875</c:v>
                </c:pt>
                <c:pt idx="9895">
                  <c:v>41527.729166666664</c:v>
                </c:pt>
                <c:pt idx="9896">
                  <c:v>41527.739583333336</c:v>
                </c:pt>
                <c:pt idx="9897">
                  <c:v>41527.75</c:v>
                </c:pt>
                <c:pt idx="9898">
                  <c:v>41527.760416666664</c:v>
                </c:pt>
                <c:pt idx="9899">
                  <c:v>41527.770833333336</c:v>
                </c:pt>
                <c:pt idx="9900">
                  <c:v>41527.78125</c:v>
                </c:pt>
                <c:pt idx="9901">
                  <c:v>41527.791666666664</c:v>
                </c:pt>
                <c:pt idx="9902">
                  <c:v>41527.802083333336</c:v>
                </c:pt>
                <c:pt idx="9903">
                  <c:v>41527.8125</c:v>
                </c:pt>
                <c:pt idx="9904">
                  <c:v>41527.822916666664</c:v>
                </c:pt>
                <c:pt idx="9905">
                  <c:v>41527.833333333336</c:v>
                </c:pt>
                <c:pt idx="9906">
                  <c:v>41527.84375</c:v>
                </c:pt>
                <c:pt idx="9907">
                  <c:v>41527.854166666664</c:v>
                </c:pt>
                <c:pt idx="9908">
                  <c:v>41527.864583333336</c:v>
                </c:pt>
                <c:pt idx="9909">
                  <c:v>41527.875</c:v>
                </c:pt>
                <c:pt idx="9910">
                  <c:v>41527.885416666664</c:v>
                </c:pt>
                <c:pt idx="9911">
                  <c:v>41527.895833333336</c:v>
                </c:pt>
                <c:pt idx="9912">
                  <c:v>41527.90625</c:v>
                </c:pt>
                <c:pt idx="9913">
                  <c:v>41527.916666666664</c:v>
                </c:pt>
                <c:pt idx="9914">
                  <c:v>41527.927083333336</c:v>
                </c:pt>
                <c:pt idx="9915">
                  <c:v>41527.9375</c:v>
                </c:pt>
                <c:pt idx="9916">
                  <c:v>41527.947916666664</c:v>
                </c:pt>
                <c:pt idx="9917">
                  <c:v>41527.958333333336</c:v>
                </c:pt>
                <c:pt idx="9918">
                  <c:v>41527.96875</c:v>
                </c:pt>
                <c:pt idx="9919">
                  <c:v>41527.979166666664</c:v>
                </c:pt>
                <c:pt idx="9920">
                  <c:v>41527.989583333336</c:v>
                </c:pt>
                <c:pt idx="9921">
                  <c:v>41528</c:v>
                </c:pt>
                <c:pt idx="9922">
                  <c:v>41528.010416666664</c:v>
                </c:pt>
                <c:pt idx="9923">
                  <c:v>41528.020833333336</c:v>
                </c:pt>
                <c:pt idx="9924">
                  <c:v>41528.03125</c:v>
                </c:pt>
                <c:pt idx="9925">
                  <c:v>41528.041666666664</c:v>
                </c:pt>
                <c:pt idx="9926">
                  <c:v>41528.052083333336</c:v>
                </c:pt>
                <c:pt idx="9927">
                  <c:v>41528.0625</c:v>
                </c:pt>
                <c:pt idx="9928">
                  <c:v>41528.072916666664</c:v>
                </c:pt>
                <c:pt idx="9929">
                  <c:v>41528.083333333336</c:v>
                </c:pt>
                <c:pt idx="9930">
                  <c:v>41528.09375</c:v>
                </c:pt>
                <c:pt idx="9931">
                  <c:v>41528.104166666664</c:v>
                </c:pt>
                <c:pt idx="9932">
                  <c:v>41528.114583333336</c:v>
                </c:pt>
                <c:pt idx="9933">
                  <c:v>41528.125</c:v>
                </c:pt>
                <c:pt idx="9934">
                  <c:v>41528.135416666664</c:v>
                </c:pt>
                <c:pt idx="9935">
                  <c:v>41528.145833333336</c:v>
                </c:pt>
                <c:pt idx="9936">
                  <c:v>41528.15625</c:v>
                </c:pt>
                <c:pt idx="9937">
                  <c:v>41528.166666666664</c:v>
                </c:pt>
                <c:pt idx="9938">
                  <c:v>41528.177083333336</c:v>
                </c:pt>
                <c:pt idx="9939">
                  <c:v>41528.1875</c:v>
                </c:pt>
                <c:pt idx="9940">
                  <c:v>41528.197916666664</c:v>
                </c:pt>
                <c:pt idx="9941">
                  <c:v>41528.208333333336</c:v>
                </c:pt>
                <c:pt idx="9942">
                  <c:v>41528.21875</c:v>
                </c:pt>
                <c:pt idx="9943">
                  <c:v>41528.229166666664</c:v>
                </c:pt>
                <c:pt idx="9944">
                  <c:v>41528.239583333336</c:v>
                </c:pt>
                <c:pt idx="9945">
                  <c:v>41528.25</c:v>
                </c:pt>
                <c:pt idx="9946">
                  <c:v>41528.260416666664</c:v>
                </c:pt>
                <c:pt idx="9947">
                  <c:v>41528.270833333336</c:v>
                </c:pt>
                <c:pt idx="9948">
                  <c:v>41528.28125</c:v>
                </c:pt>
                <c:pt idx="9949">
                  <c:v>41528.291666666664</c:v>
                </c:pt>
                <c:pt idx="9950">
                  <c:v>41528.302083333336</c:v>
                </c:pt>
                <c:pt idx="9951">
                  <c:v>41528.3125</c:v>
                </c:pt>
                <c:pt idx="9952">
                  <c:v>41528.322916666664</c:v>
                </c:pt>
                <c:pt idx="9953">
                  <c:v>41528.333333333336</c:v>
                </c:pt>
                <c:pt idx="9954">
                  <c:v>41528.34375</c:v>
                </c:pt>
                <c:pt idx="9955">
                  <c:v>41528.354166666664</c:v>
                </c:pt>
                <c:pt idx="9956">
                  <c:v>41528.364583333336</c:v>
                </c:pt>
                <c:pt idx="9957">
                  <c:v>41528.375</c:v>
                </c:pt>
                <c:pt idx="9958">
                  <c:v>41528.385416666664</c:v>
                </c:pt>
                <c:pt idx="9959">
                  <c:v>41528.395833333336</c:v>
                </c:pt>
                <c:pt idx="9960">
                  <c:v>41528.40625</c:v>
                </c:pt>
                <c:pt idx="9961">
                  <c:v>41528.416666666664</c:v>
                </c:pt>
                <c:pt idx="9962">
                  <c:v>41528.427083333336</c:v>
                </c:pt>
                <c:pt idx="9963">
                  <c:v>41528.4375</c:v>
                </c:pt>
                <c:pt idx="9964">
                  <c:v>41528.447916666664</c:v>
                </c:pt>
                <c:pt idx="9965">
                  <c:v>41528.458333333336</c:v>
                </c:pt>
                <c:pt idx="9966">
                  <c:v>41528.46875</c:v>
                </c:pt>
                <c:pt idx="9967">
                  <c:v>41528.479166666664</c:v>
                </c:pt>
                <c:pt idx="9968">
                  <c:v>41528.489583333336</c:v>
                </c:pt>
                <c:pt idx="9969">
                  <c:v>41528.5</c:v>
                </c:pt>
                <c:pt idx="9970">
                  <c:v>41528.510416666664</c:v>
                </c:pt>
                <c:pt idx="9971">
                  <c:v>41528.520833333336</c:v>
                </c:pt>
                <c:pt idx="9972">
                  <c:v>41528.53125</c:v>
                </c:pt>
                <c:pt idx="9973">
                  <c:v>41528.541666666664</c:v>
                </c:pt>
                <c:pt idx="9974">
                  <c:v>41528.552083333336</c:v>
                </c:pt>
                <c:pt idx="9975">
                  <c:v>41528.5625</c:v>
                </c:pt>
                <c:pt idx="9976">
                  <c:v>41528.572916666664</c:v>
                </c:pt>
                <c:pt idx="9977">
                  <c:v>41528.583333333336</c:v>
                </c:pt>
                <c:pt idx="9978">
                  <c:v>41528.59375</c:v>
                </c:pt>
                <c:pt idx="9979">
                  <c:v>41528.604166666664</c:v>
                </c:pt>
                <c:pt idx="9980">
                  <c:v>41528.614583333336</c:v>
                </c:pt>
                <c:pt idx="9981">
                  <c:v>41528.625</c:v>
                </c:pt>
                <c:pt idx="9982">
                  <c:v>41528.635416666664</c:v>
                </c:pt>
                <c:pt idx="9983">
                  <c:v>41528.645833333336</c:v>
                </c:pt>
                <c:pt idx="9984">
                  <c:v>41528.65625</c:v>
                </c:pt>
                <c:pt idx="9985">
                  <c:v>41528.666666666664</c:v>
                </c:pt>
                <c:pt idx="9986">
                  <c:v>41528.677083333336</c:v>
                </c:pt>
                <c:pt idx="9987">
                  <c:v>41528.6875</c:v>
                </c:pt>
                <c:pt idx="9988">
                  <c:v>41528.697916666664</c:v>
                </c:pt>
                <c:pt idx="9989">
                  <c:v>41528.708333333336</c:v>
                </c:pt>
                <c:pt idx="9990">
                  <c:v>41528.71875</c:v>
                </c:pt>
                <c:pt idx="9991">
                  <c:v>41528.729166666664</c:v>
                </c:pt>
                <c:pt idx="9992">
                  <c:v>41528.739583333336</c:v>
                </c:pt>
                <c:pt idx="9993">
                  <c:v>41528.75</c:v>
                </c:pt>
                <c:pt idx="9994">
                  <c:v>41528.760416666664</c:v>
                </c:pt>
                <c:pt idx="9995">
                  <c:v>41528.770833333336</c:v>
                </c:pt>
                <c:pt idx="9996">
                  <c:v>41528.78125</c:v>
                </c:pt>
                <c:pt idx="9997">
                  <c:v>41528.791666666664</c:v>
                </c:pt>
                <c:pt idx="9998">
                  <c:v>41528.802083333336</c:v>
                </c:pt>
                <c:pt idx="9999">
                  <c:v>41528.8125</c:v>
                </c:pt>
                <c:pt idx="10000">
                  <c:v>41528.822916666664</c:v>
                </c:pt>
                <c:pt idx="10001">
                  <c:v>41528.833333333336</c:v>
                </c:pt>
                <c:pt idx="10002">
                  <c:v>41528.84375</c:v>
                </c:pt>
                <c:pt idx="10003">
                  <c:v>41528.854166666664</c:v>
                </c:pt>
                <c:pt idx="10004">
                  <c:v>41528.864583333336</c:v>
                </c:pt>
                <c:pt idx="10005">
                  <c:v>41528.875</c:v>
                </c:pt>
                <c:pt idx="10006">
                  <c:v>41528.885416666664</c:v>
                </c:pt>
                <c:pt idx="10007">
                  <c:v>41528.895833333336</c:v>
                </c:pt>
                <c:pt idx="10008">
                  <c:v>41528.90625</c:v>
                </c:pt>
                <c:pt idx="10009">
                  <c:v>41528.916666666664</c:v>
                </c:pt>
                <c:pt idx="10010">
                  <c:v>41528.927083333336</c:v>
                </c:pt>
                <c:pt idx="10011">
                  <c:v>41528.9375</c:v>
                </c:pt>
                <c:pt idx="10012">
                  <c:v>41528.947916666664</c:v>
                </c:pt>
                <c:pt idx="10013">
                  <c:v>41528.958333333336</c:v>
                </c:pt>
                <c:pt idx="10014">
                  <c:v>41528.96875</c:v>
                </c:pt>
                <c:pt idx="10015">
                  <c:v>41528.979166666664</c:v>
                </c:pt>
                <c:pt idx="10016">
                  <c:v>41528.989583333336</c:v>
                </c:pt>
                <c:pt idx="10017">
                  <c:v>41528.999305555553</c:v>
                </c:pt>
                <c:pt idx="10018">
                  <c:v>41529</c:v>
                </c:pt>
                <c:pt idx="10019">
                  <c:v>41529.010416666664</c:v>
                </c:pt>
                <c:pt idx="10020">
                  <c:v>41529.020833333336</c:v>
                </c:pt>
                <c:pt idx="10021">
                  <c:v>41529.030555555553</c:v>
                </c:pt>
                <c:pt idx="10022">
                  <c:v>41529.03125</c:v>
                </c:pt>
                <c:pt idx="10023">
                  <c:v>41529.041666666664</c:v>
                </c:pt>
                <c:pt idx="10024">
                  <c:v>41529.052083333336</c:v>
                </c:pt>
                <c:pt idx="10025">
                  <c:v>41529.0625</c:v>
                </c:pt>
                <c:pt idx="10026">
                  <c:v>41529.072916666664</c:v>
                </c:pt>
                <c:pt idx="10027">
                  <c:v>41529.083333333336</c:v>
                </c:pt>
                <c:pt idx="10028">
                  <c:v>41529.09375</c:v>
                </c:pt>
                <c:pt idx="10029">
                  <c:v>41529.104166666664</c:v>
                </c:pt>
                <c:pt idx="10030">
                  <c:v>41529.114583333336</c:v>
                </c:pt>
                <c:pt idx="10031">
                  <c:v>41529.124305555553</c:v>
                </c:pt>
                <c:pt idx="10032">
                  <c:v>41529.125</c:v>
                </c:pt>
                <c:pt idx="10033">
                  <c:v>41529.135416666664</c:v>
                </c:pt>
                <c:pt idx="10034">
                  <c:v>41529.145833333336</c:v>
                </c:pt>
                <c:pt idx="10035">
                  <c:v>41529.15625</c:v>
                </c:pt>
                <c:pt idx="10036">
                  <c:v>41529.166666666664</c:v>
                </c:pt>
                <c:pt idx="10037">
                  <c:v>41529.177083333336</c:v>
                </c:pt>
                <c:pt idx="10038">
                  <c:v>41529.1875</c:v>
                </c:pt>
                <c:pt idx="10039">
                  <c:v>41529.197916666664</c:v>
                </c:pt>
                <c:pt idx="10040">
                  <c:v>41529.208333333336</c:v>
                </c:pt>
                <c:pt idx="10041">
                  <c:v>41529.21875</c:v>
                </c:pt>
                <c:pt idx="10042">
                  <c:v>41529.229166666664</c:v>
                </c:pt>
                <c:pt idx="10043">
                  <c:v>41529.239583333336</c:v>
                </c:pt>
                <c:pt idx="10044">
                  <c:v>41529.25</c:v>
                </c:pt>
                <c:pt idx="10045">
                  <c:v>41529.260416666664</c:v>
                </c:pt>
                <c:pt idx="10046">
                  <c:v>41529.270833333336</c:v>
                </c:pt>
                <c:pt idx="10047">
                  <c:v>41529.28125</c:v>
                </c:pt>
                <c:pt idx="10048">
                  <c:v>41529.291666666664</c:v>
                </c:pt>
                <c:pt idx="10049">
                  <c:v>41529.302083333336</c:v>
                </c:pt>
                <c:pt idx="10050">
                  <c:v>41529.3125</c:v>
                </c:pt>
                <c:pt idx="10051">
                  <c:v>41529.322916666664</c:v>
                </c:pt>
                <c:pt idx="10052">
                  <c:v>41529.333333333336</c:v>
                </c:pt>
                <c:pt idx="10053">
                  <c:v>41529.34375</c:v>
                </c:pt>
                <c:pt idx="10054">
                  <c:v>41529.354166666664</c:v>
                </c:pt>
                <c:pt idx="10055">
                  <c:v>41529.364583333336</c:v>
                </c:pt>
                <c:pt idx="10056">
                  <c:v>41529.375</c:v>
                </c:pt>
                <c:pt idx="10057">
                  <c:v>41529.385416666664</c:v>
                </c:pt>
                <c:pt idx="10058">
                  <c:v>41529.395833333336</c:v>
                </c:pt>
                <c:pt idx="10059">
                  <c:v>41529.40625</c:v>
                </c:pt>
                <c:pt idx="10060">
                  <c:v>41529.416666666664</c:v>
                </c:pt>
                <c:pt idx="10061">
                  <c:v>41529.427083333336</c:v>
                </c:pt>
                <c:pt idx="10062">
                  <c:v>41529.4375</c:v>
                </c:pt>
                <c:pt idx="10063">
                  <c:v>41529.447916666664</c:v>
                </c:pt>
                <c:pt idx="10064">
                  <c:v>41529.458333333336</c:v>
                </c:pt>
                <c:pt idx="10065">
                  <c:v>41529.46875</c:v>
                </c:pt>
                <c:pt idx="10066">
                  <c:v>41529.479166666664</c:v>
                </c:pt>
                <c:pt idx="10067">
                  <c:v>41529.489583333336</c:v>
                </c:pt>
                <c:pt idx="10068">
                  <c:v>41529.5</c:v>
                </c:pt>
                <c:pt idx="10069">
                  <c:v>41529.510416666664</c:v>
                </c:pt>
                <c:pt idx="10070">
                  <c:v>41529.520833333336</c:v>
                </c:pt>
                <c:pt idx="10071">
                  <c:v>41529.53125</c:v>
                </c:pt>
                <c:pt idx="10072">
                  <c:v>41529.541666666664</c:v>
                </c:pt>
                <c:pt idx="10073">
                  <c:v>41529.551388888889</c:v>
                </c:pt>
                <c:pt idx="10074">
                  <c:v>41529.552083333336</c:v>
                </c:pt>
                <c:pt idx="10075">
                  <c:v>41529.5625</c:v>
                </c:pt>
                <c:pt idx="10076">
                  <c:v>41529.572916666664</c:v>
                </c:pt>
                <c:pt idx="10077">
                  <c:v>41529.583333333336</c:v>
                </c:pt>
                <c:pt idx="10078">
                  <c:v>41529.59375</c:v>
                </c:pt>
                <c:pt idx="10079">
                  <c:v>41529.604166666664</c:v>
                </c:pt>
                <c:pt idx="10080">
                  <c:v>41529.614583333336</c:v>
                </c:pt>
                <c:pt idx="10081">
                  <c:v>41529.625</c:v>
                </c:pt>
                <c:pt idx="10082">
                  <c:v>41529.635416666664</c:v>
                </c:pt>
                <c:pt idx="10083">
                  <c:v>41529.645833333336</c:v>
                </c:pt>
                <c:pt idx="10084">
                  <c:v>41529.65625</c:v>
                </c:pt>
                <c:pt idx="10085">
                  <c:v>41529.666666666664</c:v>
                </c:pt>
                <c:pt idx="10086">
                  <c:v>41529.677083333336</c:v>
                </c:pt>
                <c:pt idx="10087">
                  <c:v>41529.6875</c:v>
                </c:pt>
                <c:pt idx="10088">
                  <c:v>41529.697916666664</c:v>
                </c:pt>
                <c:pt idx="10089">
                  <c:v>41529.708333333336</c:v>
                </c:pt>
                <c:pt idx="10090">
                  <c:v>41529.71875</c:v>
                </c:pt>
                <c:pt idx="10091">
                  <c:v>41529.729166666664</c:v>
                </c:pt>
                <c:pt idx="10092">
                  <c:v>41529.739583333336</c:v>
                </c:pt>
                <c:pt idx="10093">
                  <c:v>41529.75</c:v>
                </c:pt>
                <c:pt idx="10094">
                  <c:v>41529.760416666664</c:v>
                </c:pt>
                <c:pt idx="10095">
                  <c:v>41529.770833333336</c:v>
                </c:pt>
                <c:pt idx="10096">
                  <c:v>41529.78125</c:v>
                </c:pt>
                <c:pt idx="10097">
                  <c:v>41529.791666666664</c:v>
                </c:pt>
                <c:pt idx="10098">
                  <c:v>41529.801388888889</c:v>
                </c:pt>
                <c:pt idx="10099">
                  <c:v>41529.802083333336</c:v>
                </c:pt>
                <c:pt idx="10100">
                  <c:v>41529.8125</c:v>
                </c:pt>
                <c:pt idx="10101">
                  <c:v>41529.822916666664</c:v>
                </c:pt>
                <c:pt idx="10102">
                  <c:v>41529.833333333336</c:v>
                </c:pt>
                <c:pt idx="10103">
                  <c:v>41529.84375</c:v>
                </c:pt>
                <c:pt idx="10104">
                  <c:v>41529.854166666664</c:v>
                </c:pt>
                <c:pt idx="10105">
                  <c:v>41529.864583333336</c:v>
                </c:pt>
                <c:pt idx="10106">
                  <c:v>41529.875</c:v>
                </c:pt>
                <c:pt idx="10107">
                  <c:v>41529.885416666664</c:v>
                </c:pt>
                <c:pt idx="10108">
                  <c:v>41529.895833333336</c:v>
                </c:pt>
                <c:pt idx="10109">
                  <c:v>41529.90625</c:v>
                </c:pt>
                <c:pt idx="10110">
                  <c:v>41529.916666666664</c:v>
                </c:pt>
                <c:pt idx="10111">
                  <c:v>41529.927083333336</c:v>
                </c:pt>
                <c:pt idx="10112">
                  <c:v>41529.9375</c:v>
                </c:pt>
                <c:pt idx="10113">
                  <c:v>41529.947916666664</c:v>
                </c:pt>
                <c:pt idx="10114">
                  <c:v>41529.958333333336</c:v>
                </c:pt>
                <c:pt idx="10115">
                  <c:v>41529.96875</c:v>
                </c:pt>
                <c:pt idx="10116">
                  <c:v>41529.979166666664</c:v>
                </c:pt>
                <c:pt idx="10117">
                  <c:v>41529.989583333336</c:v>
                </c:pt>
                <c:pt idx="10118">
                  <c:v>41530</c:v>
                </c:pt>
                <c:pt idx="10119">
                  <c:v>41530.010416666664</c:v>
                </c:pt>
                <c:pt idx="10120">
                  <c:v>41530.020833333336</c:v>
                </c:pt>
                <c:pt idx="10121">
                  <c:v>41530.03125</c:v>
                </c:pt>
                <c:pt idx="10122">
                  <c:v>41530.041666666664</c:v>
                </c:pt>
                <c:pt idx="10123">
                  <c:v>41530.052083333336</c:v>
                </c:pt>
                <c:pt idx="10124">
                  <c:v>41530.0625</c:v>
                </c:pt>
                <c:pt idx="10125">
                  <c:v>41530.072916666664</c:v>
                </c:pt>
                <c:pt idx="10126">
                  <c:v>41530.083333333336</c:v>
                </c:pt>
                <c:pt idx="10127">
                  <c:v>41530.09375</c:v>
                </c:pt>
                <c:pt idx="10128">
                  <c:v>41530.104166666664</c:v>
                </c:pt>
                <c:pt idx="10129">
                  <c:v>41530.114583333336</c:v>
                </c:pt>
                <c:pt idx="10130">
                  <c:v>41530.125</c:v>
                </c:pt>
                <c:pt idx="10131">
                  <c:v>41530.135416666664</c:v>
                </c:pt>
                <c:pt idx="10132">
                  <c:v>41530.145833333336</c:v>
                </c:pt>
                <c:pt idx="10133">
                  <c:v>41530.15625</c:v>
                </c:pt>
                <c:pt idx="10134">
                  <c:v>41530.166666666664</c:v>
                </c:pt>
                <c:pt idx="10135">
                  <c:v>41530.177083333336</c:v>
                </c:pt>
                <c:pt idx="10136">
                  <c:v>41530.1875</c:v>
                </c:pt>
                <c:pt idx="10137">
                  <c:v>41530.197916666664</c:v>
                </c:pt>
                <c:pt idx="10138">
                  <c:v>41530.208333333336</c:v>
                </c:pt>
                <c:pt idx="10139">
                  <c:v>41530.218055555553</c:v>
                </c:pt>
                <c:pt idx="10140">
                  <c:v>41530.21875</c:v>
                </c:pt>
                <c:pt idx="10141">
                  <c:v>41530.229166666664</c:v>
                </c:pt>
                <c:pt idx="10142">
                  <c:v>41530.239583333336</c:v>
                </c:pt>
                <c:pt idx="10143">
                  <c:v>41530.25</c:v>
                </c:pt>
                <c:pt idx="10144">
                  <c:v>41530.260416666664</c:v>
                </c:pt>
                <c:pt idx="10145">
                  <c:v>41530.270833333336</c:v>
                </c:pt>
                <c:pt idx="10146">
                  <c:v>41530.28125</c:v>
                </c:pt>
                <c:pt idx="10147">
                  <c:v>41530.291666666664</c:v>
                </c:pt>
                <c:pt idx="10148">
                  <c:v>41530.302083333336</c:v>
                </c:pt>
                <c:pt idx="10149">
                  <c:v>41530.3125</c:v>
                </c:pt>
                <c:pt idx="10150">
                  <c:v>41530.322916666664</c:v>
                </c:pt>
                <c:pt idx="10151">
                  <c:v>41530.333333333336</c:v>
                </c:pt>
                <c:pt idx="10152">
                  <c:v>41530.34375</c:v>
                </c:pt>
                <c:pt idx="10153">
                  <c:v>41530.354166666664</c:v>
                </c:pt>
                <c:pt idx="10154">
                  <c:v>41530.364583333336</c:v>
                </c:pt>
                <c:pt idx="10155">
                  <c:v>41530.374305555553</c:v>
                </c:pt>
                <c:pt idx="10156">
                  <c:v>41530.375</c:v>
                </c:pt>
                <c:pt idx="10157">
                  <c:v>41530.385416666664</c:v>
                </c:pt>
                <c:pt idx="10158">
                  <c:v>41530.395833333336</c:v>
                </c:pt>
                <c:pt idx="10159">
                  <c:v>41530.40625</c:v>
                </c:pt>
                <c:pt idx="10160">
                  <c:v>41530.416666666664</c:v>
                </c:pt>
                <c:pt idx="10161">
                  <c:v>41530.427083333336</c:v>
                </c:pt>
                <c:pt idx="10162">
                  <c:v>41530.4375</c:v>
                </c:pt>
                <c:pt idx="10163">
                  <c:v>41530.447916666664</c:v>
                </c:pt>
                <c:pt idx="10164">
                  <c:v>41530.458333333336</c:v>
                </c:pt>
                <c:pt idx="10165">
                  <c:v>41530.46875</c:v>
                </c:pt>
                <c:pt idx="10166">
                  <c:v>41530.479166666664</c:v>
                </c:pt>
                <c:pt idx="10167">
                  <c:v>41530.489583333336</c:v>
                </c:pt>
                <c:pt idx="10168">
                  <c:v>41530.5</c:v>
                </c:pt>
                <c:pt idx="10169">
                  <c:v>41530.510416666664</c:v>
                </c:pt>
                <c:pt idx="10170">
                  <c:v>41530.520833333336</c:v>
                </c:pt>
                <c:pt idx="10171">
                  <c:v>41530.53125</c:v>
                </c:pt>
                <c:pt idx="10172">
                  <c:v>41530.541666666664</c:v>
                </c:pt>
                <c:pt idx="10173">
                  <c:v>41530.552083333336</c:v>
                </c:pt>
                <c:pt idx="10174">
                  <c:v>41530.5625</c:v>
                </c:pt>
                <c:pt idx="10175">
                  <c:v>41530.572916666664</c:v>
                </c:pt>
                <c:pt idx="10176">
                  <c:v>41530.583333333336</c:v>
                </c:pt>
                <c:pt idx="10177">
                  <c:v>41530.59375</c:v>
                </c:pt>
                <c:pt idx="10178">
                  <c:v>41530.604166666664</c:v>
                </c:pt>
                <c:pt idx="10179">
                  <c:v>41530.614583333336</c:v>
                </c:pt>
                <c:pt idx="10180">
                  <c:v>41530.625</c:v>
                </c:pt>
                <c:pt idx="10181">
                  <c:v>41530.635416666664</c:v>
                </c:pt>
                <c:pt idx="10182">
                  <c:v>41530.645833333336</c:v>
                </c:pt>
                <c:pt idx="10183">
                  <c:v>41530.65625</c:v>
                </c:pt>
                <c:pt idx="10184">
                  <c:v>41530.666666666664</c:v>
                </c:pt>
                <c:pt idx="10185">
                  <c:v>41530.677083333336</c:v>
                </c:pt>
                <c:pt idx="10186">
                  <c:v>41530.6875</c:v>
                </c:pt>
                <c:pt idx="10187">
                  <c:v>41530.697916666664</c:v>
                </c:pt>
                <c:pt idx="10188">
                  <c:v>41530.708333333336</c:v>
                </c:pt>
                <c:pt idx="10189">
                  <c:v>41530.71875</c:v>
                </c:pt>
                <c:pt idx="10190">
                  <c:v>41530.729166666664</c:v>
                </c:pt>
                <c:pt idx="10191">
                  <c:v>41530.739583333336</c:v>
                </c:pt>
                <c:pt idx="10192">
                  <c:v>41530.75</c:v>
                </c:pt>
                <c:pt idx="10193">
                  <c:v>41530.760416666664</c:v>
                </c:pt>
                <c:pt idx="10194">
                  <c:v>41530.770833333336</c:v>
                </c:pt>
                <c:pt idx="10195">
                  <c:v>41530.78125</c:v>
                </c:pt>
                <c:pt idx="10196">
                  <c:v>41530.791666666664</c:v>
                </c:pt>
                <c:pt idx="10197">
                  <c:v>41530.802083333336</c:v>
                </c:pt>
                <c:pt idx="10198">
                  <c:v>41530.8125</c:v>
                </c:pt>
                <c:pt idx="10199">
                  <c:v>41530.822916666664</c:v>
                </c:pt>
                <c:pt idx="10200">
                  <c:v>41530.833333333336</c:v>
                </c:pt>
                <c:pt idx="10201">
                  <c:v>41530.84375</c:v>
                </c:pt>
                <c:pt idx="10202">
                  <c:v>41530.854166666664</c:v>
                </c:pt>
                <c:pt idx="10203">
                  <c:v>41530.864583333336</c:v>
                </c:pt>
                <c:pt idx="10204">
                  <c:v>41530.875</c:v>
                </c:pt>
                <c:pt idx="10205">
                  <c:v>41530.885416666664</c:v>
                </c:pt>
                <c:pt idx="10206">
                  <c:v>41530.895833333336</c:v>
                </c:pt>
                <c:pt idx="10207">
                  <c:v>41530.90625</c:v>
                </c:pt>
                <c:pt idx="10208">
                  <c:v>41530.916666666664</c:v>
                </c:pt>
                <c:pt idx="10209">
                  <c:v>41530.927083333336</c:v>
                </c:pt>
                <c:pt idx="10210">
                  <c:v>41530.9375</c:v>
                </c:pt>
                <c:pt idx="10211">
                  <c:v>41530.947916666664</c:v>
                </c:pt>
                <c:pt idx="10212">
                  <c:v>41530.958333333336</c:v>
                </c:pt>
                <c:pt idx="10213">
                  <c:v>41530.96875</c:v>
                </c:pt>
                <c:pt idx="10214">
                  <c:v>41530.979166666664</c:v>
                </c:pt>
                <c:pt idx="10215">
                  <c:v>41530.989583333336</c:v>
                </c:pt>
                <c:pt idx="10216">
                  <c:v>41531</c:v>
                </c:pt>
                <c:pt idx="10217">
                  <c:v>41531.010416666664</c:v>
                </c:pt>
                <c:pt idx="10218">
                  <c:v>41531.020138888889</c:v>
                </c:pt>
                <c:pt idx="10219">
                  <c:v>41531.020833333336</c:v>
                </c:pt>
                <c:pt idx="10220">
                  <c:v>41531.03125</c:v>
                </c:pt>
                <c:pt idx="10221">
                  <c:v>41531.041666666664</c:v>
                </c:pt>
                <c:pt idx="10222">
                  <c:v>41531.052083333336</c:v>
                </c:pt>
                <c:pt idx="10223">
                  <c:v>41531.0625</c:v>
                </c:pt>
                <c:pt idx="10224">
                  <c:v>41531.072916666664</c:v>
                </c:pt>
                <c:pt idx="10225">
                  <c:v>41531.083333333336</c:v>
                </c:pt>
                <c:pt idx="10226">
                  <c:v>41531.09375</c:v>
                </c:pt>
                <c:pt idx="10227">
                  <c:v>41531.104166666664</c:v>
                </c:pt>
                <c:pt idx="10228">
                  <c:v>41531.114583333336</c:v>
                </c:pt>
                <c:pt idx="10229">
                  <c:v>41531.125</c:v>
                </c:pt>
                <c:pt idx="10230">
                  <c:v>41531.135416666664</c:v>
                </c:pt>
                <c:pt idx="10231">
                  <c:v>41531.145833333336</c:v>
                </c:pt>
                <c:pt idx="10232">
                  <c:v>41531.15625</c:v>
                </c:pt>
                <c:pt idx="10233">
                  <c:v>41531.166666666664</c:v>
                </c:pt>
                <c:pt idx="10234">
                  <c:v>41531.177083333336</c:v>
                </c:pt>
                <c:pt idx="10235">
                  <c:v>41531.1875</c:v>
                </c:pt>
                <c:pt idx="10236">
                  <c:v>41531.197916666664</c:v>
                </c:pt>
                <c:pt idx="10237">
                  <c:v>41531.208333333336</c:v>
                </c:pt>
                <c:pt idx="10238">
                  <c:v>41531.21875</c:v>
                </c:pt>
                <c:pt idx="10239">
                  <c:v>41531.229166666664</c:v>
                </c:pt>
                <c:pt idx="10240">
                  <c:v>41531.239583333336</c:v>
                </c:pt>
                <c:pt idx="10241">
                  <c:v>41531.25</c:v>
                </c:pt>
                <c:pt idx="10242">
                  <c:v>41531.260416666664</c:v>
                </c:pt>
                <c:pt idx="10243">
                  <c:v>41531.270833333336</c:v>
                </c:pt>
                <c:pt idx="10244">
                  <c:v>41531.28125</c:v>
                </c:pt>
                <c:pt idx="10245">
                  <c:v>41531.290972222225</c:v>
                </c:pt>
                <c:pt idx="10246">
                  <c:v>41531.291666666664</c:v>
                </c:pt>
                <c:pt idx="10247">
                  <c:v>41531.302083333336</c:v>
                </c:pt>
                <c:pt idx="10248">
                  <c:v>41531.3125</c:v>
                </c:pt>
                <c:pt idx="10249">
                  <c:v>41531.322916666664</c:v>
                </c:pt>
                <c:pt idx="10250">
                  <c:v>41531.333333333336</c:v>
                </c:pt>
                <c:pt idx="10251">
                  <c:v>41531.34375</c:v>
                </c:pt>
                <c:pt idx="10252">
                  <c:v>41531.354166666664</c:v>
                </c:pt>
                <c:pt idx="10253">
                  <c:v>41531.364583333336</c:v>
                </c:pt>
                <c:pt idx="10254">
                  <c:v>41531.375</c:v>
                </c:pt>
                <c:pt idx="10255">
                  <c:v>41531.385416666664</c:v>
                </c:pt>
                <c:pt idx="10256">
                  <c:v>41531.395833333336</c:v>
                </c:pt>
                <c:pt idx="10257">
                  <c:v>41531.40625</c:v>
                </c:pt>
                <c:pt idx="10258">
                  <c:v>41531.416666666664</c:v>
                </c:pt>
                <c:pt idx="10259">
                  <c:v>41531.427083333336</c:v>
                </c:pt>
                <c:pt idx="10260">
                  <c:v>41531.4375</c:v>
                </c:pt>
                <c:pt idx="10261">
                  <c:v>41531.447916666664</c:v>
                </c:pt>
                <c:pt idx="10262">
                  <c:v>41531.458333333336</c:v>
                </c:pt>
                <c:pt idx="10263">
                  <c:v>41531.46875</c:v>
                </c:pt>
                <c:pt idx="10264">
                  <c:v>41531.479166666664</c:v>
                </c:pt>
                <c:pt idx="10265">
                  <c:v>41531.489583333336</c:v>
                </c:pt>
                <c:pt idx="10266">
                  <c:v>41531.5</c:v>
                </c:pt>
                <c:pt idx="10267">
                  <c:v>41531.510416666664</c:v>
                </c:pt>
                <c:pt idx="10268">
                  <c:v>41531.520833333336</c:v>
                </c:pt>
                <c:pt idx="10269">
                  <c:v>41531.53125</c:v>
                </c:pt>
                <c:pt idx="10270">
                  <c:v>41531.541666666664</c:v>
                </c:pt>
                <c:pt idx="10271">
                  <c:v>41531.552083333336</c:v>
                </c:pt>
                <c:pt idx="10272">
                  <c:v>41531.5625</c:v>
                </c:pt>
                <c:pt idx="10273">
                  <c:v>41531.572916666664</c:v>
                </c:pt>
                <c:pt idx="10274">
                  <c:v>41531.583333333336</c:v>
                </c:pt>
                <c:pt idx="10275">
                  <c:v>41531.59375</c:v>
                </c:pt>
                <c:pt idx="10276">
                  <c:v>41531.604166666664</c:v>
                </c:pt>
                <c:pt idx="10277">
                  <c:v>41531.614583333336</c:v>
                </c:pt>
                <c:pt idx="10278">
                  <c:v>41531.625</c:v>
                </c:pt>
                <c:pt idx="10279">
                  <c:v>41531.635416666664</c:v>
                </c:pt>
                <c:pt idx="10280">
                  <c:v>41531.645833333336</c:v>
                </c:pt>
                <c:pt idx="10281">
                  <c:v>41531.65625</c:v>
                </c:pt>
                <c:pt idx="10282">
                  <c:v>41531.666666666664</c:v>
                </c:pt>
                <c:pt idx="10283">
                  <c:v>41531.677083333336</c:v>
                </c:pt>
                <c:pt idx="10284">
                  <c:v>41531.6875</c:v>
                </c:pt>
                <c:pt idx="10285">
                  <c:v>41531.697916666664</c:v>
                </c:pt>
                <c:pt idx="10286">
                  <c:v>41531.708333333336</c:v>
                </c:pt>
                <c:pt idx="10287">
                  <c:v>41531.71875</c:v>
                </c:pt>
                <c:pt idx="10288">
                  <c:v>41531.729166666664</c:v>
                </c:pt>
                <c:pt idx="10289">
                  <c:v>41531.739583333336</c:v>
                </c:pt>
                <c:pt idx="10290">
                  <c:v>41531.75</c:v>
                </c:pt>
                <c:pt idx="10291">
                  <c:v>41531.760416666664</c:v>
                </c:pt>
                <c:pt idx="10292">
                  <c:v>41531.770833333336</c:v>
                </c:pt>
                <c:pt idx="10293">
                  <c:v>41531.78125</c:v>
                </c:pt>
                <c:pt idx="10294">
                  <c:v>41531.791666666664</c:v>
                </c:pt>
                <c:pt idx="10295">
                  <c:v>41531.802083333336</c:v>
                </c:pt>
                <c:pt idx="10296">
                  <c:v>41531.8125</c:v>
                </c:pt>
                <c:pt idx="10297">
                  <c:v>41531.822916666664</c:v>
                </c:pt>
                <c:pt idx="10298">
                  <c:v>41531.833333333336</c:v>
                </c:pt>
                <c:pt idx="10299">
                  <c:v>41531.84375</c:v>
                </c:pt>
                <c:pt idx="10300">
                  <c:v>41531.854166666664</c:v>
                </c:pt>
                <c:pt idx="10301">
                  <c:v>41531.864583333336</c:v>
                </c:pt>
                <c:pt idx="10302">
                  <c:v>41531.875</c:v>
                </c:pt>
                <c:pt idx="10303">
                  <c:v>41531.885416666664</c:v>
                </c:pt>
                <c:pt idx="10304">
                  <c:v>41531.895833333336</c:v>
                </c:pt>
                <c:pt idx="10305">
                  <c:v>41531.90625</c:v>
                </c:pt>
                <c:pt idx="10306">
                  <c:v>41531.916666666664</c:v>
                </c:pt>
                <c:pt idx="10307">
                  <c:v>41531.927083333336</c:v>
                </c:pt>
                <c:pt idx="10308">
                  <c:v>41531.9375</c:v>
                </c:pt>
                <c:pt idx="10309">
                  <c:v>41531.947916666664</c:v>
                </c:pt>
                <c:pt idx="10310">
                  <c:v>41531.958333333336</c:v>
                </c:pt>
                <c:pt idx="10311">
                  <c:v>41531.96875</c:v>
                </c:pt>
                <c:pt idx="10312">
                  <c:v>41531.979166666664</c:v>
                </c:pt>
                <c:pt idx="10313">
                  <c:v>41531.989583333336</c:v>
                </c:pt>
                <c:pt idx="10314">
                  <c:v>41532</c:v>
                </c:pt>
                <c:pt idx="10315">
                  <c:v>41532.010416666664</c:v>
                </c:pt>
                <c:pt idx="10316">
                  <c:v>41532.020833333336</c:v>
                </c:pt>
                <c:pt idx="10317">
                  <c:v>41532.03125</c:v>
                </c:pt>
                <c:pt idx="10318">
                  <c:v>41532.041666666664</c:v>
                </c:pt>
                <c:pt idx="10319">
                  <c:v>41532.052083333336</c:v>
                </c:pt>
                <c:pt idx="10320">
                  <c:v>41532.0625</c:v>
                </c:pt>
                <c:pt idx="10321">
                  <c:v>41532.072916666664</c:v>
                </c:pt>
                <c:pt idx="10322">
                  <c:v>41532.083333333336</c:v>
                </c:pt>
                <c:pt idx="10323">
                  <c:v>41532.09375</c:v>
                </c:pt>
                <c:pt idx="10324">
                  <c:v>41532.104166666664</c:v>
                </c:pt>
                <c:pt idx="10325">
                  <c:v>41532.114583333336</c:v>
                </c:pt>
                <c:pt idx="10326">
                  <c:v>41532.125</c:v>
                </c:pt>
                <c:pt idx="10327">
                  <c:v>41532.135416666664</c:v>
                </c:pt>
                <c:pt idx="10328">
                  <c:v>41532.145833333336</c:v>
                </c:pt>
                <c:pt idx="10329">
                  <c:v>41532.15625</c:v>
                </c:pt>
                <c:pt idx="10330">
                  <c:v>41532.166666666664</c:v>
                </c:pt>
                <c:pt idx="10331">
                  <c:v>41532.177083333336</c:v>
                </c:pt>
                <c:pt idx="10332">
                  <c:v>41532.1875</c:v>
                </c:pt>
                <c:pt idx="10333">
                  <c:v>41532.197916666664</c:v>
                </c:pt>
                <c:pt idx="10334">
                  <c:v>41532.208333333336</c:v>
                </c:pt>
                <c:pt idx="10335">
                  <c:v>41532.21875</c:v>
                </c:pt>
                <c:pt idx="10336">
                  <c:v>41532.229166666664</c:v>
                </c:pt>
                <c:pt idx="10337">
                  <c:v>41532.239583333336</c:v>
                </c:pt>
                <c:pt idx="10338">
                  <c:v>41532.25</c:v>
                </c:pt>
                <c:pt idx="10339">
                  <c:v>41532.260416666664</c:v>
                </c:pt>
                <c:pt idx="10340">
                  <c:v>41532.270833333336</c:v>
                </c:pt>
                <c:pt idx="10341">
                  <c:v>41532.28125</c:v>
                </c:pt>
                <c:pt idx="10342">
                  <c:v>41532.291666666664</c:v>
                </c:pt>
                <c:pt idx="10343">
                  <c:v>41532.302083333336</c:v>
                </c:pt>
                <c:pt idx="10344">
                  <c:v>41532.3125</c:v>
                </c:pt>
                <c:pt idx="10345">
                  <c:v>41532.322916666664</c:v>
                </c:pt>
                <c:pt idx="10346">
                  <c:v>41532.333333333336</c:v>
                </c:pt>
                <c:pt idx="10347">
                  <c:v>41532.34375</c:v>
                </c:pt>
                <c:pt idx="10348">
                  <c:v>41532.354166666664</c:v>
                </c:pt>
                <c:pt idx="10349">
                  <c:v>41532.364583333336</c:v>
                </c:pt>
                <c:pt idx="10350">
                  <c:v>41532.375</c:v>
                </c:pt>
                <c:pt idx="10351">
                  <c:v>41532.385416666664</c:v>
                </c:pt>
                <c:pt idx="10352">
                  <c:v>41532.395833333336</c:v>
                </c:pt>
                <c:pt idx="10353">
                  <c:v>41532.40625</c:v>
                </c:pt>
                <c:pt idx="10354">
                  <c:v>41532.416666666664</c:v>
                </c:pt>
                <c:pt idx="10355">
                  <c:v>41532.427083333336</c:v>
                </c:pt>
                <c:pt idx="10356">
                  <c:v>41532.4375</c:v>
                </c:pt>
                <c:pt idx="10357">
                  <c:v>41532.447916666664</c:v>
                </c:pt>
                <c:pt idx="10358">
                  <c:v>41532.458333333336</c:v>
                </c:pt>
                <c:pt idx="10359">
                  <c:v>41532.468055555553</c:v>
                </c:pt>
                <c:pt idx="10360">
                  <c:v>41532.46875</c:v>
                </c:pt>
                <c:pt idx="10361">
                  <c:v>41532.479166666664</c:v>
                </c:pt>
                <c:pt idx="10362">
                  <c:v>41532.489583333336</c:v>
                </c:pt>
                <c:pt idx="10363">
                  <c:v>41532.5</c:v>
                </c:pt>
                <c:pt idx="10364">
                  <c:v>41532.510416666664</c:v>
                </c:pt>
                <c:pt idx="10365">
                  <c:v>41532.520833333336</c:v>
                </c:pt>
                <c:pt idx="10366">
                  <c:v>41532.53125</c:v>
                </c:pt>
                <c:pt idx="10367">
                  <c:v>41532.541666666664</c:v>
                </c:pt>
                <c:pt idx="10368">
                  <c:v>41532.552083333336</c:v>
                </c:pt>
                <c:pt idx="10369">
                  <c:v>41532.5625</c:v>
                </c:pt>
                <c:pt idx="10370">
                  <c:v>41532.572916666664</c:v>
                </c:pt>
                <c:pt idx="10371">
                  <c:v>41532.583333333336</c:v>
                </c:pt>
                <c:pt idx="10372">
                  <c:v>41532.59375</c:v>
                </c:pt>
                <c:pt idx="10373">
                  <c:v>41532.604166666664</c:v>
                </c:pt>
                <c:pt idx="10374">
                  <c:v>41532.614583333336</c:v>
                </c:pt>
                <c:pt idx="10375">
                  <c:v>41532.625</c:v>
                </c:pt>
                <c:pt idx="10376">
                  <c:v>41532.635416666664</c:v>
                </c:pt>
                <c:pt idx="10377">
                  <c:v>41532.645833333336</c:v>
                </c:pt>
                <c:pt idx="10378">
                  <c:v>41532.65625</c:v>
                </c:pt>
                <c:pt idx="10379">
                  <c:v>41532.666666666664</c:v>
                </c:pt>
                <c:pt idx="10380">
                  <c:v>41532.677083333336</c:v>
                </c:pt>
                <c:pt idx="10381">
                  <c:v>41532.6875</c:v>
                </c:pt>
                <c:pt idx="10382">
                  <c:v>41532.697916666664</c:v>
                </c:pt>
                <c:pt idx="10383">
                  <c:v>41532.708333333336</c:v>
                </c:pt>
                <c:pt idx="10384">
                  <c:v>41532.71875</c:v>
                </c:pt>
                <c:pt idx="10385">
                  <c:v>41532.729166666664</c:v>
                </c:pt>
                <c:pt idx="10386">
                  <c:v>41532.739583333336</c:v>
                </c:pt>
                <c:pt idx="10387">
                  <c:v>41532.75</c:v>
                </c:pt>
                <c:pt idx="10388">
                  <c:v>41532.760416666664</c:v>
                </c:pt>
                <c:pt idx="10389">
                  <c:v>41532.770833333336</c:v>
                </c:pt>
                <c:pt idx="10390">
                  <c:v>41532.78125</c:v>
                </c:pt>
                <c:pt idx="10391">
                  <c:v>41532.791666666664</c:v>
                </c:pt>
                <c:pt idx="10392">
                  <c:v>41532.802083333336</c:v>
                </c:pt>
                <c:pt idx="10393">
                  <c:v>41532.8125</c:v>
                </c:pt>
                <c:pt idx="10394">
                  <c:v>41532.822916666664</c:v>
                </c:pt>
                <c:pt idx="10395">
                  <c:v>41532.833333333336</c:v>
                </c:pt>
                <c:pt idx="10396">
                  <c:v>41532.84375</c:v>
                </c:pt>
                <c:pt idx="10397">
                  <c:v>41532.854166666664</c:v>
                </c:pt>
                <c:pt idx="10398">
                  <c:v>41532.864583333336</c:v>
                </c:pt>
                <c:pt idx="10399">
                  <c:v>41532.875</c:v>
                </c:pt>
                <c:pt idx="10400">
                  <c:v>41532.885416666664</c:v>
                </c:pt>
                <c:pt idx="10401">
                  <c:v>41532.895833333336</c:v>
                </c:pt>
                <c:pt idx="10402">
                  <c:v>41532.905555555553</c:v>
                </c:pt>
                <c:pt idx="10403">
                  <c:v>41532.90625</c:v>
                </c:pt>
                <c:pt idx="10404">
                  <c:v>41532.916666666664</c:v>
                </c:pt>
                <c:pt idx="10405">
                  <c:v>41532.927083333336</c:v>
                </c:pt>
                <c:pt idx="10406">
                  <c:v>41532.9375</c:v>
                </c:pt>
                <c:pt idx="10407">
                  <c:v>41532.947916666664</c:v>
                </c:pt>
                <c:pt idx="10408">
                  <c:v>41532.958333333336</c:v>
                </c:pt>
                <c:pt idx="10409">
                  <c:v>41532.96875</c:v>
                </c:pt>
                <c:pt idx="10410">
                  <c:v>41532.979166666664</c:v>
                </c:pt>
                <c:pt idx="10411">
                  <c:v>41532.989583333336</c:v>
                </c:pt>
                <c:pt idx="10412">
                  <c:v>41533</c:v>
                </c:pt>
                <c:pt idx="10413">
                  <c:v>41533.010416666664</c:v>
                </c:pt>
                <c:pt idx="10414">
                  <c:v>41533.020833333336</c:v>
                </c:pt>
                <c:pt idx="10415">
                  <c:v>41533.03125</c:v>
                </c:pt>
                <c:pt idx="10416">
                  <c:v>41533.041666666664</c:v>
                </c:pt>
                <c:pt idx="10417">
                  <c:v>41533.052083333336</c:v>
                </c:pt>
                <c:pt idx="10418">
                  <c:v>41533.0625</c:v>
                </c:pt>
                <c:pt idx="10419">
                  <c:v>41533.072916666664</c:v>
                </c:pt>
                <c:pt idx="10420">
                  <c:v>41533.083333333336</c:v>
                </c:pt>
                <c:pt idx="10421">
                  <c:v>41533.09375</c:v>
                </c:pt>
                <c:pt idx="10422">
                  <c:v>41533.104166666664</c:v>
                </c:pt>
                <c:pt idx="10423">
                  <c:v>41533.114583333336</c:v>
                </c:pt>
                <c:pt idx="10424">
                  <c:v>41533.125</c:v>
                </c:pt>
                <c:pt idx="10425">
                  <c:v>41533.135416666664</c:v>
                </c:pt>
                <c:pt idx="10426">
                  <c:v>41533.145833333336</c:v>
                </c:pt>
                <c:pt idx="10427">
                  <c:v>41533.15625</c:v>
                </c:pt>
                <c:pt idx="10428">
                  <c:v>41533.166666666664</c:v>
                </c:pt>
                <c:pt idx="10429">
                  <c:v>41533.177083333336</c:v>
                </c:pt>
                <c:pt idx="10430">
                  <c:v>41533.1875</c:v>
                </c:pt>
                <c:pt idx="10431">
                  <c:v>41533.197916666664</c:v>
                </c:pt>
                <c:pt idx="10432">
                  <c:v>41533.208333333336</c:v>
                </c:pt>
                <c:pt idx="10433">
                  <c:v>41533.21875</c:v>
                </c:pt>
                <c:pt idx="10434">
                  <c:v>41533.229166666664</c:v>
                </c:pt>
                <c:pt idx="10435">
                  <c:v>41533.239583333336</c:v>
                </c:pt>
                <c:pt idx="10436">
                  <c:v>41533.25</c:v>
                </c:pt>
                <c:pt idx="10437">
                  <c:v>41533.260416666664</c:v>
                </c:pt>
                <c:pt idx="10438">
                  <c:v>41533.270833333336</c:v>
                </c:pt>
                <c:pt idx="10439">
                  <c:v>41533.28125</c:v>
                </c:pt>
                <c:pt idx="10440">
                  <c:v>41533.291666666664</c:v>
                </c:pt>
                <c:pt idx="10441">
                  <c:v>41533.302083333336</c:v>
                </c:pt>
                <c:pt idx="10442">
                  <c:v>41533.3125</c:v>
                </c:pt>
                <c:pt idx="10443">
                  <c:v>41533.322916666664</c:v>
                </c:pt>
                <c:pt idx="10444">
                  <c:v>41533.333333333336</c:v>
                </c:pt>
                <c:pt idx="10445">
                  <c:v>41533.34375</c:v>
                </c:pt>
                <c:pt idx="10446">
                  <c:v>41533.354166666664</c:v>
                </c:pt>
                <c:pt idx="10447">
                  <c:v>41533.364583333336</c:v>
                </c:pt>
                <c:pt idx="10448">
                  <c:v>41533.375</c:v>
                </c:pt>
                <c:pt idx="10449">
                  <c:v>41533.385416666664</c:v>
                </c:pt>
                <c:pt idx="10450">
                  <c:v>41533.395833333336</c:v>
                </c:pt>
                <c:pt idx="10451">
                  <c:v>41533.40625</c:v>
                </c:pt>
                <c:pt idx="10452">
                  <c:v>41533.416666666664</c:v>
                </c:pt>
                <c:pt idx="10453">
                  <c:v>41533.427083333336</c:v>
                </c:pt>
                <c:pt idx="10454">
                  <c:v>41533.4375</c:v>
                </c:pt>
                <c:pt idx="10455">
                  <c:v>41533.447916666664</c:v>
                </c:pt>
                <c:pt idx="10456">
                  <c:v>41533.458333333336</c:v>
                </c:pt>
                <c:pt idx="10457">
                  <c:v>41533.46875</c:v>
                </c:pt>
                <c:pt idx="10458">
                  <c:v>41533.479166666664</c:v>
                </c:pt>
                <c:pt idx="10459">
                  <c:v>41533.489583333336</c:v>
                </c:pt>
                <c:pt idx="10460">
                  <c:v>41533.5</c:v>
                </c:pt>
                <c:pt idx="10461">
                  <c:v>41533.510416666664</c:v>
                </c:pt>
                <c:pt idx="10462">
                  <c:v>41533.520138888889</c:v>
                </c:pt>
                <c:pt idx="10463">
                  <c:v>41533.520833333336</c:v>
                </c:pt>
                <c:pt idx="10464">
                  <c:v>41533.53125</c:v>
                </c:pt>
                <c:pt idx="10465">
                  <c:v>41533.541666666664</c:v>
                </c:pt>
                <c:pt idx="10466">
                  <c:v>41533.552083333336</c:v>
                </c:pt>
                <c:pt idx="10467">
                  <c:v>41533.5625</c:v>
                </c:pt>
                <c:pt idx="10468">
                  <c:v>41533.572916666664</c:v>
                </c:pt>
                <c:pt idx="10469">
                  <c:v>41533.583333333336</c:v>
                </c:pt>
                <c:pt idx="10470">
                  <c:v>41533.59375</c:v>
                </c:pt>
                <c:pt idx="10471">
                  <c:v>41533.604166666664</c:v>
                </c:pt>
                <c:pt idx="10472">
                  <c:v>41533.614583333336</c:v>
                </c:pt>
                <c:pt idx="10473">
                  <c:v>41533.625</c:v>
                </c:pt>
                <c:pt idx="10474">
                  <c:v>41533.635416666664</c:v>
                </c:pt>
                <c:pt idx="10475">
                  <c:v>41533.645833333336</c:v>
                </c:pt>
                <c:pt idx="10476">
                  <c:v>41533.65625</c:v>
                </c:pt>
                <c:pt idx="10477">
                  <c:v>41533.666666666664</c:v>
                </c:pt>
                <c:pt idx="10478">
                  <c:v>41533.677083333336</c:v>
                </c:pt>
                <c:pt idx="10479">
                  <c:v>41533.6875</c:v>
                </c:pt>
                <c:pt idx="10480">
                  <c:v>41533.697916666664</c:v>
                </c:pt>
                <c:pt idx="10481">
                  <c:v>41533.708333333336</c:v>
                </c:pt>
                <c:pt idx="10482">
                  <c:v>41533.71875</c:v>
                </c:pt>
                <c:pt idx="10483">
                  <c:v>41533.729166666664</c:v>
                </c:pt>
                <c:pt idx="10484">
                  <c:v>41533.739583333336</c:v>
                </c:pt>
                <c:pt idx="10485">
                  <c:v>41533.75</c:v>
                </c:pt>
                <c:pt idx="10486">
                  <c:v>41533.760416666664</c:v>
                </c:pt>
                <c:pt idx="10487">
                  <c:v>41533.770833333336</c:v>
                </c:pt>
                <c:pt idx="10488">
                  <c:v>41533.78125</c:v>
                </c:pt>
                <c:pt idx="10489">
                  <c:v>41533.791666666664</c:v>
                </c:pt>
                <c:pt idx="10490">
                  <c:v>41533.802083333336</c:v>
                </c:pt>
                <c:pt idx="10491">
                  <c:v>41533.8125</c:v>
                </c:pt>
                <c:pt idx="10492">
                  <c:v>41533.822916666664</c:v>
                </c:pt>
                <c:pt idx="10493">
                  <c:v>41533.833333333336</c:v>
                </c:pt>
                <c:pt idx="10494">
                  <c:v>41533.84375</c:v>
                </c:pt>
                <c:pt idx="10495">
                  <c:v>41533.854166666664</c:v>
                </c:pt>
                <c:pt idx="10496">
                  <c:v>41533.864583333336</c:v>
                </c:pt>
                <c:pt idx="10497">
                  <c:v>41533.875</c:v>
                </c:pt>
                <c:pt idx="10498">
                  <c:v>41533.885416666664</c:v>
                </c:pt>
                <c:pt idx="10499">
                  <c:v>41533.895833333336</c:v>
                </c:pt>
                <c:pt idx="10500">
                  <c:v>41533.90625</c:v>
                </c:pt>
                <c:pt idx="10501">
                  <c:v>41533.916666666664</c:v>
                </c:pt>
                <c:pt idx="10502">
                  <c:v>41533.927083333336</c:v>
                </c:pt>
                <c:pt idx="10503">
                  <c:v>41533.9375</c:v>
                </c:pt>
                <c:pt idx="10504">
                  <c:v>41533.947916666664</c:v>
                </c:pt>
                <c:pt idx="10505">
                  <c:v>41533.958333333336</c:v>
                </c:pt>
                <c:pt idx="10506">
                  <c:v>41533.96875</c:v>
                </c:pt>
                <c:pt idx="10507">
                  <c:v>41533.979166666664</c:v>
                </c:pt>
                <c:pt idx="10508">
                  <c:v>41533.989583333336</c:v>
                </c:pt>
                <c:pt idx="10509">
                  <c:v>41534</c:v>
                </c:pt>
                <c:pt idx="10510">
                  <c:v>41534.010416666664</c:v>
                </c:pt>
                <c:pt idx="10511">
                  <c:v>41534.020833333336</c:v>
                </c:pt>
                <c:pt idx="10512">
                  <c:v>41534.03125</c:v>
                </c:pt>
                <c:pt idx="10513">
                  <c:v>41534.041666666664</c:v>
                </c:pt>
                <c:pt idx="10514">
                  <c:v>41534.052083333336</c:v>
                </c:pt>
                <c:pt idx="10515">
                  <c:v>41534.0625</c:v>
                </c:pt>
                <c:pt idx="10516">
                  <c:v>41534.072916666664</c:v>
                </c:pt>
                <c:pt idx="10517">
                  <c:v>41534.083333333336</c:v>
                </c:pt>
                <c:pt idx="10518">
                  <c:v>41534.09375</c:v>
                </c:pt>
                <c:pt idx="10519">
                  <c:v>41534.104166666664</c:v>
                </c:pt>
                <c:pt idx="10520">
                  <c:v>41534.114583333336</c:v>
                </c:pt>
                <c:pt idx="10521">
                  <c:v>41534.125</c:v>
                </c:pt>
                <c:pt idx="10522">
                  <c:v>41534.135416666664</c:v>
                </c:pt>
                <c:pt idx="10523">
                  <c:v>41534.145833333336</c:v>
                </c:pt>
                <c:pt idx="10524">
                  <c:v>41534.15625</c:v>
                </c:pt>
                <c:pt idx="10525">
                  <c:v>41534.166666666664</c:v>
                </c:pt>
                <c:pt idx="10526">
                  <c:v>41534.177083333336</c:v>
                </c:pt>
                <c:pt idx="10527">
                  <c:v>41534.1875</c:v>
                </c:pt>
                <c:pt idx="10528">
                  <c:v>41534.197916666664</c:v>
                </c:pt>
                <c:pt idx="10529">
                  <c:v>41534.208333333336</c:v>
                </c:pt>
                <c:pt idx="10530">
                  <c:v>41534.21875</c:v>
                </c:pt>
                <c:pt idx="10531">
                  <c:v>41534.229166666664</c:v>
                </c:pt>
                <c:pt idx="10532">
                  <c:v>41534.239583333336</c:v>
                </c:pt>
                <c:pt idx="10533">
                  <c:v>41534.25</c:v>
                </c:pt>
                <c:pt idx="10534">
                  <c:v>41534.260416666664</c:v>
                </c:pt>
                <c:pt idx="10535">
                  <c:v>41534.270833333336</c:v>
                </c:pt>
                <c:pt idx="10536">
                  <c:v>41534.28125</c:v>
                </c:pt>
                <c:pt idx="10537">
                  <c:v>41534.291666666664</c:v>
                </c:pt>
                <c:pt idx="10538">
                  <c:v>41534.302083333336</c:v>
                </c:pt>
                <c:pt idx="10539">
                  <c:v>41534.3125</c:v>
                </c:pt>
                <c:pt idx="10540">
                  <c:v>41534.322916666664</c:v>
                </c:pt>
                <c:pt idx="10541">
                  <c:v>41534.333333333336</c:v>
                </c:pt>
                <c:pt idx="10542">
                  <c:v>41534.34375</c:v>
                </c:pt>
                <c:pt idx="10543">
                  <c:v>41534.354166666664</c:v>
                </c:pt>
                <c:pt idx="10544">
                  <c:v>41534.364583333336</c:v>
                </c:pt>
                <c:pt idx="10545">
                  <c:v>41534.375</c:v>
                </c:pt>
                <c:pt idx="10546">
                  <c:v>41534.385416666664</c:v>
                </c:pt>
                <c:pt idx="10547">
                  <c:v>41534.395833333336</c:v>
                </c:pt>
                <c:pt idx="10548">
                  <c:v>41534.40625</c:v>
                </c:pt>
                <c:pt idx="10549">
                  <c:v>41534.416666666664</c:v>
                </c:pt>
                <c:pt idx="10550">
                  <c:v>41534.427083333336</c:v>
                </c:pt>
                <c:pt idx="10551">
                  <c:v>41534.4375</c:v>
                </c:pt>
                <c:pt idx="10552">
                  <c:v>41534.447916666664</c:v>
                </c:pt>
                <c:pt idx="10553">
                  <c:v>41534.458333333336</c:v>
                </c:pt>
                <c:pt idx="10554">
                  <c:v>41534.46875</c:v>
                </c:pt>
                <c:pt idx="10555">
                  <c:v>41534.479166666664</c:v>
                </c:pt>
                <c:pt idx="10556">
                  <c:v>41534.489583333336</c:v>
                </c:pt>
                <c:pt idx="10557">
                  <c:v>41534.5</c:v>
                </c:pt>
                <c:pt idx="10558">
                  <c:v>41534.510416666664</c:v>
                </c:pt>
                <c:pt idx="10559">
                  <c:v>41534.520833333336</c:v>
                </c:pt>
                <c:pt idx="10560">
                  <c:v>41534.53125</c:v>
                </c:pt>
                <c:pt idx="10561">
                  <c:v>41534.541666666664</c:v>
                </c:pt>
                <c:pt idx="10562">
                  <c:v>41534.552083333336</c:v>
                </c:pt>
                <c:pt idx="10563">
                  <c:v>41534.5625</c:v>
                </c:pt>
                <c:pt idx="10564">
                  <c:v>41534.572916666664</c:v>
                </c:pt>
                <c:pt idx="10565">
                  <c:v>41534.583333333336</c:v>
                </c:pt>
                <c:pt idx="10566">
                  <c:v>41534.59375</c:v>
                </c:pt>
                <c:pt idx="10567">
                  <c:v>41534.604166666664</c:v>
                </c:pt>
                <c:pt idx="10568">
                  <c:v>41534.614583333336</c:v>
                </c:pt>
                <c:pt idx="10569">
                  <c:v>41534.625</c:v>
                </c:pt>
                <c:pt idx="10570">
                  <c:v>41534.635416666664</c:v>
                </c:pt>
                <c:pt idx="10571">
                  <c:v>41534.645833333336</c:v>
                </c:pt>
                <c:pt idx="10572">
                  <c:v>41534.65625</c:v>
                </c:pt>
                <c:pt idx="10573">
                  <c:v>41534.666666666664</c:v>
                </c:pt>
                <c:pt idx="10574">
                  <c:v>41534.677083333336</c:v>
                </c:pt>
                <c:pt idx="10575">
                  <c:v>41534.6875</c:v>
                </c:pt>
                <c:pt idx="10576">
                  <c:v>41534.697916666664</c:v>
                </c:pt>
                <c:pt idx="10577">
                  <c:v>41534.708333333336</c:v>
                </c:pt>
                <c:pt idx="10578">
                  <c:v>41534.71875</c:v>
                </c:pt>
                <c:pt idx="10579">
                  <c:v>41534.729166666664</c:v>
                </c:pt>
                <c:pt idx="10580">
                  <c:v>41534.739583333336</c:v>
                </c:pt>
                <c:pt idx="10581">
                  <c:v>41534.75</c:v>
                </c:pt>
                <c:pt idx="10582">
                  <c:v>41534.760416666664</c:v>
                </c:pt>
                <c:pt idx="10583">
                  <c:v>41534.770833333336</c:v>
                </c:pt>
                <c:pt idx="10584">
                  <c:v>41534.78125</c:v>
                </c:pt>
                <c:pt idx="10585">
                  <c:v>41534.791666666664</c:v>
                </c:pt>
                <c:pt idx="10586">
                  <c:v>41534.802083333336</c:v>
                </c:pt>
                <c:pt idx="10587">
                  <c:v>41534.8125</c:v>
                </c:pt>
                <c:pt idx="10588">
                  <c:v>41534.822916666664</c:v>
                </c:pt>
                <c:pt idx="10589">
                  <c:v>41534.833333333336</c:v>
                </c:pt>
                <c:pt idx="10590">
                  <c:v>41534.84375</c:v>
                </c:pt>
                <c:pt idx="10591">
                  <c:v>41534.854166666664</c:v>
                </c:pt>
                <c:pt idx="10592">
                  <c:v>41534.864583333336</c:v>
                </c:pt>
                <c:pt idx="10593">
                  <c:v>41534.875</c:v>
                </c:pt>
                <c:pt idx="10594">
                  <c:v>41534.885416666664</c:v>
                </c:pt>
                <c:pt idx="10595">
                  <c:v>41534.895833333336</c:v>
                </c:pt>
                <c:pt idx="10596">
                  <c:v>41534.90625</c:v>
                </c:pt>
                <c:pt idx="10597">
                  <c:v>41534.916666666664</c:v>
                </c:pt>
                <c:pt idx="10598">
                  <c:v>41534.927083333336</c:v>
                </c:pt>
                <c:pt idx="10599">
                  <c:v>41534.9375</c:v>
                </c:pt>
                <c:pt idx="10600">
                  <c:v>41534.947916666664</c:v>
                </c:pt>
                <c:pt idx="10601">
                  <c:v>41534.958333333336</c:v>
                </c:pt>
                <c:pt idx="10602">
                  <c:v>41534.96875</c:v>
                </c:pt>
                <c:pt idx="10603">
                  <c:v>41534.979166666664</c:v>
                </c:pt>
                <c:pt idx="10604">
                  <c:v>41534.989583333336</c:v>
                </c:pt>
                <c:pt idx="10605">
                  <c:v>41535</c:v>
                </c:pt>
                <c:pt idx="10606">
                  <c:v>41535.010416666664</c:v>
                </c:pt>
                <c:pt idx="10607">
                  <c:v>41535.020833333336</c:v>
                </c:pt>
                <c:pt idx="10608">
                  <c:v>41535.03125</c:v>
                </c:pt>
                <c:pt idx="10609">
                  <c:v>41535.041666666664</c:v>
                </c:pt>
                <c:pt idx="10610">
                  <c:v>41535.052083333336</c:v>
                </c:pt>
                <c:pt idx="10611">
                  <c:v>41535.0625</c:v>
                </c:pt>
                <c:pt idx="10612">
                  <c:v>41535.072916666664</c:v>
                </c:pt>
                <c:pt idx="10613">
                  <c:v>41535.083333333336</c:v>
                </c:pt>
                <c:pt idx="10614">
                  <c:v>41535.09375</c:v>
                </c:pt>
                <c:pt idx="10615">
                  <c:v>41535.104166666664</c:v>
                </c:pt>
                <c:pt idx="10616">
                  <c:v>41535.114583333336</c:v>
                </c:pt>
                <c:pt idx="10617">
                  <c:v>41535.125</c:v>
                </c:pt>
                <c:pt idx="10618">
                  <c:v>41535.135416666664</c:v>
                </c:pt>
                <c:pt idx="10619">
                  <c:v>41535.145833333336</c:v>
                </c:pt>
                <c:pt idx="10620">
                  <c:v>41535.15625</c:v>
                </c:pt>
                <c:pt idx="10621">
                  <c:v>41535.166666666664</c:v>
                </c:pt>
                <c:pt idx="10622">
                  <c:v>41535.177083333336</c:v>
                </c:pt>
                <c:pt idx="10623">
                  <c:v>41535.1875</c:v>
                </c:pt>
                <c:pt idx="10624">
                  <c:v>41535.197916666664</c:v>
                </c:pt>
                <c:pt idx="10625">
                  <c:v>41535.208333333336</c:v>
                </c:pt>
                <c:pt idx="10626">
                  <c:v>41535.21875</c:v>
                </c:pt>
                <c:pt idx="10627">
                  <c:v>41535.229166666664</c:v>
                </c:pt>
                <c:pt idx="10628">
                  <c:v>41535.239583333336</c:v>
                </c:pt>
                <c:pt idx="10629">
                  <c:v>41535.25</c:v>
                </c:pt>
                <c:pt idx="10630">
                  <c:v>41535.260416666664</c:v>
                </c:pt>
                <c:pt idx="10631">
                  <c:v>41535.270833333336</c:v>
                </c:pt>
                <c:pt idx="10632">
                  <c:v>41535.28125</c:v>
                </c:pt>
                <c:pt idx="10633">
                  <c:v>41535.291666666664</c:v>
                </c:pt>
                <c:pt idx="10634">
                  <c:v>41535.302083333336</c:v>
                </c:pt>
                <c:pt idx="10635">
                  <c:v>41535.3125</c:v>
                </c:pt>
                <c:pt idx="10636">
                  <c:v>41535.322916666664</c:v>
                </c:pt>
                <c:pt idx="10637">
                  <c:v>41535.333333333336</c:v>
                </c:pt>
                <c:pt idx="10638">
                  <c:v>41535.34375</c:v>
                </c:pt>
                <c:pt idx="10639">
                  <c:v>41535.354166666664</c:v>
                </c:pt>
                <c:pt idx="10640">
                  <c:v>41535.364583333336</c:v>
                </c:pt>
                <c:pt idx="10641">
                  <c:v>41535.375</c:v>
                </c:pt>
                <c:pt idx="10642">
                  <c:v>41535.385416666664</c:v>
                </c:pt>
                <c:pt idx="10643">
                  <c:v>41535.395833333336</c:v>
                </c:pt>
                <c:pt idx="10644">
                  <c:v>41535.40625</c:v>
                </c:pt>
                <c:pt idx="10645">
                  <c:v>41535.416666666664</c:v>
                </c:pt>
                <c:pt idx="10646">
                  <c:v>41535.427083333336</c:v>
                </c:pt>
                <c:pt idx="10647">
                  <c:v>41535.4375</c:v>
                </c:pt>
                <c:pt idx="10648">
                  <c:v>41535.447916666664</c:v>
                </c:pt>
                <c:pt idx="10649">
                  <c:v>41535.458333333336</c:v>
                </c:pt>
                <c:pt idx="10650">
                  <c:v>41535.46875</c:v>
                </c:pt>
                <c:pt idx="10651">
                  <c:v>41535.479166666664</c:v>
                </c:pt>
                <c:pt idx="10652">
                  <c:v>41535.489583333336</c:v>
                </c:pt>
                <c:pt idx="10653">
                  <c:v>41535.5</c:v>
                </c:pt>
                <c:pt idx="10654">
                  <c:v>41535.510416666664</c:v>
                </c:pt>
                <c:pt idx="10655">
                  <c:v>41535.520833333336</c:v>
                </c:pt>
                <c:pt idx="10656">
                  <c:v>41535.53125</c:v>
                </c:pt>
                <c:pt idx="10657">
                  <c:v>41535.541666666664</c:v>
                </c:pt>
                <c:pt idx="10658">
                  <c:v>41535.552083333336</c:v>
                </c:pt>
                <c:pt idx="10659">
                  <c:v>41535.5625</c:v>
                </c:pt>
                <c:pt idx="10660">
                  <c:v>41535.572916666664</c:v>
                </c:pt>
                <c:pt idx="10661">
                  <c:v>41535.583333333336</c:v>
                </c:pt>
                <c:pt idx="10662">
                  <c:v>41535.59375</c:v>
                </c:pt>
                <c:pt idx="10663">
                  <c:v>41535.604166666664</c:v>
                </c:pt>
                <c:pt idx="10664">
                  <c:v>41535.614583333336</c:v>
                </c:pt>
                <c:pt idx="10665">
                  <c:v>41535.625</c:v>
                </c:pt>
                <c:pt idx="10666">
                  <c:v>41535.635416666664</c:v>
                </c:pt>
                <c:pt idx="10667">
                  <c:v>41535.645833333336</c:v>
                </c:pt>
                <c:pt idx="10668">
                  <c:v>41535.65625</c:v>
                </c:pt>
                <c:pt idx="10669">
                  <c:v>41535.666666666664</c:v>
                </c:pt>
                <c:pt idx="10670">
                  <c:v>41535.677083333336</c:v>
                </c:pt>
                <c:pt idx="10671">
                  <c:v>41535.6875</c:v>
                </c:pt>
                <c:pt idx="10672">
                  <c:v>41535.697916666664</c:v>
                </c:pt>
                <c:pt idx="10673">
                  <c:v>41535.708333333336</c:v>
                </c:pt>
                <c:pt idx="10674">
                  <c:v>41535.71875</c:v>
                </c:pt>
                <c:pt idx="10675">
                  <c:v>41535.729166666664</c:v>
                </c:pt>
                <c:pt idx="10676">
                  <c:v>41535.739583333336</c:v>
                </c:pt>
                <c:pt idx="10677">
                  <c:v>41535.75</c:v>
                </c:pt>
                <c:pt idx="10678">
                  <c:v>41535.760416666664</c:v>
                </c:pt>
                <c:pt idx="10679">
                  <c:v>41535.770833333336</c:v>
                </c:pt>
                <c:pt idx="10680">
                  <c:v>41535.78125</c:v>
                </c:pt>
                <c:pt idx="10681">
                  <c:v>41535.791666666664</c:v>
                </c:pt>
                <c:pt idx="10682">
                  <c:v>41535.802083333336</c:v>
                </c:pt>
                <c:pt idx="10683">
                  <c:v>41535.8125</c:v>
                </c:pt>
                <c:pt idx="10684">
                  <c:v>41535.822916666664</c:v>
                </c:pt>
                <c:pt idx="10685">
                  <c:v>41535.833333333336</c:v>
                </c:pt>
                <c:pt idx="10686">
                  <c:v>41535.84375</c:v>
                </c:pt>
                <c:pt idx="10687">
                  <c:v>41535.854166666664</c:v>
                </c:pt>
                <c:pt idx="10688">
                  <c:v>41535.864583333336</c:v>
                </c:pt>
                <c:pt idx="10689">
                  <c:v>41535.875</c:v>
                </c:pt>
                <c:pt idx="10690">
                  <c:v>41535.885416666664</c:v>
                </c:pt>
                <c:pt idx="10691">
                  <c:v>41535.895833333336</c:v>
                </c:pt>
                <c:pt idx="10692">
                  <c:v>41535.90625</c:v>
                </c:pt>
                <c:pt idx="10693">
                  <c:v>41535.916666666664</c:v>
                </c:pt>
                <c:pt idx="10694">
                  <c:v>41535.927083333336</c:v>
                </c:pt>
                <c:pt idx="10695">
                  <c:v>41535.9375</c:v>
                </c:pt>
                <c:pt idx="10696">
                  <c:v>41535.947916666664</c:v>
                </c:pt>
                <c:pt idx="10697">
                  <c:v>41535.958333333336</c:v>
                </c:pt>
                <c:pt idx="10698">
                  <c:v>41535.96875</c:v>
                </c:pt>
                <c:pt idx="10699">
                  <c:v>41535.979166666664</c:v>
                </c:pt>
                <c:pt idx="10700">
                  <c:v>41535.989583333336</c:v>
                </c:pt>
                <c:pt idx="10701">
                  <c:v>41536</c:v>
                </c:pt>
                <c:pt idx="10702">
                  <c:v>41536.010416666664</c:v>
                </c:pt>
                <c:pt idx="10703">
                  <c:v>41536.020833333336</c:v>
                </c:pt>
                <c:pt idx="10704">
                  <c:v>41536.03125</c:v>
                </c:pt>
                <c:pt idx="10705">
                  <c:v>41536.041666666664</c:v>
                </c:pt>
                <c:pt idx="10706">
                  <c:v>41536.051388888889</c:v>
                </c:pt>
                <c:pt idx="10707">
                  <c:v>41536.052083333336</c:v>
                </c:pt>
                <c:pt idx="10708">
                  <c:v>41536.0625</c:v>
                </c:pt>
                <c:pt idx="10709">
                  <c:v>41536.072916666664</c:v>
                </c:pt>
                <c:pt idx="10710">
                  <c:v>41536.083333333336</c:v>
                </c:pt>
                <c:pt idx="10711">
                  <c:v>41536.09375</c:v>
                </c:pt>
                <c:pt idx="10712">
                  <c:v>41536.104166666664</c:v>
                </c:pt>
                <c:pt idx="10713">
                  <c:v>41536.114583333336</c:v>
                </c:pt>
                <c:pt idx="10714">
                  <c:v>41536.125</c:v>
                </c:pt>
                <c:pt idx="10715">
                  <c:v>41536.135416666664</c:v>
                </c:pt>
                <c:pt idx="10716">
                  <c:v>41536.145833333336</c:v>
                </c:pt>
                <c:pt idx="10717">
                  <c:v>41536.15625</c:v>
                </c:pt>
                <c:pt idx="10718">
                  <c:v>41536.166666666664</c:v>
                </c:pt>
                <c:pt idx="10719">
                  <c:v>41536.177083333336</c:v>
                </c:pt>
                <c:pt idx="10720">
                  <c:v>41536.1875</c:v>
                </c:pt>
                <c:pt idx="10721">
                  <c:v>41536.197916666664</c:v>
                </c:pt>
                <c:pt idx="10722">
                  <c:v>41536.208333333336</c:v>
                </c:pt>
                <c:pt idx="10723">
                  <c:v>41536.21875</c:v>
                </c:pt>
                <c:pt idx="10724">
                  <c:v>41536.229166666664</c:v>
                </c:pt>
                <c:pt idx="10725">
                  <c:v>41536.239583333336</c:v>
                </c:pt>
                <c:pt idx="10726">
                  <c:v>41536.25</c:v>
                </c:pt>
                <c:pt idx="10727">
                  <c:v>41536.260416666664</c:v>
                </c:pt>
                <c:pt idx="10728">
                  <c:v>41536.270833333336</c:v>
                </c:pt>
                <c:pt idx="10729">
                  <c:v>41536.28125</c:v>
                </c:pt>
                <c:pt idx="10730">
                  <c:v>41536.291666666664</c:v>
                </c:pt>
                <c:pt idx="10731">
                  <c:v>41536.302083333336</c:v>
                </c:pt>
                <c:pt idx="10732">
                  <c:v>41536.3125</c:v>
                </c:pt>
                <c:pt idx="10733">
                  <c:v>41536.322916666664</c:v>
                </c:pt>
                <c:pt idx="10734">
                  <c:v>41536.333333333336</c:v>
                </c:pt>
                <c:pt idx="10735">
                  <c:v>41536.34375</c:v>
                </c:pt>
                <c:pt idx="10736">
                  <c:v>41536.354166666664</c:v>
                </c:pt>
                <c:pt idx="10737">
                  <c:v>41536.364583333336</c:v>
                </c:pt>
                <c:pt idx="10738">
                  <c:v>41536.375</c:v>
                </c:pt>
                <c:pt idx="10739">
                  <c:v>41536.385416666664</c:v>
                </c:pt>
                <c:pt idx="10740">
                  <c:v>41536.395833333336</c:v>
                </c:pt>
                <c:pt idx="10741">
                  <c:v>41536.40625</c:v>
                </c:pt>
                <c:pt idx="10742">
                  <c:v>41536.416666666664</c:v>
                </c:pt>
                <c:pt idx="10743">
                  <c:v>41536.427083333336</c:v>
                </c:pt>
                <c:pt idx="10744">
                  <c:v>41536.4375</c:v>
                </c:pt>
                <c:pt idx="10745">
                  <c:v>41536.447916666664</c:v>
                </c:pt>
                <c:pt idx="10746">
                  <c:v>41536.458333333336</c:v>
                </c:pt>
                <c:pt idx="10747">
                  <c:v>41536.46875</c:v>
                </c:pt>
                <c:pt idx="10748">
                  <c:v>41536.479166666664</c:v>
                </c:pt>
                <c:pt idx="10749">
                  <c:v>41536.489583333336</c:v>
                </c:pt>
                <c:pt idx="10750">
                  <c:v>41536.5</c:v>
                </c:pt>
                <c:pt idx="10751">
                  <c:v>41536.510416666664</c:v>
                </c:pt>
                <c:pt idx="10752">
                  <c:v>41536.520833333336</c:v>
                </c:pt>
                <c:pt idx="10753">
                  <c:v>41536.53125</c:v>
                </c:pt>
                <c:pt idx="10754">
                  <c:v>41536.541666666664</c:v>
                </c:pt>
                <c:pt idx="10755">
                  <c:v>41536.552083333336</c:v>
                </c:pt>
                <c:pt idx="10756">
                  <c:v>41536.5625</c:v>
                </c:pt>
                <c:pt idx="10757">
                  <c:v>41536.572916666664</c:v>
                </c:pt>
                <c:pt idx="10758">
                  <c:v>41536.583333333336</c:v>
                </c:pt>
                <c:pt idx="10759">
                  <c:v>41536.59375</c:v>
                </c:pt>
                <c:pt idx="10760">
                  <c:v>41536.604166666664</c:v>
                </c:pt>
                <c:pt idx="10761">
                  <c:v>41536.614583333336</c:v>
                </c:pt>
                <c:pt idx="10762">
                  <c:v>41536.625</c:v>
                </c:pt>
                <c:pt idx="10763">
                  <c:v>41536.635416666664</c:v>
                </c:pt>
                <c:pt idx="10764">
                  <c:v>41536.645833333336</c:v>
                </c:pt>
                <c:pt idx="10765">
                  <c:v>41536.65625</c:v>
                </c:pt>
                <c:pt idx="10766">
                  <c:v>41536.666666666664</c:v>
                </c:pt>
                <c:pt idx="10767">
                  <c:v>41536.677083333336</c:v>
                </c:pt>
                <c:pt idx="10768">
                  <c:v>41536.6875</c:v>
                </c:pt>
                <c:pt idx="10769">
                  <c:v>41536.697916666664</c:v>
                </c:pt>
                <c:pt idx="10770">
                  <c:v>41536.708333333336</c:v>
                </c:pt>
                <c:pt idx="10771">
                  <c:v>41536.71875</c:v>
                </c:pt>
                <c:pt idx="10772">
                  <c:v>41536.729166666664</c:v>
                </c:pt>
                <c:pt idx="10773">
                  <c:v>41536.739583333336</c:v>
                </c:pt>
                <c:pt idx="10774">
                  <c:v>41536.75</c:v>
                </c:pt>
                <c:pt idx="10775">
                  <c:v>41536.760416666664</c:v>
                </c:pt>
                <c:pt idx="10776">
                  <c:v>41536.770833333336</c:v>
                </c:pt>
                <c:pt idx="10777">
                  <c:v>41536.78125</c:v>
                </c:pt>
                <c:pt idx="10778">
                  <c:v>41536.791666666664</c:v>
                </c:pt>
                <c:pt idx="10779">
                  <c:v>41536.802083333336</c:v>
                </c:pt>
                <c:pt idx="10780">
                  <c:v>41536.8125</c:v>
                </c:pt>
                <c:pt idx="10781">
                  <c:v>41536.822916666664</c:v>
                </c:pt>
                <c:pt idx="10782">
                  <c:v>41536.833333333336</c:v>
                </c:pt>
                <c:pt idx="10783">
                  <c:v>41536.84375</c:v>
                </c:pt>
                <c:pt idx="10784">
                  <c:v>41536.854166666664</c:v>
                </c:pt>
                <c:pt idx="10785">
                  <c:v>41536.864583333336</c:v>
                </c:pt>
                <c:pt idx="10786">
                  <c:v>41536.875</c:v>
                </c:pt>
                <c:pt idx="10787">
                  <c:v>41536.885416666664</c:v>
                </c:pt>
                <c:pt idx="10788">
                  <c:v>41536.895833333336</c:v>
                </c:pt>
                <c:pt idx="10789">
                  <c:v>41536.90625</c:v>
                </c:pt>
                <c:pt idx="10790">
                  <c:v>41536.916666666664</c:v>
                </c:pt>
                <c:pt idx="10791">
                  <c:v>41536.927083333336</c:v>
                </c:pt>
                <c:pt idx="10792">
                  <c:v>41536.9375</c:v>
                </c:pt>
                <c:pt idx="10793">
                  <c:v>41536.947916666664</c:v>
                </c:pt>
                <c:pt idx="10794">
                  <c:v>41536.958333333336</c:v>
                </c:pt>
                <c:pt idx="10795">
                  <c:v>41536.96875</c:v>
                </c:pt>
                <c:pt idx="10796">
                  <c:v>41536.979166666664</c:v>
                </c:pt>
                <c:pt idx="10797">
                  <c:v>41536.989583333336</c:v>
                </c:pt>
                <c:pt idx="10798">
                  <c:v>41537</c:v>
                </c:pt>
                <c:pt idx="10799">
                  <c:v>41537.010416666664</c:v>
                </c:pt>
                <c:pt idx="10800">
                  <c:v>41537.020833333336</c:v>
                </c:pt>
                <c:pt idx="10801">
                  <c:v>41537.03125</c:v>
                </c:pt>
                <c:pt idx="10802">
                  <c:v>41537.041666666664</c:v>
                </c:pt>
                <c:pt idx="10803">
                  <c:v>41537.052083333336</c:v>
                </c:pt>
                <c:pt idx="10804">
                  <c:v>41537.0625</c:v>
                </c:pt>
                <c:pt idx="10805">
                  <c:v>41537.072916666664</c:v>
                </c:pt>
                <c:pt idx="10806">
                  <c:v>41537.083333333336</c:v>
                </c:pt>
                <c:pt idx="10807">
                  <c:v>41537.09375</c:v>
                </c:pt>
                <c:pt idx="10808">
                  <c:v>41537.104166666664</c:v>
                </c:pt>
                <c:pt idx="10809">
                  <c:v>41537.114583333336</c:v>
                </c:pt>
                <c:pt idx="10810">
                  <c:v>41537.125</c:v>
                </c:pt>
                <c:pt idx="10811">
                  <c:v>41537.135416666664</c:v>
                </c:pt>
                <c:pt idx="10812">
                  <c:v>41537.145833333336</c:v>
                </c:pt>
                <c:pt idx="10813">
                  <c:v>41537.15625</c:v>
                </c:pt>
                <c:pt idx="10814">
                  <c:v>41537.166666666664</c:v>
                </c:pt>
                <c:pt idx="10815">
                  <c:v>41537.177083333336</c:v>
                </c:pt>
                <c:pt idx="10816">
                  <c:v>41537.1875</c:v>
                </c:pt>
                <c:pt idx="10817">
                  <c:v>41537.197916666664</c:v>
                </c:pt>
                <c:pt idx="10818">
                  <c:v>41537.208333333336</c:v>
                </c:pt>
                <c:pt idx="10819">
                  <c:v>41537.21875</c:v>
                </c:pt>
                <c:pt idx="10820">
                  <c:v>41537.229166666664</c:v>
                </c:pt>
                <c:pt idx="10821">
                  <c:v>41537.239583333336</c:v>
                </c:pt>
                <c:pt idx="10822">
                  <c:v>41537.25</c:v>
                </c:pt>
                <c:pt idx="10823">
                  <c:v>41537.260416666664</c:v>
                </c:pt>
                <c:pt idx="10824">
                  <c:v>41537.270833333336</c:v>
                </c:pt>
                <c:pt idx="10825">
                  <c:v>41537.28125</c:v>
                </c:pt>
                <c:pt idx="10826">
                  <c:v>41537.291666666664</c:v>
                </c:pt>
                <c:pt idx="10827">
                  <c:v>41537.302083333336</c:v>
                </c:pt>
                <c:pt idx="10828">
                  <c:v>41537.3125</c:v>
                </c:pt>
                <c:pt idx="10829">
                  <c:v>41537.322916666664</c:v>
                </c:pt>
                <c:pt idx="10830">
                  <c:v>41537.333333333336</c:v>
                </c:pt>
                <c:pt idx="10831">
                  <c:v>41537.34375</c:v>
                </c:pt>
                <c:pt idx="10832">
                  <c:v>41537.354166666664</c:v>
                </c:pt>
                <c:pt idx="10833">
                  <c:v>41537.364583333336</c:v>
                </c:pt>
                <c:pt idx="10834">
                  <c:v>41537.375</c:v>
                </c:pt>
                <c:pt idx="10835">
                  <c:v>41537.385416666664</c:v>
                </c:pt>
                <c:pt idx="10836">
                  <c:v>41537.395833333336</c:v>
                </c:pt>
                <c:pt idx="10837">
                  <c:v>41537.40625</c:v>
                </c:pt>
                <c:pt idx="10838">
                  <c:v>41537.416666666664</c:v>
                </c:pt>
                <c:pt idx="10839">
                  <c:v>41537.427083333336</c:v>
                </c:pt>
                <c:pt idx="10840">
                  <c:v>41537.4375</c:v>
                </c:pt>
                <c:pt idx="10841">
                  <c:v>41537.447916666664</c:v>
                </c:pt>
                <c:pt idx="10842">
                  <c:v>41537.458333333336</c:v>
                </c:pt>
                <c:pt idx="10843">
                  <c:v>41537.46875</c:v>
                </c:pt>
                <c:pt idx="10844">
                  <c:v>41537.479166666664</c:v>
                </c:pt>
                <c:pt idx="10845">
                  <c:v>41537.489583333336</c:v>
                </c:pt>
                <c:pt idx="10846">
                  <c:v>41537.5</c:v>
                </c:pt>
                <c:pt idx="10847">
                  <c:v>41537.510416666664</c:v>
                </c:pt>
                <c:pt idx="10848">
                  <c:v>41537.520833333336</c:v>
                </c:pt>
                <c:pt idx="10849">
                  <c:v>41537.53125</c:v>
                </c:pt>
                <c:pt idx="10850">
                  <c:v>41537.541666666664</c:v>
                </c:pt>
                <c:pt idx="10851">
                  <c:v>41537.552083333336</c:v>
                </c:pt>
                <c:pt idx="10852">
                  <c:v>41537.5625</c:v>
                </c:pt>
                <c:pt idx="10853">
                  <c:v>41537.572916666664</c:v>
                </c:pt>
                <c:pt idx="10854">
                  <c:v>41537.583333333336</c:v>
                </c:pt>
                <c:pt idx="10855">
                  <c:v>41537.59375</c:v>
                </c:pt>
                <c:pt idx="10856">
                  <c:v>41537.604166666664</c:v>
                </c:pt>
                <c:pt idx="10857">
                  <c:v>41537.614583333336</c:v>
                </c:pt>
                <c:pt idx="10858">
                  <c:v>41537.625</c:v>
                </c:pt>
                <c:pt idx="10859">
                  <c:v>41537.635416666664</c:v>
                </c:pt>
                <c:pt idx="10860">
                  <c:v>41537.645833333336</c:v>
                </c:pt>
                <c:pt idx="10861">
                  <c:v>41537.65625</c:v>
                </c:pt>
                <c:pt idx="10862">
                  <c:v>41537.666666666664</c:v>
                </c:pt>
                <c:pt idx="10863">
                  <c:v>41537.677083333336</c:v>
                </c:pt>
                <c:pt idx="10864">
                  <c:v>41537.6875</c:v>
                </c:pt>
                <c:pt idx="10865">
                  <c:v>41537.697916666664</c:v>
                </c:pt>
                <c:pt idx="10866">
                  <c:v>41537.708333333336</c:v>
                </c:pt>
                <c:pt idx="10867">
                  <c:v>41537.71875</c:v>
                </c:pt>
                <c:pt idx="10868">
                  <c:v>41537.729166666664</c:v>
                </c:pt>
                <c:pt idx="10869">
                  <c:v>41537.739583333336</c:v>
                </c:pt>
                <c:pt idx="10870">
                  <c:v>41537.75</c:v>
                </c:pt>
                <c:pt idx="10871">
                  <c:v>41537.760416666664</c:v>
                </c:pt>
                <c:pt idx="10872">
                  <c:v>41537.770833333336</c:v>
                </c:pt>
                <c:pt idx="10873">
                  <c:v>41537.78125</c:v>
                </c:pt>
                <c:pt idx="10874">
                  <c:v>41537.791666666664</c:v>
                </c:pt>
                <c:pt idx="10875">
                  <c:v>41537.802083333336</c:v>
                </c:pt>
                <c:pt idx="10876">
                  <c:v>41537.8125</c:v>
                </c:pt>
                <c:pt idx="10877">
                  <c:v>41537.822916666664</c:v>
                </c:pt>
                <c:pt idx="10878">
                  <c:v>41537.833333333336</c:v>
                </c:pt>
                <c:pt idx="10879">
                  <c:v>41537.84375</c:v>
                </c:pt>
                <c:pt idx="10880">
                  <c:v>41537.854166666664</c:v>
                </c:pt>
                <c:pt idx="10881">
                  <c:v>41537.864583333336</c:v>
                </c:pt>
                <c:pt idx="10882">
                  <c:v>41537.875</c:v>
                </c:pt>
                <c:pt idx="10883">
                  <c:v>41537.885416666664</c:v>
                </c:pt>
                <c:pt idx="10884">
                  <c:v>41537.895833333336</c:v>
                </c:pt>
                <c:pt idx="10885">
                  <c:v>41537.90625</c:v>
                </c:pt>
                <c:pt idx="10886">
                  <c:v>41537.916666666664</c:v>
                </c:pt>
                <c:pt idx="10887">
                  <c:v>41537.927083333336</c:v>
                </c:pt>
                <c:pt idx="10888">
                  <c:v>41537.9375</c:v>
                </c:pt>
                <c:pt idx="10889">
                  <c:v>41537.947916666664</c:v>
                </c:pt>
                <c:pt idx="10890">
                  <c:v>41537.958333333336</c:v>
                </c:pt>
                <c:pt idx="10891">
                  <c:v>41537.96875</c:v>
                </c:pt>
                <c:pt idx="10892">
                  <c:v>41537.979166666664</c:v>
                </c:pt>
                <c:pt idx="10893">
                  <c:v>41537.989583333336</c:v>
                </c:pt>
                <c:pt idx="10894">
                  <c:v>41538</c:v>
                </c:pt>
                <c:pt idx="10895">
                  <c:v>41538.010416666664</c:v>
                </c:pt>
                <c:pt idx="10896">
                  <c:v>41538.020833333336</c:v>
                </c:pt>
                <c:pt idx="10897">
                  <c:v>41538.03125</c:v>
                </c:pt>
                <c:pt idx="10898">
                  <c:v>41538.041666666664</c:v>
                </c:pt>
                <c:pt idx="10899">
                  <c:v>41538.052083333336</c:v>
                </c:pt>
                <c:pt idx="10900">
                  <c:v>41538.0625</c:v>
                </c:pt>
                <c:pt idx="10901">
                  <c:v>41538.072916666664</c:v>
                </c:pt>
                <c:pt idx="10902">
                  <c:v>41538.083333333336</c:v>
                </c:pt>
                <c:pt idx="10903">
                  <c:v>41538.09375</c:v>
                </c:pt>
                <c:pt idx="10904">
                  <c:v>41538.104166666664</c:v>
                </c:pt>
                <c:pt idx="10905">
                  <c:v>41538.114583333336</c:v>
                </c:pt>
                <c:pt idx="10906">
                  <c:v>41538.125</c:v>
                </c:pt>
                <c:pt idx="10907">
                  <c:v>41538.135416666664</c:v>
                </c:pt>
                <c:pt idx="10908">
                  <c:v>41538.145833333336</c:v>
                </c:pt>
                <c:pt idx="10909">
                  <c:v>41538.15625</c:v>
                </c:pt>
                <c:pt idx="10910">
                  <c:v>41538.166666666664</c:v>
                </c:pt>
                <c:pt idx="10911">
                  <c:v>41538.177083333336</c:v>
                </c:pt>
                <c:pt idx="10912">
                  <c:v>41538.1875</c:v>
                </c:pt>
                <c:pt idx="10913">
                  <c:v>41538.197916666664</c:v>
                </c:pt>
                <c:pt idx="10914">
                  <c:v>41538.208333333336</c:v>
                </c:pt>
                <c:pt idx="10915">
                  <c:v>41538.21875</c:v>
                </c:pt>
                <c:pt idx="10916">
                  <c:v>41538.229166666664</c:v>
                </c:pt>
                <c:pt idx="10917">
                  <c:v>41538.239583333336</c:v>
                </c:pt>
                <c:pt idx="10918">
                  <c:v>41538.25</c:v>
                </c:pt>
                <c:pt idx="10919">
                  <c:v>41538.260416666664</c:v>
                </c:pt>
                <c:pt idx="10920">
                  <c:v>41538.270833333336</c:v>
                </c:pt>
                <c:pt idx="10921">
                  <c:v>41538.28125</c:v>
                </c:pt>
                <c:pt idx="10922">
                  <c:v>41538.291666666664</c:v>
                </c:pt>
                <c:pt idx="10923">
                  <c:v>41538.302083333336</c:v>
                </c:pt>
                <c:pt idx="10924">
                  <c:v>41538.3125</c:v>
                </c:pt>
                <c:pt idx="10925">
                  <c:v>41538.322916666664</c:v>
                </c:pt>
                <c:pt idx="10926">
                  <c:v>41538.333333333336</c:v>
                </c:pt>
                <c:pt idx="10927">
                  <c:v>41538.34375</c:v>
                </c:pt>
                <c:pt idx="10928">
                  <c:v>41538.354166666664</c:v>
                </c:pt>
                <c:pt idx="10929">
                  <c:v>41538.364583333336</c:v>
                </c:pt>
                <c:pt idx="10930">
                  <c:v>41538.375</c:v>
                </c:pt>
                <c:pt idx="10931">
                  <c:v>41538.385416666664</c:v>
                </c:pt>
                <c:pt idx="10932">
                  <c:v>41538.395833333336</c:v>
                </c:pt>
                <c:pt idx="10933">
                  <c:v>41538.40625</c:v>
                </c:pt>
                <c:pt idx="10934">
                  <c:v>41538.416666666664</c:v>
                </c:pt>
                <c:pt idx="10935">
                  <c:v>41538.427083333336</c:v>
                </c:pt>
                <c:pt idx="10936">
                  <c:v>41538.4375</c:v>
                </c:pt>
                <c:pt idx="10937">
                  <c:v>41538.447916666664</c:v>
                </c:pt>
                <c:pt idx="10938">
                  <c:v>41538.458333333336</c:v>
                </c:pt>
                <c:pt idx="10939">
                  <c:v>41538.46875</c:v>
                </c:pt>
                <c:pt idx="10940">
                  <c:v>41538.479166666664</c:v>
                </c:pt>
                <c:pt idx="10941">
                  <c:v>41538.489583333336</c:v>
                </c:pt>
                <c:pt idx="10942">
                  <c:v>41538.5</c:v>
                </c:pt>
                <c:pt idx="10943">
                  <c:v>41538.510416666664</c:v>
                </c:pt>
                <c:pt idx="10944">
                  <c:v>41538.520833333336</c:v>
                </c:pt>
                <c:pt idx="10945">
                  <c:v>41538.53125</c:v>
                </c:pt>
                <c:pt idx="10946">
                  <c:v>41538.541666666664</c:v>
                </c:pt>
                <c:pt idx="10947">
                  <c:v>41538.552083333336</c:v>
                </c:pt>
                <c:pt idx="10948">
                  <c:v>41538.5625</c:v>
                </c:pt>
                <c:pt idx="10949">
                  <c:v>41538.572916666664</c:v>
                </c:pt>
                <c:pt idx="10950">
                  <c:v>41538.583333333336</c:v>
                </c:pt>
                <c:pt idx="10951">
                  <c:v>41538.59375</c:v>
                </c:pt>
                <c:pt idx="10952">
                  <c:v>41538.604166666664</c:v>
                </c:pt>
                <c:pt idx="10953">
                  <c:v>41538.614583333336</c:v>
                </c:pt>
                <c:pt idx="10954">
                  <c:v>41538.625</c:v>
                </c:pt>
                <c:pt idx="10955">
                  <c:v>41538.635416666664</c:v>
                </c:pt>
                <c:pt idx="10956">
                  <c:v>41538.645833333336</c:v>
                </c:pt>
                <c:pt idx="10957">
                  <c:v>41538.65625</c:v>
                </c:pt>
                <c:pt idx="10958">
                  <c:v>41538.666666666664</c:v>
                </c:pt>
                <c:pt idx="10959">
                  <c:v>41538.677083333336</c:v>
                </c:pt>
                <c:pt idx="10960">
                  <c:v>41538.6875</c:v>
                </c:pt>
                <c:pt idx="10961">
                  <c:v>41538.697916666664</c:v>
                </c:pt>
                <c:pt idx="10962">
                  <c:v>41538.708333333336</c:v>
                </c:pt>
                <c:pt idx="10963">
                  <c:v>41538.71875</c:v>
                </c:pt>
                <c:pt idx="10964">
                  <c:v>41538.729166666664</c:v>
                </c:pt>
                <c:pt idx="10965">
                  <c:v>41538.739583333336</c:v>
                </c:pt>
                <c:pt idx="10966">
                  <c:v>41538.75</c:v>
                </c:pt>
                <c:pt idx="10967">
                  <c:v>41538.760416666664</c:v>
                </c:pt>
                <c:pt idx="10968">
                  <c:v>41538.770833333336</c:v>
                </c:pt>
                <c:pt idx="10969">
                  <c:v>41538.78125</c:v>
                </c:pt>
                <c:pt idx="10970">
                  <c:v>41538.791666666664</c:v>
                </c:pt>
                <c:pt idx="10971">
                  <c:v>41538.802083333336</c:v>
                </c:pt>
                <c:pt idx="10972">
                  <c:v>41538.8125</c:v>
                </c:pt>
                <c:pt idx="10973">
                  <c:v>41538.822916666664</c:v>
                </c:pt>
                <c:pt idx="10974">
                  <c:v>41538.833333333336</c:v>
                </c:pt>
                <c:pt idx="10975">
                  <c:v>41538.84375</c:v>
                </c:pt>
                <c:pt idx="10976">
                  <c:v>41538.854166666664</c:v>
                </c:pt>
                <c:pt idx="10977">
                  <c:v>41538.864583333336</c:v>
                </c:pt>
                <c:pt idx="10978">
                  <c:v>41538.875</c:v>
                </c:pt>
                <c:pt idx="10979">
                  <c:v>41538.885416666664</c:v>
                </c:pt>
                <c:pt idx="10980">
                  <c:v>41538.895833333336</c:v>
                </c:pt>
                <c:pt idx="10981">
                  <c:v>41538.90625</c:v>
                </c:pt>
                <c:pt idx="10982">
                  <c:v>41538.916666666664</c:v>
                </c:pt>
                <c:pt idx="10983">
                  <c:v>41538.927083333336</c:v>
                </c:pt>
                <c:pt idx="10984">
                  <c:v>41538.9375</c:v>
                </c:pt>
                <c:pt idx="10985">
                  <c:v>41538.947916666664</c:v>
                </c:pt>
                <c:pt idx="10986">
                  <c:v>41538.958333333336</c:v>
                </c:pt>
                <c:pt idx="10987">
                  <c:v>41538.96875</c:v>
                </c:pt>
                <c:pt idx="10988">
                  <c:v>41538.979166666664</c:v>
                </c:pt>
                <c:pt idx="10989">
                  <c:v>41538.989583333336</c:v>
                </c:pt>
                <c:pt idx="10990">
                  <c:v>41539</c:v>
                </c:pt>
                <c:pt idx="10991">
                  <c:v>41539.010416666664</c:v>
                </c:pt>
                <c:pt idx="10992">
                  <c:v>41539.020833333336</c:v>
                </c:pt>
                <c:pt idx="10993">
                  <c:v>41539.03125</c:v>
                </c:pt>
                <c:pt idx="10994">
                  <c:v>41539.041666666664</c:v>
                </c:pt>
                <c:pt idx="10995">
                  <c:v>41539.052083333336</c:v>
                </c:pt>
                <c:pt idx="10996">
                  <c:v>41539.0625</c:v>
                </c:pt>
                <c:pt idx="10997">
                  <c:v>41539.072916666664</c:v>
                </c:pt>
                <c:pt idx="10998">
                  <c:v>41539.083333333336</c:v>
                </c:pt>
                <c:pt idx="10999">
                  <c:v>41539.09375</c:v>
                </c:pt>
                <c:pt idx="11000">
                  <c:v>41539.104166666664</c:v>
                </c:pt>
                <c:pt idx="11001">
                  <c:v>41539.114583333336</c:v>
                </c:pt>
                <c:pt idx="11002">
                  <c:v>41539.125</c:v>
                </c:pt>
                <c:pt idx="11003">
                  <c:v>41539.135416666664</c:v>
                </c:pt>
                <c:pt idx="11004">
                  <c:v>41539.145833333336</c:v>
                </c:pt>
                <c:pt idx="11005">
                  <c:v>41539.15625</c:v>
                </c:pt>
                <c:pt idx="11006">
                  <c:v>41539.166666666664</c:v>
                </c:pt>
                <c:pt idx="11007">
                  <c:v>41539.177083333336</c:v>
                </c:pt>
                <c:pt idx="11008">
                  <c:v>41539.1875</c:v>
                </c:pt>
                <c:pt idx="11009">
                  <c:v>41539.197916666664</c:v>
                </c:pt>
                <c:pt idx="11010">
                  <c:v>41539.208333333336</c:v>
                </c:pt>
                <c:pt idx="11011">
                  <c:v>41539.21875</c:v>
                </c:pt>
                <c:pt idx="11012">
                  <c:v>41539.229166666664</c:v>
                </c:pt>
                <c:pt idx="11013">
                  <c:v>41539.239583333336</c:v>
                </c:pt>
                <c:pt idx="11014">
                  <c:v>41539.25</c:v>
                </c:pt>
                <c:pt idx="11015">
                  <c:v>41539.260416666664</c:v>
                </c:pt>
                <c:pt idx="11016">
                  <c:v>41539.270833333336</c:v>
                </c:pt>
                <c:pt idx="11017">
                  <c:v>41539.28125</c:v>
                </c:pt>
                <c:pt idx="11018">
                  <c:v>41539.291666666664</c:v>
                </c:pt>
                <c:pt idx="11019">
                  <c:v>41539.302083333336</c:v>
                </c:pt>
                <c:pt idx="11020">
                  <c:v>41539.3125</c:v>
                </c:pt>
                <c:pt idx="11021">
                  <c:v>41539.322916666664</c:v>
                </c:pt>
                <c:pt idx="11022">
                  <c:v>41539.333333333336</c:v>
                </c:pt>
                <c:pt idx="11023">
                  <c:v>41539.34375</c:v>
                </c:pt>
                <c:pt idx="11024">
                  <c:v>41539.354166666664</c:v>
                </c:pt>
                <c:pt idx="11025">
                  <c:v>41539.364583333336</c:v>
                </c:pt>
                <c:pt idx="11026">
                  <c:v>41539.375</c:v>
                </c:pt>
                <c:pt idx="11027">
                  <c:v>41539.385416666664</c:v>
                </c:pt>
                <c:pt idx="11028">
                  <c:v>41539.395833333336</c:v>
                </c:pt>
                <c:pt idx="11029">
                  <c:v>41539.40625</c:v>
                </c:pt>
                <c:pt idx="11030">
                  <c:v>41539.416666666664</c:v>
                </c:pt>
                <c:pt idx="11031">
                  <c:v>41539.427083333336</c:v>
                </c:pt>
                <c:pt idx="11032">
                  <c:v>41539.4375</c:v>
                </c:pt>
                <c:pt idx="11033">
                  <c:v>41539.447222222225</c:v>
                </c:pt>
                <c:pt idx="11034">
                  <c:v>41539.447916666664</c:v>
                </c:pt>
                <c:pt idx="11035">
                  <c:v>41539.458333333336</c:v>
                </c:pt>
                <c:pt idx="11036">
                  <c:v>41539.46875</c:v>
                </c:pt>
                <c:pt idx="11037">
                  <c:v>41539.479166666664</c:v>
                </c:pt>
                <c:pt idx="11038">
                  <c:v>41539.489583333336</c:v>
                </c:pt>
                <c:pt idx="11039">
                  <c:v>41539.5</c:v>
                </c:pt>
                <c:pt idx="11040">
                  <c:v>41539.510416666664</c:v>
                </c:pt>
                <c:pt idx="11041">
                  <c:v>41539.520833333336</c:v>
                </c:pt>
                <c:pt idx="11042">
                  <c:v>41539.53125</c:v>
                </c:pt>
                <c:pt idx="11043">
                  <c:v>41539.541666666664</c:v>
                </c:pt>
                <c:pt idx="11044">
                  <c:v>41539.552083333336</c:v>
                </c:pt>
                <c:pt idx="11045">
                  <c:v>41539.5625</c:v>
                </c:pt>
                <c:pt idx="11046">
                  <c:v>41539.572916666664</c:v>
                </c:pt>
                <c:pt idx="11047">
                  <c:v>41539.583333333336</c:v>
                </c:pt>
                <c:pt idx="11048">
                  <c:v>41539.59375</c:v>
                </c:pt>
                <c:pt idx="11049">
                  <c:v>41539.604166666664</c:v>
                </c:pt>
                <c:pt idx="11050">
                  <c:v>41539.614583333336</c:v>
                </c:pt>
                <c:pt idx="11051">
                  <c:v>41539.625</c:v>
                </c:pt>
                <c:pt idx="11052">
                  <c:v>41539.635416666664</c:v>
                </c:pt>
                <c:pt idx="11053">
                  <c:v>41539.645833333336</c:v>
                </c:pt>
                <c:pt idx="11054">
                  <c:v>41539.65625</c:v>
                </c:pt>
                <c:pt idx="11055">
                  <c:v>41539.666666666664</c:v>
                </c:pt>
                <c:pt idx="11056">
                  <c:v>41539.677083333336</c:v>
                </c:pt>
                <c:pt idx="11057">
                  <c:v>41539.6875</c:v>
                </c:pt>
                <c:pt idx="11058">
                  <c:v>41539.697916666664</c:v>
                </c:pt>
                <c:pt idx="11059">
                  <c:v>41539.708333333336</c:v>
                </c:pt>
                <c:pt idx="11060">
                  <c:v>41539.71875</c:v>
                </c:pt>
                <c:pt idx="11061">
                  <c:v>41539.729166666664</c:v>
                </c:pt>
                <c:pt idx="11062">
                  <c:v>41539.739583333336</c:v>
                </c:pt>
                <c:pt idx="11063">
                  <c:v>41539.75</c:v>
                </c:pt>
                <c:pt idx="11064">
                  <c:v>41539.760416666664</c:v>
                </c:pt>
                <c:pt idx="11065">
                  <c:v>41539.770833333336</c:v>
                </c:pt>
                <c:pt idx="11066">
                  <c:v>41539.78125</c:v>
                </c:pt>
                <c:pt idx="11067">
                  <c:v>41539.791666666664</c:v>
                </c:pt>
                <c:pt idx="11068">
                  <c:v>41539.802083333336</c:v>
                </c:pt>
                <c:pt idx="11069">
                  <c:v>41539.8125</c:v>
                </c:pt>
                <c:pt idx="11070">
                  <c:v>41539.822916666664</c:v>
                </c:pt>
                <c:pt idx="11071">
                  <c:v>41539.833333333336</c:v>
                </c:pt>
                <c:pt idx="11072">
                  <c:v>41539.84375</c:v>
                </c:pt>
                <c:pt idx="11073">
                  <c:v>41539.854166666664</c:v>
                </c:pt>
                <c:pt idx="11074">
                  <c:v>41539.864583333336</c:v>
                </c:pt>
                <c:pt idx="11075">
                  <c:v>41539.875</c:v>
                </c:pt>
                <c:pt idx="11076">
                  <c:v>41539.885416666664</c:v>
                </c:pt>
                <c:pt idx="11077">
                  <c:v>41539.895833333336</c:v>
                </c:pt>
                <c:pt idx="11078">
                  <c:v>41539.90625</c:v>
                </c:pt>
                <c:pt idx="11079">
                  <c:v>41539.916666666664</c:v>
                </c:pt>
                <c:pt idx="11080">
                  <c:v>41539.927083333336</c:v>
                </c:pt>
                <c:pt idx="11081">
                  <c:v>41539.9375</c:v>
                </c:pt>
                <c:pt idx="11082">
                  <c:v>41539.947916666664</c:v>
                </c:pt>
                <c:pt idx="11083">
                  <c:v>41539.958333333336</c:v>
                </c:pt>
                <c:pt idx="11084">
                  <c:v>41539.96875</c:v>
                </c:pt>
                <c:pt idx="11085">
                  <c:v>41539.979166666664</c:v>
                </c:pt>
                <c:pt idx="11086">
                  <c:v>41539.989583333336</c:v>
                </c:pt>
                <c:pt idx="11087">
                  <c:v>41540</c:v>
                </c:pt>
                <c:pt idx="11088">
                  <c:v>41540.010416666664</c:v>
                </c:pt>
                <c:pt idx="11089">
                  <c:v>41540.020833333336</c:v>
                </c:pt>
                <c:pt idx="11090">
                  <c:v>41540.03125</c:v>
                </c:pt>
                <c:pt idx="11091">
                  <c:v>41540.041666666664</c:v>
                </c:pt>
                <c:pt idx="11092">
                  <c:v>41540.052083333336</c:v>
                </c:pt>
                <c:pt idx="11093">
                  <c:v>41540.0625</c:v>
                </c:pt>
                <c:pt idx="11094">
                  <c:v>41540.072916666664</c:v>
                </c:pt>
                <c:pt idx="11095">
                  <c:v>41540.083333333336</c:v>
                </c:pt>
                <c:pt idx="11096">
                  <c:v>41540.09375</c:v>
                </c:pt>
                <c:pt idx="11097">
                  <c:v>41540.104166666664</c:v>
                </c:pt>
                <c:pt idx="11098">
                  <c:v>41540.114583333336</c:v>
                </c:pt>
                <c:pt idx="11099">
                  <c:v>41540.125</c:v>
                </c:pt>
                <c:pt idx="11100">
                  <c:v>41540.135416666664</c:v>
                </c:pt>
                <c:pt idx="11101">
                  <c:v>41540.145833333336</c:v>
                </c:pt>
                <c:pt idx="11102">
                  <c:v>41540.15625</c:v>
                </c:pt>
                <c:pt idx="11103">
                  <c:v>41540.166666666664</c:v>
                </c:pt>
                <c:pt idx="11104">
                  <c:v>41540.177083333336</c:v>
                </c:pt>
                <c:pt idx="11105">
                  <c:v>41540.1875</c:v>
                </c:pt>
                <c:pt idx="11106">
                  <c:v>41540.197916666664</c:v>
                </c:pt>
                <c:pt idx="11107">
                  <c:v>41540.208333333336</c:v>
                </c:pt>
                <c:pt idx="11108">
                  <c:v>41540.21875</c:v>
                </c:pt>
                <c:pt idx="11109">
                  <c:v>41540.229166666664</c:v>
                </c:pt>
                <c:pt idx="11110">
                  <c:v>41540.239583333336</c:v>
                </c:pt>
                <c:pt idx="11111">
                  <c:v>41540.25</c:v>
                </c:pt>
                <c:pt idx="11112">
                  <c:v>41540.260416666664</c:v>
                </c:pt>
                <c:pt idx="11113">
                  <c:v>41540.270833333336</c:v>
                </c:pt>
                <c:pt idx="11114">
                  <c:v>41540.28125</c:v>
                </c:pt>
                <c:pt idx="11115">
                  <c:v>41540.291666666664</c:v>
                </c:pt>
                <c:pt idx="11116">
                  <c:v>41540.302083333336</c:v>
                </c:pt>
                <c:pt idx="11117">
                  <c:v>41540.3125</c:v>
                </c:pt>
                <c:pt idx="11118">
                  <c:v>41540.322916666664</c:v>
                </c:pt>
                <c:pt idx="11119">
                  <c:v>41540.333333333336</c:v>
                </c:pt>
                <c:pt idx="11120">
                  <c:v>41540.34375</c:v>
                </c:pt>
                <c:pt idx="11121">
                  <c:v>41540.354166666664</c:v>
                </c:pt>
                <c:pt idx="11122">
                  <c:v>41540.363888888889</c:v>
                </c:pt>
                <c:pt idx="11123">
                  <c:v>41540.364583333336</c:v>
                </c:pt>
                <c:pt idx="11124">
                  <c:v>41540.375</c:v>
                </c:pt>
                <c:pt idx="11125">
                  <c:v>41540.385416666664</c:v>
                </c:pt>
                <c:pt idx="11126">
                  <c:v>41540.395833333336</c:v>
                </c:pt>
                <c:pt idx="11127">
                  <c:v>41540.40625</c:v>
                </c:pt>
                <c:pt idx="11128">
                  <c:v>41540.416666666664</c:v>
                </c:pt>
                <c:pt idx="11129">
                  <c:v>41540.427083333336</c:v>
                </c:pt>
                <c:pt idx="11130">
                  <c:v>41540.4375</c:v>
                </c:pt>
                <c:pt idx="11131">
                  <c:v>41540.447916666664</c:v>
                </c:pt>
                <c:pt idx="11132">
                  <c:v>41540.458333333336</c:v>
                </c:pt>
                <c:pt idx="11133">
                  <c:v>41540.46875</c:v>
                </c:pt>
                <c:pt idx="11134">
                  <c:v>41540.479166666664</c:v>
                </c:pt>
                <c:pt idx="11135">
                  <c:v>41540.489583333336</c:v>
                </c:pt>
                <c:pt idx="11136">
                  <c:v>41540.5</c:v>
                </c:pt>
                <c:pt idx="11137">
                  <c:v>41540.510416666664</c:v>
                </c:pt>
                <c:pt idx="11138">
                  <c:v>41540.520833333336</c:v>
                </c:pt>
                <c:pt idx="11139">
                  <c:v>41540.53125</c:v>
                </c:pt>
                <c:pt idx="11140">
                  <c:v>41540.541666666664</c:v>
                </c:pt>
                <c:pt idx="11141">
                  <c:v>41540.552083333336</c:v>
                </c:pt>
                <c:pt idx="11142">
                  <c:v>41540.5625</c:v>
                </c:pt>
                <c:pt idx="11143">
                  <c:v>41540.572916666664</c:v>
                </c:pt>
                <c:pt idx="11144">
                  <c:v>41540.583333333336</c:v>
                </c:pt>
                <c:pt idx="11145">
                  <c:v>41540.59375</c:v>
                </c:pt>
                <c:pt idx="11146">
                  <c:v>41540.604166666664</c:v>
                </c:pt>
                <c:pt idx="11147">
                  <c:v>41540.614583333336</c:v>
                </c:pt>
                <c:pt idx="11148">
                  <c:v>41540.625</c:v>
                </c:pt>
                <c:pt idx="11149">
                  <c:v>41540.635416666664</c:v>
                </c:pt>
                <c:pt idx="11150">
                  <c:v>41540.645833333336</c:v>
                </c:pt>
                <c:pt idx="11151">
                  <c:v>41540.65625</c:v>
                </c:pt>
                <c:pt idx="11152">
                  <c:v>41540.666666666664</c:v>
                </c:pt>
                <c:pt idx="11153">
                  <c:v>41540.677083333336</c:v>
                </c:pt>
                <c:pt idx="11154">
                  <c:v>41540.6875</c:v>
                </c:pt>
                <c:pt idx="11155">
                  <c:v>41540.697916666664</c:v>
                </c:pt>
                <c:pt idx="11156">
                  <c:v>41540.708333333336</c:v>
                </c:pt>
                <c:pt idx="11157">
                  <c:v>41540.71875</c:v>
                </c:pt>
                <c:pt idx="11158">
                  <c:v>41540.729166666664</c:v>
                </c:pt>
                <c:pt idx="11159">
                  <c:v>41540.739583333336</c:v>
                </c:pt>
                <c:pt idx="11160">
                  <c:v>41540.75</c:v>
                </c:pt>
                <c:pt idx="11161">
                  <c:v>41540.760416666664</c:v>
                </c:pt>
                <c:pt idx="11162">
                  <c:v>41540.770833333336</c:v>
                </c:pt>
                <c:pt idx="11163">
                  <c:v>41540.78125</c:v>
                </c:pt>
                <c:pt idx="11164">
                  <c:v>41540.791666666664</c:v>
                </c:pt>
                <c:pt idx="11165">
                  <c:v>41540.802083333336</c:v>
                </c:pt>
                <c:pt idx="11166">
                  <c:v>41540.8125</c:v>
                </c:pt>
                <c:pt idx="11167">
                  <c:v>41540.822916666664</c:v>
                </c:pt>
                <c:pt idx="11168">
                  <c:v>41540.833333333336</c:v>
                </c:pt>
                <c:pt idx="11169">
                  <c:v>41540.84375</c:v>
                </c:pt>
                <c:pt idx="11170">
                  <c:v>41540.854166666664</c:v>
                </c:pt>
                <c:pt idx="11171">
                  <c:v>41540.864583333336</c:v>
                </c:pt>
                <c:pt idx="11172">
                  <c:v>41540.875</c:v>
                </c:pt>
                <c:pt idx="11173">
                  <c:v>41540.885416666664</c:v>
                </c:pt>
                <c:pt idx="11174">
                  <c:v>41540.895833333336</c:v>
                </c:pt>
                <c:pt idx="11175">
                  <c:v>41540.90625</c:v>
                </c:pt>
                <c:pt idx="11176">
                  <c:v>41540.916666666664</c:v>
                </c:pt>
                <c:pt idx="11177">
                  <c:v>41540.927083333336</c:v>
                </c:pt>
                <c:pt idx="11178">
                  <c:v>41540.9375</c:v>
                </c:pt>
                <c:pt idx="11179">
                  <c:v>41540.947916666664</c:v>
                </c:pt>
                <c:pt idx="11180">
                  <c:v>41540.958333333336</c:v>
                </c:pt>
                <c:pt idx="11181">
                  <c:v>41540.96875</c:v>
                </c:pt>
                <c:pt idx="11182">
                  <c:v>41540.979166666664</c:v>
                </c:pt>
                <c:pt idx="11183">
                  <c:v>41540.989583333336</c:v>
                </c:pt>
                <c:pt idx="11184">
                  <c:v>41541</c:v>
                </c:pt>
                <c:pt idx="11185">
                  <c:v>41541.010416666664</c:v>
                </c:pt>
                <c:pt idx="11186">
                  <c:v>41541.020833333336</c:v>
                </c:pt>
                <c:pt idx="11187">
                  <c:v>41541.03125</c:v>
                </c:pt>
                <c:pt idx="11188">
                  <c:v>41541.041666666664</c:v>
                </c:pt>
                <c:pt idx="11189">
                  <c:v>41541.052083333336</c:v>
                </c:pt>
                <c:pt idx="11190">
                  <c:v>41541.0625</c:v>
                </c:pt>
                <c:pt idx="11191">
                  <c:v>41541.072916666664</c:v>
                </c:pt>
                <c:pt idx="11192">
                  <c:v>41541.083333333336</c:v>
                </c:pt>
                <c:pt idx="11193">
                  <c:v>41541.09375</c:v>
                </c:pt>
                <c:pt idx="11194">
                  <c:v>41541.104166666664</c:v>
                </c:pt>
                <c:pt idx="11195">
                  <c:v>41541.114583333336</c:v>
                </c:pt>
                <c:pt idx="11196">
                  <c:v>41541.125</c:v>
                </c:pt>
                <c:pt idx="11197">
                  <c:v>41541.135416666664</c:v>
                </c:pt>
                <c:pt idx="11198">
                  <c:v>41541.145833333336</c:v>
                </c:pt>
                <c:pt idx="11199">
                  <c:v>41541.15625</c:v>
                </c:pt>
                <c:pt idx="11200">
                  <c:v>41541.166666666664</c:v>
                </c:pt>
                <c:pt idx="11201">
                  <c:v>41541.177083333336</c:v>
                </c:pt>
                <c:pt idx="11202">
                  <c:v>41541.1875</c:v>
                </c:pt>
                <c:pt idx="11203">
                  <c:v>41541.197916666664</c:v>
                </c:pt>
                <c:pt idx="11204">
                  <c:v>41541.208333333336</c:v>
                </c:pt>
                <c:pt idx="11205">
                  <c:v>41541.21875</c:v>
                </c:pt>
                <c:pt idx="11206">
                  <c:v>41541.229166666664</c:v>
                </c:pt>
                <c:pt idx="11207">
                  <c:v>41541.239583333336</c:v>
                </c:pt>
                <c:pt idx="11208">
                  <c:v>41541.25</c:v>
                </c:pt>
                <c:pt idx="11209">
                  <c:v>41541.260416666664</c:v>
                </c:pt>
                <c:pt idx="11210">
                  <c:v>41541.270833333336</c:v>
                </c:pt>
                <c:pt idx="11211">
                  <c:v>41541.28125</c:v>
                </c:pt>
                <c:pt idx="11212">
                  <c:v>41541.291666666664</c:v>
                </c:pt>
                <c:pt idx="11213">
                  <c:v>41541.302083333336</c:v>
                </c:pt>
                <c:pt idx="11214">
                  <c:v>41541.3125</c:v>
                </c:pt>
                <c:pt idx="11215">
                  <c:v>41541.322916666664</c:v>
                </c:pt>
                <c:pt idx="11216">
                  <c:v>41541.333333333336</c:v>
                </c:pt>
                <c:pt idx="11217">
                  <c:v>41541.34375</c:v>
                </c:pt>
                <c:pt idx="11218">
                  <c:v>41541.354166666664</c:v>
                </c:pt>
                <c:pt idx="11219">
                  <c:v>41541.364583333336</c:v>
                </c:pt>
                <c:pt idx="11220">
                  <c:v>41541.375</c:v>
                </c:pt>
                <c:pt idx="11221">
                  <c:v>41541.385416666664</c:v>
                </c:pt>
                <c:pt idx="11222">
                  <c:v>41541.395833333336</c:v>
                </c:pt>
                <c:pt idx="11223">
                  <c:v>41541.40625</c:v>
                </c:pt>
                <c:pt idx="11224">
                  <c:v>41541.416666666664</c:v>
                </c:pt>
                <c:pt idx="11225">
                  <c:v>41541.427083333336</c:v>
                </c:pt>
                <c:pt idx="11226">
                  <c:v>41541.4375</c:v>
                </c:pt>
                <c:pt idx="11227">
                  <c:v>41541.447916666664</c:v>
                </c:pt>
                <c:pt idx="11228">
                  <c:v>41541.458333333336</c:v>
                </c:pt>
                <c:pt idx="11229">
                  <c:v>41541.46875</c:v>
                </c:pt>
                <c:pt idx="11230">
                  <c:v>41541.479166666664</c:v>
                </c:pt>
                <c:pt idx="11231">
                  <c:v>41541.489583333336</c:v>
                </c:pt>
                <c:pt idx="11232">
                  <c:v>41541.5</c:v>
                </c:pt>
                <c:pt idx="11233">
                  <c:v>41541.510416666664</c:v>
                </c:pt>
                <c:pt idx="11234">
                  <c:v>41541.520833333336</c:v>
                </c:pt>
                <c:pt idx="11235">
                  <c:v>41541.53125</c:v>
                </c:pt>
                <c:pt idx="11236">
                  <c:v>41541.541666666664</c:v>
                </c:pt>
                <c:pt idx="11237">
                  <c:v>41541.552083333336</c:v>
                </c:pt>
                <c:pt idx="11238">
                  <c:v>41541.5625</c:v>
                </c:pt>
                <c:pt idx="11239">
                  <c:v>41541.572916666664</c:v>
                </c:pt>
                <c:pt idx="11240">
                  <c:v>41541.583333333336</c:v>
                </c:pt>
                <c:pt idx="11241">
                  <c:v>41541.59375</c:v>
                </c:pt>
                <c:pt idx="11242">
                  <c:v>41541.604166666664</c:v>
                </c:pt>
                <c:pt idx="11243">
                  <c:v>41541.614583333336</c:v>
                </c:pt>
                <c:pt idx="11244">
                  <c:v>41541.625</c:v>
                </c:pt>
                <c:pt idx="11245">
                  <c:v>41541.635416666664</c:v>
                </c:pt>
                <c:pt idx="11246">
                  <c:v>41541.645833333336</c:v>
                </c:pt>
                <c:pt idx="11247">
                  <c:v>41541.65625</c:v>
                </c:pt>
                <c:pt idx="11248">
                  <c:v>41541.666666666664</c:v>
                </c:pt>
                <c:pt idx="11249">
                  <c:v>41541.677083333336</c:v>
                </c:pt>
                <c:pt idx="11250">
                  <c:v>41541.6875</c:v>
                </c:pt>
                <c:pt idx="11251">
                  <c:v>41541.697916666664</c:v>
                </c:pt>
                <c:pt idx="11252">
                  <c:v>41541.708333333336</c:v>
                </c:pt>
                <c:pt idx="11253">
                  <c:v>41541.71875</c:v>
                </c:pt>
                <c:pt idx="11254">
                  <c:v>41541.729166666664</c:v>
                </c:pt>
                <c:pt idx="11255">
                  <c:v>41541.739583333336</c:v>
                </c:pt>
                <c:pt idx="11256">
                  <c:v>41541.75</c:v>
                </c:pt>
                <c:pt idx="11257">
                  <c:v>41541.760416666664</c:v>
                </c:pt>
                <c:pt idx="11258">
                  <c:v>41541.770833333336</c:v>
                </c:pt>
                <c:pt idx="11259">
                  <c:v>41541.78125</c:v>
                </c:pt>
                <c:pt idx="11260">
                  <c:v>41541.791666666664</c:v>
                </c:pt>
                <c:pt idx="11261">
                  <c:v>41541.802083333336</c:v>
                </c:pt>
                <c:pt idx="11262">
                  <c:v>41541.8125</c:v>
                </c:pt>
                <c:pt idx="11263">
                  <c:v>41541.822916666664</c:v>
                </c:pt>
                <c:pt idx="11264">
                  <c:v>41541.833333333336</c:v>
                </c:pt>
                <c:pt idx="11265">
                  <c:v>41541.84375</c:v>
                </c:pt>
                <c:pt idx="11266">
                  <c:v>41541.854166666664</c:v>
                </c:pt>
                <c:pt idx="11267">
                  <c:v>41541.864583333336</c:v>
                </c:pt>
                <c:pt idx="11268">
                  <c:v>41541.875</c:v>
                </c:pt>
                <c:pt idx="11269">
                  <c:v>41541.885416666664</c:v>
                </c:pt>
                <c:pt idx="11270">
                  <c:v>41541.895833333336</c:v>
                </c:pt>
                <c:pt idx="11271">
                  <c:v>41541.90625</c:v>
                </c:pt>
                <c:pt idx="11272">
                  <c:v>41541.916666666664</c:v>
                </c:pt>
                <c:pt idx="11273">
                  <c:v>41541.927083333336</c:v>
                </c:pt>
                <c:pt idx="11274">
                  <c:v>41541.9375</c:v>
                </c:pt>
                <c:pt idx="11275">
                  <c:v>41541.947916666664</c:v>
                </c:pt>
                <c:pt idx="11276">
                  <c:v>41541.958333333336</c:v>
                </c:pt>
                <c:pt idx="11277">
                  <c:v>41541.96875</c:v>
                </c:pt>
                <c:pt idx="11278">
                  <c:v>41541.979166666664</c:v>
                </c:pt>
                <c:pt idx="11279">
                  <c:v>41541.989583333336</c:v>
                </c:pt>
                <c:pt idx="11280">
                  <c:v>41542</c:v>
                </c:pt>
                <c:pt idx="11281">
                  <c:v>41542.010416666664</c:v>
                </c:pt>
                <c:pt idx="11282">
                  <c:v>41542.020833333336</c:v>
                </c:pt>
                <c:pt idx="11283">
                  <c:v>41542.03125</c:v>
                </c:pt>
                <c:pt idx="11284">
                  <c:v>41542.041666666664</c:v>
                </c:pt>
                <c:pt idx="11285">
                  <c:v>41542.052083333336</c:v>
                </c:pt>
                <c:pt idx="11286">
                  <c:v>41542.0625</c:v>
                </c:pt>
                <c:pt idx="11287">
                  <c:v>41542.072916666664</c:v>
                </c:pt>
                <c:pt idx="11288">
                  <c:v>41542.083333333336</c:v>
                </c:pt>
                <c:pt idx="11289">
                  <c:v>41542.09375</c:v>
                </c:pt>
                <c:pt idx="11290">
                  <c:v>41542.104166666664</c:v>
                </c:pt>
                <c:pt idx="11291">
                  <c:v>41542.114583333336</c:v>
                </c:pt>
                <c:pt idx="11292">
                  <c:v>41542.125</c:v>
                </c:pt>
                <c:pt idx="11293">
                  <c:v>41542.135416666664</c:v>
                </c:pt>
                <c:pt idx="11294">
                  <c:v>41542.145138888889</c:v>
                </c:pt>
                <c:pt idx="11295">
                  <c:v>41542.145833333336</c:v>
                </c:pt>
                <c:pt idx="11296">
                  <c:v>41542.15625</c:v>
                </c:pt>
                <c:pt idx="11297">
                  <c:v>41542.166666666664</c:v>
                </c:pt>
                <c:pt idx="11298">
                  <c:v>41542.177083333336</c:v>
                </c:pt>
                <c:pt idx="11299">
                  <c:v>41542.1875</c:v>
                </c:pt>
                <c:pt idx="11300">
                  <c:v>41542.197916666664</c:v>
                </c:pt>
                <c:pt idx="11301">
                  <c:v>41542.208333333336</c:v>
                </c:pt>
                <c:pt idx="11302">
                  <c:v>41542.21875</c:v>
                </c:pt>
                <c:pt idx="11303">
                  <c:v>41542.229166666664</c:v>
                </c:pt>
                <c:pt idx="11304">
                  <c:v>41542.239583333336</c:v>
                </c:pt>
                <c:pt idx="11305">
                  <c:v>41542.25</c:v>
                </c:pt>
                <c:pt idx="11306">
                  <c:v>41542.260416666664</c:v>
                </c:pt>
                <c:pt idx="11307">
                  <c:v>41542.270833333336</c:v>
                </c:pt>
                <c:pt idx="11308">
                  <c:v>41542.28125</c:v>
                </c:pt>
                <c:pt idx="11309">
                  <c:v>41542.291666666664</c:v>
                </c:pt>
                <c:pt idx="11310">
                  <c:v>41542.302083333336</c:v>
                </c:pt>
                <c:pt idx="11311">
                  <c:v>41542.3125</c:v>
                </c:pt>
                <c:pt idx="11312">
                  <c:v>41542.322916666664</c:v>
                </c:pt>
                <c:pt idx="11313">
                  <c:v>41542.333333333336</c:v>
                </c:pt>
                <c:pt idx="11314">
                  <c:v>41542.34375</c:v>
                </c:pt>
                <c:pt idx="11315">
                  <c:v>41542.354166666664</c:v>
                </c:pt>
                <c:pt idx="11316">
                  <c:v>41542.364583333336</c:v>
                </c:pt>
                <c:pt idx="11317">
                  <c:v>41542.375</c:v>
                </c:pt>
                <c:pt idx="11318">
                  <c:v>41542.385416666664</c:v>
                </c:pt>
                <c:pt idx="11319">
                  <c:v>41542.395833333336</c:v>
                </c:pt>
                <c:pt idx="11320">
                  <c:v>41542.40625</c:v>
                </c:pt>
                <c:pt idx="11321">
                  <c:v>41542.416666666664</c:v>
                </c:pt>
                <c:pt idx="11322">
                  <c:v>41542.427083333336</c:v>
                </c:pt>
                <c:pt idx="11323">
                  <c:v>41542.4375</c:v>
                </c:pt>
                <c:pt idx="11324">
                  <c:v>41542.447916666664</c:v>
                </c:pt>
                <c:pt idx="11325">
                  <c:v>41542.458333333336</c:v>
                </c:pt>
                <c:pt idx="11326">
                  <c:v>41542.46875</c:v>
                </c:pt>
                <c:pt idx="11327">
                  <c:v>41542.479166666664</c:v>
                </c:pt>
                <c:pt idx="11328">
                  <c:v>41542.489583333336</c:v>
                </c:pt>
                <c:pt idx="11329">
                  <c:v>41542.5</c:v>
                </c:pt>
                <c:pt idx="11330">
                  <c:v>41542.510416666664</c:v>
                </c:pt>
                <c:pt idx="11331">
                  <c:v>41542.520833333336</c:v>
                </c:pt>
                <c:pt idx="11332">
                  <c:v>41542.53125</c:v>
                </c:pt>
                <c:pt idx="11333">
                  <c:v>41542.541666666664</c:v>
                </c:pt>
                <c:pt idx="11334">
                  <c:v>41542.552083333336</c:v>
                </c:pt>
                <c:pt idx="11335">
                  <c:v>41542.5625</c:v>
                </c:pt>
                <c:pt idx="11336">
                  <c:v>41542.572916666664</c:v>
                </c:pt>
                <c:pt idx="11337">
                  <c:v>41542.583333333336</c:v>
                </c:pt>
                <c:pt idx="11338">
                  <c:v>41542.59375</c:v>
                </c:pt>
                <c:pt idx="11339">
                  <c:v>41542.604166666664</c:v>
                </c:pt>
                <c:pt idx="11340">
                  <c:v>41542.614583333336</c:v>
                </c:pt>
                <c:pt idx="11341">
                  <c:v>41542.625</c:v>
                </c:pt>
                <c:pt idx="11342">
                  <c:v>41542.635416666664</c:v>
                </c:pt>
                <c:pt idx="11343">
                  <c:v>41542.645833333336</c:v>
                </c:pt>
                <c:pt idx="11344">
                  <c:v>41542.65625</c:v>
                </c:pt>
                <c:pt idx="11345">
                  <c:v>41542.666666666664</c:v>
                </c:pt>
                <c:pt idx="11346">
                  <c:v>41542.677083333336</c:v>
                </c:pt>
                <c:pt idx="11347">
                  <c:v>41542.6875</c:v>
                </c:pt>
                <c:pt idx="11348">
                  <c:v>41542.697916666664</c:v>
                </c:pt>
                <c:pt idx="11349">
                  <c:v>41542.708333333336</c:v>
                </c:pt>
                <c:pt idx="11350">
                  <c:v>41542.71875</c:v>
                </c:pt>
                <c:pt idx="11351">
                  <c:v>41542.729166666664</c:v>
                </c:pt>
                <c:pt idx="11352">
                  <c:v>41542.739583333336</c:v>
                </c:pt>
                <c:pt idx="11353">
                  <c:v>41542.75</c:v>
                </c:pt>
                <c:pt idx="11354">
                  <c:v>41542.760416666664</c:v>
                </c:pt>
                <c:pt idx="11355">
                  <c:v>41542.770833333336</c:v>
                </c:pt>
                <c:pt idx="11356">
                  <c:v>41542.78125</c:v>
                </c:pt>
                <c:pt idx="11357">
                  <c:v>41542.791666666664</c:v>
                </c:pt>
                <c:pt idx="11358">
                  <c:v>41542.802083333336</c:v>
                </c:pt>
                <c:pt idx="11359">
                  <c:v>41542.8125</c:v>
                </c:pt>
                <c:pt idx="11360">
                  <c:v>41542.822916666664</c:v>
                </c:pt>
                <c:pt idx="11361">
                  <c:v>41542.833333333336</c:v>
                </c:pt>
                <c:pt idx="11362">
                  <c:v>41542.84375</c:v>
                </c:pt>
                <c:pt idx="11363">
                  <c:v>41542.854166666664</c:v>
                </c:pt>
                <c:pt idx="11364">
                  <c:v>41542.864583333336</c:v>
                </c:pt>
                <c:pt idx="11365">
                  <c:v>41542.875</c:v>
                </c:pt>
                <c:pt idx="11366">
                  <c:v>41542.885416666664</c:v>
                </c:pt>
                <c:pt idx="11367">
                  <c:v>41542.895833333336</c:v>
                </c:pt>
                <c:pt idx="11368">
                  <c:v>41542.90625</c:v>
                </c:pt>
                <c:pt idx="11369">
                  <c:v>41542.916666666664</c:v>
                </c:pt>
                <c:pt idx="11370">
                  <c:v>41542.927083333336</c:v>
                </c:pt>
                <c:pt idx="11371">
                  <c:v>41542.9375</c:v>
                </c:pt>
                <c:pt idx="11372">
                  <c:v>41542.947916666664</c:v>
                </c:pt>
                <c:pt idx="11373">
                  <c:v>41542.958333333336</c:v>
                </c:pt>
                <c:pt idx="11374">
                  <c:v>41542.96875</c:v>
                </c:pt>
                <c:pt idx="11375">
                  <c:v>41542.979166666664</c:v>
                </c:pt>
                <c:pt idx="11376">
                  <c:v>41542.989583333336</c:v>
                </c:pt>
                <c:pt idx="11377">
                  <c:v>41543</c:v>
                </c:pt>
                <c:pt idx="11378">
                  <c:v>41543.010416666664</c:v>
                </c:pt>
                <c:pt idx="11379">
                  <c:v>41543.020833333336</c:v>
                </c:pt>
                <c:pt idx="11380">
                  <c:v>41543.03125</c:v>
                </c:pt>
                <c:pt idx="11381">
                  <c:v>41543.041666666664</c:v>
                </c:pt>
                <c:pt idx="11382">
                  <c:v>41543.052083333336</c:v>
                </c:pt>
                <c:pt idx="11383">
                  <c:v>41543.0625</c:v>
                </c:pt>
                <c:pt idx="11384">
                  <c:v>41543.072916666664</c:v>
                </c:pt>
                <c:pt idx="11385">
                  <c:v>41543.083333333336</c:v>
                </c:pt>
                <c:pt idx="11386">
                  <c:v>41543.09375</c:v>
                </c:pt>
                <c:pt idx="11387">
                  <c:v>41543.104166666664</c:v>
                </c:pt>
                <c:pt idx="11388">
                  <c:v>41543.114583333336</c:v>
                </c:pt>
                <c:pt idx="11389">
                  <c:v>41543.125</c:v>
                </c:pt>
                <c:pt idx="11390">
                  <c:v>41543.135416666664</c:v>
                </c:pt>
                <c:pt idx="11391">
                  <c:v>41543.145833333336</c:v>
                </c:pt>
                <c:pt idx="11392">
                  <c:v>41543.15625</c:v>
                </c:pt>
                <c:pt idx="11393">
                  <c:v>41543.166666666664</c:v>
                </c:pt>
                <c:pt idx="11394">
                  <c:v>41543.177083333336</c:v>
                </c:pt>
                <c:pt idx="11395">
                  <c:v>41543.1875</c:v>
                </c:pt>
                <c:pt idx="11396">
                  <c:v>41543.197916666664</c:v>
                </c:pt>
                <c:pt idx="11397">
                  <c:v>41543.208333333336</c:v>
                </c:pt>
                <c:pt idx="11398">
                  <c:v>41543.21875</c:v>
                </c:pt>
                <c:pt idx="11399">
                  <c:v>41543.229166666664</c:v>
                </c:pt>
                <c:pt idx="11400">
                  <c:v>41543.239583333336</c:v>
                </c:pt>
                <c:pt idx="11401">
                  <c:v>41543.25</c:v>
                </c:pt>
                <c:pt idx="11402">
                  <c:v>41543.260416666664</c:v>
                </c:pt>
                <c:pt idx="11403">
                  <c:v>41543.270833333336</c:v>
                </c:pt>
                <c:pt idx="11404">
                  <c:v>41543.28125</c:v>
                </c:pt>
                <c:pt idx="11405">
                  <c:v>41543.291666666664</c:v>
                </c:pt>
                <c:pt idx="11406">
                  <c:v>41543.302083333336</c:v>
                </c:pt>
                <c:pt idx="11407">
                  <c:v>41543.3125</c:v>
                </c:pt>
                <c:pt idx="11408">
                  <c:v>41543.322916666664</c:v>
                </c:pt>
                <c:pt idx="11409">
                  <c:v>41543.333333333336</c:v>
                </c:pt>
                <c:pt idx="11410">
                  <c:v>41543.34375</c:v>
                </c:pt>
                <c:pt idx="11411">
                  <c:v>41543.354166666664</c:v>
                </c:pt>
                <c:pt idx="11412">
                  <c:v>41543.364583333336</c:v>
                </c:pt>
                <c:pt idx="11413">
                  <c:v>41543.375</c:v>
                </c:pt>
                <c:pt idx="11414">
                  <c:v>41543.385416666664</c:v>
                </c:pt>
                <c:pt idx="11415">
                  <c:v>41543.395833333336</c:v>
                </c:pt>
                <c:pt idx="11416">
                  <c:v>41543.40625</c:v>
                </c:pt>
                <c:pt idx="11417">
                  <c:v>41543.416666666664</c:v>
                </c:pt>
                <c:pt idx="11418">
                  <c:v>41543.427083333336</c:v>
                </c:pt>
                <c:pt idx="11419">
                  <c:v>41543.4375</c:v>
                </c:pt>
                <c:pt idx="11420">
                  <c:v>41543.447916666664</c:v>
                </c:pt>
                <c:pt idx="11421">
                  <c:v>41543.458333333336</c:v>
                </c:pt>
                <c:pt idx="11422">
                  <c:v>41543.46875</c:v>
                </c:pt>
                <c:pt idx="11423">
                  <c:v>41543.479166666664</c:v>
                </c:pt>
                <c:pt idx="11424">
                  <c:v>41543.489583333336</c:v>
                </c:pt>
                <c:pt idx="11425">
                  <c:v>41543.5</c:v>
                </c:pt>
                <c:pt idx="11426">
                  <c:v>41543.510416666664</c:v>
                </c:pt>
                <c:pt idx="11427">
                  <c:v>41543.520833333336</c:v>
                </c:pt>
                <c:pt idx="11428">
                  <c:v>41543.53125</c:v>
                </c:pt>
                <c:pt idx="11429">
                  <c:v>41543.541666666664</c:v>
                </c:pt>
                <c:pt idx="11430">
                  <c:v>41543.552083333336</c:v>
                </c:pt>
                <c:pt idx="11431">
                  <c:v>41543.5625</c:v>
                </c:pt>
                <c:pt idx="11432">
                  <c:v>41543.572916666664</c:v>
                </c:pt>
                <c:pt idx="11433">
                  <c:v>41543.583333333336</c:v>
                </c:pt>
                <c:pt idx="11434">
                  <c:v>41543.59375</c:v>
                </c:pt>
                <c:pt idx="11435">
                  <c:v>41543.604166666664</c:v>
                </c:pt>
                <c:pt idx="11436">
                  <c:v>41543.614583333336</c:v>
                </c:pt>
                <c:pt idx="11437">
                  <c:v>41543.625</c:v>
                </c:pt>
                <c:pt idx="11438">
                  <c:v>41543.635416666664</c:v>
                </c:pt>
                <c:pt idx="11439">
                  <c:v>41543.645833333336</c:v>
                </c:pt>
                <c:pt idx="11440">
                  <c:v>41543.65625</c:v>
                </c:pt>
                <c:pt idx="11441">
                  <c:v>41543.666666666664</c:v>
                </c:pt>
                <c:pt idx="11442">
                  <c:v>41543.677083333336</c:v>
                </c:pt>
                <c:pt idx="11443">
                  <c:v>41543.6875</c:v>
                </c:pt>
                <c:pt idx="11444">
                  <c:v>41543.697916666664</c:v>
                </c:pt>
                <c:pt idx="11445">
                  <c:v>41543.708333333336</c:v>
                </c:pt>
                <c:pt idx="11446">
                  <c:v>41543.71875</c:v>
                </c:pt>
                <c:pt idx="11447">
                  <c:v>41543.729166666664</c:v>
                </c:pt>
                <c:pt idx="11448">
                  <c:v>41543.739583333336</c:v>
                </c:pt>
                <c:pt idx="11449">
                  <c:v>41543.75</c:v>
                </c:pt>
                <c:pt idx="11450">
                  <c:v>41543.760416666664</c:v>
                </c:pt>
                <c:pt idx="11451">
                  <c:v>41543.770833333336</c:v>
                </c:pt>
                <c:pt idx="11452">
                  <c:v>41543.78125</c:v>
                </c:pt>
                <c:pt idx="11453">
                  <c:v>41543.791666666664</c:v>
                </c:pt>
                <c:pt idx="11454">
                  <c:v>41543.802083333336</c:v>
                </c:pt>
                <c:pt idx="11455">
                  <c:v>41543.8125</c:v>
                </c:pt>
                <c:pt idx="11456">
                  <c:v>41543.822916666664</c:v>
                </c:pt>
                <c:pt idx="11457">
                  <c:v>41543.833333333336</c:v>
                </c:pt>
                <c:pt idx="11458">
                  <c:v>41543.84375</c:v>
                </c:pt>
                <c:pt idx="11459">
                  <c:v>41543.854166666664</c:v>
                </c:pt>
                <c:pt idx="11460">
                  <c:v>41543.864583333336</c:v>
                </c:pt>
                <c:pt idx="11461">
                  <c:v>41543.875</c:v>
                </c:pt>
                <c:pt idx="11462">
                  <c:v>41543.885416666664</c:v>
                </c:pt>
                <c:pt idx="11463">
                  <c:v>41543.895833333336</c:v>
                </c:pt>
                <c:pt idx="11464">
                  <c:v>41543.90625</c:v>
                </c:pt>
                <c:pt idx="11465">
                  <c:v>41543.916666666664</c:v>
                </c:pt>
                <c:pt idx="11466">
                  <c:v>41543.927083333336</c:v>
                </c:pt>
                <c:pt idx="11467">
                  <c:v>41543.9375</c:v>
                </c:pt>
                <c:pt idx="11468">
                  <c:v>41543.947916666664</c:v>
                </c:pt>
                <c:pt idx="11469">
                  <c:v>41543.958333333336</c:v>
                </c:pt>
                <c:pt idx="11470">
                  <c:v>41543.96875</c:v>
                </c:pt>
                <c:pt idx="11471">
                  <c:v>41543.979166666664</c:v>
                </c:pt>
                <c:pt idx="11472">
                  <c:v>41543.989583333336</c:v>
                </c:pt>
                <c:pt idx="11473">
                  <c:v>41544</c:v>
                </c:pt>
                <c:pt idx="11474">
                  <c:v>41544.010416666664</c:v>
                </c:pt>
                <c:pt idx="11475">
                  <c:v>41544.020833333336</c:v>
                </c:pt>
                <c:pt idx="11476">
                  <c:v>41544.03125</c:v>
                </c:pt>
                <c:pt idx="11477">
                  <c:v>41544.041666666664</c:v>
                </c:pt>
                <c:pt idx="11478">
                  <c:v>41544.052083333336</c:v>
                </c:pt>
                <c:pt idx="11479">
                  <c:v>41544.0625</c:v>
                </c:pt>
                <c:pt idx="11480">
                  <c:v>41544.072916666664</c:v>
                </c:pt>
                <c:pt idx="11481">
                  <c:v>41544.083333333336</c:v>
                </c:pt>
                <c:pt idx="11482">
                  <c:v>41544.09375</c:v>
                </c:pt>
                <c:pt idx="11483">
                  <c:v>41544.104166666664</c:v>
                </c:pt>
                <c:pt idx="11484">
                  <c:v>41544.114583333336</c:v>
                </c:pt>
                <c:pt idx="11485">
                  <c:v>41544.125</c:v>
                </c:pt>
                <c:pt idx="11486">
                  <c:v>41544.135416666664</c:v>
                </c:pt>
                <c:pt idx="11487">
                  <c:v>41544.145833333336</c:v>
                </c:pt>
                <c:pt idx="11488">
                  <c:v>41544.15625</c:v>
                </c:pt>
                <c:pt idx="11489">
                  <c:v>41544.166666666664</c:v>
                </c:pt>
                <c:pt idx="11490">
                  <c:v>41544.177083333336</c:v>
                </c:pt>
                <c:pt idx="11491">
                  <c:v>41544.1875</c:v>
                </c:pt>
                <c:pt idx="11492">
                  <c:v>41544.197916666664</c:v>
                </c:pt>
                <c:pt idx="11493">
                  <c:v>41544.208333333336</c:v>
                </c:pt>
                <c:pt idx="11494">
                  <c:v>41544.21875</c:v>
                </c:pt>
                <c:pt idx="11495">
                  <c:v>41544.229166666664</c:v>
                </c:pt>
                <c:pt idx="11496">
                  <c:v>41544.239583333336</c:v>
                </c:pt>
                <c:pt idx="11497">
                  <c:v>41544.25</c:v>
                </c:pt>
                <c:pt idx="11498">
                  <c:v>41544.260416666664</c:v>
                </c:pt>
                <c:pt idx="11499">
                  <c:v>41544.270833333336</c:v>
                </c:pt>
                <c:pt idx="11500">
                  <c:v>41544.28125</c:v>
                </c:pt>
                <c:pt idx="11501">
                  <c:v>41544.291666666664</c:v>
                </c:pt>
                <c:pt idx="11502">
                  <c:v>41544.302083333336</c:v>
                </c:pt>
                <c:pt idx="11503">
                  <c:v>41544.3125</c:v>
                </c:pt>
                <c:pt idx="11504">
                  <c:v>41544.322916666664</c:v>
                </c:pt>
                <c:pt idx="11505">
                  <c:v>41544.333333333336</c:v>
                </c:pt>
                <c:pt idx="11506">
                  <c:v>41544.34375</c:v>
                </c:pt>
                <c:pt idx="11507">
                  <c:v>41544.354166666664</c:v>
                </c:pt>
                <c:pt idx="11508">
                  <c:v>41544.364583333336</c:v>
                </c:pt>
                <c:pt idx="11509">
                  <c:v>41544.375</c:v>
                </c:pt>
                <c:pt idx="11510">
                  <c:v>41544.385416666664</c:v>
                </c:pt>
                <c:pt idx="11511">
                  <c:v>41544.395833333336</c:v>
                </c:pt>
                <c:pt idx="11512">
                  <c:v>41544.40625</c:v>
                </c:pt>
                <c:pt idx="11513">
                  <c:v>41544.416666666664</c:v>
                </c:pt>
                <c:pt idx="11514">
                  <c:v>41544.427083333336</c:v>
                </c:pt>
                <c:pt idx="11515">
                  <c:v>41544.4375</c:v>
                </c:pt>
                <c:pt idx="11516">
                  <c:v>41544.447916666664</c:v>
                </c:pt>
                <c:pt idx="11517">
                  <c:v>41544.458333333336</c:v>
                </c:pt>
                <c:pt idx="11518">
                  <c:v>41544.46875</c:v>
                </c:pt>
                <c:pt idx="11519">
                  <c:v>41544.479166666664</c:v>
                </c:pt>
                <c:pt idx="11520">
                  <c:v>41544.489583333336</c:v>
                </c:pt>
                <c:pt idx="11521">
                  <c:v>41544.5</c:v>
                </c:pt>
                <c:pt idx="11522">
                  <c:v>41544.510416666664</c:v>
                </c:pt>
                <c:pt idx="11523">
                  <c:v>41544.520833333336</c:v>
                </c:pt>
                <c:pt idx="11524">
                  <c:v>41544.53125</c:v>
                </c:pt>
                <c:pt idx="11525">
                  <c:v>41544.541666666664</c:v>
                </c:pt>
                <c:pt idx="11526">
                  <c:v>41544.552083333336</c:v>
                </c:pt>
                <c:pt idx="11527">
                  <c:v>41544.5625</c:v>
                </c:pt>
                <c:pt idx="11528">
                  <c:v>41544.572916666664</c:v>
                </c:pt>
                <c:pt idx="11529">
                  <c:v>41544.583333333336</c:v>
                </c:pt>
                <c:pt idx="11530">
                  <c:v>41544.59375</c:v>
                </c:pt>
                <c:pt idx="11531">
                  <c:v>41544.604166666664</c:v>
                </c:pt>
                <c:pt idx="11532">
                  <c:v>41544.614583333336</c:v>
                </c:pt>
                <c:pt idx="11533">
                  <c:v>41544.625</c:v>
                </c:pt>
                <c:pt idx="11534">
                  <c:v>41544.635416666664</c:v>
                </c:pt>
                <c:pt idx="11535">
                  <c:v>41544.645833333336</c:v>
                </c:pt>
                <c:pt idx="11536">
                  <c:v>41544.65625</c:v>
                </c:pt>
                <c:pt idx="11537">
                  <c:v>41544.666666666664</c:v>
                </c:pt>
                <c:pt idx="11538">
                  <c:v>41544.677083333336</c:v>
                </c:pt>
                <c:pt idx="11539">
                  <c:v>41544.6875</c:v>
                </c:pt>
                <c:pt idx="11540">
                  <c:v>41544.697916666664</c:v>
                </c:pt>
                <c:pt idx="11541">
                  <c:v>41544.708333333336</c:v>
                </c:pt>
                <c:pt idx="11542">
                  <c:v>41544.71875</c:v>
                </c:pt>
                <c:pt idx="11543">
                  <c:v>41544.729166666664</c:v>
                </c:pt>
                <c:pt idx="11544">
                  <c:v>41544.739583333336</c:v>
                </c:pt>
                <c:pt idx="11545">
                  <c:v>41544.75</c:v>
                </c:pt>
                <c:pt idx="11546">
                  <c:v>41544.760416666664</c:v>
                </c:pt>
                <c:pt idx="11547">
                  <c:v>41544.770833333336</c:v>
                </c:pt>
                <c:pt idx="11548">
                  <c:v>41544.78125</c:v>
                </c:pt>
                <c:pt idx="11549">
                  <c:v>41544.791666666664</c:v>
                </c:pt>
                <c:pt idx="11550">
                  <c:v>41544.802083333336</c:v>
                </c:pt>
                <c:pt idx="11551">
                  <c:v>41544.8125</c:v>
                </c:pt>
                <c:pt idx="11552">
                  <c:v>41544.822916666664</c:v>
                </c:pt>
                <c:pt idx="11553">
                  <c:v>41544.833333333336</c:v>
                </c:pt>
                <c:pt idx="11554">
                  <c:v>41544.84375</c:v>
                </c:pt>
                <c:pt idx="11555">
                  <c:v>41544.854166666664</c:v>
                </c:pt>
                <c:pt idx="11556">
                  <c:v>41544.864583333336</c:v>
                </c:pt>
                <c:pt idx="11557">
                  <c:v>41544.875</c:v>
                </c:pt>
                <c:pt idx="11558">
                  <c:v>41544.885416666664</c:v>
                </c:pt>
                <c:pt idx="11559">
                  <c:v>41544.895833333336</c:v>
                </c:pt>
                <c:pt idx="11560">
                  <c:v>41544.90625</c:v>
                </c:pt>
                <c:pt idx="11561">
                  <c:v>41544.916666666664</c:v>
                </c:pt>
                <c:pt idx="11562">
                  <c:v>41544.927083333336</c:v>
                </c:pt>
                <c:pt idx="11563">
                  <c:v>41544.9375</c:v>
                </c:pt>
                <c:pt idx="11564">
                  <c:v>41544.947916666664</c:v>
                </c:pt>
                <c:pt idx="11565">
                  <c:v>41544.958333333336</c:v>
                </c:pt>
                <c:pt idx="11566">
                  <c:v>41544.96875</c:v>
                </c:pt>
                <c:pt idx="11567">
                  <c:v>41544.979166666664</c:v>
                </c:pt>
                <c:pt idx="11568">
                  <c:v>41544.989583333336</c:v>
                </c:pt>
                <c:pt idx="11569">
                  <c:v>41545</c:v>
                </c:pt>
                <c:pt idx="11570">
                  <c:v>41545.010416666664</c:v>
                </c:pt>
                <c:pt idx="11571">
                  <c:v>41545.020833333336</c:v>
                </c:pt>
                <c:pt idx="11572">
                  <c:v>41545.03125</c:v>
                </c:pt>
                <c:pt idx="11573">
                  <c:v>41545.041666666664</c:v>
                </c:pt>
                <c:pt idx="11574">
                  <c:v>41545.052083333336</c:v>
                </c:pt>
                <c:pt idx="11575">
                  <c:v>41545.0625</c:v>
                </c:pt>
                <c:pt idx="11576">
                  <c:v>41545.072916666664</c:v>
                </c:pt>
                <c:pt idx="11577">
                  <c:v>41545.083333333336</c:v>
                </c:pt>
                <c:pt idx="11578">
                  <c:v>41545.09375</c:v>
                </c:pt>
                <c:pt idx="11579">
                  <c:v>41545.104166666664</c:v>
                </c:pt>
                <c:pt idx="11580">
                  <c:v>41545.114583333336</c:v>
                </c:pt>
                <c:pt idx="11581">
                  <c:v>41545.125</c:v>
                </c:pt>
                <c:pt idx="11582">
                  <c:v>41545.135416666664</c:v>
                </c:pt>
                <c:pt idx="11583">
                  <c:v>41545.145833333336</c:v>
                </c:pt>
                <c:pt idx="11584">
                  <c:v>41545.15625</c:v>
                </c:pt>
                <c:pt idx="11585">
                  <c:v>41545.166666666664</c:v>
                </c:pt>
                <c:pt idx="11586">
                  <c:v>41545.177083333336</c:v>
                </c:pt>
                <c:pt idx="11587">
                  <c:v>41545.1875</c:v>
                </c:pt>
                <c:pt idx="11588">
                  <c:v>41545.197916666664</c:v>
                </c:pt>
                <c:pt idx="11589">
                  <c:v>41545.208333333336</c:v>
                </c:pt>
                <c:pt idx="11590">
                  <c:v>41545.21875</c:v>
                </c:pt>
                <c:pt idx="11591">
                  <c:v>41545.229166666664</c:v>
                </c:pt>
                <c:pt idx="11592">
                  <c:v>41545.239583333336</c:v>
                </c:pt>
                <c:pt idx="11593">
                  <c:v>41545.25</c:v>
                </c:pt>
                <c:pt idx="11594">
                  <c:v>41545.260416666664</c:v>
                </c:pt>
                <c:pt idx="11595">
                  <c:v>41545.270833333336</c:v>
                </c:pt>
                <c:pt idx="11596">
                  <c:v>41545.28125</c:v>
                </c:pt>
                <c:pt idx="11597">
                  <c:v>41545.291666666664</c:v>
                </c:pt>
                <c:pt idx="11598">
                  <c:v>41545.302083333336</c:v>
                </c:pt>
                <c:pt idx="11599">
                  <c:v>41545.3125</c:v>
                </c:pt>
                <c:pt idx="11600">
                  <c:v>41545.322916666664</c:v>
                </c:pt>
                <c:pt idx="11601">
                  <c:v>41545.333333333336</c:v>
                </c:pt>
                <c:pt idx="11602">
                  <c:v>41545.34375</c:v>
                </c:pt>
                <c:pt idx="11603">
                  <c:v>41545.354166666664</c:v>
                </c:pt>
                <c:pt idx="11604">
                  <c:v>41545.364583333336</c:v>
                </c:pt>
                <c:pt idx="11605">
                  <c:v>41545.375</c:v>
                </c:pt>
                <c:pt idx="11606">
                  <c:v>41545.385416666664</c:v>
                </c:pt>
                <c:pt idx="11607">
                  <c:v>41545.395833333336</c:v>
                </c:pt>
                <c:pt idx="11608">
                  <c:v>41545.40625</c:v>
                </c:pt>
                <c:pt idx="11609">
                  <c:v>41545.416666666664</c:v>
                </c:pt>
                <c:pt idx="11610">
                  <c:v>41545.427083333336</c:v>
                </c:pt>
                <c:pt idx="11611">
                  <c:v>41545.4375</c:v>
                </c:pt>
                <c:pt idx="11612">
                  <c:v>41545.447916666664</c:v>
                </c:pt>
                <c:pt idx="11613">
                  <c:v>41545.458333333336</c:v>
                </c:pt>
                <c:pt idx="11614">
                  <c:v>41545.46875</c:v>
                </c:pt>
                <c:pt idx="11615">
                  <c:v>41545.479166666664</c:v>
                </c:pt>
                <c:pt idx="11616">
                  <c:v>41545.489583333336</c:v>
                </c:pt>
                <c:pt idx="11617">
                  <c:v>41545.5</c:v>
                </c:pt>
                <c:pt idx="11618">
                  <c:v>41545.510416666664</c:v>
                </c:pt>
                <c:pt idx="11619">
                  <c:v>41545.520833333336</c:v>
                </c:pt>
                <c:pt idx="11620">
                  <c:v>41545.53125</c:v>
                </c:pt>
                <c:pt idx="11621">
                  <c:v>41545.541666666664</c:v>
                </c:pt>
                <c:pt idx="11622">
                  <c:v>41545.552083333336</c:v>
                </c:pt>
                <c:pt idx="11623">
                  <c:v>41545.5625</c:v>
                </c:pt>
                <c:pt idx="11624">
                  <c:v>41545.572916666664</c:v>
                </c:pt>
                <c:pt idx="11625">
                  <c:v>41545.583333333336</c:v>
                </c:pt>
                <c:pt idx="11626">
                  <c:v>41545.59375</c:v>
                </c:pt>
                <c:pt idx="11627">
                  <c:v>41545.604166666664</c:v>
                </c:pt>
                <c:pt idx="11628">
                  <c:v>41545.614583333336</c:v>
                </c:pt>
                <c:pt idx="11629">
                  <c:v>41545.625</c:v>
                </c:pt>
                <c:pt idx="11630">
                  <c:v>41545.635416666664</c:v>
                </c:pt>
                <c:pt idx="11631">
                  <c:v>41545.645833333336</c:v>
                </c:pt>
                <c:pt idx="11632">
                  <c:v>41545.65625</c:v>
                </c:pt>
                <c:pt idx="11633">
                  <c:v>41545.666666666664</c:v>
                </c:pt>
                <c:pt idx="11634">
                  <c:v>41545.677083333336</c:v>
                </c:pt>
                <c:pt idx="11635">
                  <c:v>41545.6875</c:v>
                </c:pt>
                <c:pt idx="11636">
                  <c:v>41545.697916666664</c:v>
                </c:pt>
                <c:pt idx="11637">
                  <c:v>41545.708333333336</c:v>
                </c:pt>
                <c:pt idx="11638">
                  <c:v>41545.71875</c:v>
                </c:pt>
                <c:pt idx="11639">
                  <c:v>41545.729166666664</c:v>
                </c:pt>
                <c:pt idx="11640">
                  <c:v>41545.739583333336</c:v>
                </c:pt>
                <c:pt idx="11641">
                  <c:v>41545.75</c:v>
                </c:pt>
                <c:pt idx="11642">
                  <c:v>41545.760416666664</c:v>
                </c:pt>
                <c:pt idx="11643">
                  <c:v>41545.770833333336</c:v>
                </c:pt>
                <c:pt idx="11644">
                  <c:v>41545.78125</c:v>
                </c:pt>
                <c:pt idx="11645">
                  <c:v>41545.791666666664</c:v>
                </c:pt>
                <c:pt idx="11646">
                  <c:v>41545.802083333336</c:v>
                </c:pt>
                <c:pt idx="11647">
                  <c:v>41545.8125</c:v>
                </c:pt>
                <c:pt idx="11648">
                  <c:v>41545.822916666664</c:v>
                </c:pt>
                <c:pt idx="11649">
                  <c:v>41545.833333333336</c:v>
                </c:pt>
                <c:pt idx="11650">
                  <c:v>41545.84375</c:v>
                </c:pt>
                <c:pt idx="11651">
                  <c:v>41545.854166666664</c:v>
                </c:pt>
                <c:pt idx="11652">
                  <c:v>41545.864583333336</c:v>
                </c:pt>
                <c:pt idx="11653">
                  <c:v>41545.875</c:v>
                </c:pt>
                <c:pt idx="11654">
                  <c:v>41545.885416666664</c:v>
                </c:pt>
                <c:pt idx="11655">
                  <c:v>41545.895833333336</c:v>
                </c:pt>
                <c:pt idx="11656">
                  <c:v>41545.90625</c:v>
                </c:pt>
                <c:pt idx="11657">
                  <c:v>41545.916666666664</c:v>
                </c:pt>
                <c:pt idx="11658">
                  <c:v>41545.927083333336</c:v>
                </c:pt>
                <c:pt idx="11659">
                  <c:v>41545.9375</c:v>
                </c:pt>
                <c:pt idx="11660">
                  <c:v>41545.947916666664</c:v>
                </c:pt>
                <c:pt idx="11661">
                  <c:v>41545.958333333336</c:v>
                </c:pt>
                <c:pt idx="11662">
                  <c:v>41545.96875</c:v>
                </c:pt>
                <c:pt idx="11663">
                  <c:v>41545.979166666664</c:v>
                </c:pt>
                <c:pt idx="11664">
                  <c:v>41545.989583333336</c:v>
                </c:pt>
                <c:pt idx="11665">
                  <c:v>41546</c:v>
                </c:pt>
                <c:pt idx="11666">
                  <c:v>41546.010416666664</c:v>
                </c:pt>
                <c:pt idx="11667">
                  <c:v>41546.020833333336</c:v>
                </c:pt>
                <c:pt idx="11668">
                  <c:v>41546.03125</c:v>
                </c:pt>
                <c:pt idx="11669">
                  <c:v>41546.041666666664</c:v>
                </c:pt>
                <c:pt idx="11670">
                  <c:v>41546.052083333336</c:v>
                </c:pt>
                <c:pt idx="11671">
                  <c:v>41546.0625</c:v>
                </c:pt>
                <c:pt idx="11672">
                  <c:v>41546.072916666664</c:v>
                </c:pt>
                <c:pt idx="11673">
                  <c:v>41546.083333333336</c:v>
                </c:pt>
                <c:pt idx="11674">
                  <c:v>41546.09375</c:v>
                </c:pt>
                <c:pt idx="11675">
                  <c:v>41546.104166666664</c:v>
                </c:pt>
                <c:pt idx="11676">
                  <c:v>41546.114583333336</c:v>
                </c:pt>
                <c:pt idx="11677">
                  <c:v>41546.125</c:v>
                </c:pt>
                <c:pt idx="11678">
                  <c:v>41546.135416666664</c:v>
                </c:pt>
                <c:pt idx="11679">
                  <c:v>41546.145833333336</c:v>
                </c:pt>
                <c:pt idx="11680">
                  <c:v>41546.15625</c:v>
                </c:pt>
                <c:pt idx="11681">
                  <c:v>41546.166666666664</c:v>
                </c:pt>
                <c:pt idx="11682">
                  <c:v>41546.177083333336</c:v>
                </c:pt>
                <c:pt idx="11683">
                  <c:v>41546.1875</c:v>
                </c:pt>
                <c:pt idx="11684">
                  <c:v>41546.197916666664</c:v>
                </c:pt>
                <c:pt idx="11685">
                  <c:v>41546.208333333336</c:v>
                </c:pt>
                <c:pt idx="11686">
                  <c:v>41546.21875</c:v>
                </c:pt>
                <c:pt idx="11687">
                  <c:v>41546.229166666664</c:v>
                </c:pt>
                <c:pt idx="11688">
                  <c:v>41546.239583333336</c:v>
                </c:pt>
                <c:pt idx="11689">
                  <c:v>41546.25</c:v>
                </c:pt>
                <c:pt idx="11690">
                  <c:v>41546.260416666664</c:v>
                </c:pt>
                <c:pt idx="11691">
                  <c:v>41546.270833333336</c:v>
                </c:pt>
                <c:pt idx="11692">
                  <c:v>41546.28125</c:v>
                </c:pt>
                <c:pt idx="11693">
                  <c:v>41546.291666666664</c:v>
                </c:pt>
                <c:pt idx="11694">
                  <c:v>41546.302083333336</c:v>
                </c:pt>
                <c:pt idx="11695">
                  <c:v>41546.3125</c:v>
                </c:pt>
                <c:pt idx="11696">
                  <c:v>41546.322916666664</c:v>
                </c:pt>
                <c:pt idx="11697">
                  <c:v>41546.333333333336</c:v>
                </c:pt>
                <c:pt idx="11698">
                  <c:v>41546.34375</c:v>
                </c:pt>
                <c:pt idx="11699">
                  <c:v>41546.354166666664</c:v>
                </c:pt>
                <c:pt idx="11700">
                  <c:v>41546.364583333336</c:v>
                </c:pt>
                <c:pt idx="11701">
                  <c:v>41546.375</c:v>
                </c:pt>
                <c:pt idx="11702">
                  <c:v>41546.385416666664</c:v>
                </c:pt>
                <c:pt idx="11703">
                  <c:v>41546.395833333336</c:v>
                </c:pt>
                <c:pt idx="11704">
                  <c:v>41546.40625</c:v>
                </c:pt>
                <c:pt idx="11705">
                  <c:v>41546.416666666664</c:v>
                </c:pt>
                <c:pt idx="11706">
                  <c:v>41546.427083333336</c:v>
                </c:pt>
                <c:pt idx="11707">
                  <c:v>41546.4375</c:v>
                </c:pt>
                <c:pt idx="11708">
                  <c:v>41546.447916666664</c:v>
                </c:pt>
                <c:pt idx="11709">
                  <c:v>41546.458333333336</c:v>
                </c:pt>
                <c:pt idx="11710">
                  <c:v>41546.46875</c:v>
                </c:pt>
                <c:pt idx="11711">
                  <c:v>41546.479166666664</c:v>
                </c:pt>
                <c:pt idx="11712">
                  <c:v>41546.489583333336</c:v>
                </c:pt>
                <c:pt idx="11713">
                  <c:v>41546.5</c:v>
                </c:pt>
                <c:pt idx="11714">
                  <c:v>41546.510416666664</c:v>
                </c:pt>
                <c:pt idx="11715">
                  <c:v>41546.520833333336</c:v>
                </c:pt>
                <c:pt idx="11716">
                  <c:v>41546.53125</c:v>
                </c:pt>
                <c:pt idx="11717">
                  <c:v>41546.541666666664</c:v>
                </c:pt>
                <c:pt idx="11718">
                  <c:v>41546.552083333336</c:v>
                </c:pt>
                <c:pt idx="11719">
                  <c:v>41546.5625</c:v>
                </c:pt>
                <c:pt idx="11720">
                  <c:v>41546.572916666664</c:v>
                </c:pt>
                <c:pt idx="11721">
                  <c:v>41546.583333333336</c:v>
                </c:pt>
                <c:pt idx="11722">
                  <c:v>41546.59375</c:v>
                </c:pt>
                <c:pt idx="11723">
                  <c:v>41546.604166666664</c:v>
                </c:pt>
                <c:pt idx="11724">
                  <c:v>41546.614583333336</c:v>
                </c:pt>
                <c:pt idx="11725">
                  <c:v>41546.625</c:v>
                </c:pt>
                <c:pt idx="11726">
                  <c:v>41546.635416666664</c:v>
                </c:pt>
                <c:pt idx="11727">
                  <c:v>41546.645833333336</c:v>
                </c:pt>
                <c:pt idx="11728">
                  <c:v>41546.65625</c:v>
                </c:pt>
                <c:pt idx="11729">
                  <c:v>41546.666666666664</c:v>
                </c:pt>
                <c:pt idx="11730">
                  <c:v>41546.677083333336</c:v>
                </c:pt>
                <c:pt idx="11731">
                  <c:v>41546.6875</c:v>
                </c:pt>
                <c:pt idx="11732">
                  <c:v>41546.697916666664</c:v>
                </c:pt>
                <c:pt idx="11733">
                  <c:v>41546.708333333336</c:v>
                </c:pt>
                <c:pt idx="11734">
                  <c:v>41546.71875</c:v>
                </c:pt>
                <c:pt idx="11735">
                  <c:v>41546.729166666664</c:v>
                </c:pt>
                <c:pt idx="11736">
                  <c:v>41546.739583333336</c:v>
                </c:pt>
                <c:pt idx="11737">
                  <c:v>41546.75</c:v>
                </c:pt>
                <c:pt idx="11738">
                  <c:v>41546.760416666664</c:v>
                </c:pt>
                <c:pt idx="11739">
                  <c:v>41546.770833333336</c:v>
                </c:pt>
                <c:pt idx="11740">
                  <c:v>41546.78125</c:v>
                </c:pt>
                <c:pt idx="11741">
                  <c:v>41546.791666666664</c:v>
                </c:pt>
                <c:pt idx="11742">
                  <c:v>41546.802083333336</c:v>
                </c:pt>
                <c:pt idx="11743">
                  <c:v>41546.8125</c:v>
                </c:pt>
                <c:pt idx="11744">
                  <c:v>41546.822916666664</c:v>
                </c:pt>
                <c:pt idx="11745">
                  <c:v>41546.833333333336</c:v>
                </c:pt>
                <c:pt idx="11746">
                  <c:v>41546.84375</c:v>
                </c:pt>
                <c:pt idx="11747">
                  <c:v>41546.854166666664</c:v>
                </c:pt>
                <c:pt idx="11748">
                  <c:v>41546.864583333336</c:v>
                </c:pt>
                <c:pt idx="11749">
                  <c:v>41546.875</c:v>
                </c:pt>
                <c:pt idx="11750">
                  <c:v>41546.885416666664</c:v>
                </c:pt>
                <c:pt idx="11751">
                  <c:v>41546.895833333336</c:v>
                </c:pt>
                <c:pt idx="11752">
                  <c:v>41546.90625</c:v>
                </c:pt>
                <c:pt idx="11753">
                  <c:v>41546.916666666664</c:v>
                </c:pt>
                <c:pt idx="11754">
                  <c:v>41546.927083333336</c:v>
                </c:pt>
                <c:pt idx="11755">
                  <c:v>41546.9375</c:v>
                </c:pt>
                <c:pt idx="11756">
                  <c:v>41546.947916666664</c:v>
                </c:pt>
                <c:pt idx="11757">
                  <c:v>41546.958333333336</c:v>
                </c:pt>
                <c:pt idx="11758">
                  <c:v>41546.96875</c:v>
                </c:pt>
                <c:pt idx="11759">
                  <c:v>41546.979166666664</c:v>
                </c:pt>
                <c:pt idx="11760">
                  <c:v>41546.989583333336</c:v>
                </c:pt>
                <c:pt idx="11761">
                  <c:v>41547</c:v>
                </c:pt>
                <c:pt idx="11762">
                  <c:v>41547.010416666664</c:v>
                </c:pt>
                <c:pt idx="11763">
                  <c:v>41547.020833333336</c:v>
                </c:pt>
                <c:pt idx="11764">
                  <c:v>41547.03125</c:v>
                </c:pt>
                <c:pt idx="11765">
                  <c:v>41547.041666666664</c:v>
                </c:pt>
                <c:pt idx="11766">
                  <c:v>41547.052083333336</c:v>
                </c:pt>
                <c:pt idx="11767">
                  <c:v>41547.0625</c:v>
                </c:pt>
                <c:pt idx="11768">
                  <c:v>41547.072916666664</c:v>
                </c:pt>
                <c:pt idx="11769">
                  <c:v>41547.083333333336</c:v>
                </c:pt>
                <c:pt idx="11770">
                  <c:v>41547.09375</c:v>
                </c:pt>
                <c:pt idx="11771">
                  <c:v>41547.104166666664</c:v>
                </c:pt>
                <c:pt idx="11772">
                  <c:v>41547.114583333336</c:v>
                </c:pt>
                <c:pt idx="11773">
                  <c:v>41547.125</c:v>
                </c:pt>
                <c:pt idx="11774">
                  <c:v>41547.135416666664</c:v>
                </c:pt>
                <c:pt idx="11775">
                  <c:v>41547.145833333336</c:v>
                </c:pt>
                <c:pt idx="11776">
                  <c:v>41547.15625</c:v>
                </c:pt>
                <c:pt idx="11777">
                  <c:v>41547.166666666664</c:v>
                </c:pt>
                <c:pt idx="11778">
                  <c:v>41547.177083333336</c:v>
                </c:pt>
                <c:pt idx="11779">
                  <c:v>41547.1875</c:v>
                </c:pt>
                <c:pt idx="11780">
                  <c:v>41547.197916666664</c:v>
                </c:pt>
                <c:pt idx="11781">
                  <c:v>41547.208333333336</c:v>
                </c:pt>
                <c:pt idx="11782">
                  <c:v>41547.21875</c:v>
                </c:pt>
                <c:pt idx="11783">
                  <c:v>41547.229166666664</c:v>
                </c:pt>
                <c:pt idx="11784">
                  <c:v>41547.239583333336</c:v>
                </c:pt>
                <c:pt idx="11785">
                  <c:v>41547.25</c:v>
                </c:pt>
                <c:pt idx="11786">
                  <c:v>41547.260416666664</c:v>
                </c:pt>
                <c:pt idx="11787">
                  <c:v>41547.270833333336</c:v>
                </c:pt>
                <c:pt idx="11788">
                  <c:v>41547.28125</c:v>
                </c:pt>
                <c:pt idx="11789">
                  <c:v>41547.291666666664</c:v>
                </c:pt>
                <c:pt idx="11790">
                  <c:v>41547.302083333336</c:v>
                </c:pt>
                <c:pt idx="11791">
                  <c:v>41547.3125</c:v>
                </c:pt>
                <c:pt idx="11792">
                  <c:v>41547.322916666664</c:v>
                </c:pt>
                <c:pt idx="11793">
                  <c:v>41547.333333333336</c:v>
                </c:pt>
                <c:pt idx="11794">
                  <c:v>41547.34375</c:v>
                </c:pt>
                <c:pt idx="11795">
                  <c:v>41547.354166666664</c:v>
                </c:pt>
                <c:pt idx="11796">
                  <c:v>41547.364583333336</c:v>
                </c:pt>
                <c:pt idx="11797">
                  <c:v>41547.375</c:v>
                </c:pt>
                <c:pt idx="11798">
                  <c:v>41547.385416666664</c:v>
                </c:pt>
                <c:pt idx="11799">
                  <c:v>41547.395833333336</c:v>
                </c:pt>
                <c:pt idx="11800">
                  <c:v>41547.40625</c:v>
                </c:pt>
                <c:pt idx="11801">
                  <c:v>41547.416666666664</c:v>
                </c:pt>
                <c:pt idx="11802">
                  <c:v>41547.427083333336</c:v>
                </c:pt>
                <c:pt idx="11803">
                  <c:v>41547.4375</c:v>
                </c:pt>
                <c:pt idx="11804">
                  <c:v>41547.447916666664</c:v>
                </c:pt>
                <c:pt idx="11805">
                  <c:v>41547.458333333336</c:v>
                </c:pt>
                <c:pt idx="11806">
                  <c:v>41547.46875</c:v>
                </c:pt>
                <c:pt idx="11807">
                  <c:v>41547.479166666664</c:v>
                </c:pt>
                <c:pt idx="11808">
                  <c:v>41547.489583333336</c:v>
                </c:pt>
                <c:pt idx="11809">
                  <c:v>41547.5</c:v>
                </c:pt>
                <c:pt idx="11810">
                  <c:v>41547.510416666664</c:v>
                </c:pt>
                <c:pt idx="11811">
                  <c:v>41547.520833333336</c:v>
                </c:pt>
                <c:pt idx="11812">
                  <c:v>41547.53125</c:v>
                </c:pt>
                <c:pt idx="11813">
                  <c:v>41547.541666666664</c:v>
                </c:pt>
                <c:pt idx="11814">
                  <c:v>41547.552083333336</c:v>
                </c:pt>
                <c:pt idx="11815">
                  <c:v>41547.5625</c:v>
                </c:pt>
                <c:pt idx="11816">
                  <c:v>41547.572916666664</c:v>
                </c:pt>
                <c:pt idx="11817">
                  <c:v>41547.583333333336</c:v>
                </c:pt>
                <c:pt idx="11818">
                  <c:v>41547.59375</c:v>
                </c:pt>
                <c:pt idx="11819">
                  <c:v>41547.604166666664</c:v>
                </c:pt>
                <c:pt idx="11820">
                  <c:v>41547.614583333336</c:v>
                </c:pt>
                <c:pt idx="11821">
                  <c:v>41547.625</c:v>
                </c:pt>
                <c:pt idx="11822">
                  <c:v>41547.635416666664</c:v>
                </c:pt>
                <c:pt idx="11823">
                  <c:v>41547.645833333336</c:v>
                </c:pt>
                <c:pt idx="11824">
                  <c:v>41547.65625</c:v>
                </c:pt>
                <c:pt idx="11825">
                  <c:v>41547.666666666664</c:v>
                </c:pt>
                <c:pt idx="11826">
                  <c:v>41547.677083333336</c:v>
                </c:pt>
                <c:pt idx="11827">
                  <c:v>41547.6875</c:v>
                </c:pt>
                <c:pt idx="11828">
                  <c:v>41547.697916666664</c:v>
                </c:pt>
                <c:pt idx="11829">
                  <c:v>41547.708333333336</c:v>
                </c:pt>
                <c:pt idx="11830">
                  <c:v>41547.71875</c:v>
                </c:pt>
                <c:pt idx="11831">
                  <c:v>41547.729166666664</c:v>
                </c:pt>
                <c:pt idx="11832">
                  <c:v>41547.739583333336</c:v>
                </c:pt>
                <c:pt idx="11833">
                  <c:v>41547.75</c:v>
                </c:pt>
                <c:pt idx="11834">
                  <c:v>41547.760416666664</c:v>
                </c:pt>
                <c:pt idx="11835">
                  <c:v>41547.770833333336</c:v>
                </c:pt>
                <c:pt idx="11836">
                  <c:v>41547.78125</c:v>
                </c:pt>
                <c:pt idx="11837">
                  <c:v>41547.791666666664</c:v>
                </c:pt>
                <c:pt idx="11838">
                  <c:v>41547.802083333336</c:v>
                </c:pt>
                <c:pt idx="11839">
                  <c:v>41547.8125</c:v>
                </c:pt>
                <c:pt idx="11840">
                  <c:v>41547.822916666664</c:v>
                </c:pt>
                <c:pt idx="11841">
                  <c:v>41547.833333333336</c:v>
                </c:pt>
                <c:pt idx="11842">
                  <c:v>41547.84375</c:v>
                </c:pt>
                <c:pt idx="11843">
                  <c:v>41547.854166666664</c:v>
                </c:pt>
                <c:pt idx="11844">
                  <c:v>41547.864583333336</c:v>
                </c:pt>
                <c:pt idx="11845">
                  <c:v>41547.875</c:v>
                </c:pt>
                <c:pt idx="11846">
                  <c:v>41547.885416666664</c:v>
                </c:pt>
                <c:pt idx="11847">
                  <c:v>41547.895833333336</c:v>
                </c:pt>
                <c:pt idx="11848">
                  <c:v>41547.90625</c:v>
                </c:pt>
                <c:pt idx="11849">
                  <c:v>41547.916666666664</c:v>
                </c:pt>
                <c:pt idx="11850">
                  <c:v>41547.927083333336</c:v>
                </c:pt>
                <c:pt idx="11851">
                  <c:v>41547.9375</c:v>
                </c:pt>
                <c:pt idx="11852">
                  <c:v>41547.947916666664</c:v>
                </c:pt>
                <c:pt idx="11853">
                  <c:v>41547.958333333336</c:v>
                </c:pt>
                <c:pt idx="11854">
                  <c:v>41547.96875</c:v>
                </c:pt>
                <c:pt idx="11855">
                  <c:v>41547.979166666664</c:v>
                </c:pt>
                <c:pt idx="11856">
                  <c:v>41547.989583333336</c:v>
                </c:pt>
                <c:pt idx="11857">
                  <c:v>41548</c:v>
                </c:pt>
                <c:pt idx="11858">
                  <c:v>41548.010416666664</c:v>
                </c:pt>
                <c:pt idx="11859">
                  <c:v>41548.020833333336</c:v>
                </c:pt>
                <c:pt idx="11860">
                  <c:v>41548.03125</c:v>
                </c:pt>
                <c:pt idx="11861">
                  <c:v>41548.041666666664</c:v>
                </c:pt>
                <c:pt idx="11862">
                  <c:v>41548.052083333336</c:v>
                </c:pt>
                <c:pt idx="11863">
                  <c:v>41548.0625</c:v>
                </c:pt>
                <c:pt idx="11864">
                  <c:v>41548.072916666664</c:v>
                </c:pt>
                <c:pt idx="11865">
                  <c:v>41548.083333333336</c:v>
                </c:pt>
                <c:pt idx="11866">
                  <c:v>41548.09375</c:v>
                </c:pt>
                <c:pt idx="11867">
                  <c:v>41548.104166666664</c:v>
                </c:pt>
                <c:pt idx="11868">
                  <c:v>41548.114583333336</c:v>
                </c:pt>
                <c:pt idx="11869">
                  <c:v>41548.125</c:v>
                </c:pt>
                <c:pt idx="11870">
                  <c:v>41548.135416666664</c:v>
                </c:pt>
                <c:pt idx="11871">
                  <c:v>41548.145833333336</c:v>
                </c:pt>
                <c:pt idx="11872">
                  <c:v>41548.15625</c:v>
                </c:pt>
                <c:pt idx="11873">
                  <c:v>41548.166666666664</c:v>
                </c:pt>
                <c:pt idx="11874">
                  <c:v>41548.177083333336</c:v>
                </c:pt>
                <c:pt idx="11875">
                  <c:v>41548.1875</c:v>
                </c:pt>
                <c:pt idx="11876">
                  <c:v>41548.197916666664</c:v>
                </c:pt>
                <c:pt idx="11877">
                  <c:v>41548.208333333336</c:v>
                </c:pt>
                <c:pt idx="11878">
                  <c:v>41548.21875</c:v>
                </c:pt>
                <c:pt idx="11879">
                  <c:v>41548.229166666664</c:v>
                </c:pt>
                <c:pt idx="11880">
                  <c:v>41548.239583333336</c:v>
                </c:pt>
                <c:pt idx="11881">
                  <c:v>41548.25</c:v>
                </c:pt>
                <c:pt idx="11882">
                  <c:v>41548.260416666664</c:v>
                </c:pt>
                <c:pt idx="11883">
                  <c:v>41548.270833333336</c:v>
                </c:pt>
                <c:pt idx="11884">
                  <c:v>41548.28125</c:v>
                </c:pt>
                <c:pt idx="11885">
                  <c:v>41548.291666666664</c:v>
                </c:pt>
                <c:pt idx="11886">
                  <c:v>41548.302083333336</c:v>
                </c:pt>
                <c:pt idx="11887">
                  <c:v>41548.3125</c:v>
                </c:pt>
                <c:pt idx="11888">
                  <c:v>41548.322916666664</c:v>
                </c:pt>
                <c:pt idx="11889">
                  <c:v>41548.333333333336</c:v>
                </c:pt>
                <c:pt idx="11890">
                  <c:v>41548.34375</c:v>
                </c:pt>
                <c:pt idx="11891">
                  <c:v>41548.354166666664</c:v>
                </c:pt>
                <c:pt idx="11892">
                  <c:v>41548.364583333336</c:v>
                </c:pt>
                <c:pt idx="11893">
                  <c:v>41548.375</c:v>
                </c:pt>
                <c:pt idx="11894">
                  <c:v>41548.385416666664</c:v>
                </c:pt>
                <c:pt idx="11895">
                  <c:v>41548.395833333336</c:v>
                </c:pt>
                <c:pt idx="11896">
                  <c:v>41548.40625</c:v>
                </c:pt>
                <c:pt idx="11897">
                  <c:v>41548.416666666664</c:v>
                </c:pt>
                <c:pt idx="11898">
                  <c:v>41548.427083333336</c:v>
                </c:pt>
                <c:pt idx="11899">
                  <c:v>41548.4375</c:v>
                </c:pt>
                <c:pt idx="11900">
                  <c:v>41548.447916666664</c:v>
                </c:pt>
                <c:pt idx="11901">
                  <c:v>41548.458333333336</c:v>
                </c:pt>
                <c:pt idx="11902">
                  <c:v>41548.46875</c:v>
                </c:pt>
                <c:pt idx="11903">
                  <c:v>41548.479166666664</c:v>
                </c:pt>
                <c:pt idx="11904">
                  <c:v>41548.489583333336</c:v>
                </c:pt>
                <c:pt idx="11905">
                  <c:v>41548.5</c:v>
                </c:pt>
                <c:pt idx="11906">
                  <c:v>41548.510416666664</c:v>
                </c:pt>
                <c:pt idx="11907">
                  <c:v>41548.520833333336</c:v>
                </c:pt>
                <c:pt idx="11908">
                  <c:v>41548.53125</c:v>
                </c:pt>
                <c:pt idx="11909">
                  <c:v>41548.541666666664</c:v>
                </c:pt>
                <c:pt idx="11910">
                  <c:v>41548.552083333336</c:v>
                </c:pt>
                <c:pt idx="11911">
                  <c:v>41548.5625</c:v>
                </c:pt>
                <c:pt idx="11912">
                  <c:v>41548.572916666664</c:v>
                </c:pt>
                <c:pt idx="11913">
                  <c:v>41548.583333333336</c:v>
                </c:pt>
                <c:pt idx="11914">
                  <c:v>41548.59375</c:v>
                </c:pt>
                <c:pt idx="11915">
                  <c:v>41548.604166666664</c:v>
                </c:pt>
                <c:pt idx="11916">
                  <c:v>41548.614583333336</c:v>
                </c:pt>
                <c:pt idx="11917">
                  <c:v>41548.625</c:v>
                </c:pt>
                <c:pt idx="11918">
                  <c:v>41548.635416666664</c:v>
                </c:pt>
                <c:pt idx="11919">
                  <c:v>41548.645833333336</c:v>
                </c:pt>
                <c:pt idx="11920">
                  <c:v>41548.65625</c:v>
                </c:pt>
                <c:pt idx="11921">
                  <c:v>41548.666666666664</c:v>
                </c:pt>
                <c:pt idx="11922">
                  <c:v>41548.677083333336</c:v>
                </c:pt>
                <c:pt idx="11923">
                  <c:v>41548.6875</c:v>
                </c:pt>
                <c:pt idx="11924">
                  <c:v>41548.697916666664</c:v>
                </c:pt>
                <c:pt idx="11925">
                  <c:v>41548.708333333336</c:v>
                </c:pt>
                <c:pt idx="11926">
                  <c:v>41548.71875</c:v>
                </c:pt>
                <c:pt idx="11927">
                  <c:v>41548.729166666664</c:v>
                </c:pt>
                <c:pt idx="11928">
                  <c:v>41548.739583333336</c:v>
                </c:pt>
                <c:pt idx="11929">
                  <c:v>41548.75</c:v>
                </c:pt>
                <c:pt idx="11930">
                  <c:v>41548.760416666664</c:v>
                </c:pt>
                <c:pt idx="11931">
                  <c:v>41548.770833333336</c:v>
                </c:pt>
                <c:pt idx="11932">
                  <c:v>41548.78125</c:v>
                </c:pt>
                <c:pt idx="11933">
                  <c:v>41548.791666666664</c:v>
                </c:pt>
                <c:pt idx="11934">
                  <c:v>41548.802083333336</c:v>
                </c:pt>
                <c:pt idx="11935">
                  <c:v>41548.8125</c:v>
                </c:pt>
                <c:pt idx="11936">
                  <c:v>41548.822916666664</c:v>
                </c:pt>
                <c:pt idx="11937">
                  <c:v>41548.833333333336</c:v>
                </c:pt>
                <c:pt idx="11938">
                  <c:v>41548.84375</c:v>
                </c:pt>
                <c:pt idx="11939">
                  <c:v>41548.854166666664</c:v>
                </c:pt>
                <c:pt idx="11940">
                  <c:v>41548.864583333336</c:v>
                </c:pt>
                <c:pt idx="11941">
                  <c:v>41548.875</c:v>
                </c:pt>
                <c:pt idx="11942">
                  <c:v>41548.885416666664</c:v>
                </c:pt>
                <c:pt idx="11943">
                  <c:v>41548.895833333336</c:v>
                </c:pt>
                <c:pt idx="11944">
                  <c:v>41548.90625</c:v>
                </c:pt>
                <c:pt idx="11945">
                  <c:v>41548.916666666664</c:v>
                </c:pt>
                <c:pt idx="11946">
                  <c:v>41548.927083333336</c:v>
                </c:pt>
                <c:pt idx="11947">
                  <c:v>41548.9375</c:v>
                </c:pt>
                <c:pt idx="11948">
                  <c:v>41548.947916666664</c:v>
                </c:pt>
                <c:pt idx="11949">
                  <c:v>41548.958333333336</c:v>
                </c:pt>
                <c:pt idx="11950">
                  <c:v>41548.96875</c:v>
                </c:pt>
                <c:pt idx="11951">
                  <c:v>41548.979166666664</c:v>
                </c:pt>
                <c:pt idx="11952">
                  <c:v>41548.989583333336</c:v>
                </c:pt>
                <c:pt idx="11953">
                  <c:v>41549</c:v>
                </c:pt>
                <c:pt idx="11954">
                  <c:v>41549.010416666664</c:v>
                </c:pt>
                <c:pt idx="11955">
                  <c:v>41549.020833333336</c:v>
                </c:pt>
                <c:pt idx="11956">
                  <c:v>41549.03125</c:v>
                </c:pt>
                <c:pt idx="11957">
                  <c:v>41549.041666666664</c:v>
                </c:pt>
                <c:pt idx="11958">
                  <c:v>41549.052083333336</c:v>
                </c:pt>
                <c:pt idx="11959">
                  <c:v>41549.0625</c:v>
                </c:pt>
                <c:pt idx="11960">
                  <c:v>41549.072916666664</c:v>
                </c:pt>
                <c:pt idx="11961">
                  <c:v>41549.083333333336</c:v>
                </c:pt>
                <c:pt idx="11962">
                  <c:v>41549.09375</c:v>
                </c:pt>
                <c:pt idx="11963">
                  <c:v>41549.104166666664</c:v>
                </c:pt>
                <c:pt idx="11964">
                  <c:v>41549.114583333336</c:v>
                </c:pt>
                <c:pt idx="11965">
                  <c:v>41549.125</c:v>
                </c:pt>
                <c:pt idx="11966">
                  <c:v>41549.135416666664</c:v>
                </c:pt>
                <c:pt idx="11967">
                  <c:v>41549.145833333336</c:v>
                </c:pt>
                <c:pt idx="11968">
                  <c:v>41549.15625</c:v>
                </c:pt>
                <c:pt idx="11969">
                  <c:v>41549.166666666664</c:v>
                </c:pt>
                <c:pt idx="11970">
                  <c:v>41549.177083333336</c:v>
                </c:pt>
                <c:pt idx="11971">
                  <c:v>41549.1875</c:v>
                </c:pt>
                <c:pt idx="11972">
                  <c:v>41549.197916666664</c:v>
                </c:pt>
                <c:pt idx="11973">
                  <c:v>41549.208333333336</c:v>
                </c:pt>
                <c:pt idx="11974">
                  <c:v>41549.21875</c:v>
                </c:pt>
                <c:pt idx="11975">
                  <c:v>41549.229166666664</c:v>
                </c:pt>
                <c:pt idx="11976">
                  <c:v>41549.239583333336</c:v>
                </c:pt>
                <c:pt idx="11977">
                  <c:v>41549.25</c:v>
                </c:pt>
                <c:pt idx="11978">
                  <c:v>41549.260416666664</c:v>
                </c:pt>
                <c:pt idx="11979">
                  <c:v>41549.270833333336</c:v>
                </c:pt>
                <c:pt idx="11980">
                  <c:v>41549.28125</c:v>
                </c:pt>
                <c:pt idx="11981">
                  <c:v>41549.291666666664</c:v>
                </c:pt>
                <c:pt idx="11982">
                  <c:v>41549.302083333336</c:v>
                </c:pt>
                <c:pt idx="11983">
                  <c:v>41549.3125</c:v>
                </c:pt>
                <c:pt idx="11984">
                  <c:v>41549.322916666664</c:v>
                </c:pt>
                <c:pt idx="11985">
                  <c:v>41549.333333333336</c:v>
                </c:pt>
                <c:pt idx="11986">
                  <c:v>41549.34375</c:v>
                </c:pt>
                <c:pt idx="11987">
                  <c:v>41549.354166666664</c:v>
                </c:pt>
                <c:pt idx="11988">
                  <c:v>41549.364583333336</c:v>
                </c:pt>
                <c:pt idx="11989">
                  <c:v>41549.375</c:v>
                </c:pt>
                <c:pt idx="11990">
                  <c:v>41549.385416666664</c:v>
                </c:pt>
                <c:pt idx="11991">
                  <c:v>41549.395833333336</c:v>
                </c:pt>
                <c:pt idx="11992">
                  <c:v>41549.40625</c:v>
                </c:pt>
                <c:pt idx="11993">
                  <c:v>41549.416666666664</c:v>
                </c:pt>
                <c:pt idx="11994">
                  <c:v>41549.427083333336</c:v>
                </c:pt>
                <c:pt idx="11995">
                  <c:v>41549.4375</c:v>
                </c:pt>
                <c:pt idx="11996">
                  <c:v>41549.447916666664</c:v>
                </c:pt>
                <c:pt idx="11997">
                  <c:v>41549.458333333336</c:v>
                </c:pt>
                <c:pt idx="11998">
                  <c:v>41549.46875</c:v>
                </c:pt>
                <c:pt idx="11999">
                  <c:v>41549.479166666664</c:v>
                </c:pt>
                <c:pt idx="12000">
                  <c:v>41549.489583333336</c:v>
                </c:pt>
                <c:pt idx="12001">
                  <c:v>41549.5</c:v>
                </c:pt>
                <c:pt idx="12002">
                  <c:v>41549.510416666664</c:v>
                </c:pt>
                <c:pt idx="12003">
                  <c:v>41549.520833333336</c:v>
                </c:pt>
                <c:pt idx="12004">
                  <c:v>41549.53125</c:v>
                </c:pt>
                <c:pt idx="12005">
                  <c:v>41549.541666666664</c:v>
                </c:pt>
                <c:pt idx="12006">
                  <c:v>41549.552083333336</c:v>
                </c:pt>
                <c:pt idx="12007">
                  <c:v>41549.5625</c:v>
                </c:pt>
                <c:pt idx="12008">
                  <c:v>41549.572916666664</c:v>
                </c:pt>
                <c:pt idx="12009">
                  <c:v>41549.583333333336</c:v>
                </c:pt>
                <c:pt idx="12010">
                  <c:v>41549.59375</c:v>
                </c:pt>
                <c:pt idx="12011">
                  <c:v>41549.604166666664</c:v>
                </c:pt>
                <c:pt idx="12012">
                  <c:v>41549.614583333336</c:v>
                </c:pt>
                <c:pt idx="12013">
                  <c:v>41549.625</c:v>
                </c:pt>
                <c:pt idx="12014">
                  <c:v>41549.635416666664</c:v>
                </c:pt>
                <c:pt idx="12015">
                  <c:v>41549.645833333336</c:v>
                </c:pt>
                <c:pt idx="12016">
                  <c:v>41549.65625</c:v>
                </c:pt>
                <c:pt idx="12017">
                  <c:v>41549.666666666664</c:v>
                </c:pt>
                <c:pt idx="12018">
                  <c:v>41549.677083333336</c:v>
                </c:pt>
                <c:pt idx="12019">
                  <c:v>41549.6875</c:v>
                </c:pt>
                <c:pt idx="12020">
                  <c:v>41549.697916666664</c:v>
                </c:pt>
                <c:pt idx="12021">
                  <c:v>41549.708333333336</c:v>
                </c:pt>
                <c:pt idx="12022">
                  <c:v>41549.71875</c:v>
                </c:pt>
                <c:pt idx="12023">
                  <c:v>41549.729166666664</c:v>
                </c:pt>
                <c:pt idx="12024">
                  <c:v>41549.739583333336</c:v>
                </c:pt>
                <c:pt idx="12025">
                  <c:v>41549.75</c:v>
                </c:pt>
                <c:pt idx="12026">
                  <c:v>41549.760416666664</c:v>
                </c:pt>
                <c:pt idx="12027">
                  <c:v>41549.770833333336</c:v>
                </c:pt>
                <c:pt idx="12028">
                  <c:v>41549.78125</c:v>
                </c:pt>
                <c:pt idx="12029">
                  <c:v>41549.791666666664</c:v>
                </c:pt>
                <c:pt idx="12030">
                  <c:v>41549.802083333336</c:v>
                </c:pt>
                <c:pt idx="12031">
                  <c:v>41549.8125</c:v>
                </c:pt>
                <c:pt idx="12032">
                  <c:v>41549.822916666664</c:v>
                </c:pt>
                <c:pt idx="12033">
                  <c:v>41549.833333333336</c:v>
                </c:pt>
                <c:pt idx="12034">
                  <c:v>41549.84375</c:v>
                </c:pt>
                <c:pt idx="12035">
                  <c:v>41549.854166666664</c:v>
                </c:pt>
                <c:pt idx="12036">
                  <c:v>41549.864583333336</c:v>
                </c:pt>
                <c:pt idx="12037">
                  <c:v>41549.875</c:v>
                </c:pt>
                <c:pt idx="12038">
                  <c:v>41549.885416666664</c:v>
                </c:pt>
                <c:pt idx="12039">
                  <c:v>41549.895833333336</c:v>
                </c:pt>
                <c:pt idx="12040">
                  <c:v>41549.90625</c:v>
                </c:pt>
                <c:pt idx="12041">
                  <c:v>41549.916666666664</c:v>
                </c:pt>
                <c:pt idx="12042">
                  <c:v>41549.927083333336</c:v>
                </c:pt>
                <c:pt idx="12043">
                  <c:v>41549.9375</c:v>
                </c:pt>
                <c:pt idx="12044">
                  <c:v>41549.947916666664</c:v>
                </c:pt>
                <c:pt idx="12045">
                  <c:v>41549.958333333336</c:v>
                </c:pt>
                <c:pt idx="12046">
                  <c:v>41549.96875</c:v>
                </c:pt>
                <c:pt idx="12047">
                  <c:v>41549.979166666664</c:v>
                </c:pt>
                <c:pt idx="12048">
                  <c:v>41549.989583333336</c:v>
                </c:pt>
                <c:pt idx="12049">
                  <c:v>41550</c:v>
                </c:pt>
                <c:pt idx="12050">
                  <c:v>41550.010416666664</c:v>
                </c:pt>
                <c:pt idx="12051">
                  <c:v>41550.020833333336</c:v>
                </c:pt>
                <c:pt idx="12052">
                  <c:v>41550.03125</c:v>
                </c:pt>
                <c:pt idx="12053">
                  <c:v>41550.041666666664</c:v>
                </c:pt>
                <c:pt idx="12054">
                  <c:v>41550.052083333336</c:v>
                </c:pt>
                <c:pt idx="12055">
                  <c:v>41550.0625</c:v>
                </c:pt>
                <c:pt idx="12056">
                  <c:v>41550.072916666664</c:v>
                </c:pt>
                <c:pt idx="12057">
                  <c:v>41550.083333333336</c:v>
                </c:pt>
                <c:pt idx="12058">
                  <c:v>41550.09375</c:v>
                </c:pt>
                <c:pt idx="12059">
                  <c:v>41550.104166666664</c:v>
                </c:pt>
                <c:pt idx="12060">
                  <c:v>41550.114583333336</c:v>
                </c:pt>
                <c:pt idx="12061">
                  <c:v>41550.125</c:v>
                </c:pt>
                <c:pt idx="12062">
                  <c:v>41550.135416666664</c:v>
                </c:pt>
                <c:pt idx="12063">
                  <c:v>41550.145833333336</c:v>
                </c:pt>
                <c:pt idx="12064">
                  <c:v>41550.15625</c:v>
                </c:pt>
                <c:pt idx="12065">
                  <c:v>41550.166666666664</c:v>
                </c:pt>
                <c:pt idx="12066">
                  <c:v>41550.177083333336</c:v>
                </c:pt>
                <c:pt idx="12067">
                  <c:v>41550.1875</c:v>
                </c:pt>
                <c:pt idx="12068">
                  <c:v>41550.197916666664</c:v>
                </c:pt>
                <c:pt idx="12069">
                  <c:v>41550.208333333336</c:v>
                </c:pt>
                <c:pt idx="12070">
                  <c:v>41550.21875</c:v>
                </c:pt>
                <c:pt idx="12071">
                  <c:v>41550.229166666664</c:v>
                </c:pt>
                <c:pt idx="12072">
                  <c:v>41550.239583333336</c:v>
                </c:pt>
                <c:pt idx="12073">
                  <c:v>41550.25</c:v>
                </c:pt>
                <c:pt idx="12074">
                  <c:v>41550.260416666664</c:v>
                </c:pt>
                <c:pt idx="12075">
                  <c:v>41550.270833333336</c:v>
                </c:pt>
                <c:pt idx="12076">
                  <c:v>41550.28125</c:v>
                </c:pt>
                <c:pt idx="12077">
                  <c:v>41550.291666666664</c:v>
                </c:pt>
                <c:pt idx="12078">
                  <c:v>41550.302083333336</c:v>
                </c:pt>
                <c:pt idx="12079">
                  <c:v>41550.3125</c:v>
                </c:pt>
                <c:pt idx="12080">
                  <c:v>41550.322916666664</c:v>
                </c:pt>
                <c:pt idx="12081">
                  <c:v>41550.333333333336</c:v>
                </c:pt>
                <c:pt idx="12082">
                  <c:v>41550.34375</c:v>
                </c:pt>
                <c:pt idx="12083">
                  <c:v>41550.354166666664</c:v>
                </c:pt>
                <c:pt idx="12084">
                  <c:v>41550.364583333336</c:v>
                </c:pt>
                <c:pt idx="12085">
                  <c:v>41550.375</c:v>
                </c:pt>
                <c:pt idx="12086">
                  <c:v>41550.385416666664</c:v>
                </c:pt>
                <c:pt idx="12087">
                  <c:v>41550.395833333336</c:v>
                </c:pt>
                <c:pt idx="12088">
                  <c:v>41550.40625</c:v>
                </c:pt>
                <c:pt idx="12089">
                  <c:v>41550.416666666664</c:v>
                </c:pt>
                <c:pt idx="12090">
                  <c:v>41550.427083333336</c:v>
                </c:pt>
                <c:pt idx="12091">
                  <c:v>41550.4375</c:v>
                </c:pt>
                <c:pt idx="12092">
                  <c:v>41550.447916666664</c:v>
                </c:pt>
                <c:pt idx="12093">
                  <c:v>41550.458333333336</c:v>
                </c:pt>
                <c:pt idx="12094">
                  <c:v>41550.46875</c:v>
                </c:pt>
                <c:pt idx="12095">
                  <c:v>41550.479166666664</c:v>
                </c:pt>
                <c:pt idx="12096">
                  <c:v>41550.489583333336</c:v>
                </c:pt>
                <c:pt idx="12097">
                  <c:v>41550.5</c:v>
                </c:pt>
                <c:pt idx="12098">
                  <c:v>41550.510416666664</c:v>
                </c:pt>
                <c:pt idx="12099">
                  <c:v>41550.520833333336</c:v>
                </c:pt>
                <c:pt idx="12100">
                  <c:v>41550.53125</c:v>
                </c:pt>
                <c:pt idx="12101">
                  <c:v>41550.541666666664</c:v>
                </c:pt>
                <c:pt idx="12102">
                  <c:v>41550.552083333336</c:v>
                </c:pt>
                <c:pt idx="12103">
                  <c:v>41550.5625</c:v>
                </c:pt>
                <c:pt idx="12104">
                  <c:v>41550.572916666664</c:v>
                </c:pt>
                <c:pt idx="12105">
                  <c:v>41550.583333333336</c:v>
                </c:pt>
                <c:pt idx="12106">
                  <c:v>41550.59375</c:v>
                </c:pt>
                <c:pt idx="12107">
                  <c:v>41550.604166666664</c:v>
                </c:pt>
                <c:pt idx="12108">
                  <c:v>41550.614583333336</c:v>
                </c:pt>
                <c:pt idx="12109">
                  <c:v>41550.625</c:v>
                </c:pt>
                <c:pt idx="12110">
                  <c:v>41550.635416666664</c:v>
                </c:pt>
                <c:pt idx="12111">
                  <c:v>41550.645833333336</c:v>
                </c:pt>
                <c:pt idx="12112">
                  <c:v>41550.65625</c:v>
                </c:pt>
                <c:pt idx="12113">
                  <c:v>41550.666666666664</c:v>
                </c:pt>
                <c:pt idx="12114">
                  <c:v>41550.677083333336</c:v>
                </c:pt>
                <c:pt idx="12115">
                  <c:v>41550.6875</c:v>
                </c:pt>
                <c:pt idx="12116">
                  <c:v>41550.697916666664</c:v>
                </c:pt>
                <c:pt idx="12117">
                  <c:v>41550.708333333336</c:v>
                </c:pt>
                <c:pt idx="12118">
                  <c:v>41550.71875</c:v>
                </c:pt>
                <c:pt idx="12119">
                  <c:v>41550.729166666664</c:v>
                </c:pt>
                <c:pt idx="12120">
                  <c:v>41550.739583333336</c:v>
                </c:pt>
                <c:pt idx="12121">
                  <c:v>41550.75</c:v>
                </c:pt>
                <c:pt idx="12122">
                  <c:v>41550.760416666664</c:v>
                </c:pt>
                <c:pt idx="12123">
                  <c:v>41550.770833333336</c:v>
                </c:pt>
                <c:pt idx="12124">
                  <c:v>41550.78125</c:v>
                </c:pt>
                <c:pt idx="12125">
                  <c:v>41550.791666666664</c:v>
                </c:pt>
                <c:pt idx="12126">
                  <c:v>41550.802083333336</c:v>
                </c:pt>
                <c:pt idx="12127">
                  <c:v>41550.8125</c:v>
                </c:pt>
                <c:pt idx="12128">
                  <c:v>41550.822916666664</c:v>
                </c:pt>
                <c:pt idx="12129">
                  <c:v>41550.833333333336</c:v>
                </c:pt>
                <c:pt idx="12130">
                  <c:v>41550.84375</c:v>
                </c:pt>
                <c:pt idx="12131">
                  <c:v>41550.854166666664</c:v>
                </c:pt>
                <c:pt idx="12132">
                  <c:v>41550.864583333336</c:v>
                </c:pt>
                <c:pt idx="12133">
                  <c:v>41550.875</c:v>
                </c:pt>
                <c:pt idx="12134">
                  <c:v>41550.885416666664</c:v>
                </c:pt>
                <c:pt idx="12135">
                  <c:v>41550.895833333336</c:v>
                </c:pt>
                <c:pt idx="12136">
                  <c:v>41550.90625</c:v>
                </c:pt>
                <c:pt idx="12137">
                  <c:v>41550.916666666664</c:v>
                </c:pt>
                <c:pt idx="12138">
                  <c:v>41550.927083333336</c:v>
                </c:pt>
                <c:pt idx="12139">
                  <c:v>41550.9375</c:v>
                </c:pt>
                <c:pt idx="12140">
                  <c:v>41550.947916666664</c:v>
                </c:pt>
                <c:pt idx="12141">
                  <c:v>41550.958333333336</c:v>
                </c:pt>
                <c:pt idx="12142">
                  <c:v>41550.96875</c:v>
                </c:pt>
                <c:pt idx="12143">
                  <c:v>41550.979166666664</c:v>
                </c:pt>
                <c:pt idx="12144">
                  <c:v>41550.989583333336</c:v>
                </c:pt>
                <c:pt idx="12145">
                  <c:v>41551</c:v>
                </c:pt>
                <c:pt idx="12146">
                  <c:v>41551.010416666664</c:v>
                </c:pt>
                <c:pt idx="12147">
                  <c:v>41551.020833333336</c:v>
                </c:pt>
                <c:pt idx="12148">
                  <c:v>41551.03125</c:v>
                </c:pt>
                <c:pt idx="12149">
                  <c:v>41551.041666666664</c:v>
                </c:pt>
                <c:pt idx="12150">
                  <c:v>41551.052083333336</c:v>
                </c:pt>
                <c:pt idx="12151">
                  <c:v>41551.0625</c:v>
                </c:pt>
                <c:pt idx="12152">
                  <c:v>41551.072916666664</c:v>
                </c:pt>
                <c:pt idx="12153">
                  <c:v>41551.083333333336</c:v>
                </c:pt>
                <c:pt idx="12154">
                  <c:v>41551.09375</c:v>
                </c:pt>
                <c:pt idx="12155">
                  <c:v>41551.104166666664</c:v>
                </c:pt>
                <c:pt idx="12156">
                  <c:v>41551.114583333336</c:v>
                </c:pt>
                <c:pt idx="12157">
                  <c:v>41551.125</c:v>
                </c:pt>
                <c:pt idx="12158">
                  <c:v>41551.135416666664</c:v>
                </c:pt>
                <c:pt idx="12159">
                  <c:v>41551.145833333336</c:v>
                </c:pt>
                <c:pt idx="12160">
                  <c:v>41551.15625</c:v>
                </c:pt>
                <c:pt idx="12161">
                  <c:v>41551.166666666664</c:v>
                </c:pt>
                <c:pt idx="12162">
                  <c:v>41551.177083333336</c:v>
                </c:pt>
                <c:pt idx="12163">
                  <c:v>41551.1875</c:v>
                </c:pt>
                <c:pt idx="12164">
                  <c:v>41551.197916666664</c:v>
                </c:pt>
                <c:pt idx="12165">
                  <c:v>41551.208333333336</c:v>
                </c:pt>
                <c:pt idx="12166">
                  <c:v>41551.21875</c:v>
                </c:pt>
                <c:pt idx="12167">
                  <c:v>41551.229166666664</c:v>
                </c:pt>
                <c:pt idx="12168">
                  <c:v>41551.239583333336</c:v>
                </c:pt>
                <c:pt idx="12169">
                  <c:v>41551.25</c:v>
                </c:pt>
                <c:pt idx="12170">
                  <c:v>41551.260416666664</c:v>
                </c:pt>
                <c:pt idx="12171">
                  <c:v>41551.270833333336</c:v>
                </c:pt>
                <c:pt idx="12172">
                  <c:v>41551.28125</c:v>
                </c:pt>
                <c:pt idx="12173">
                  <c:v>41551.291666666664</c:v>
                </c:pt>
                <c:pt idx="12174">
                  <c:v>41551.302083333336</c:v>
                </c:pt>
                <c:pt idx="12175">
                  <c:v>41551.3125</c:v>
                </c:pt>
                <c:pt idx="12176">
                  <c:v>41551.322916666664</c:v>
                </c:pt>
                <c:pt idx="12177">
                  <c:v>41551.333333333336</c:v>
                </c:pt>
                <c:pt idx="12178">
                  <c:v>41551.34375</c:v>
                </c:pt>
                <c:pt idx="12179">
                  <c:v>41551.354166666664</c:v>
                </c:pt>
                <c:pt idx="12180">
                  <c:v>41551.364583333336</c:v>
                </c:pt>
                <c:pt idx="12181">
                  <c:v>41551.375</c:v>
                </c:pt>
                <c:pt idx="12182">
                  <c:v>41551.385416666664</c:v>
                </c:pt>
                <c:pt idx="12183">
                  <c:v>41551.395833333336</c:v>
                </c:pt>
                <c:pt idx="12184">
                  <c:v>41551.40625</c:v>
                </c:pt>
                <c:pt idx="12185">
                  <c:v>41551.416666666664</c:v>
                </c:pt>
                <c:pt idx="12186">
                  <c:v>41551.427083333336</c:v>
                </c:pt>
                <c:pt idx="12187">
                  <c:v>41551.4375</c:v>
                </c:pt>
                <c:pt idx="12188">
                  <c:v>41551.447916666664</c:v>
                </c:pt>
                <c:pt idx="12189">
                  <c:v>41551.458333333336</c:v>
                </c:pt>
                <c:pt idx="12190">
                  <c:v>41551.46875</c:v>
                </c:pt>
                <c:pt idx="12191">
                  <c:v>41551.479166666664</c:v>
                </c:pt>
                <c:pt idx="12192">
                  <c:v>41551.489583333336</c:v>
                </c:pt>
                <c:pt idx="12193">
                  <c:v>41551.5</c:v>
                </c:pt>
                <c:pt idx="12194">
                  <c:v>41551.510416666664</c:v>
                </c:pt>
                <c:pt idx="12195">
                  <c:v>41551.520833333336</c:v>
                </c:pt>
                <c:pt idx="12196">
                  <c:v>41551.53125</c:v>
                </c:pt>
                <c:pt idx="12197">
                  <c:v>41551.541666666664</c:v>
                </c:pt>
                <c:pt idx="12198">
                  <c:v>41551.552083333336</c:v>
                </c:pt>
                <c:pt idx="12199">
                  <c:v>41551.5625</c:v>
                </c:pt>
                <c:pt idx="12200">
                  <c:v>41551.572916666664</c:v>
                </c:pt>
                <c:pt idx="12201">
                  <c:v>41551.583333333336</c:v>
                </c:pt>
                <c:pt idx="12202">
                  <c:v>41551.59375</c:v>
                </c:pt>
                <c:pt idx="12203">
                  <c:v>41551.604166666664</c:v>
                </c:pt>
                <c:pt idx="12204">
                  <c:v>41551.614583333336</c:v>
                </c:pt>
                <c:pt idx="12205">
                  <c:v>41551.625</c:v>
                </c:pt>
                <c:pt idx="12206">
                  <c:v>41551.635416666664</c:v>
                </c:pt>
                <c:pt idx="12207">
                  <c:v>41551.645833333336</c:v>
                </c:pt>
                <c:pt idx="12208">
                  <c:v>41551.65625</c:v>
                </c:pt>
                <c:pt idx="12209">
                  <c:v>41551.666666666664</c:v>
                </c:pt>
                <c:pt idx="12210">
                  <c:v>41551.677083333336</c:v>
                </c:pt>
                <c:pt idx="12211">
                  <c:v>41551.6875</c:v>
                </c:pt>
                <c:pt idx="12212">
                  <c:v>41551.697916666664</c:v>
                </c:pt>
                <c:pt idx="12213">
                  <c:v>41551.708333333336</c:v>
                </c:pt>
                <c:pt idx="12214">
                  <c:v>41551.71875</c:v>
                </c:pt>
                <c:pt idx="12215">
                  <c:v>41551.729166666664</c:v>
                </c:pt>
                <c:pt idx="12216">
                  <c:v>41551.739583333336</c:v>
                </c:pt>
                <c:pt idx="12217">
                  <c:v>41551.75</c:v>
                </c:pt>
                <c:pt idx="12218">
                  <c:v>41551.760416666664</c:v>
                </c:pt>
                <c:pt idx="12219">
                  <c:v>41551.770833333336</c:v>
                </c:pt>
                <c:pt idx="12220">
                  <c:v>41551.78125</c:v>
                </c:pt>
                <c:pt idx="12221">
                  <c:v>41551.791666666664</c:v>
                </c:pt>
                <c:pt idx="12222">
                  <c:v>41551.802083333336</c:v>
                </c:pt>
                <c:pt idx="12223">
                  <c:v>41551.8125</c:v>
                </c:pt>
                <c:pt idx="12224">
                  <c:v>41551.822916666664</c:v>
                </c:pt>
                <c:pt idx="12225">
                  <c:v>41551.833333333336</c:v>
                </c:pt>
                <c:pt idx="12226">
                  <c:v>41551.84375</c:v>
                </c:pt>
                <c:pt idx="12227">
                  <c:v>41551.854166666664</c:v>
                </c:pt>
                <c:pt idx="12228">
                  <c:v>41551.864583333336</c:v>
                </c:pt>
                <c:pt idx="12229">
                  <c:v>41551.875</c:v>
                </c:pt>
                <c:pt idx="12230">
                  <c:v>41551.885416666664</c:v>
                </c:pt>
                <c:pt idx="12231">
                  <c:v>41551.895833333336</c:v>
                </c:pt>
                <c:pt idx="12232">
                  <c:v>41551.90625</c:v>
                </c:pt>
                <c:pt idx="12233">
                  <c:v>41551.916666666664</c:v>
                </c:pt>
                <c:pt idx="12234">
                  <c:v>41551.927083333336</c:v>
                </c:pt>
                <c:pt idx="12235">
                  <c:v>41551.9375</c:v>
                </c:pt>
                <c:pt idx="12236">
                  <c:v>41551.947916666664</c:v>
                </c:pt>
                <c:pt idx="12237">
                  <c:v>41551.958333333336</c:v>
                </c:pt>
                <c:pt idx="12238">
                  <c:v>41551.96875</c:v>
                </c:pt>
                <c:pt idx="12239">
                  <c:v>41551.979166666664</c:v>
                </c:pt>
                <c:pt idx="12240">
                  <c:v>41551.989583333336</c:v>
                </c:pt>
                <c:pt idx="12241">
                  <c:v>41552</c:v>
                </c:pt>
                <c:pt idx="12242">
                  <c:v>41552.010416666664</c:v>
                </c:pt>
                <c:pt idx="12243">
                  <c:v>41552.020833333336</c:v>
                </c:pt>
                <c:pt idx="12244">
                  <c:v>41552.03125</c:v>
                </c:pt>
                <c:pt idx="12245">
                  <c:v>41552.041666666664</c:v>
                </c:pt>
                <c:pt idx="12246">
                  <c:v>41552.052083333336</c:v>
                </c:pt>
                <c:pt idx="12247">
                  <c:v>41552.0625</c:v>
                </c:pt>
                <c:pt idx="12248">
                  <c:v>41552.072916666664</c:v>
                </c:pt>
                <c:pt idx="12249">
                  <c:v>41552.083333333336</c:v>
                </c:pt>
                <c:pt idx="12250">
                  <c:v>41552.09375</c:v>
                </c:pt>
                <c:pt idx="12251">
                  <c:v>41552.104166666664</c:v>
                </c:pt>
                <c:pt idx="12252">
                  <c:v>41552.114583333336</c:v>
                </c:pt>
                <c:pt idx="12253">
                  <c:v>41552.125</c:v>
                </c:pt>
                <c:pt idx="12254">
                  <c:v>41552.135416666664</c:v>
                </c:pt>
                <c:pt idx="12255">
                  <c:v>41552.145833333336</c:v>
                </c:pt>
                <c:pt idx="12256">
                  <c:v>41552.15625</c:v>
                </c:pt>
                <c:pt idx="12257">
                  <c:v>41552.166666666664</c:v>
                </c:pt>
                <c:pt idx="12258">
                  <c:v>41552.177083333336</c:v>
                </c:pt>
                <c:pt idx="12259">
                  <c:v>41552.1875</c:v>
                </c:pt>
                <c:pt idx="12260">
                  <c:v>41552.197916666664</c:v>
                </c:pt>
                <c:pt idx="12261">
                  <c:v>41552.208333333336</c:v>
                </c:pt>
                <c:pt idx="12262">
                  <c:v>41552.21875</c:v>
                </c:pt>
                <c:pt idx="12263">
                  <c:v>41552.229166666664</c:v>
                </c:pt>
                <c:pt idx="12264">
                  <c:v>41552.239583333336</c:v>
                </c:pt>
                <c:pt idx="12265">
                  <c:v>41552.25</c:v>
                </c:pt>
                <c:pt idx="12266">
                  <c:v>41552.260416666664</c:v>
                </c:pt>
                <c:pt idx="12267">
                  <c:v>41552.270833333336</c:v>
                </c:pt>
                <c:pt idx="12268">
                  <c:v>41552.28125</c:v>
                </c:pt>
                <c:pt idx="12269">
                  <c:v>41552.291666666664</c:v>
                </c:pt>
                <c:pt idx="12270">
                  <c:v>41552.302083333336</c:v>
                </c:pt>
                <c:pt idx="12271">
                  <c:v>41552.3125</c:v>
                </c:pt>
                <c:pt idx="12272">
                  <c:v>41552.322916666664</c:v>
                </c:pt>
                <c:pt idx="12273">
                  <c:v>41552.333333333336</c:v>
                </c:pt>
                <c:pt idx="12274">
                  <c:v>41552.34375</c:v>
                </c:pt>
                <c:pt idx="12275">
                  <c:v>41552.354166666664</c:v>
                </c:pt>
                <c:pt idx="12276">
                  <c:v>41552.364583333336</c:v>
                </c:pt>
                <c:pt idx="12277">
                  <c:v>41552.375</c:v>
                </c:pt>
                <c:pt idx="12278">
                  <c:v>41552.385416666664</c:v>
                </c:pt>
                <c:pt idx="12279">
                  <c:v>41552.395833333336</c:v>
                </c:pt>
                <c:pt idx="12280">
                  <c:v>41552.40625</c:v>
                </c:pt>
                <c:pt idx="12281">
                  <c:v>41552.416666666664</c:v>
                </c:pt>
                <c:pt idx="12282">
                  <c:v>41552.427083333336</c:v>
                </c:pt>
                <c:pt idx="12283">
                  <c:v>41552.4375</c:v>
                </c:pt>
                <c:pt idx="12284">
                  <c:v>41552.447916666664</c:v>
                </c:pt>
                <c:pt idx="12285">
                  <c:v>41552.458333333336</c:v>
                </c:pt>
                <c:pt idx="12286">
                  <c:v>41552.46875</c:v>
                </c:pt>
                <c:pt idx="12287">
                  <c:v>41552.479166666664</c:v>
                </c:pt>
                <c:pt idx="12288">
                  <c:v>41552.489583333336</c:v>
                </c:pt>
                <c:pt idx="12289">
                  <c:v>41552.5</c:v>
                </c:pt>
                <c:pt idx="12290">
                  <c:v>41552.510416666664</c:v>
                </c:pt>
                <c:pt idx="12291">
                  <c:v>41552.520833333336</c:v>
                </c:pt>
                <c:pt idx="12292">
                  <c:v>41552.53125</c:v>
                </c:pt>
                <c:pt idx="12293">
                  <c:v>41552.541666666664</c:v>
                </c:pt>
                <c:pt idx="12294">
                  <c:v>41552.552083333336</c:v>
                </c:pt>
                <c:pt idx="12295">
                  <c:v>41552.5625</c:v>
                </c:pt>
                <c:pt idx="12296">
                  <c:v>41552.572916666664</c:v>
                </c:pt>
                <c:pt idx="12297">
                  <c:v>41552.583333333336</c:v>
                </c:pt>
                <c:pt idx="12298">
                  <c:v>41552.59375</c:v>
                </c:pt>
                <c:pt idx="12299">
                  <c:v>41552.604166666664</c:v>
                </c:pt>
                <c:pt idx="12300">
                  <c:v>41552.614583333336</c:v>
                </c:pt>
                <c:pt idx="12301">
                  <c:v>41552.625</c:v>
                </c:pt>
                <c:pt idx="12302">
                  <c:v>41552.635416666664</c:v>
                </c:pt>
                <c:pt idx="12303">
                  <c:v>41552.645833333336</c:v>
                </c:pt>
                <c:pt idx="12304">
                  <c:v>41552.65625</c:v>
                </c:pt>
                <c:pt idx="12305">
                  <c:v>41552.666666666664</c:v>
                </c:pt>
                <c:pt idx="12306">
                  <c:v>41552.677083333336</c:v>
                </c:pt>
                <c:pt idx="12307">
                  <c:v>41552.6875</c:v>
                </c:pt>
                <c:pt idx="12308">
                  <c:v>41552.697916666664</c:v>
                </c:pt>
                <c:pt idx="12309">
                  <c:v>41552.708333333336</c:v>
                </c:pt>
                <c:pt idx="12310">
                  <c:v>41552.71875</c:v>
                </c:pt>
                <c:pt idx="12311">
                  <c:v>41552.729166666664</c:v>
                </c:pt>
                <c:pt idx="12312">
                  <c:v>41552.739583333336</c:v>
                </c:pt>
                <c:pt idx="12313">
                  <c:v>41552.75</c:v>
                </c:pt>
                <c:pt idx="12314">
                  <c:v>41552.760416666664</c:v>
                </c:pt>
                <c:pt idx="12315">
                  <c:v>41552.770833333336</c:v>
                </c:pt>
                <c:pt idx="12316">
                  <c:v>41552.78125</c:v>
                </c:pt>
                <c:pt idx="12317">
                  <c:v>41552.791666666664</c:v>
                </c:pt>
                <c:pt idx="12318">
                  <c:v>41552.802083333336</c:v>
                </c:pt>
                <c:pt idx="12319">
                  <c:v>41552.8125</c:v>
                </c:pt>
                <c:pt idx="12320">
                  <c:v>41552.822916666664</c:v>
                </c:pt>
                <c:pt idx="12321">
                  <c:v>41552.833333333336</c:v>
                </c:pt>
                <c:pt idx="12322">
                  <c:v>41552.84375</c:v>
                </c:pt>
                <c:pt idx="12323">
                  <c:v>41552.854166666664</c:v>
                </c:pt>
                <c:pt idx="12324">
                  <c:v>41552.864583333336</c:v>
                </c:pt>
                <c:pt idx="12325">
                  <c:v>41552.875</c:v>
                </c:pt>
                <c:pt idx="12326">
                  <c:v>41552.885416666664</c:v>
                </c:pt>
                <c:pt idx="12327">
                  <c:v>41552.895833333336</c:v>
                </c:pt>
                <c:pt idx="12328">
                  <c:v>41552.90625</c:v>
                </c:pt>
                <c:pt idx="12329">
                  <c:v>41552.916666666664</c:v>
                </c:pt>
                <c:pt idx="12330">
                  <c:v>41552.927083333336</c:v>
                </c:pt>
                <c:pt idx="12331">
                  <c:v>41552.9375</c:v>
                </c:pt>
                <c:pt idx="12332">
                  <c:v>41552.947916666664</c:v>
                </c:pt>
                <c:pt idx="12333">
                  <c:v>41552.958333333336</c:v>
                </c:pt>
                <c:pt idx="12334">
                  <c:v>41552.96875</c:v>
                </c:pt>
                <c:pt idx="12335">
                  <c:v>41552.979166666664</c:v>
                </c:pt>
                <c:pt idx="12336">
                  <c:v>41552.989583333336</c:v>
                </c:pt>
                <c:pt idx="12337">
                  <c:v>41553</c:v>
                </c:pt>
                <c:pt idx="12338">
                  <c:v>41553.010416666664</c:v>
                </c:pt>
                <c:pt idx="12339">
                  <c:v>41553.020833333336</c:v>
                </c:pt>
                <c:pt idx="12340">
                  <c:v>41553.03125</c:v>
                </c:pt>
                <c:pt idx="12341">
                  <c:v>41553.041666666664</c:v>
                </c:pt>
                <c:pt idx="12342">
                  <c:v>41553.052083333336</c:v>
                </c:pt>
                <c:pt idx="12343">
                  <c:v>41553.0625</c:v>
                </c:pt>
                <c:pt idx="12344">
                  <c:v>41553.072916666664</c:v>
                </c:pt>
                <c:pt idx="12345">
                  <c:v>41553.083333333336</c:v>
                </c:pt>
                <c:pt idx="12346">
                  <c:v>41553.09375</c:v>
                </c:pt>
                <c:pt idx="12347">
                  <c:v>41553.104166666664</c:v>
                </c:pt>
                <c:pt idx="12348">
                  <c:v>41553.114583333336</c:v>
                </c:pt>
                <c:pt idx="12349">
                  <c:v>41553.125</c:v>
                </c:pt>
                <c:pt idx="12350">
                  <c:v>41553.135416666664</c:v>
                </c:pt>
                <c:pt idx="12351">
                  <c:v>41553.145833333336</c:v>
                </c:pt>
                <c:pt idx="12352">
                  <c:v>41553.15625</c:v>
                </c:pt>
                <c:pt idx="12353">
                  <c:v>41553.166666666664</c:v>
                </c:pt>
                <c:pt idx="12354">
                  <c:v>41553.177083333336</c:v>
                </c:pt>
                <c:pt idx="12355">
                  <c:v>41553.1875</c:v>
                </c:pt>
                <c:pt idx="12356">
                  <c:v>41553.197916666664</c:v>
                </c:pt>
                <c:pt idx="12357">
                  <c:v>41553.208333333336</c:v>
                </c:pt>
                <c:pt idx="12358">
                  <c:v>41553.21875</c:v>
                </c:pt>
                <c:pt idx="12359">
                  <c:v>41553.229166666664</c:v>
                </c:pt>
                <c:pt idx="12360">
                  <c:v>41553.239583333336</c:v>
                </c:pt>
                <c:pt idx="12361">
                  <c:v>41553.25</c:v>
                </c:pt>
                <c:pt idx="12362">
                  <c:v>41553.260416666664</c:v>
                </c:pt>
                <c:pt idx="12363">
                  <c:v>41553.270833333336</c:v>
                </c:pt>
                <c:pt idx="12364">
                  <c:v>41553.28125</c:v>
                </c:pt>
                <c:pt idx="12365">
                  <c:v>41553.291666666664</c:v>
                </c:pt>
                <c:pt idx="12366">
                  <c:v>41553.302083333336</c:v>
                </c:pt>
                <c:pt idx="12367">
                  <c:v>41553.3125</c:v>
                </c:pt>
                <c:pt idx="12368">
                  <c:v>41553.322916666664</c:v>
                </c:pt>
                <c:pt idx="12369">
                  <c:v>41553.333333333336</c:v>
                </c:pt>
                <c:pt idx="12370">
                  <c:v>41553.34375</c:v>
                </c:pt>
                <c:pt idx="12371">
                  <c:v>41553.354166666664</c:v>
                </c:pt>
                <c:pt idx="12372">
                  <c:v>41553.364583333336</c:v>
                </c:pt>
                <c:pt idx="12373">
                  <c:v>41553.375</c:v>
                </c:pt>
                <c:pt idx="12374">
                  <c:v>41553.385416666664</c:v>
                </c:pt>
                <c:pt idx="12375">
                  <c:v>41553.395833333336</c:v>
                </c:pt>
                <c:pt idx="12376">
                  <c:v>41553.40625</c:v>
                </c:pt>
                <c:pt idx="12377">
                  <c:v>41553.416666666664</c:v>
                </c:pt>
                <c:pt idx="12378">
                  <c:v>41553.427083333336</c:v>
                </c:pt>
                <c:pt idx="12379">
                  <c:v>41553.4375</c:v>
                </c:pt>
                <c:pt idx="12380">
                  <c:v>41553.447916666664</c:v>
                </c:pt>
                <c:pt idx="12381">
                  <c:v>41553.458333333336</c:v>
                </c:pt>
                <c:pt idx="12382">
                  <c:v>41553.46875</c:v>
                </c:pt>
                <c:pt idx="12383">
                  <c:v>41553.479166666664</c:v>
                </c:pt>
                <c:pt idx="12384">
                  <c:v>41553.489583333336</c:v>
                </c:pt>
                <c:pt idx="12385">
                  <c:v>41553.5</c:v>
                </c:pt>
                <c:pt idx="12386">
                  <c:v>41553.510416666664</c:v>
                </c:pt>
                <c:pt idx="12387">
                  <c:v>41553.520833333336</c:v>
                </c:pt>
                <c:pt idx="12388">
                  <c:v>41553.53125</c:v>
                </c:pt>
                <c:pt idx="12389">
                  <c:v>41553.541666666664</c:v>
                </c:pt>
                <c:pt idx="12390">
                  <c:v>41553.552083333336</c:v>
                </c:pt>
                <c:pt idx="12391">
                  <c:v>41553.5625</c:v>
                </c:pt>
                <c:pt idx="12392">
                  <c:v>41553.572916666664</c:v>
                </c:pt>
                <c:pt idx="12393">
                  <c:v>41553.583333333336</c:v>
                </c:pt>
                <c:pt idx="12394">
                  <c:v>41553.59375</c:v>
                </c:pt>
                <c:pt idx="12395">
                  <c:v>41553.604166666664</c:v>
                </c:pt>
                <c:pt idx="12396">
                  <c:v>41553.614583333336</c:v>
                </c:pt>
                <c:pt idx="12397">
                  <c:v>41553.625</c:v>
                </c:pt>
                <c:pt idx="12398">
                  <c:v>41553.635416666664</c:v>
                </c:pt>
                <c:pt idx="12399">
                  <c:v>41553.645833333336</c:v>
                </c:pt>
                <c:pt idx="12400">
                  <c:v>41553.65625</c:v>
                </c:pt>
                <c:pt idx="12401">
                  <c:v>41553.666666666664</c:v>
                </c:pt>
                <c:pt idx="12402">
                  <c:v>41553.677083333336</c:v>
                </c:pt>
                <c:pt idx="12403">
                  <c:v>41553.6875</c:v>
                </c:pt>
                <c:pt idx="12404">
                  <c:v>41553.697916666664</c:v>
                </c:pt>
                <c:pt idx="12405">
                  <c:v>41553.708333333336</c:v>
                </c:pt>
                <c:pt idx="12406">
                  <c:v>41553.71875</c:v>
                </c:pt>
                <c:pt idx="12407">
                  <c:v>41553.729166666664</c:v>
                </c:pt>
                <c:pt idx="12408">
                  <c:v>41553.739583333336</c:v>
                </c:pt>
                <c:pt idx="12409">
                  <c:v>41553.75</c:v>
                </c:pt>
                <c:pt idx="12410">
                  <c:v>41553.760416666664</c:v>
                </c:pt>
                <c:pt idx="12411">
                  <c:v>41553.770833333336</c:v>
                </c:pt>
                <c:pt idx="12412">
                  <c:v>41553.78125</c:v>
                </c:pt>
                <c:pt idx="12413">
                  <c:v>41553.791666666664</c:v>
                </c:pt>
                <c:pt idx="12414">
                  <c:v>41553.802083333336</c:v>
                </c:pt>
                <c:pt idx="12415">
                  <c:v>41553.8125</c:v>
                </c:pt>
                <c:pt idx="12416">
                  <c:v>41553.822916666664</c:v>
                </c:pt>
                <c:pt idx="12417">
                  <c:v>41553.833333333336</c:v>
                </c:pt>
                <c:pt idx="12418">
                  <c:v>41553.84375</c:v>
                </c:pt>
                <c:pt idx="12419">
                  <c:v>41553.854166666664</c:v>
                </c:pt>
                <c:pt idx="12420">
                  <c:v>41553.864583333336</c:v>
                </c:pt>
                <c:pt idx="12421">
                  <c:v>41553.875</c:v>
                </c:pt>
                <c:pt idx="12422">
                  <c:v>41553.885416666664</c:v>
                </c:pt>
                <c:pt idx="12423">
                  <c:v>41553.895833333336</c:v>
                </c:pt>
                <c:pt idx="12424">
                  <c:v>41553.90625</c:v>
                </c:pt>
                <c:pt idx="12425">
                  <c:v>41553.916666666664</c:v>
                </c:pt>
                <c:pt idx="12426">
                  <c:v>41553.927083333336</c:v>
                </c:pt>
                <c:pt idx="12427">
                  <c:v>41553.9375</c:v>
                </c:pt>
                <c:pt idx="12428">
                  <c:v>41553.947916666664</c:v>
                </c:pt>
                <c:pt idx="12429">
                  <c:v>41553.958333333336</c:v>
                </c:pt>
                <c:pt idx="12430">
                  <c:v>41553.96875</c:v>
                </c:pt>
                <c:pt idx="12431">
                  <c:v>41553.979166666664</c:v>
                </c:pt>
                <c:pt idx="12432">
                  <c:v>41553.989583333336</c:v>
                </c:pt>
                <c:pt idx="12433">
                  <c:v>41554</c:v>
                </c:pt>
                <c:pt idx="12434">
                  <c:v>41554.010416666664</c:v>
                </c:pt>
                <c:pt idx="12435">
                  <c:v>41554.020833333336</c:v>
                </c:pt>
                <c:pt idx="12436">
                  <c:v>41554.03125</c:v>
                </c:pt>
                <c:pt idx="12437">
                  <c:v>41554.041666666664</c:v>
                </c:pt>
                <c:pt idx="12438">
                  <c:v>41554.052083333336</c:v>
                </c:pt>
                <c:pt idx="12439">
                  <c:v>41554.0625</c:v>
                </c:pt>
                <c:pt idx="12440">
                  <c:v>41554.072916666664</c:v>
                </c:pt>
                <c:pt idx="12441">
                  <c:v>41554.083333333336</c:v>
                </c:pt>
                <c:pt idx="12442">
                  <c:v>41554.09375</c:v>
                </c:pt>
                <c:pt idx="12443">
                  <c:v>41554.104166666664</c:v>
                </c:pt>
                <c:pt idx="12444">
                  <c:v>41554.114583333336</c:v>
                </c:pt>
                <c:pt idx="12445">
                  <c:v>41554.125</c:v>
                </c:pt>
                <c:pt idx="12446">
                  <c:v>41554.135416666664</c:v>
                </c:pt>
                <c:pt idx="12447">
                  <c:v>41554.145833333336</c:v>
                </c:pt>
                <c:pt idx="12448">
                  <c:v>41554.15625</c:v>
                </c:pt>
                <c:pt idx="12449">
                  <c:v>41554.166666666664</c:v>
                </c:pt>
                <c:pt idx="12450">
                  <c:v>41554.177083333336</c:v>
                </c:pt>
                <c:pt idx="12451">
                  <c:v>41554.1875</c:v>
                </c:pt>
                <c:pt idx="12452">
                  <c:v>41554.197916666664</c:v>
                </c:pt>
                <c:pt idx="12453">
                  <c:v>41554.208333333336</c:v>
                </c:pt>
                <c:pt idx="12454">
                  <c:v>41554.21875</c:v>
                </c:pt>
                <c:pt idx="12455">
                  <c:v>41554.229166666664</c:v>
                </c:pt>
                <c:pt idx="12456">
                  <c:v>41554.239583333336</c:v>
                </c:pt>
                <c:pt idx="12457">
                  <c:v>41554.25</c:v>
                </c:pt>
                <c:pt idx="12458">
                  <c:v>41554.260416666664</c:v>
                </c:pt>
                <c:pt idx="12459">
                  <c:v>41554.270833333336</c:v>
                </c:pt>
                <c:pt idx="12460">
                  <c:v>41554.28125</c:v>
                </c:pt>
                <c:pt idx="12461">
                  <c:v>41554.291666666664</c:v>
                </c:pt>
                <c:pt idx="12462">
                  <c:v>41554.302083333336</c:v>
                </c:pt>
                <c:pt idx="12463">
                  <c:v>41554.3125</c:v>
                </c:pt>
                <c:pt idx="12464">
                  <c:v>41554.322916666664</c:v>
                </c:pt>
                <c:pt idx="12465">
                  <c:v>41554.333333333336</c:v>
                </c:pt>
                <c:pt idx="12466">
                  <c:v>41554.34375</c:v>
                </c:pt>
                <c:pt idx="12467">
                  <c:v>41554.354166666664</c:v>
                </c:pt>
                <c:pt idx="12468">
                  <c:v>41554.364583333336</c:v>
                </c:pt>
                <c:pt idx="12469">
                  <c:v>41554.375</c:v>
                </c:pt>
                <c:pt idx="12470">
                  <c:v>41554.385416666664</c:v>
                </c:pt>
                <c:pt idx="12471">
                  <c:v>41554.395833333336</c:v>
                </c:pt>
                <c:pt idx="12472">
                  <c:v>41554.40625</c:v>
                </c:pt>
                <c:pt idx="12473">
                  <c:v>41554.416666666664</c:v>
                </c:pt>
                <c:pt idx="12474">
                  <c:v>41554.427083333336</c:v>
                </c:pt>
                <c:pt idx="12475">
                  <c:v>41554.4375</c:v>
                </c:pt>
                <c:pt idx="12476">
                  <c:v>41554.447916666664</c:v>
                </c:pt>
                <c:pt idx="12477">
                  <c:v>41554.458333333336</c:v>
                </c:pt>
                <c:pt idx="12478">
                  <c:v>41554.46875</c:v>
                </c:pt>
                <c:pt idx="12479">
                  <c:v>41554.479166666664</c:v>
                </c:pt>
                <c:pt idx="12480">
                  <c:v>41554.489583333336</c:v>
                </c:pt>
                <c:pt idx="12481">
                  <c:v>41554.5</c:v>
                </c:pt>
                <c:pt idx="12482">
                  <c:v>41554.510416666664</c:v>
                </c:pt>
                <c:pt idx="12483">
                  <c:v>41554.520833333336</c:v>
                </c:pt>
                <c:pt idx="12484">
                  <c:v>41554.53125</c:v>
                </c:pt>
                <c:pt idx="12485">
                  <c:v>41554.541666666664</c:v>
                </c:pt>
                <c:pt idx="12486">
                  <c:v>41554.552083333336</c:v>
                </c:pt>
                <c:pt idx="12487">
                  <c:v>41554.5625</c:v>
                </c:pt>
                <c:pt idx="12488">
                  <c:v>41554.572916666664</c:v>
                </c:pt>
                <c:pt idx="12489">
                  <c:v>41554.583333333336</c:v>
                </c:pt>
                <c:pt idx="12490">
                  <c:v>41554.59375</c:v>
                </c:pt>
                <c:pt idx="12491">
                  <c:v>41554.604166666664</c:v>
                </c:pt>
                <c:pt idx="12492">
                  <c:v>41554.614583333336</c:v>
                </c:pt>
                <c:pt idx="12493">
                  <c:v>41554.625</c:v>
                </c:pt>
                <c:pt idx="12494">
                  <c:v>41554.635416666664</c:v>
                </c:pt>
                <c:pt idx="12495">
                  <c:v>41554.645833333336</c:v>
                </c:pt>
                <c:pt idx="12496">
                  <c:v>41554.65625</c:v>
                </c:pt>
                <c:pt idx="12497">
                  <c:v>41554.666666666664</c:v>
                </c:pt>
                <c:pt idx="12498">
                  <c:v>41554.677083333336</c:v>
                </c:pt>
                <c:pt idx="12499">
                  <c:v>41554.6875</c:v>
                </c:pt>
                <c:pt idx="12500">
                  <c:v>41554.697916666664</c:v>
                </c:pt>
                <c:pt idx="12501">
                  <c:v>41554.708333333336</c:v>
                </c:pt>
                <c:pt idx="12502">
                  <c:v>41554.71875</c:v>
                </c:pt>
                <c:pt idx="12503">
                  <c:v>41554.729166666664</c:v>
                </c:pt>
                <c:pt idx="12504">
                  <c:v>41554.739583333336</c:v>
                </c:pt>
                <c:pt idx="12505">
                  <c:v>41554.75</c:v>
                </c:pt>
                <c:pt idx="12506">
                  <c:v>41554.760416666664</c:v>
                </c:pt>
                <c:pt idx="12507">
                  <c:v>41554.770833333336</c:v>
                </c:pt>
                <c:pt idx="12508">
                  <c:v>41554.78125</c:v>
                </c:pt>
                <c:pt idx="12509">
                  <c:v>41554.791666666664</c:v>
                </c:pt>
                <c:pt idx="12510">
                  <c:v>41554.802083333336</c:v>
                </c:pt>
                <c:pt idx="12511">
                  <c:v>41554.8125</c:v>
                </c:pt>
                <c:pt idx="12512">
                  <c:v>41554.822916666664</c:v>
                </c:pt>
                <c:pt idx="12513">
                  <c:v>41554.832638888889</c:v>
                </c:pt>
                <c:pt idx="12514">
                  <c:v>41554.833333333336</c:v>
                </c:pt>
                <c:pt idx="12515">
                  <c:v>41554.84375</c:v>
                </c:pt>
                <c:pt idx="12516">
                  <c:v>41554.854166666664</c:v>
                </c:pt>
                <c:pt idx="12517">
                  <c:v>41554.864583333336</c:v>
                </c:pt>
                <c:pt idx="12518">
                  <c:v>41554.875</c:v>
                </c:pt>
                <c:pt idx="12519">
                  <c:v>41554.885416666664</c:v>
                </c:pt>
                <c:pt idx="12520">
                  <c:v>41554.895833333336</c:v>
                </c:pt>
                <c:pt idx="12521">
                  <c:v>41554.90625</c:v>
                </c:pt>
                <c:pt idx="12522">
                  <c:v>41554.916666666664</c:v>
                </c:pt>
                <c:pt idx="12523">
                  <c:v>41554.927083333336</c:v>
                </c:pt>
                <c:pt idx="12524">
                  <c:v>41554.9375</c:v>
                </c:pt>
                <c:pt idx="12525">
                  <c:v>41554.947916666664</c:v>
                </c:pt>
                <c:pt idx="12526">
                  <c:v>41554.958333333336</c:v>
                </c:pt>
                <c:pt idx="12527">
                  <c:v>41554.96875</c:v>
                </c:pt>
                <c:pt idx="12528">
                  <c:v>41554.979166666664</c:v>
                </c:pt>
                <c:pt idx="12529">
                  <c:v>41554.989583333336</c:v>
                </c:pt>
                <c:pt idx="12530">
                  <c:v>41555</c:v>
                </c:pt>
                <c:pt idx="12531">
                  <c:v>41555.010416666664</c:v>
                </c:pt>
                <c:pt idx="12532">
                  <c:v>41555.020833333336</c:v>
                </c:pt>
                <c:pt idx="12533">
                  <c:v>41555.03125</c:v>
                </c:pt>
                <c:pt idx="12534">
                  <c:v>41555.041666666664</c:v>
                </c:pt>
                <c:pt idx="12535">
                  <c:v>41555.052083333336</c:v>
                </c:pt>
                <c:pt idx="12536">
                  <c:v>41555.0625</c:v>
                </c:pt>
                <c:pt idx="12537">
                  <c:v>41555.072916666664</c:v>
                </c:pt>
                <c:pt idx="12538">
                  <c:v>41555.083333333336</c:v>
                </c:pt>
                <c:pt idx="12539">
                  <c:v>41555.09375</c:v>
                </c:pt>
                <c:pt idx="12540">
                  <c:v>41555.104166666664</c:v>
                </c:pt>
                <c:pt idx="12541">
                  <c:v>41555.114583333336</c:v>
                </c:pt>
                <c:pt idx="12542">
                  <c:v>41555.125</c:v>
                </c:pt>
                <c:pt idx="12543">
                  <c:v>41555.135416666664</c:v>
                </c:pt>
                <c:pt idx="12544">
                  <c:v>41555.145833333336</c:v>
                </c:pt>
                <c:pt idx="12545">
                  <c:v>41555.15625</c:v>
                </c:pt>
                <c:pt idx="12546">
                  <c:v>41555.165972222225</c:v>
                </c:pt>
                <c:pt idx="12547">
                  <c:v>41555.166666666664</c:v>
                </c:pt>
                <c:pt idx="12548">
                  <c:v>41555.177083333336</c:v>
                </c:pt>
                <c:pt idx="12549">
                  <c:v>41555.1875</c:v>
                </c:pt>
                <c:pt idx="12550">
                  <c:v>41555.197916666664</c:v>
                </c:pt>
                <c:pt idx="12551">
                  <c:v>41555.208333333336</c:v>
                </c:pt>
                <c:pt idx="12552">
                  <c:v>41555.21875</c:v>
                </c:pt>
                <c:pt idx="12553">
                  <c:v>41555.229166666664</c:v>
                </c:pt>
                <c:pt idx="12554">
                  <c:v>41555.239583333336</c:v>
                </c:pt>
                <c:pt idx="12555">
                  <c:v>41555.25</c:v>
                </c:pt>
                <c:pt idx="12556">
                  <c:v>41555.260416666664</c:v>
                </c:pt>
                <c:pt idx="12557">
                  <c:v>41555.270833333336</c:v>
                </c:pt>
                <c:pt idx="12558">
                  <c:v>41555.28125</c:v>
                </c:pt>
                <c:pt idx="12559">
                  <c:v>41555.291666666664</c:v>
                </c:pt>
                <c:pt idx="12560">
                  <c:v>41555.302083333336</c:v>
                </c:pt>
                <c:pt idx="12561">
                  <c:v>41555.3125</c:v>
                </c:pt>
                <c:pt idx="12562">
                  <c:v>41555.322916666664</c:v>
                </c:pt>
                <c:pt idx="12563">
                  <c:v>41555.333333333336</c:v>
                </c:pt>
                <c:pt idx="12564">
                  <c:v>41555.34375</c:v>
                </c:pt>
                <c:pt idx="12565">
                  <c:v>41555.354166666664</c:v>
                </c:pt>
                <c:pt idx="12566">
                  <c:v>41555.364583333336</c:v>
                </c:pt>
                <c:pt idx="12567">
                  <c:v>41555.375</c:v>
                </c:pt>
                <c:pt idx="12568">
                  <c:v>41555.385416666664</c:v>
                </c:pt>
                <c:pt idx="12569">
                  <c:v>41555.395833333336</c:v>
                </c:pt>
                <c:pt idx="12570">
                  <c:v>41555.40625</c:v>
                </c:pt>
                <c:pt idx="12571">
                  <c:v>41555.416666666664</c:v>
                </c:pt>
                <c:pt idx="12572">
                  <c:v>41555.427083333336</c:v>
                </c:pt>
                <c:pt idx="12573">
                  <c:v>41555.4375</c:v>
                </c:pt>
                <c:pt idx="12574">
                  <c:v>41555.447916666664</c:v>
                </c:pt>
                <c:pt idx="12575">
                  <c:v>41555.458333333336</c:v>
                </c:pt>
                <c:pt idx="12576">
                  <c:v>41555.46875</c:v>
                </c:pt>
                <c:pt idx="12577">
                  <c:v>41555.479166666664</c:v>
                </c:pt>
                <c:pt idx="12578">
                  <c:v>41555.489583333336</c:v>
                </c:pt>
                <c:pt idx="12579">
                  <c:v>41555.5</c:v>
                </c:pt>
                <c:pt idx="12580">
                  <c:v>41555.509722222225</c:v>
                </c:pt>
                <c:pt idx="12581">
                  <c:v>41555.510416666664</c:v>
                </c:pt>
                <c:pt idx="12582">
                  <c:v>41555.520833333336</c:v>
                </c:pt>
                <c:pt idx="12583">
                  <c:v>41555.53125</c:v>
                </c:pt>
                <c:pt idx="12584">
                  <c:v>41555.541666666664</c:v>
                </c:pt>
                <c:pt idx="12585">
                  <c:v>41555.552083333336</c:v>
                </c:pt>
                <c:pt idx="12586">
                  <c:v>41555.5625</c:v>
                </c:pt>
                <c:pt idx="12587">
                  <c:v>41555.572916666664</c:v>
                </c:pt>
                <c:pt idx="12588">
                  <c:v>41555.583333333336</c:v>
                </c:pt>
                <c:pt idx="12589">
                  <c:v>41555.59375</c:v>
                </c:pt>
                <c:pt idx="12590">
                  <c:v>41555.604166666664</c:v>
                </c:pt>
                <c:pt idx="12591">
                  <c:v>41555.614583333336</c:v>
                </c:pt>
                <c:pt idx="12592">
                  <c:v>41555.625</c:v>
                </c:pt>
                <c:pt idx="12593">
                  <c:v>41555.635416666664</c:v>
                </c:pt>
                <c:pt idx="12594">
                  <c:v>41555.645833333336</c:v>
                </c:pt>
                <c:pt idx="12595">
                  <c:v>41555.65625</c:v>
                </c:pt>
                <c:pt idx="12596">
                  <c:v>41555.666666666664</c:v>
                </c:pt>
                <c:pt idx="12597">
                  <c:v>41555.677083333336</c:v>
                </c:pt>
                <c:pt idx="12598">
                  <c:v>41555.6875</c:v>
                </c:pt>
                <c:pt idx="12599">
                  <c:v>41555.697916666664</c:v>
                </c:pt>
                <c:pt idx="12600">
                  <c:v>41555.708333333336</c:v>
                </c:pt>
                <c:pt idx="12601">
                  <c:v>41555.71875</c:v>
                </c:pt>
                <c:pt idx="12602">
                  <c:v>41555.729166666664</c:v>
                </c:pt>
                <c:pt idx="12603">
                  <c:v>41555.739583333336</c:v>
                </c:pt>
                <c:pt idx="12604">
                  <c:v>41555.75</c:v>
                </c:pt>
                <c:pt idx="12605">
                  <c:v>41555.760416666664</c:v>
                </c:pt>
                <c:pt idx="12606">
                  <c:v>41555.770833333336</c:v>
                </c:pt>
                <c:pt idx="12607">
                  <c:v>41555.78125</c:v>
                </c:pt>
                <c:pt idx="12608">
                  <c:v>41555.791666666664</c:v>
                </c:pt>
                <c:pt idx="12609">
                  <c:v>41555.802083333336</c:v>
                </c:pt>
                <c:pt idx="12610">
                  <c:v>41555.8125</c:v>
                </c:pt>
                <c:pt idx="12611">
                  <c:v>41555.822916666664</c:v>
                </c:pt>
                <c:pt idx="12612">
                  <c:v>41555.833333333336</c:v>
                </c:pt>
                <c:pt idx="12613">
                  <c:v>41555.84375</c:v>
                </c:pt>
                <c:pt idx="12614">
                  <c:v>41555.854166666664</c:v>
                </c:pt>
                <c:pt idx="12615">
                  <c:v>41555.864583333336</c:v>
                </c:pt>
                <c:pt idx="12616">
                  <c:v>41555.875</c:v>
                </c:pt>
                <c:pt idx="12617">
                  <c:v>41555.885416666664</c:v>
                </c:pt>
                <c:pt idx="12618">
                  <c:v>41555.895833333336</c:v>
                </c:pt>
                <c:pt idx="12619">
                  <c:v>41555.90625</c:v>
                </c:pt>
                <c:pt idx="12620">
                  <c:v>41555.916666666664</c:v>
                </c:pt>
                <c:pt idx="12621">
                  <c:v>41555.927083333336</c:v>
                </c:pt>
                <c:pt idx="12622">
                  <c:v>41555.9375</c:v>
                </c:pt>
                <c:pt idx="12623">
                  <c:v>41555.947916666664</c:v>
                </c:pt>
                <c:pt idx="12624">
                  <c:v>41555.958333333336</c:v>
                </c:pt>
                <c:pt idx="12625">
                  <c:v>41555.96875</c:v>
                </c:pt>
                <c:pt idx="12626">
                  <c:v>41555.979166666664</c:v>
                </c:pt>
                <c:pt idx="12627">
                  <c:v>41555.989583333336</c:v>
                </c:pt>
                <c:pt idx="12628">
                  <c:v>41556</c:v>
                </c:pt>
                <c:pt idx="12629">
                  <c:v>41556.010416666664</c:v>
                </c:pt>
                <c:pt idx="12630">
                  <c:v>41556.020833333336</c:v>
                </c:pt>
                <c:pt idx="12631">
                  <c:v>41556.03125</c:v>
                </c:pt>
                <c:pt idx="12632">
                  <c:v>41556.041666666664</c:v>
                </c:pt>
                <c:pt idx="12633">
                  <c:v>41556.052083333336</c:v>
                </c:pt>
                <c:pt idx="12634">
                  <c:v>41556.0625</c:v>
                </c:pt>
                <c:pt idx="12635">
                  <c:v>41556.072916666664</c:v>
                </c:pt>
                <c:pt idx="12636">
                  <c:v>41556.082638888889</c:v>
                </c:pt>
                <c:pt idx="12637">
                  <c:v>41556.083333333336</c:v>
                </c:pt>
                <c:pt idx="12638">
                  <c:v>41556.09375</c:v>
                </c:pt>
                <c:pt idx="12639">
                  <c:v>41556.104166666664</c:v>
                </c:pt>
                <c:pt idx="12640">
                  <c:v>41556.114583333336</c:v>
                </c:pt>
                <c:pt idx="12641">
                  <c:v>41556.125</c:v>
                </c:pt>
                <c:pt idx="12642">
                  <c:v>41556.135416666664</c:v>
                </c:pt>
                <c:pt idx="12643">
                  <c:v>41556.145833333336</c:v>
                </c:pt>
                <c:pt idx="12644">
                  <c:v>41556.15625</c:v>
                </c:pt>
                <c:pt idx="12645">
                  <c:v>41556.166666666664</c:v>
                </c:pt>
                <c:pt idx="12646">
                  <c:v>41556.177083333336</c:v>
                </c:pt>
                <c:pt idx="12647">
                  <c:v>41556.1875</c:v>
                </c:pt>
                <c:pt idx="12648">
                  <c:v>41556.197916666664</c:v>
                </c:pt>
                <c:pt idx="12649">
                  <c:v>41556.208333333336</c:v>
                </c:pt>
                <c:pt idx="12650">
                  <c:v>41556.21875</c:v>
                </c:pt>
                <c:pt idx="12651">
                  <c:v>41556.229166666664</c:v>
                </c:pt>
                <c:pt idx="12652">
                  <c:v>41556.239583333336</c:v>
                </c:pt>
                <c:pt idx="12653">
                  <c:v>41556.25</c:v>
                </c:pt>
                <c:pt idx="12654">
                  <c:v>41556.260416666664</c:v>
                </c:pt>
                <c:pt idx="12655">
                  <c:v>41556.270833333336</c:v>
                </c:pt>
                <c:pt idx="12656">
                  <c:v>41556.28125</c:v>
                </c:pt>
                <c:pt idx="12657">
                  <c:v>41556.291666666664</c:v>
                </c:pt>
                <c:pt idx="12658">
                  <c:v>41556.302083333336</c:v>
                </c:pt>
                <c:pt idx="12659">
                  <c:v>41556.3125</c:v>
                </c:pt>
                <c:pt idx="12660">
                  <c:v>41556.322916666664</c:v>
                </c:pt>
                <c:pt idx="12661">
                  <c:v>41556.333333333336</c:v>
                </c:pt>
                <c:pt idx="12662">
                  <c:v>41556.34375</c:v>
                </c:pt>
                <c:pt idx="12663">
                  <c:v>41556.354166666664</c:v>
                </c:pt>
                <c:pt idx="12664">
                  <c:v>41556.364583333336</c:v>
                </c:pt>
                <c:pt idx="12665">
                  <c:v>41556.375</c:v>
                </c:pt>
                <c:pt idx="12666">
                  <c:v>41556.385416666664</c:v>
                </c:pt>
                <c:pt idx="12667">
                  <c:v>41556.395833333336</c:v>
                </c:pt>
                <c:pt idx="12668">
                  <c:v>41556.40625</c:v>
                </c:pt>
                <c:pt idx="12669">
                  <c:v>41556.416666666664</c:v>
                </c:pt>
                <c:pt idx="12670">
                  <c:v>41556.427083333336</c:v>
                </c:pt>
                <c:pt idx="12671">
                  <c:v>41556.4375</c:v>
                </c:pt>
                <c:pt idx="12672">
                  <c:v>41556.447916666664</c:v>
                </c:pt>
                <c:pt idx="12673">
                  <c:v>41556.458333333336</c:v>
                </c:pt>
                <c:pt idx="12674">
                  <c:v>41556.46875</c:v>
                </c:pt>
                <c:pt idx="12675">
                  <c:v>41556.479166666664</c:v>
                </c:pt>
                <c:pt idx="12676">
                  <c:v>41556.489583333336</c:v>
                </c:pt>
                <c:pt idx="12677">
                  <c:v>41556.5</c:v>
                </c:pt>
                <c:pt idx="12678">
                  <c:v>41556.510416666664</c:v>
                </c:pt>
                <c:pt idx="12679">
                  <c:v>41556.520833333336</c:v>
                </c:pt>
                <c:pt idx="12680">
                  <c:v>41556.53125</c:v>
                </c:pt>
                <c:pt idx="12681">
                  <c:v>41556.541666666664</c:v>
                </c:pt>
                <c:pt idx="12682">
                  <c:v>41556.552083333336</c:v>
                </c:pt>
                <c:pt idx="12683">
                  <c:v>41556.5625</c:v>
                </c:pt>
                <c:pt idx="12684">
                  <c:v>41556.572916666664</c:v>
                </c:pt>
                <c:pt idx="12685">
                  <c:v>41556.583333333336</c:v>
                </c:pt>
                <c:pt idx="12686">
                  <c:v>41556.59375</c:v>
                </c:pt>
                <c:pt idx="12687">
                  <c:v>41556.604166666664</c:v>
                </c:pt>
                <c:pt idx="12688">
                  <c:v>41556.614583333336</c:v>
                </c:pt>
                <c:pt idx="12689">
                  <c:v>41556.625</c:v>
                </c:pt>
                <c:pt idx="12690">
                  <c:v>41556.635416666664</c:v>
                </c:pt>
                <c:pt idx="12691">
                  <c:v>41556.645833333336</c:v>
                </c:pt>
                <c:pt idx="12692">
                  <c:v>41556.65625</c:v>
                </c:pt>
                <c:pt idx="12693">
                  <c:v>41556.666666666664</c:v>
                </c:pt>
                <c:pt idx="12694">
                  <c:v>41556.677083333336</c:v>
                </c:pt>
                <c:pt idx="12695">
                  <c:v>41556.6875</c:v>
                </c:pt>
                <c:pt idx="12696">
                  <c:v>41556.697916666664</c:v>
                </c:pt>
                <c:pt idx="12697">
                  <c:v>41556.708333333336</c:v>
                </c:pt>
                <c:pt idx="12698">
                  <c:v>41556.71875</c:v>
                </c:pt>
                <c:pt idx="12699">
                  <c:v>41556.729166666664</c:v>
                </c:pt>
                <c:pt idx="12700">
                  <c:v>41556.739583333336</c:v>
                </c:pt>
                <c:pt idx="12701">
                  <c:v>41556.75</c:v>
                </c:pt>
                <c:pt idx="12702">
                  <c:v>41556.760416666664</c:v>
                </c:pt>
                <c:pt idx="12703">
                  <c:v>41556.770833333336</c:v>
                </c:pt>
                <c:pt idx="12704">
                  <c:v>41556.78125</c:v>
                </c:pt>
                <c:pt idx="12705">
                  <c:v>41556.791666666664</c:v>
                </c:pt>
                <c:pt idx="12706">
                  <c:v>41556.802083333336</c:v>
                </c:pt>
                <c:pt idx="12707">
                  <c:v>41556.8125</c:v>
                </c:pt>
                <c:pt idx="12708">
                  <c:v>41556.822916666664</c:v>
                </c:pt>
                <c:pt idx="12709">
                  <c:v>41556.833333333336</c:v>
                </c:pt>
                <c:pt idx="12710">
                  <c:v>41556.84375</c:v>
                </c:pt>
                <c:pt idx="12711">
                  <c:v>41556.854166666664</c:v>
                </c:pt>
                <c:pt idx="12712">
                  <c:v>41556.864583333336</c:v>
                </c:pt>
                <c:pt idx="12713">
                  <c:v>41556.875</c:v>
                </c:pt>
                <c:pt idx="12714">
                  <c:v>41556.885416666664</c:v>
                </c:pt>
                <c:pt idx="12715">
                  <c:v>41556.895833333336</c:v>
                </c:pt>
                <c:pt idx="12716">
                  <c:v>41556.90625</c:v>
                </c:pt>
                <c:pt idx="12717">
                  <c:v>41556.916666666664</c:v>
                </c:pt>
                <c:pt idx="12718">
                  <c:v>41556.927083333336</c:v>
                </c:pt>
                <c:pt idx="12719">
                  <c:v>41556.9375</c:v>
                </c:pt>
                <c:pt idx="12720">
                  <c:v>41556.947916666664</c:v>
                </c:pt>
                <c:pt idx="12721">
                  <c:v>41556.958333333336</c:v>
                </c:pt>
                <c:pt idx="12722">
                  <c:v>41556.96875</c:v>
                </c:pt>
                <c:pt idx="12723">
                  <c:v>41556.979166666664</c:v>
                </c:pt>
                <c:pt idx="12724">
                  <c:v>41556.989583333336</c:v>
                </c:pt>
                <c:pt idx="12725">
                  <c:v>41557</c:v>
                </c:pt>
                <c:pt idx="12726">
                  <c:v>41557.010416666664</c:v>
                </c:pt>
                <c:pt idx="12727">
                  <c:v>41557.020833333336</c:v>
                </c:pt>
                <c:pt idx="12728">
                  <c:v>41557.03125</c:v>
                </c:pt>
                <c:pt idx="12729">
                  <c:v>41557.041666666664</c:v>
                </c:pt>
                <c:pt idx="12730">
                  <c:v>41557.052083333336</c:v>
                </c:pt>
                <c:pt idx="12731">
                  <c:v>41557.0625</c:v>
                </c:pt>
                <c:pt idx="12732">
                  <c:v>41557.072916666664</c:v>
                </c:pt>
                <c:pt idx="12733">
                  <c:v>41557.083333333336</c:v>
                </c:pt>
                <c:pt idx="12734">
                  <c:v>41557.09375</c:v>
                </c:pt>
                <c:pt idx="12735">
                  <c:v>41557.104166666664</c:v>
                </c:pt>
                <c:pt idx="12736">
                  <c:v>41557.114583333336</c:v>
                </c:pt>
                <c:pt idx="12737">
                  <c:v>41557.125</c:v>
                </c:pt>
                <c:pt idx="12738">
                  <c:v>41557.135416666664</c:v>
                </c:pt>
                <c:pt idx="12739">
                  <c:v>41557.145833333336</c:v>
                </c:pt>
                <c:pt idx="12740">
                  <c:v>41557.15625</c:v>
                </c:pt>
                <c:pt idx="12741">
                  <c:v>41557.166666666664</c:v>
                </c:pt>
                <c:pt idx="12742">
                  <c:v>41557.177083333336</c:v>
                </c:pt>
                <c:pt idx="12743">
                  <c:v>41557.1875</c:v>
                </c:pt>
                <c:pt idx="12744">
                  <c:v>41557.197916666664</c:v>
                </c:pt>
                <c:pt idx="12745">
                  <c:v>41557.208333333336</c:v>
                </c:pt>
                <c:pt idx="12746">
                  <c:v>41557.21875</c:v>
                </c:pt>
                <c:pt idx="12747">
                  <c:v>41557.229166666664</c:v>
                </c:pt>
                <c:pt idx="12748">
                  <c:v>41557.239583333336</c:v>
                </c:pt>
                <c:pt idx="12749">
                  <c:v>41557.25</c:v>
                </c:pt>
                <c:pt idx="12750">
                  <c:v>41557.260416666664</c:v>
                </c:pt>
                <c:pt idx="12751">
                  <c:v>41557.270833333336</c:v>
                </c:pt>
                <c:pt idx="12752">
                  <c:v>41557.28125</c:v>
                </c:pt>
                <c:pt idx="12753">
                  <c:v>41557.291666666664</c:v>
                </c:pt>
                <c:pt idx="12754">
                  <c:v>41557.302083333336</c:v>
                </c:pt>
                <c:pt idx="12755">
                  <c:v>41557.3125</c:v>
                </c:pt>
                <c:pt idx="12756">
                  <c:v>41557.322916666664</c:v>
                </c:pt>
                <c:pt idx="12757">
                  <c:v>41557.333333333336</c:v>
                </c:pt>
                <c:pt idx="12758">
                  <c:v>41557.34375</c:v>
                </c:pt>
                <c:pt idx="12759">
                  <c:v>41557.354166666664</c:v>
                </c:pt>
                <c:pt idx="12760">
                  <c:v>41557.364583333336</c:v>
                </c:pt>
                <c:pt idx="12761">
                  <c:v>41557.375</c:v>
                </c:pt>
                <c:pt idx="12762">
                  <c:v>41557.385416666664</c:v>
                </c:pt>
                <c:pt idx="12763">
                  <c:v>41557.395833333336</c:v>
                </c:pt>
                <c:pt idx="12764">
                  <c:v>41557.40625</c:v>
                </c:pt>
                <c:pt idx="12765">
                  <c:v>41557.416666666664</c:v>
                </c:pt>
                <c:pt idx="12766">
                  <c:v>41557.427083333336</c:v>
                </c:pt>
                <c:pt idx="12767">
                  <c:v>41557.4375</c:v>
                </c:pt>
                <c:pt idx="12768">
                  <c:v>41557.447916666664</c:v>
                </c:pt>
                <c:pt idx="12769">
                  <c:v>41557.458333333336</c:v>
                </c:pt>
                <c:pt idx="12770">
                  <c:v>41557.46875</c:v>
                </c:pt>
                <c:pt idx="12771">
                  <c:v>41557.479166666664</c:v>
                </c:pt>
                <c:pt idx="12772">
                  <c:v>41557.489583333336</c:v>
                </c:pt>
                <c:pt idx="12773">
                  <c:v>41557.5</c:v>
                </c:pt>
                <c:pt idx="12774">
                  <c:v>41557.510416666664</c:v>
                </c:pt>
                <c:pt idx="12775">
                  <c:v>41557.520833333336</c:v>
                </c:pt>
                <c:pt idx="12776">
                  <c:v>41557.53125</c:v>
                </c:pt>
                <c:pt idx="12777">
                  <c:v>41557.541666666664</c:v>
                </c:pt>
                <c:pt idx="12778">
                  <c:v>41557.552083333336</c:v>
                </c:pt>
                <c:pt idx="12779">
                  <c:v>41557.5625</c:v>
                </c:pt>
                <c:pt idx="12780">
                  <c:v>41557.572916666664</c:v>
                </c:pt>
                <c:pt idx="12781">
                  <c:v>41557.583333333336</c:v>
                </c:pt>
                <c:pt idx="12782">
                  <c:v>41557.59375</c:v>
                </c:pt>
                <c:pt idx="12783">
                  <c:v>41557.604166666664</c:v>
                </c:pt>
                <c:pt idx="12784">
                  <c:v>41557.614583333336</c:v>
                </c:pt>
                <c:pt idx="12785">
                  <c:v>41557.625</c:v>
                </c:pt>
                <c:pt idx="12786">
                  <c:v>41557.635416666664</c:v>
                </c:pt>
                <c:pt idx="12787">
                  <c:v>41557.645833333336</c:v>
                </c:pt>
                <c:pt idx="12788">
                  <c:v>41557.65625</c:v>
                </c:pt>
                <c:pt idx="12789">
                  <c:v>41557.666666666664</c:v>
                </c:pt>
                <c:pt idx="12790">
                  <c:v>41557.677083333336</c:v>
                </c:pt>
                <c:pt idx="12791">
                  <c:v>41557.6875</c:v>
                </c:pt>
                <c:pt idx="12792">
                  <c:v>41557.697916666664</c:v>
                </c:pt>
                <c:pt idx="12793">
                  <c:v>41557.708333333336</c:v>
                </c:pt>
                <c:pt idx="12794">
                  <c:v>41557.71875</c:v>
                </c:pt>
                <c:pt idx="12795">
                  <c:v>41557.729166666664</c:v>
                </c:pt>
                <c:pt idx="12796">
                  <c:v>41557.739583333336</c:v>
                </c:pt>
                <c:pt idx="12797">
                  <c:v>41557.75</c:v>
                </c:pt>
                <c:pt idx="12798">
                  <c:v>41557.760416666664</c:v>
                </c:pt>
                <c:pt idx="12799">
                  <c:v>41557.770833333336</c:v>
                </c:pt>
                <c:pt idx="12800">
                  <c:v>41557.78125</c:v>
                </c:pt>
                <c:pt idx="12801">
                  <c:v>41557.791666666664</c:v>
                </c:pt>
                <c:pt idx="12802">
                  <c:v>41557.802083333336</c:v>
                </c:pt>
                <c:pt idx="12803">
                  <c:v>41557.8125</c:v>
                </c:pt>
                <c:pt idx="12804">
                  <c:v>41557.822916666664</c:v>
                </c:pt>
                <c:pt idx="12805">
                  <c:v>41557.833333333336</c:v>
                </c:pt>
                <c:pt idx="12806">
                  <c:v>41557.84375</c:v>
                </c:pt>
                <c:pt idx="12807">
                  <c:v>41557.854166666664</c:v>
                </c:pt>
                <c:pt idx="12808">
                  <c:v>41557.864583333336</c:v>
                </c:pt>
                <c:pt idx="12809">
                  <c:v>41557.875</c:v>
                </c:pt>
                <c:pt idx="12810">
                  <c:v>41557.885416666664</c:v>
                </c:pt>
                <c:pt idx="12811">
                  <c:v>41557.895833333336</c:v>
                </c:pt>
                <c:pt idx="12812">
                  <c:v>41557.90625</c:v>
                </c:pt>
                <c:pt idx="12813">
                  <c:v>41557.916666666664</c:v>
                </c:pt>
                <c:pt idx="12814">
                  <c:v>41557.927083333336</c:v>
                </c:pt>
                <c:pt idx="12815">
                  <c:v>41557.9375</c:v>
                </c:pt>
                <c:pt idx="12816">
                  <c:v>41557.947916666664</c:v>
                </c:pt>
                <c:pt idx="12817">
                  <c:v>41557.958333333336</c:v>
                </c:pt>
                <c:pt idx="12818">
                  <c:v>41557.96875</c:v>
                </c:pt>
                <c:pt idx="12819">
                  <c:v>41557.979166666664</c:v>
                </c:pt>
                <c:pt idx="12820">
                  <c:v>41557.989583333336</c:v>
                </c:pt>
                <c:pt idx="12821">
                  <c:v>41558</c:v>
                </c:pt>
                <c:pt idx="12822">
                  <c:v>41558.010416666664</c:v>
                </c:pt>
                <c:pt idx="12823">
                  <c:v>41558.020833333336</c:v>
                </c:pt>
                <c:pt idx="12824">
                  <c:v>41558.03125</c:v>
                </c:pt>
                <c:pt idx="12825">
                  <c:v>41558.041666666664</c:v>
                </c:pt>
                <c:pt idx="12826">
                  <c:v>41558.052083333336</c:v>
                </c:pt>
                <c:pt idx="12827">
                  <c:v>41558.0625</c:v>
                </c:pt>
                <c:pt idx="12828">
                  <c:v>41558.072916666664</c:v>
                </c:pt>
                <c:pt idx="12829">
                  <c:v>41558.083333333336</c:v>
                </c:pt>
                <c:pt idx="12830">
                  <c:v>41558.09375</c:v>
                </c:pt>
                <c:pt idx="12831">
                  <c:v>41558.104166666664</c:v>
                </c:pt>
                <c:pt idx="12832">
                  <c:v>41558.114583333336</c:v>
                </c:pt>
                <c:pt idx="12833">
                  <c:v>41558.125</c:v>
                </c:pt>
                <c:pt idx="12834">
                  <c:v>41558.135416666664</c:v>
                </c:pt>
                <c:pt idx="12835">
                  <c:v>41558.145833333336</c:v>
                </c:pt>
                <c:pt idx="12836">
                  <c:v>41558.15625</c:v>
                </c:pt>
                <c:pt idx="12837">
                  <c:v>41558.166666666664</c:v>
                </c:pt>
                <c:pt idx="12838">
                  <c:v>41558.177083333336</c:v>
                </c:pt>
                <c:pt idx="12839">
                  <c:v>41558.1875</c:v>
                </c:pt>
                <c:pt idx="12840">
                  <c:v>41558.197916666664</c:v>
                </c:pt>
                <c:pt idx="12841">
                  <c:v>41558.208333333336</c:v>
                </c:pt>
                <c:pt idx="12842">
                  <c:v>41558.21875</c:v>
                </c:pt>
                <c:pt idx="12843">
                  <c:v>41558.229166666664</c:v>
                </c:pt>
                <c:pt idx="12844">
                  <c:v>41558.239583333336</c:v>
                </c:pt>
                <c:pt idx="12845">
                  <c:v>41558.25</c:v>
                </c:pt>
                <c:pt idx="12846">
                  <c:v>41558.260416666664</c:v>
                </c:pt>
                <c:pt idx="12847">
                  <c:v>41558.270833333336</c:v>
                </c:pt>
                <c:pt idx="12848">
                  <c:v>41558.28125</c:v>
                </c:pt>
                <c:pt idx="12849">
                  <c:v>41558.291666666664</c:v>
                </c:pt>
                <c:pt idx="12850">
                  <c:v>41558.302083333336</c:v>
                </c:pt>
                <c:pt idx="12851">
                  <c:v>41558.3125</c:v>
                </c:pt>
                <c:pt idx="12852">
                  <c:v>41558.322916666664</c:v>
                </c:pt>
                <c:pt idx="12853">
                  <c:v>41558.333333333336</c:v>
                </c:pt>
                <c:pt idx="12854">
                  <c:v>41558.34375</c:v>
                </c:pt>
                <c:pt idx="12855">
                  <c:v>41558.354166666664</c:v>
                </c:pt>
                <c:pt idx="12856">
                  <c:v>41558.364583333336</c:v>
                </c:pt>
                <c:pt idx="12857">
                  <c:v>41558.375</c:v>
                </c:pt>
                <c:pt idx="12858">
                  <c:v>41558.385416666664</c:v>
                </c:pt>
                <c:pt idx="12859">
                  <c:v>41558.395833333336</c:v>
                </c:pt>
                <c:pt idx="12860">
                  <c:v>41558.40625</c:v>
                </c:pt>
                <c:pt idx="12861">
                  <c:v>41558.416666666664</c:v>
                </c:pt>
                <c:pt idx="12862">
                  <c:v>41558.427083333336</c:v>
                </c:pt>
                <c:pt idx="12863">
                  <c:v>41558.4375</c:v>
                </c:pt>
                <c:pt idx="12864">
                  <c:v>41558.447916666664</c:v>
                </c:pt>
                <c:pt idx="12865">
                  <c:v>41558.458333333336</c:v>
                </c:pt>
                <c:pt idx="12866">
                  <c:v>41558.46875</c:v>
                </c:pt>
                <c:pt idx="12867">
                  <c:v>41558.479166666664</c:v>
                </c:pt>
                <c:pt idx="12868">
                  <c:v>41558.489583333336</c:v>
                </c:pt>
                <c:pt idx="12869">
                  <c:v>41558.5</c:v>
                </c:pt>
                <c:pt idx="12870">
                  <c:v>41558.510416666664</c:v>
                </c:pt>
                <c:pt idx="12871">
                  <c:v>41558.520833333336</c:v>
                </c:pt>
                <c:pt idx="12872">
                  <c:v>41558.53125</c:v>
                </c:pt>
                <c:pt idx="12873">
                  <c:v>41558.541666666664</c:v>
                </c:pt>
                <c:pt idx="12874">
                  <c:v>41558.552083333336</c:v>
                </c:pt>
                <c:pt idx="12875">
                  <c:v>41558.5625</c:v>
                </c:pt>
                <c:pt idx="12876">
                  <c:v>41558.572916666664</c:v>
                </c:pt>
                <c:pt idx="12877">
                  <c:v>41558.583333333336</c:v>
                </c:pt>
                <c:pt idx="12878">
                  <c:v>41558.59375</c:v>
                </c:pt>
                <c:pt idx="12879">
                  <c:v>41558.604166666664</c:v>
                </c:pt>
                <c:pt idx="12880">
                  <c:v>41558.614583333336</c:v>
                </c:pt>
                <c:pt idx="12881">
                  <c:v>41558.625</c:v>
                </c:pt>
                <c:pt idx="12882">
                  <c:v>41558.635416666664</c:v>
                </c:pt>
                <c:pt idx="12883">
                  <c:v>41558.645833333336</c:v>
                </c:pt>
                <c:pt idx="12884">
                  <c:v>41558.65625</c:v>
                </c:pt>
                <c:pt idx="12885">
                  <c:v>41558.666666666664</c:v>
                </c:pt>
                <c:pt idx="12886">
                  <c:v>41558.677083333336</c:v>
                </c:pt>
                <c:pt idx="12887">
                  <c:v>41558.6875</c:v>
                </c:pt>
                <c:pt idx="12888">
                  <c:v>41558.697916666664</c:v>
                </c:pt>
                <c:pt idx="12889">
                  <c:v>41558.708333333336</c:v>
                </c:pt>
                <c:pt idx="12890">
                  <c:v>41558.71875</c:v>
                </c:pt>
                <c:pt idx="12891">
                  <c:v>41558.729166666664</c:v>
                </c:pt>
                <c:pt idx="12892">
                  <c:v>41558.739583333336</c:v>
                </c:pt>
                <c:pt idx="12893">
                  <c:v>41558.75</c:v>
                </c:pt>
                <c:pt idx="12894">
                  <c:v>41558.760416666664</c:v>
                </c:pt>
                <c:pt idx="12895">
                  <c:v>41558.770833333336</c:v>
                </c:pt>
                <c:pt idx="12896">
                  <c:v>41558.78125</c:v>
                </c:pt>
                <c:pt idx="12897">
                  <c:v>41558.791666666664</c:v>
                </c:pt>
                <c:pt idx="12898">
                  <c:v>41558.802083333336</c:v>
                </c:pt>
                <c:pt idx="12899">
                  <c:v>41558.8125</c:v>
                </c:pt>
                <c:pt idx="12900">
                  <c:v>41558.822916666664</c:v>
                </c:pt>
                <c:pt idx="12901">
                  <c:v>41558.833333333336</c:v>
                </c:pt>
                <c:pt idx="12902">
                  <c:v>41558.84375</c:v>
                </c:pt>
                <c:pt idx="12903">
                  <c:v>41558.854166666664</c:v>
                </c:pt>
                <c:pt idx="12904">
                  <c:v>41558.864583333336</c:v>
                </c:pt>
                <c:pt idx="12905">
                  <c:v>41558.875</c:v>
                </c:pt>
                <c:pt idx="12906">
                  <c:v>41558.885416666664</c:v>
                </c:pt>
                <c:pt idx="12907">
                  <c:v>41558.895833333336</c:v>
                </c:pt>
                <c:pt idx="12908">
                  <c:v>41558.90625</c:v>
                </c:pt>
                <c:pt idx="12909">
                  <c:v>41558.916666666664</c:v>
                </c:pt>
                <c:pt idx="12910">
                  <c:v>41558.927083333336</c:v>
                </c:pt>
                <c:pt idx="12911">
                  <c:v>41558.9375</c:v>
                </c:pt>
                <c:pt idx="12912">
                  <c:v>41558.947916666664</c:v>
                </c:pt>
                <c:pt idx="12913">
                  <c:v>41558.958333333336</c:v>
                </c:pt>
                <c:pt idx="12914">
                  <c:v>41558.96875</c:v>
                </c:pt>
                <c:pt idx="12915">
                  <c:v>41558.979166666664</c:v>
                </c:pt>
                <c:pt idx="12916">
                  <c:v>41558.989583333336</c:v>
                </c:pt>
                <c:pt idx="12917">
                  <c:v>41559</c:v>
                </c:pt>
                <c:pt idx="12918">
                  <c:v>41559.010416666664</c:v>
                </c:pt>
                <c:pt idx="12919">
                  <c:v>41559.020833333336</c:v>
                </c:pt>
                <c:pt idx="12920">
                  <c:v>41559.03125</c:v>
                </c:pt>
                <c:pt idx="12921">
                  <c:v>41559.041666666664</c:v>
                </c:pt>
                <c:pt idx="12922">
                  <c:v>41559.052083333336</c:v>
                </c:pt>
                <c:pt idx="12923">
                  <c:v>41559.0625</c:v>
                </c:pt>
                <c:pt idx="12924">
                  <c:v>41559.072916666664</c:v>
                </c:pt>
                <c:pt idx="12925">
                  <c:v>41559.083333333336</c:v>
                </c:pt>
                <c:pt idx="12926">
                  <c:v>41559.09375</c:v>
                </c:pt>
                <c:pt idx="12927">
                  <c:v>41559.104166666664</c:v>
                </c:pt>
                <c:pt idx="12928">
                  <c:v>41559.114583333336</c:v>
                </c:pt>
                <c:pt idx="12929">
                  <c:v>41559.125</c:v>
                </c:pt>
                <c:pt idx="12930">
                  <c:v>41559.135416666664</c:v>
                </c:pt>
                <c:pt idx="12931">
                  <c:v>41559.145833333336</c:v>
                </c:pt>
                <c:pt idx="12932">
                  <c:v>41559.15625</c:v>
                </c:pt>
                <c:pt idx="12933">
                  <c:v>41559.166666666664</c:v>
                </c:pt>
                <c:pt idx="12934">
                  <c:v>41559.177083333336</c:v>
                </c:pt>
                <c:pt idx="12935">
                  <c:v>41559.1875</c:v>
                </c:pt>
                <c:pt idx="12936">
                  <c:v>41559.197916666664</c:v>
                </c:pt>
                <c:pt idx="12937">
                  <c:v>41559.208333333336</c:v>
                </c:pt>
                <c:pt idx="12938">
                  <c:v>41559.21875</c:v>
                </c:pt>
                <c:pt idx="12939">
                  <c:v>41559.229166666664</c:v>
                </c:pt>
                <c:pt idx="12940">
                  <c:v>41559.239583333336</c:v>
                </c:pt>
                <c:pt idx="12941">
                  <c:v>41559.25</c:v>
                </c:pt>
                <c:pt idx="12942">
                  <c:v>41559.260416666664</c:v>
                </c:pt>
                <c:pt idx="12943">
                  <c:v>41559.270833333336</c:v>
                </c:pt>
                <c:pt idx="12944">
                  <c:v>41559.28125</c:v>
                </c:pt>
                <c:pt idx="12945">
                  <c:v>41559.291666666664</c:v>
                </c:pt>
                <c:pt idx="12946">
                  <c:v>41559.302083333336</c:v>
                </c:pt>
                <c:pt idx="12947">
                  <c:v>41559.3125</c:v>
                </c:pt>
                <c:pt idx="12948">
                  <c:v>41559.322916666664</c:v>
                </c:pt>
                <c:pt idx="12949">
                  <c:v>41559.333333333336</c:v>
                </c:pt>
                <c:pt idx="12950">
                  <c:v>41559.34375</c:v>
                </c:pt>
                <c:pt idx="12951">
                  <c:v>41559.354166666664</c:v>
                </c:pt>
                <c:pt idx="12952">
                  <c:v>41559.364583333336</c:v>
                </c:pt>
                <c:pt idx="12953">
                  <c:v>41559.375</c:v>
                </c:pt>
                <c:pt idx="12954">
                  <c:v>41559.385416666664</c:v>
                </c:pt>
                <c:pt idx="12955">
                  <c:v>41559.395833333336</c:v>
                </c:pt>
                <c:pt idx="12956">
                  <c:v>41559.40625</c:v>
                </c:pt>
                <c:pt idx="12957">
                  <c:v>41559.416666666664</c:v>
                </c:pt>
                <c:pt idx="12958">
                  <c:v>41559.427083333336</c:v>
                </c:pt>
                <c:pt idx="12959">
                  <c:v>41559.4375</c:v>
                </c:pt>
                <c:pt idx="12960">
                  <c:v>41559.447916666664</c:v>
                </c:pt>
                <c:pt idx="12961">
                  <c:v>41559.458333333336</c:v>
                </c:pt>
                <c:pt idx="12962">
                  <c:v>41559.46875</c:v>
                </c:pt>
                <c:pt idx="12963">
                  <c:v>41559.479166666664</c:v>
                </c:pt>
                <c:pt idx="12964">
                  <c:v>41559.489583333336</c:v>
                </c:pt>
                <c:pt idx="12965">
                  <c:v>41559.5</c:v>
                </c:pt>
                <c:pt idx="12966">
                  <c:v>41559.510416666664</c:v>
                </c:pt>
                <c:pt idx="12967">
                  <c:v>41559.520833333336</c:v>
                </c:pt>
                <c:pt idx="12968">
                  <c:v>41559.53125</c:v>
                </c:pt>
                <c:pt idx="12969">
                  <c:v>41559.541666666664</c:v>
                </c:pt>
                <c:pt idx="12970">
                  <c:v>41559.552083333336</c:v>
                </c:pt>
                <c:pt idx="12971">
                  <c:v>41559.5625</c:v>
                </c:pt>
                <c:pt idx="12972">
                  <c:v>41559.572916666664</c:v>
                </c:pt>
                <c:pt idx="12973">
                  <c:v>41559.583333333336</c:v>
                </c:pt>
                <c:pt idx="12974">
                  <c:v>41559.59375</c:v>
                </c:pt>
                <c:pt idx="12975">
                  <c:v>41559.604166666664</c:v>
                </c:pt>
                <c:pt idx="12976">
                  <c:v>41559.614583333336</c:v>
                </c:pt>
                <c:pt idx="12977">
                  <c:v>41559.625</c:v>
                </c:pt>
                <c:pt idx="12978">
                  <c:v>41559.635416666664</c:v>
                </c:pt>
                <c:pt idx="12979">
                  <c:v>41559.645833333336</c:v>
                </c:pt>
                <c:pt idx="12980">
                  <c:v>41559.65625</c:v>
                </c:pt>
                <c:pt idx="12981">
                  <c:v>41559.666666666664</c:v>
                </c:pt>
                <c:pt idx="12982">
                  <c:v>41559.677083333336</c:v>
                </c:pt>
                <c:pt idx="12983">
                  <c:v>41559.6875</c:v>
                </c:pt>
                <c:pt idx="12984">
                  <c:v>41559.697916666664</c:v>
                </c:pt>
                <c:pt idx="12985">
                  <c:v>41559.708333333336</c:v>
                </c:pt>
                <c:pt idx="12986">
                  <c:v>41559.71875</c:v>
                </c:pt>
                <c:pt idx="12987">
                  <c:v>41559.729166666664</c:v>
                </c:pt>
                <c:pt idx="12988">
                  <c:v>41559.739583333336</c:v>
                </c:pt>
                <c:pt idx="12989">
                  <c:v>41559.75</c:v>
                </c:pt>
                <c:pt idx="12990">
                  <c:v>41559.760416666664</c:v>
                </c:pt>
                <c:pt idx="12991">
                  <c:v>41559.770833333336</c:v>
                </c:pt>
                <c:pt idx="12992">
                  <c:v>41559.78125</c:v>
                </c:pt>
                <c:pt idx="12993">
                  <c:v>41559.791666666664</c:v>
                </c:pt>
                <c:pt idx="12994">
                  <c:v>41559.802083333336</c:v>
                </c:pt>
                <c:pt idx="12995">
                  <c:v>41559.8125</c:v>
                </c:pt>
                <c:pt idx="12996">
                  <c:v>41559.822916666664</c:v>
                </c:pt>
                <c:pt idx="12997">
                  <c:v>41559.833333333336</c:v>
                </c:pt>
                <c:pt idx="12998">
                  <c:v>41559.84375</c:v>
                </c:pt>
                <c:pt idx="12999">
                  <c:v>41559.854166666664</c:v>
                </c:pt>
                <c:pt idx="13000">
                  <c:v>41559.864583333336</c:v>
                </c:pt>
                <c:pt idx="13001">
                  <c:v>41559.875</c:v>
                </c:pt>
                <c:pt idx="13002">
                  <c:v>41559.885416666664</c:v>
                </c:pt>
                <c:pt idx="13003">
                  <c:v>41559.895833333336</c:v>
                </c:pt>
                <c:pt idx="13004">
                  <c:v>41559.90625</c:v>
                </c:pt>
                <c:pt idx="13005">
                  <c:v>41559.916666666664</c:v>
                </c:pt>
                <c:pt idx="13006">
                  <c:v>41559.927083333336</c:v>
                </c:pt>
                <c:pt idx="13007">
                  <c:v>41559.9375</c:v>
                </c:pt>
                <c:pt idx="13008">
                  <c:v>41559.947916666664</c:v>
                </c:pt>
                <c:pt idx="13009">
                  <c:v>41559.958333333336</c:v>
                </c:pt>
                <c:pt idx="13010">
                  <c:v>41559.96875</c:v>
                </c:pt>
                <c:pt idx="13011">
                  <c:v>41559.979166666664</c:v>
                </c:pt>
                <c:pt idx="13012">
                  <c:v>41559.989583333336</c:v>
                </c:pt>
                <c:pt idx="13013">
                  <c:v>41560</c:v>
                </c:pt>
                <c:pt idx="13014">
                  <c:v>41560.010416666664</c:v>
                </c:pt>
                <c:pt idx="13015">
                  <c:v>41560.020833333336</c:v>
                </c:pt>
                <c:pt idx="13016">
                  <c:v>41560.03125</c:v>
                </c:pt>
                <c:pt idx="13017">
                  <c:v>41560.041666666664</c:v>
                </c:pt>
                <c:pt idx="13018">
                  <c:v>41560.052083333336</c:v>
                </c:pt>
                <c:pt idx="13019">
                  <c:v>41560.0625</c:v>
                </c:pt>
                <c:pt idx="13020">
                  <c:v>41560.072916666664</c:v>
                </c:pt>
                <c:pt idx="13021">
                  <c:v>41560.083333333336</c:v>
                </c:pt>
                <c:pt idx="13022">
                  <c:v>41560.09375</c:v>
                </c:pt>
                <c:pt idx="13023">
                  <c:v>41560.104166666664</c:v>
                </c:pt>
                <c:pt idx="13024">
                  <c:v>41560.114583333336</c:v>
                </c:pt>
                <c:pt idx="13025">
                  <c:v>41560.125</c:v>
                </c:pt>
                <c:pt idx="13026">
                  <c:v>41560.135416666664</c:v>
                </c:pt>
                <c:pt idx="13027">
                  <c:v>41560.145833333336</c:v>
                </c:pt>
                <c:pt idx="13028">
                  <c:v>41560.15625</c:v>
                </c:pt>
                <c:pt idx="13029">
                  <c:v>41560.166666666664</c:v>
                </c:pt>
                <c:pt idx="13030">
                  <c:v>41560.177083333336</c:v>
                </c:pt>
                <c:pt idx="13031">
                  <c:v>41560.1875</c:v>
                </c:pt>
                <c:pt idx="13032">
                  <c:v>41560.197916666664</c:v>
                </c:pt>
                <c:pt idx="13033">
                  <c:v>41560.208333333336</c:v>
                </c:pt>
                <c:pt idx="13034">
                  <c:v>41560.21875</c:v>
                </c:pt>
                <c:pt idx="13035">
                  <c:v>41560.229166666664</c:v>
                </c:pt>
                <c:pt idx="13036">
                  <c:v>41560.239583333336</c:v>
                </c:pt>
                <c:pt idx="13037">
                  <c:v>41560.25</c:v>
                </c:pt>
                <c:pt idx="13038">
                  <c:v>41560.260416666664</c:v>
                </c:pt>
                <c:pt idx="13039">
                  <c:v>41560.270833333336</c:v>
                </c:pt>
                <c:pt idx="13040">
                  <c:v>41560.28125</c:v>
                </c:pt>
                <c:pt idx="13041">
                  <c:v>41560.291666666664</c:v>
                </c:pt>
                <c:pt idx="13042">
                  <c:v>41560.302083333336</c:v>
                </c:pt>
                <c:pt idx="13043">
                  <c:v>41560.3125</c:v>
                </c:pt>
                <c:pt idx="13044">
                  <c:v>41560.322916666664</c:v>
                </c:pt>
                <c:pt idx="13045">
                  <c:v>41560.333333333336</c:v>
                </c:pt>
                <c:pt idx="13046">
                  <c:v>41560.34375</c:v>
                </c:pt>
                <c:pt idx="13047">
                  <c:v>41560.354166666664</c:v>
                </c:pt>
                <c:pt idx="13048">
                  <c:v>41560.364583333336</c:v>
                </c:pt>
                <c:pt idx="13049">
                  <c:v>41560.375</c:v>
                </c:pt>
                <c:pt idx="13050">
                  <c:v>41560.385416666664</c:v>
                </c:pt>
                <c:pt idx="13051">
                  <c:v>41560.395833333336</c:v>
                </c:pt>
                <c:pt idx="13052">
                  <c:v>41560.40625</c:v>
                </c:pt>
                <c:pt idx="13053">
                  <c:v>41560.416666666664</c:v>
                </c:pt>
                <c:pt idx="13054">
                  <c:v>41560.427083333336</c:v>
                </c:pt>
                <c:pt idx="13055">
                  <c:v>41560.4375</c:v>
                </c:pt>
                <c:pt idx="13056">
                  <c:v>41560.447916666664</c:v>
                </c:pt>
                <c:pt idx="13057">
                  <c:v>41560.458333333336</c:v>
                </c:pt>
                <c:pt idx="13058">
                  <c:v>41560.46875</c:v>
                </c:pt>
                <c:pt idx="13059">
                  <c:v>41560.479166666664</c:v>
                </c:pt>
                <c:pt idx="13060">
                  <c:v>41560.489583333336</c:v>
                </c:pt>
                <c:pt idx="13061">
                  <c:v>41560.5</c:v>
                </c:pt>
                <c:pt idx="13062">
                  <c:v>41560.510416666664</c:v>
                </c:pt>
                <c:pt idx="13063">
                  <c:v>41560.520833333336</c:v>
                </c:pt>
                <c:pt idx="13064">
                  <c:v>41560.53125</c:v>
                </c:pt>
                <c:pt idx="13065">
                  <c:v>41560.541666666664</c:v>
                </c:pt>
                <c:pt idx="13066">
                  <c:v>41560.552083333336</c:v>
                </c:pt>
                <c:pt idx="13067">
                  <c:v>41560.5625</c:v>
                </c:pt>
                <c:pt idx="13068">
                  <c:v>41560.572916666664</c:v>
                </c:pt>
                <c:pt idx="13069">
                  <c:v>41560.583333333336</c:v>
                </c:pt>
                <c:pt idx="13070">
                  <c:v>41560.59375</c:v>
                </c:pt>
                <c:pt idx="13071">
                  <c:v>41560.604166666664</c:v>
                </c:pt>
                <c:pt idx="13072">
                  <c:v>41560.614583333336</c:v>
                </c:pt>
                <c:pt idx="13073">
                  <c:v>41560.625</c:v>
                </c:pt>
                <c:pt idx="13074">
                  <c:v>41560.635416666664</c:v>
                </c:pt>
                <c:pt idx="13075">
                  <c:v>41560.645833333336</c:v>
                </c:pt>
                <c:pt idx="13076">
                  <c:v>41560.65625</c:v>
                </c:pt>
                <c:pt idx="13077">
                  <c:v>41560.666666666664</c:v>
                </c:pt>
                <c:pt idx="13078">
                  <c:v>41560.677083333336</c:v>
                </c:pt>
                <c:pt idx="13079">
                  <c:v>41560.6875</c:v>
                </c:pt>
                <c:pt idx="13080">
                  <c:v>41560.697916666664</c:v>
                </c:pt>
                <c:pt idx="13081">
                  <c:v>41560.708333333336</c:v>
                </c:pt>
                <c:pt idx="13082">
                  <c:v>41560.71875</c:v>
                </c:pt>
                <c:pt idx="13083">
                  <c:v>41560.729166666664</c:v>
                </c:pt>
                <c:pt idx="13084">
                  <c:v>41560.739583333336</c:v>
                </c:pt>
                <c:pt idx="13085">
                  <c:v>41560.75</c:v>
                </c:pt>
                <c:pt idx="13086">
                  <c:v>41560.760416666664</c:v>
                </c:pt>
                <c:pt idx="13087">
                  <c:v>41560.770833333336</c:v>
                </c:pt>
                <c:pt idx="13088">
                  <c:v>41560.78125</c:v>
                </c:pt>
                <c:pt idx="13089">
                  <c:v>41560.791666666664</c:v>
                </c:pt>
                <c:pt idx="13090">
                  <c:v>41560.802083333336</c:v>
                </c:pt>
                <c:pt idx="13091">
                  <c:v>41560.8125</c:v>
                </c:pt>
                <c:pt idx="13092">
                  <c:v>41560.822916666664</c:v>
                </c:pt>
                <c:pt idx="13093">
                  <c:v>41560.833333333336</c:v>
                </c:pt>
                <c:pt idx="13094">
                  <c:v>41560.84375</c:v>
                </c:pt>
                <c:pt idx="13095">
                  <c:v>41560.854166666664</c:v>
                </c:pt>
                <c:pt idx="13096">
                  <c:v>41560.864583333336</c:v>
                </c:pt>
                <c:pt idx="13097">
                  <c:v>41560.875</c:v>
                </c:pt>
                <c:pt idx="13098">
                  <c:v>41560.885416666664</c:v>
                </c:pt>
                <c:pt idx="13099">
                  <c:v>41560.895833333336</c:v>
                </c:pt>
                <c:pt idx="13100">
                  <c:v>41560.90625</c:v>
                </c:pt>
                <c:pt idx="13101">
                  <c:v>41560.916666666664</c:v>
                </c:pt>
                <c:pt idx="13102">
                  <c:v>41560.927083333336</c:v>
                </c:pt>
                <c:pt idx="13103">
                  <c:v>41560.9375</c:v>
                </c:pt>
                <c:pt idx="13104">
                  <c:v>41560.947916666664</c:v>
                </c:pt>
                <c:pt idx="13105">
                  <c:v>41560.958333333336</c:v>
                </c:pt>
                <c:pt idx="13106">
                  <c:v>41560.96875</c:v>
                </c:pt>
                <c:pt idx="13107">
                  <c:v>41560.979166666664</c:v>
                </c:pt>
                <c:pt idx="13108">
                  <c:v>41560.989583333336</c:v>
                </c:pt>
                <c:pt idx="13109">
                  <c:v>41561</c:v>
                </c:pt>
                <c:pt idx="13110">
                  <c:v>41561.010416666664</c:v>
                </c:pt>
                <c:pt idx="13111">
                  <c:v>41561.020833333336</c:v>
                </c:pt>
                <c:pt idx="13112">
                  <c:v>41561.03125</c:v>
                </c:pt>
                <c:pt idx="13113">
                  <c:v>41561.041666666664</c:v>
                </c:pt>
                <c:pt idx="13114">
                  <c:v>41561.052083333336</c:v>
                </c:pt>
                <c:pt idx="13115">
                  <c:v>41561.0625</c:v>
                </c:pt>
                <c:pt idx="13116">
                  <c:v>41561.072916666664</c:v>
                </c:pt>
                <c:pt idx="13117">
                  <c:v>41561.083333333336</c:v>
                </c:pt>
                <c:pt idx="13118">
                  <c:v>41561.09375</c:v>
                </c:pt>
                <c:pt idx="13119">
                  <c:v>41561.104166666664</c:v>
                </c:pt>
                <c:pt idx="13120">
                  <c:v>41561.114583333336</c:v>
                </c:pt>
                <c:pt idx="13121">
                  <c:v>41561.125</c:v>
                </c:pt>
                <c:pt idx="13122">
                  <c:v>41561.135416666664</c:v>
                </c:pt>
                <c:pt idx="13123">
                  <c:v>41561.145833333336</c:v>
                </c:pt>
                <c:pt idx="13124">
                  <c:v>41561.15625</c:v>
                </c:pt>
                <c:pt idx="13125">
                  <c:v>41561.166666666664</c:v>
                </c:pt>
                <c:pt idx="13126">
                  <c:v>41561.177083333336</c:v>
                </c:pt>
                <c:pt idx="13127">
                  <c:v>41561.1875</c:v>
                </c:pt>
                <c:pt idx="13128">
                  <c:v>41561.197916666664</c:v>
                </c:pt>
                <c:pt idx="13129">
                  <c:v>41561.208333333336</c:v>
                </c:pt>
                <c:pt idx="13130">
                  <c:v>41561.21875</c:v>
                </c:pt>
                <c:pt idx="13131">
                  <c:v>41561.229166666664</c:v>
                </c:pt>
                <c:pt idx="13132">
                  <c:v>41561.239583333336</c:v>
                </c:pt>
                <c:pt idx="13133">
                  <c:v>41561.25</c:v>
                </c:pt>
                <c:pt idx="13134">
                  <c:v>41561.260416666664</c:v>
                </c:pt>
                <c:pt idx="13135">
                  <c:v>41561.270833333336</c:v>
                </c:pt>
                <c:pt idx="13136">
                  <c:v>41561.28125</c:v>
                </c:pt>
                <c:pt idx="13137">
                  <c:v>41561.291666666664</c:v>
                </c:pt>
                <c:pt idx="13138">
                  <c:v>41561.302083333336</c:v>
                </c:pt>
                <c:pt idx="13139">
                  <c:v>41561.3125</c:v>
                </c:pt>
                <c:pt idx="13140">
                  <c:v>41561.322916666664</c:v>
                </c:pt>
                <c:pt idx="13141">
                  <c:v>41561.333333333336</c:v>
                </c:pt>
                <c:pt idx="13142">
                  <c:v>41561.34375</c:v>
                </c:pt>
                <c:pt idx="13143">
                  <c:v>41561.354166666664</c:v>
                </c:pt>
                <c:pt idx="13144">
                  <c:v>41561.364583333336</c:v>
                </c:pt>
                <c:pt idx="13145">
                  <c:v>41561.375</c:v>
                </c:pt>
                <c:pt idx="13146">
                  <c:v>41561.385416666664</c:v>
                </c:pt>
                <c:pt idx="13147">
                  <c:v>41561.395833333336</c:v>
                </c:pt>
                <c:pt idx="13148">
                  <c:v>41561.40625</c:v>
                </c:pt>
                <c:pt idx="13149">
                  <c:v>41561.416666666664</c:v>
                </c:pt>
                <c:pt idx="13150">
                  <c:v>41561.427083333336</c:v>
                </c:pt>
                <c:pt idx="13151">
                  <c:v>41561.4375</c:v>
                </c:pt>
                <c:pt idx="13152">
                  <c:v>41561.447916666664</c:v>
                </c:pt>
                <c:pt idx="13153">
                  <c:v>41561.458333333336</c:v>
                </c:pt>
                <c:pt idx="13154">
                  <c:v>41561.46875</c:v>
                </c:pt>
                <c:pt idx="13155">
                  <c:v>41561.479166666664</c:v>
                </c:pt>
                <c:pt idx="13156">
                  <c:v>41561.489583333336</c:v>
                </c:pt>
                <c:pt idx="13157">
                  <c:v>41561.5</c:v>
                </c:pt>
                <c:pt idx="13158">
                  <c:v>41561.510416666664</c:v>
                </c:pt>
                <c:pt idx="13159">
                  <c:v>41561.520833333336</c:v>
                </c:pt>
                <c:pt idx="13160">
                  <c:v>41561.53125</c:v>
                </c:pt>
                <c:pt idx="13161">
                  <c:v>41561.541666666664</c:v>
                </c:pt>
                <c:pt idx="13162">
                  <c:v>41561.552083333336</c:v>
                </c:pt>
                <c:pt idx="13163">
                  <c:v>41561.5625</c:v>
                </c:pt>
                <c:pt idx="13164">
                  <c:v>41561.572916666664</c:v>
                </c:pt>
                <c:pt idx="13165">
                  <c:v>41561.583333333336</c:v>
                </c:pt>
                <c:pt idx="13166">
                  <c:v>41561.59375</c:v>
                </c:pt>
                <c:pt idx="13167">
                  <c:v>41561.604166666664</c:v>
                </c:pt>
                <c:pt idx="13168">
                  <c:v>41561.614583333336</c:v>
                </c:pt>
                <c:pt idx="13169">
                  <c:v>41561.625</c:v>
                </c:pt>
                <c:pt idx="13170">
                  <c:v>41561.635416666664</c:v>
                </c:pt>
                <c:pt idx="13171">
                  <c:v>41561.645833333336</c:v>
                </c:pt>
                <c:pt idx="13172">
                  <c:v>41561.65625</c:v>
                </c:pt>
                <c:pt idx="13173">
                  <c:v>41561.666666666664</c:v>
                </c:pt>
                <c:pt idx="13174">
                  <c:v>41561.677083333336</c:v>
                </c:pt>
                <c:pt idx="13175">
                  <c:v>41561.6875</c:v>
                </c:pt>
                <c:pt idx="13176">
                  <c:v>41561.697916666664</c:v>
                </c:pt>
                <c:pt idx="13177">
                  <c:v>41561.708333333336</c:v>
                </c:pt>
                <c:pt idx="13178">
                  <c:v>41561.71875</c:v>
                </c:pt>
                <c:pt idx="13179">
                  <c:v>41561.729166666664</c:v>
                </c:pt>
                <c:pt idx="13180">
                  <c:v>41561.739583333336</c:v>
                </c:pt>
                <c:pt idx="13181">
                  <c:v>41561.75</c:v>
                </c:pt>
                <c:pt idx="13182">
                  <c:v>41561.760416666664</c:v>
                </c:pt>
                <c:pt idx="13183">
                  <c:v>41561.770833333336</c:v>
                </c:pt>
                <c:pt idx="13184">
                  <c:v>41561.78125</c:v>
                </c:pt>
                <c:pt idx="13185">
                  <c:v>41561.791666666664</c:v>
                </c:pt>
                <c:pt idx="13186">
                  <c:v>41561.802083333336</c:v>
                </c:pt>
                <c:pt idx="13187">
                  <c:v>41561.8125</c:v>
                </c:pt>
                <c:pt idx="13188">
                  <c:v>41561.822916666664</c:v>
                </c:pt>
                <c:pt idx="13189">
                  <c:v>41561.833333333336</c:v>
                </c:pt>
                <c:pt idx="13190">
                  <c:v>41561.84375</c:v>
                </c:pt>
                <c:pt idx="13191">
                  <c:v>41561.854166666664</c:v>
                </c:pt>
                <c:pt idx="13192">
                  <c:v>41561.864583333336</c:v>
                </c:pt>
                <c:pt idx="13193">
                  <c:v>41561.875</c:v>
                </c:pt>
                <c:pt idx="13194">
                  <c:v>41561.885416666664</c:v>
                </c:pt>
                <c:pt idx="13195">
                  <c:v>41561.895833333336</c:v>
                </c:pt>
                <c:pt idx="13196">
                  <c:v>41561.90625</c:v>
                </c:pt>
                <c:pt idx="13197">
                  <c:v>41561.916666666664</c:v>
                </c:pt>
                <c:pt idx="13198">
                  <c:v>41561.927083333336</c:v>
                </c:pt>
                <c:pt idx="13199">
                  <c:v>41561.9375</c:v>
                </c:pt>
                <c:pt idx="13200">
                  <c:v>41561.947916666664</c:v>
                </c:pt>
                <c:pt idx="13201">
                  <c:v>41561.958333333336</c:v>
                </c:pt>
                <c:pt idx="13202">
                  <c:v>41561.96875</c:v>
                </c:pt>
                <c:pt idx="13203">
                  <c:v>41561.979166666664</c:v>
                </c:pt>
                <c:pt idx="13204">
                  <c:v>41561.989583333336</c:v>
                </c:pt>
                <c:pt idx="13205">
                  <c:v>41562</c:v>
                </c:pt>
                <c:pt idx="13206">
                  <c:v>41562.010416666664</c:v>
                </c:pt>
                <c:pt idx="13207">
                  <c:v>41562.020833333336</c:v>
                </c:pt>
                <c:pt idx="13208">
                  <c:v>41562.03125</c:v>
                </c:pt>
                <c:pt idx="13209">
                  <c:v>41562.041666666664</c:v>
                </c:pt>
                <c:pt idx="13210">
                  <c:v>41562.052083333336</c:v>
                </c:pt>
                <c:pt idx="13211">
                  <c:v>41562.0625</c:v>
                </c:pt>
                <c:pt idx="13212">
                  <c:v>41562.072916666664</c:v>
                </c:pt>
                <c:pt idx="13213">
                  <c:v>41562.083333333336</c:v>
                </c:pt>
                <c:pt idx="13214">
                  <c:v>41562.09375</c:v>
                </c:pt>
                <c:pt idx="13215">
                  <c:v>41562.104166666664</c:v>
                </c:pt>
                <c:pt idx="13216">
                  <c:v>41562.114583333336</c:v>
                </c:pt>
                <c:pt idx="13217">
                  <c:v>41562.125</c:v>
                </c:pt>
                <c:pt idx="13218">
                  <c:v>41562.135416666664</c:v>
                </c:pt>
                <c:pt idx="13219">
                  <c:v>41562.145833333336</c:v>
                </c:pt>
                <c:pt idx="13220">
                  <c:v>41562.15625</c:v>
                </c:pt>
                <c:pt idx="13221">
                  <c:v>41562.166666666664</c:v>
                </c:pt>
                <c:pt idx="13222">
                  <c:v>41562.177083333336</c:v>
                </c:pt>
                <c:pt idx="13223">
                  <c:v>41562.1875</c:v>
                </c:pt>
                <c:pt idx="13224">
                  <c:v>41562.197916666664</c:v>
                </c:pt>
                <c:pt idx="13225">
                  <c:v>41562.208333333336</c:v>
                </c:pt>
                <c:pt idx="13226">
                  <c:v>41562.21875</c:v>
                </c:pt>
                <c:pt idx="13227">
                  <c:v>41562.229166666664</c:v>
                </c:pt>
                <c:pt idx="13228">
                  <c:v>41562.239583333336</c:v>
                </c:pt>
                <c:pt idx="13229">
                  <c:v>41562.25</c:v>
                </c:pt>
                <c:pt idx="13230">
                  <c:v>41562.260416666664</c:v>
                </c:pt>
                <c:pt idx="13231">
                  <c:v>41562.270833333336</c:v>
                </c:pt>
                <c:pt idx="13232">
                  <c:v>41562.28125</c:v>
                </c:pt>
                <c:pt idx="13233">
                  <c:v>41562.291666666664</c:v>
                </c:pt>
                <c:pt idx="13234">
                  <c:v>41562.302083333336</c:v>
                </c:pt>
                <c:pt idx="13235">
                  <c:v>41562.3125</c:v>
                </c:pt>
                <c:pt idx="13236">
                  <c:v>41562.322916666664</c:v>
                </c:pt>
                <c:pt idx="13237">
                  <c:v>41562.333333333336</c:v>
                </c:pt>
                <c:pt idx="13238">
                  <c:v>41562.34375</c:v>
                </c:pt>
                <c:pt idx="13239">
                  <c:v>41562.354166666664</c:v>
                </c:pt>
                <c:pt idx="13240">
                  <c:v>41562.364583333336</c:v>
                </c:pt>
                <c:pt idx="13241">
                  <c:v>41562.375</c:v>
                </c:pt>
                <c:pt idx="13242">
                  <c:v>41562.385416666664</c:v>
                </c:pt>
                <c:pt idx="13243">
                  <c:v>41562.395833333336</c:v>
                </c:pt>
                <c:pt idx="13244">
                  <c:v>41562.40625</c:v>
                </c:pt>
                <c:pt idx="13245">
                  <c:v>41562.416666666664</c:v>
                </c:pt>
                <c:pt idx="13246">
                  <c:v>41562.427083333336</c:v>
                </c:pt>
                <c:pt idx="13247">
                  <c:v>41562.4375</c:v>
                </c:pt>
                <c:pt idx="13248">
                  <c:v>41562.447916666664</c:v>
                </c:pt>
                <c:pt idx="13249">
                  <c:v>41562.458333333336</c:v>
                </c:pt>
                <c:pt idx="13250">
                  <c:v>41562.46875</c:v>
                </c:pt>
                <c:pt idx="13251">
                  <c:v>41562.479166666664</c:v>
                </c:pt>
                <c:pt idx="13252">
                  <c:v>41562.489583333336</c:v>
                </c:pt>
                <c:pt idx="13253">
                  <c:v>41562.5</c:v>
                </c:pt>
                <c:pt idx="13254">
                  <c:v>41562.510416666664</c:v>
                </c:pt>
                <c:pt idx="13255">
                  <c:v>41562.520833333336</c:v>
                </c:pt>
                <c:pt idx="13256">
                  <c:v>41562.53125</c:v>
                </c:pt>
                <c:pt idx="13257">
                  <c:v>41562.541666666664</c:v>
                </c:pt>
                <c:pt idx="13258">
                  <c:v>41562.552083333336</c:v>
                </c:pt>
                <c:pt idx="13259">
                  <c:v>41562.5625</c:v>
                </c:pt>
                <c:pt idx="13260">
                  <c:v>41562.572916666664</c:v>
                </c:pt>
                <c:pt idx="13261">
                  <c:v>41562.583333333336</c:v>
                </c:pt>
                <c:pt idx="13262">
                  <c:v>41562.59375</c:v>
                </c:pt>
                <c:pt idx="13263">
                  <c:v>41562.604166666664</c:v>
                </c:pt>
                <c:pt idx="13264">
                  <c:v>41562.614583333336</c:v>
                </c:pt>
                <c:pt idx="13265">
                  <c:v>41562.625</c:v>
                </c:pt>
                <c:pt idx="13266">
                  <c:v>41562.635416666664</c:v>
                </c:pt>
                <c:pt idx="13267">
                  <c:v>41562.645833333336</c:v>
                </c:pt>
                <c:pt idx="13268">
                  <c:v>41562.65625</c:v>
                </c:pt>
                <c:pt idx="13269">
                  <c:v>41562.666666666664</c:v>
                </c:pt>
                <c:pt idx="13270">
                  <c:v>41562.677083333336</c:v>
                </c:pt>
                <c:pt idx="13271">
                  <c:v>41562.6875</c:v>
                </c:pt>
                <c:pt idx="13272">
                  <c:v>41562.697916666664</c:v>
                </c:pt>
                <c:pt idx="13273">
                  <c:v>41562.708333333336</c:v>
                </c:pt>
                <c:pt idx="13274">
                  <c:v>41562.71875</c:v>
                </c:pt>
                <c:pt idx="13275">
                  <c:v>41562.729166666664</c:v>
                </c:pt>
                <c:pt idx="13276">
                  <c:v>41562.739583333336</c:v>
                </c:pt>
                <c:pt idx="13277">
                  <c:v>41562.75</c:v>
                </c:pt>
                <c:pt idx="13278">
                  <c:v>41562.760416666664</c:v>
                </c:pt>
                <c:pt idx="13279">
                  <c:v>41562.770833333336</c:v>
                </c:pt>
                <c:pt idx="13280">
                  <c:v>41562.78125</c:v>
                </c:pt>
                <c:pt idx="13281">
                  <c:v>41562.791666666664</c:v>
                </c:pt>
                <c:pt idx="13282">
                  <c:v>41562.802083333336</c:v>
                </c:pt>
                <c:pt idx="13283">
                  <c:v>41562.8125</c:v>
                </c:pt>
                <c:pt idx="13284">
                  <c:v>41562.822916666664</c:v>
                </c:pt>
                <c:pt idx="13285">
                  <c:v>41562.833333333336</c:v>
                </c:pt>
                <c:pt idx="13286">
                  <c:v>41562.84375</c:v>
                </c:pt>
                <c:pt idx="13287">
                  <c:v>41562.854166666664</c:v>
                </c:pt>
                <c:pt idx="13288">
                  <c:v>41562.864583333336</c:v>
                </c:pt>
                <c:pt idx="13289">
                  <c:v>41562.875</c:v>
                </c:pt>
                <c:pt idx="13290">
                  <c:v>41562.885416666664</c:v>
                </c:pt>
                <c:pt idx="13291">
                  <c:v>41562.895833333336</c:v>
                </c:pt>
                <c:pt idx="13292">
                  <c:v>41562.90625</c:v>
                </c:pt>
                <c:pt idx="13293">
                  <c:v>41562.916666666664</c:v>
                </c:pt>
                <c:pt idx="13294">
                  <c:v>41562.927083333336</c:v>
                </c:pt>
                <c:pt idx="13295">
                  <c:v>41562.9375</c:v>
                </c:pt>
                <c:pt idx="13296">
                  <c:v>41562.947916666664</c:v>
                </c:pt>
                <c:pt idx="13297">
                  <c:v>41562.958333333336</c:v>
                </c:pt>
                <c:pt idx="13298">
                  <c:v>41562.96875</c:v>
                </c:pt>
                <c:pt idx="13299">
                  <c:v>41562.979166666664</c:v>
                </c:pt>
                <c:pt idx="13300">
                  <c:v>41562.989583333336</c:v>
                </c:pt>
                <c:pt idx="13301">
                  <c:v>41563</c:v>
                </c:pt>
                <c:pt idx="13302">
                  <c:v>41563.010416666664</c:v>
                </c:pt>
                <c:pt idx="13303">
                  <c:v>41563.020833333336</c:v>
                </c:pt>
                <c:pt idx="13304">
                  <c:v>41563.03125</c:v>
                </c:pt>
                <c:pt idx="13305">
                  <c:v>41563.041666666664</c:v>
                </c:pt>
                <c:pt idx="13306">
                  <c:v>41563.052083333336</c:v>
                </c:pt>
                <c:pt idx="13307">
                  <c:v>41563.0625</c:v>
                </c:pt>
                <c:pt idx="13308">
                  <c:v>41563.072916666664</c:v>
                </c:pt>
                <c:pt idx="13309">
                  <c:v>41563.083333333336</c:v>
                </c:pt>
                <c:pt idx="13310">
                  <c:v>41563.09375</c:v>
                </c:pt>
                <c:pt idx="13311">
                  <c:v>41563.104166666664</c:v>
                </c:pt>
                <c:pt idx="13312">
                  <c:v>41563.114583333336</c:v>
                </c:pt>
                <c:pt idx="13313">
                  <c:v>41563.125</c:v>
                </c:pt>
                <c:pt idx="13314">
                  <c:v>41563.135416666664</c:v>
                </c:pt>
                <c:pt idx="13315">
                  <c:v>41563.145833333336</c:v>
                </c:pt>
                <c:pt idx="13316">
                  <c:v>41563.15625</c:v>
                </c:pt>
                <c:pt idx="13317">
                  <c:v>41563.166666666664</c:v>
                </c:pt>
                <c:pt idx="13318">
                  <c:v>41563.177083333336</c:v>
                </c:pt>
                <c:pt idx="13319">
                  <c:v>41563.1875</c:v>
                </c:pt>
                <c:pt idx="13320">
                  <c:v>41563.197916666664</c:v>
                </c:pt>
                <c:pt idx="13321">
                  <c:v>41563.208333333336</c:v>
                </c:pt>
                <c:pt idx="13322">
                  <c:v>41563.21875</c:v>
                </c:pt>
                <c:pt idx="13323">
                  <c:v>41563.229166666664</c:v>
                </c:pt>
                <c:pt idx="13324">
                  <c:v>41563.239583333336</c:v>
                </c:pt>
                <c:pt idx="13325">
                  <c:v>41563.25</c:v>
                </c:pt>
                <c:pt idx="13326">
                  <c:v>41563.260416666664</c:v>
                </c:pt>
                <c:pt idx="13327">
                  <c:v>41563.270833333336</c:v>
                </c:pt>
                <c:pt idx="13328">
                  <c:v>41563.28125</c:v>
                </c:pt>
                <c:pt idx="13329">
                  <c:v>41563.291666666664</c:v>
                </c:pt>
                <c:pt idx="13330">
                  <c:v>41563.302083333336</c:v>
                </c:pt>
                <c:pt idx="13331">
                  <c:v>41563.3125</c:v>
                </c:pt>
                <c:pt idx="13332">
                  <c:v>41563.322916666664</c:v>
                </c:pt>
                <c:pt idx="13333">
                  <c:v>41563.333333333336</c:v>
                </c:pt>
                <c:pt idx="13334">
                  <c:v>41563.34375</c:v>
                </c:pt>
                <c:pt idx="13335">
                  <c:v>41563.354166666664</c:v>
                </c:pt>
                <c:pt idx="13336">
                  <c:v>41563.364583333336</c:v>
                </c:pt>
                <c:pt idx="13337">
                  <c:v>41563.375</c:v>
                </c:pt>
                <c:pt idx="13338">
                  <c:v>41563.385416666664</c:v>
                </c:pt>
                <c:pt idx="13339">
                  <c:v>41563.395833333336</c:v>
                </c:pt>
                <c:pt idx="13340">
                  <c:v>41563.40625</c:v>
                </c:pt>
                <c:pt idx="13341">
                  <c:v>41563.416666666664</c:v>
                </c:pt>
                <c:pt idx="13342">
                  <c:v>41563.427083333336</c:v>
                </c:pt>
                <c:pt idx="13343">
                  <c:v>41563.4375</c:v>
                </c:pt>
                <c:pt idx="13344">
                  <c:v>41563.447916666664</c:v>
                </c:pt>
                <c:pt idx="13345">
                  <c:v>41563.458333333336</c:v>
                </c:pt>
                <c:pt idx="13346">
                  <c:v>41563.46875</c:v>
                </c:pt>
                <c:pt idx="13347">
                  <c:v>41563.479166666664</c:v>
                </c:pt>
                <c:pt idx="13348">
                  <c:v>41563.489583333336</c:v>
                </c:pt>
                <c:pt idx="13349">
                  <c:v>41563.5</c:v>
                </c:pt>
                <c:pt idx="13350">
                  <c:v>41563.510416666664</c:v>
                </c:pt>
                <c:pt idx="13351">
                  <c:v>41563.520833333336</c:v>
                </c:pt>
                <c:pt idx="13352">
                  <c:v>41563.53125</c:v>
                </c:pt>
                <c:pt idx="13353">
                  <c:v>41563.541666666664</c:v>
                </c:pt>
                <c:pt idx="13354">
                  <c:v>41563.552083333336</c:v>
                </c:pt>
                <c:pt idx="13355">
                  <c:v>41563.5625</c:v>
                </c:pt>
                <c:pt idx="13356">
                  <c:v>41563.572916666664</c:v>
                </c:pt>
                <c:pt idx="13357">
                  <c:v>41563.583333333336</c:v>
                </c:pt>
                <c:pt idx="13358">
                  <c:v>41563.59375</c:v>
                </c:pt>
                <c:pt idx="13359">
                  <c:v>41563.604166666664</c:v>
                </c:pt>
                <c:pt idx="13360">
                  <c:v>41563.614583333336</c:v>
                </c:pt>
                <c:pt idx="13361">
                  <c:v>41563.625</c:v>
                </c:pt>
                <c:pt idx="13362">
                  <c:v>41563.635416666664</c:v>
                </c:pt>
                <c:pt idx="13363">
                  <c:v>41563.645833333336</c:v>
                </c:pt>
                <c:pt idx="13364">
                  <c:v>41563.65625</c:v>
                </c:pt>
                <c:pt idx="13365">
                  <c:v>41563.666666666664</c:v>
                </c:pt>
                <c:pt idx="13366">
                  <c:v>41563.677083333336</c:v>
                </c:pt>
                <c:pt idx="13367">
                  <c:v>41563.6875</c:v>
                </c:pt>
                <c:pt idx="13368">
                  <c:v>41563.697916666664</c:v>
                </c:pt>
                <c:pt idx="13369">
                  <c:v>41563.708333333336</c:v>
                </c:pt>
                <c:pt idx="13370">
                  <c:v>41563.71875</c:v>
                </c:pt>
                <c:pt idx="13371">
                  <c:v>41563.729166666664</c:v>
                </c:pt>
                <c:pt idx="13372">
                  <c:v>41563.739583333336</c:v>
                </c:pt>
                <c:pt idx="13373">
                  <c:v>41563.75</c:v>
                </c:pt>
                <c:pt idx="13374">
                  <c:v>41563.760416666664</c:v>
                </c:pt>
                <c:pt idx="13375">
                  <c:v>41563.770833333336</c:v>
                </c:pt>
                <c:pt idx="13376">
                  <c:v>41563.78125</c:v>
                </c:pt>
                <c:pt idx="13377">
                  <c:v>41563.791666666664</c:v>
                </c:pt>
                <c:pt idx="13378">
                  <c:v>41563.802083333336</c:v>
                </c:pt>
                <c:pt idx="13379">
                  <c:v>41563.8125</c:v>
                </c:pt>
                <c:pt idx="13380">
                  <c:v>41563.822916666664</c:v>
                </c:pt>
                <c:pt idx="13381">
                  <c:v>41563.833333333336</c:v>
                </c:pt>
                <c:pt idx="13382">
                  <c:v>41563.84375</c:v>
                </c:pt>
                <c:pt idx="13383">
                  <c:v>41563.854166666664</c:v>
                </c:pt>
                <c:pt idx="13384">
                  <c:v>41563.864583333336</c:v>
                </c:pt>
                <c:pt idx="13385">
                  <c:v>41563.875</c:v>
                </c:pt>
                <c:pt idx="13386">
                  <c:v>41563.885416666664</c:v>
                </c:pt>
                <c:pt idx="13387">
                  <c:v>41563.895833333336</c:v>
                </c:pt>
                <c:pt idx="13388">
                  <c:v>41563.90625</c:v>
                </c:pt>
                <c:pt idx="13389">
                  <c:v>41563.916666666664</c:v>
                </c:pt>
                <c:pt idx="13390">
                  <c:v>41563.927083333336</c:v>
                </c:pt>
                <c:pt idx="13391">
                  <c:v>41563.9375</c:v>
                </c:pt>
                <c:pt idx="13392">
                  <c:v>41563.947916666664</c:v>
                </c:pt>
                <c:pt idx="13393">
                  <c:v>41563.958333333336</c:v>
                </c:pt>
                <c:pt idx="13394">
                  <c:v>41563.96875</c:v>
                </c:pt>
                <c:pt idx="13395">
                  <c:v>41563.979166666664</c:v>
                </c:pt>
                <c:pt idx="13396">
                  <c:v>41563.989583333336</c:v>
                </c:pt>
                <c:pt idx="13397">
                  <c:v>41564</c:v>
                </c:pt>
                <c:pt idx="13398">
                  <c:v>41564.010416666664</c:v>
                </c:pt>
                <c:pt idx="13399">
                  <c:v>41564.020833333336</c:v>
                </c:pt>
                <c:pt idx="13400">
                  <c:v>41564.03125</c:v>
                </c:pt>
                <c:pt idx="13401">
                  <c:v>41564.041666666664</c:v>
                </c:pt>
                <c:pt idx="13402">
                  <c:v>41564.052083333336</c:v>
                </c:pt>
                <c:pt idx="13403">
                  <c:v>41564.0625</c:v>
                </c:pt>
                <c:pt idx="13404">
                  <c:v>41564.072916666664</c:v>
                </c:pt>
                <c:pt idx="13405">
                  <c:v>41564.083333333336</c:v>
                </c:pt>
                <c:pt idx="13406">
                  <c:v>41564.09375</c:v>
                </c:pt>
                <c:pt idx="13407">
                  <c:v>41564.104166666664</c:v>
                </c:pt>
                <c:pt idx="13408">
                  <c:v>41564.114583333336</c:v>
                </c:pt>
                <c:pt idx="13409">
                  <c:v>41564.125</c:v>
                </c:pt>
                <c:pt idx="13410">
                  <c:v>41564.135416666664</c:v>
                </c:pt>
                <c:pt idx="13411">
                  <c:v>41564.145833333336</c:v>
                </c:pt>
                <c:pt idx="13412">
                  <c:v>41564.15625</c:v>
                </c:pt>
                <c:pt idx="13413">
                  <c:v>41564.166666666664</c:v>
                </c:pt>
                <c:pt idx="13414">
                  <c:v>41564.177083333336</c:v>
                </c:pt>
                <c:pt idx="13415">
                  <c:v>41564.1875</c:v>
                </c:pt>
                <c:pt idx="13416">
                  <c:v>41564.197916666664</c:v>
                </c:pt>
                <c:pt idx="13417">
                  <c:v>41564.208333333336</c:v>
                </c:pt>
                <c:pt idx="13418">
                  <c:v>41564.21875</c:v>
                </c:pt>
                <c:pt idx="13419">
                  <c:v>41564.229166666664</c:v>
                </c:pt>
                <c:pt idx="13420">
                  <c:v>41564.239583333336</c:v>
                </c:pt>
                <c:pt idx="13421">
                  <c:v>41564.25</c:v>
                </c:pt>
                <c:pt idx="13422">
                  <c:v>41564.260416666664</c:v>
                </c:pt>
                <c:pt idx="13423">
                  <c:v>41564.270833333336</c:v>
                </c:pt>
                <c:pt idx="13424">
                  <c:v>41564.28125</c:v>
                </c:pt>
                <c:pt idx="13425">
                  <c:v>41564.291666666664</c:v>
                </c:pt>
                <c:pt idx="13426">
                  <c:v>41564.302083333336</c:v>
                </c:pt>
                <c:pt idx="13427">
                  <c:v>41564.3125</c:v>
                </c:pt>
                <c:pt idx="13428">
                  <c:v>41564.322916666664</c:v>
                </c:pt>
                <c:pt idx="13429">
                  <c:v>41564.333333333336</c:v>
                </c:pt>
                <c:pt idx="13430">
                  <c:v>41564.34375</c:v>
                </c:pt>
                <c:pt idx="13431">
                  <c:v>41564.354166666664</c:v>
                </c:pt>
                <c:pt idx="13432">
                  <c:v>41564.364583333336</c:v>
                </c:pt>
                <c:pt idx="13433">
                  <c:v>41564.375</c:v>
                </c:pt>
                <c:pt idx="13434">
                  <c:v>41564.385416666664</c:v>
                </c:pt>
                <c:pt idx="13435">
                  <c:v>41564.395833333336</c:v>
                </c:pt>
                <c:pt idx="13436">
                  <c:v>41564.40625</c:v>
                </c:pt>
                <c:pt idx="13437">
                  <c:v>41564.416666666664</c:v>
                </c:pt>
                <c:pt idx="13438">
                  <c:v>41564.427083333336</c:v>
                </c:pt>
                <c:pt idx="13439">
                  <c:v>41564.4375</c:v>
                </c:pt>
                <c:pt idx="13440">
                  <c:v>41564.447916666664</c:v>
                </c:pt>
                <c:pt idx="13441">
                  <c:v>41564.458333333336</c:v>
                </c:pt>
                <c:pt idx="13442">
                  <c:v>41564.46875</c:v>
                </c:pt>
                <c:pt idx="13443">
                  <c:v>41564.479166666664</c:v>
                </c:pt>
                <c:pt idx="13444">
                  <c:v>41564.489583333336</c:v>
                </c:pt>
                <c:pt idx="13445">
                  <c:v>41564.5</c:v>
                </c:pt>
                <c:pt idx="13446">
                  <c:v>41564.510416666664</c:v>
                </c:pt>
                <c:pt idx="13447">
                  <c:v>41564.520833333336</c:v>
                </c:pt>
                <c:pt idx="13448">
                  <c:v>41564.53125</c:v>
                </c:pt>
                <c:pt idx="13449">
                  <c:v>41564.541666666664</c:v>
                </c:pt>
                <c:pt idx="13450">
                  <c:v>41564.552083333336</c:v>
                </c:pt>
                <c:pt idx="13451">
                  <c:v>41564.5625</c:v>
                </c:pt>
                <c:pt idx="13452">
                  <c:v>41564.572916666664</c:v>
                </c:pt>
                <c:pt idx="13453">
                  <c:v>41564.583333333336</c:v>
                </c:pt>
                <c:pt idx="13454">
                  <c:v>41564.59375</c:v>
                </c:pt>
                <c:pt idx="13455">
                  <c:v>41564.604166666664</c:v>
                </c:pt>
                <c:pt idx="13456">
                  <c:v>41564.614583333336</c:v>
                </c:pt>
                <c:pt idx="13457">
                  <c:v>41564.625</c:v>
                </c:pt>
                <c:pt idx="13458">
                  <c:v>41564.635416666664</c:v>
                </c:pt>
                <c:pt idx="13459">
                  <c:v>41564.645833333336</c:v>
                </c:pt>
                <c:pt idx="13460">
                  <c:v>41564.65625</c:v>
                </c:pt>
                <c:pt idx="13461">
                  <c:v>41564.666666666664</c:v>
                </c:pt>
                <c:pt idx="13462">
                  <c:v>41564.677083333336</c:v>
                </c:pt>
                <c:pt idx="13463">
                  <c:v>41564.6875</c:v>
                </c:pt>
                <c:pt idx="13464">
                  <c:v>41564.697916666664</c:v>
                </c:pt>
                <c:pt idx="13465">
                  <c:v>41564.708333333336</c:v>
                </c:pt>
                <c:pt idx="13466">
                  <c:v>41564.71875</c:v>
                </c:pt>
                <c:pt idx="13467">
                  <c:v>41564.729166666664</c:v>
                </c:pt>
                <c:pt idx="13468">
                  <c:v>41564.739583333336</c:v>
                </c:pt>
                <c:pt idx="13469">
                  <c:v>41564.75</c:v>
                </c:pt>
                <c:pt idx="13470">
                  <c:v>41564.760416666664</c:v>
                </c:pt>
                <c:pt idx="13471">
                  <c:v>41564.770833333336</c:v>
                </c:pt>
                <c:pt idx="13472">
                  <c:v>41564.78125</c:v>
                </c:pt>
                <c:pt idx="13473">
                  <c:v>41564.791666666664</c:v>
                </c:pt>
                <c:pt idx="13474">
                  <c:v>41564.802083333336</c:v>
                </c:pt>
                <c:pt idx="13475">
                  <c:v>41564.8125</c:v>
                </c:pt>
                <c:pt idx="13476">
                  <c:v>41564.822916666664</c:v>
                </c:pt>
                <c:pt idx="13477">
                  <c:v>41564.833333333336</c:v>
                </c:pt>
                <c:pt idx="13478">
                  <c:v>41564.84375</c:v>
                </c:pt>
                <c:pt idx="13479">
                  <c:v>41564.854166666664</c:v>
                </c:pt>
                <c:pt idx="13480">
                  <c:v>41564.864583333336</c:v>
                </c:pt>
                <c:pt idx="13481">
                  <c:v>41564.875</c:v>
                </c:pt>
                <c:pt idx="13482">
                  <c:v>41564.885416666664</c:v>
                </c:pt>
                <c:pt idx="13483">
                  <c:v>41564.895833333336</c:v>
                </c:pt>
                <c:pt idx="13484">
                  <c:v>41564.90625</c:v>
                </c:pt>
                <c:pt idx="13485">
                  <c:v>41564.916666666664</c:v>
                </c:pt>
                <c:pt idx="13486">
                  <c:v>41564.927083333336</c:v>
                </c:pt>
                <c:pt idx="13487">
                  <c:v>41564.9375</c:v>
                </c:pt>
                <c:pt idx="13488">
                  <c:v>41564.947916666664</c:v>
                </c:pt>
                <c:pt idx="13489">
                  <c:v>41564.958333333336</c:v>
                </c:pt>
                <c:pt idx="13490">
                  <c:v>41564.96875</c:v>
                </c:pt>
                <c:pt idx="13491">
                  <c:v>41564.979166666664</c:v>
                </c:pt>
                <c:pt idx="13492">
                  <c:v>41564.989583333336</c:v>
                </c:pt>
                <c:pt idx="13493">
                  <c:v>41565</c:v>
                </c:pt>
                <c:pt idx="13494">
                  <c:v>41565.010416666664</c:v>
                </c:pt>
                <c:pt idx="13495">
                  <c:v>41565.020833333336</c:v>
                </c:pt>
                <c:pt idx="13496">
                  <c:v>41565.03125</c:v>
                </c:pt>
                <c:pt idx="13497">
                  <c:v>41565.041666666664</c:v>
                </c:pt>
                <c:pt idx="13498">
                  <c:v>41565.052083333336</c:v>
                </c:pt>
                <c:pt idx="13499">
                  <c:v>41565.0625</c:v>
                </c:pt>
                <c:pt idx="13500">
                  <c:v>41565.072916666664</c:v>
                </c:pt>
                <c:pt idx="13501">
                  <c:v>41565.083333333336</c:v>
                </c:pt>
                <c:pt idx="13502">
                  <c:v>41565.09375</c:v>
                </c:pt>
                <c:pt idx="13503">
                  <c:v>41565.104166666664</c:v>
                </c:pt>
                <c:pt idx="13504">
                  <c:v>41565.114583333336</c:v>
                </c:pt>
                <c:pt idx="13505">
                  <c:v>41565.125</c:v>
                </c:pt>
                <c:pt idx="13506">
                  <c:v>41565.135416666664</c:v>
                </c:pt>
                <c:pt idx="13507">
                  <c:v>41565.145833333336</c:v>
                </c:pt>
                <c:pt idx="13508">
                  <c:v>41565.15625</c:v>
                </c:pt>
                <c:pt idx="13509">
                  <c:v>41565.166666666664</c:v>
                </c:pt>
                <c:pt idx="13510">
                  <c:v>41565.177083333336</c:v>
                </c:pt>
                <c:pt idx="13511">
                  <c:v>41565.1875</c:v>
                </c:pt>
                <c:pt idx="13512">
                  <c:v>41565.197916666664</c:v>
                </c:pt>
                <c:pt idx="13513">
                  <c:v>41565.208333333336</c:v>
                </c:pt>
                <c:pt idx="13514">
                  <c:v>41565.21875</c:v>
                </c:pt>
                <c:pt idx="13515">
                  <c:v>41565.229166666664</c:v>
                </c:pt>
                <c:pt idx="13516">
                  <c:v>41565.239583333336</c:v>
                </c:pt>
                <c:pt idx="13517">
                  <c:v>41565.25</c:v>
                </c:pt>
                <c:pt idx="13518">
                  <c:v>41565.260416666664</c:v>
                </c:pt>
                <c:pt idx="13519">
                  <c:v>41565.270833333336</c:v>
                </c:pt>
                <c:pt idx="13520">
                  <c:v>41565.28125</c:v>
                </c:pt>
                <c:pt idx="13521">
                  <c:v>41565.291666666664</c:v>
                </c:pt>
                <c:pt idx="13522">
                  <c:v>41565.302083333336</c:v>
                </c:pt>
                <c:pt idx="13523">
                  <c:v>41565.3125</c:v>
                </c:pt>
                <c:pt idx="13524">
                  <c:v>41565.322916666664</c:v>
                </c:pt>
                <c:pt idx="13525">
                  <c:v>41565.332638888889</c:v>
                </c:pt>
                <c:pt idx="13526">
                  <c:v>41565.333333333336</c:v>
                </c:pt>
                <c:pt idx="13527">
                  <c:v>41565.34375</c:v>
                </c:pt>
                <c:pt idx="13528">
                  <c:v>41565.354166666664</c:v>
                </c:pt>
                <c:pt idx="13529">
                  <c:v>41565.364583333336</c:v>
                </c:pt>
                <c:pt idx="13530">
                  <c:v>41565.375</c:v>
                </c:pt>
                <c:pt idx="13531">
                  <c:v>41565.385416666664</c:v>
                </c:pt>
                <c:pt idx="13532">
                  <c:v>41565.395833333336</c:v>
                </c:pt>
                <c:pt idx="13533">
                  <c:v>41565.40625</c:v>
                </c:pt>
                <c:pt idx="13534">
                  <c:v>41565.416666666664</c:v>
                </c:pt>
                <c:pt idx="13535">
                  <c:v>41565.427083333336</c:v>
                </c:pt>
                <c:pt idx="13536">
                  <c:v>41565.4375</c:v>
                </c:pt>
                <c:pt idx="13537">
                  <c:v>41565.447916666664</c:v>
                </c:pt>
                <c:pt idx="13538">
                  <c:v>41565.458333333336</c:v>
                </c:pt>
                <c:pt idx="13539">
                  <c:v>41565.46875</c:v>
                </c:pt>
                <c:pt idx="13540">
                  <c:v>41565.479166666664</c:v>
                </c:pt>
                <c:pt idx="13541">
                  <c:v>41565.489583333336</c:v>
                </c:pt>
                <c:pt idx="13542">
                  <c:v>41565.5</c:v>
                </c:pt>
                <c:pt idx="13543">
                  <c:v>41565.510416666664</c:v>
                </c:pt>
                <c:pt idx="13544">
                  <c:v>41565.520833333336</c:v>
                </c:pt>
                <c:pt idx="13545">
                  <c:v>41565.53125</c:v>
                </c:pt>
                <c:pt idx="13546">
                  <c:v>41565.541666666664</c:v>
                </c:pt>
                <c:pt idx="13547">
                  <c:v>41565.552083333336</c:v>
                </c:pt>
                <c:pt idx="13548">
                  <c:v>41565.5625</c:v>
                </c:pt>
                <c:pt idx="13549">
                  <c:v>41565.572916666664</c:v>
                </c:pt>
                <c:pt idx="13550">
                  <c:v>41565.583333333336</c:v>
                </c:pt>
                <c:pt idx="13551">
                  <c:v>41565.59375</c:v>
                </c:pt>
                <c:pt idx="13552">
                  <c:v>41565.604166666664</c:v>
                </c:pt>
                <c:pt idx="13553">
                  <c:v>41565.614583333336</c:v>
                </c:pt>
                <c:pt idx="13554">
                  <c:v>41565.625</c:v>
                </c:pt>
                <c:pt idx="13555">
                  <c:v>41565.635416666664</c:v>
                </c:pt>
                <c:pt idx="13556">
                  <c:v>41565.645833333336</c:v>
                </c:pt>
                <c:pt idx="13557">
                  <c:v>41565.65625</c:v>
                </c:pt>
                <c:pt idx="13558">
                  <c:v>41565.666666666664</c:v>
                </c:pt>
                <c:pt idx="13559">
                  <c:v>41565.677083333336</c:v>
                </c:pt>
                <c:pt idx="13560">
                  <c:v>41565.6875</c:v>
                </c:pt>
                <c:pt idx="13561">
                  <c:v>41565.697916666664</c:v>
                </c:pt>
                <c:pt idx="13562">
                  <c:v>41565.708333333336</c:v>
                </c:pt>
                <c:pt idx="13563">
                  <c:v>41565.71875</c:v>
                </c:pt>
                <c:pt idx="13564">
                  <c:v>41565.729166666664</c:v>
                </c:pt>
                <c:pt idx="13565">
                  <c:v>41565.739583333336</c:v>
                </c:pt>
                <c:pt idx="13566">
                  <c:v>41565.75</c:v>
                </c:pt>
                <c:pt idx="13567">
                  <c:v>41565.760416666664</c:v>
                </c:pt>
                <c:pt idx="13568">
                  <c:v>41565.770833333336</c:v>
                </c:pt>
                <c:pt idx="13569">
                  <c:v>41565.78125</c:v>
                </c:pt>
                <c:pt idx="13570">
                  <c:v>41565.791666666664</c:v>
                </c:pt>
                <c:pt idx="13571">
                  <c:v>41565.802083333336</c:v>
                </c:pt>
                <c:pt idx="13572">
                  <c:v>41565.8125</c:v>
                </c:pt>
                <c:pt idx="13573">
                  <c:v>41565.822916666664</c:v>
                </c:pt>
                <c:pt idx="13574">
                  <c:v>41565.833333333336</c:v>
                </c:pt>
                <c:pt idx="13575">
                  <c:v>41565.84375</c:v>
                </c:pt>
                <c:pt idx="13576">
                  <c:v>41565.854166666664</c:v>
                </c:pt>
                <c:pt idx="13577">
                  <c:v>41565.864583333336</c:v>
                </c:pt>
                <c:pt idx="13578">
                  <c:v>41565.875</c:v>
                </c:pt>
                <c:pt idx="13579">
                  <c:v>41565.885416666664</c:v>
                </c:pt>
                <c:pt idx="13580">
                  <c:v>41565.895833333336</c:v>
                </c:pt>
                <c:pt idx="13581">
                  <c:v>41565.90625</c:v>
                </c:pt>
                <c:pt idx="13582">
                  <c:v>41565.916666666664</c:v>
                </c:pt>
                <c:pt idx="13583">
                  <c:v>41565.927083333336</c:v>
                </c:pt>
                <c:pt idx="13584">
                  <c:v>41565.9375</c:v>
                </c:pt>
                <c:pt idx="13585">
                  <c:v>41565.947916666664</c:v>
                </c:pt>
                <c:pt idx="13586">
                  <c:v>41565.958333333336</c:v>
                </c:pt>
                <c:pt idx="13587">
                  <c:v>41565.96875</c:v>
                </c:pt>
                <c:pt idx="13588">
                  <c:v>41565.979166666664</c:v>
                </c:pt>
                <c:pt idx="13589">
                  <c:v>41565.989583333336</c:v>
                </c:pt>
                <c:pt idx="13590">
                  <c:v>41566</c:v>
                </c:pt>
                <c:pt idx="13591">
                  <c:v>41566.010416666664</c:v>
                </c:pt>
                <c:pt idx="13592">
                  <c:v>41566.020833333336</c:v>
                </c:pt>
                <c:pt idx="13593">
                  <c:v>41566.03125</c:v>
                </c:pt>
                <c:pt idx="13594">
                  <c:v>41566.041666666664</c:v>
                </c:pt>
                <c:pt idx="13595">
                  <c:v>41566.052083333336</c:v>
                </c:pt>
                <c:pt idx="13596">
                  <c:v>41566.0625</c:v>
                </c:pt>
                <c:pt idx="13597">
                  <c:v>41566.072916666664</c:v>
                </c:pt>
                <c:pt idx="13598">
                  <c:v>41566.083333333336</c:v>
                </c:pt>
                <c:pt idx="13599">
                  <c:v>41566.09375</c:v>
                </c:pt>
                <c:pt idx="13600">
                  <c:v>41566.104166666664</c:v>
                </c:pt>
                <c:pt idx="13601">
                  <c:v>41566.114583333336</c:v>
                </c:pt>
                <c:pt idx="13602">
                  <c:v>41566.125</c:v>
                </c:pt>
                <c:pt idx="13603">
                  <c:v>41566.135416666664</c:v>
                </c:pt>
                <c:pt idx="13604">
                  <c:v>41566.145833333336</c:v>
                </c:pt>
                <c:pt idx="13605">
                  <c:v>41566.15625</c:v>
                </c:pt>
                <c:pt idx="13606">
                  <c:v>41566.166666666664</c:v>
                </c:pt>
                <c:pt idx="13607">
                  <c:v>41566.177083333336</c:v>
                </c:pt>
                <c:pt idx="13608">
                  <c:v>41566.1875</c:v>
                </c:pt>
                <c:pt idx="13609">
                  <c:v>41566.197916666664</c:v>
                </c:pt>
                <c:pt idx="13610">
                  <c:v>41566.208333333336</c:v>
                </c:pt>
                <c:pt idx="13611">
                  <c:v>41566.21875</c:v>
                </c:pt>
                <c:pt idx="13612">
                  <c:v>41566.229166666664</c:v>
                </c:pt>
                <c:pt idx="13613">
                  <c:v>41566.239583333336</c:v>
                </c:pt>
                <c:pt idx="13614">
                  <c:v>41566.25</c:v>
                </c:pt>
                <c:pt idx="13615">
                  <c:v>41566.260416666664</c:v>
                </c:pt>
                <c:pt idx="13616">
                  <c:v>41566.270833333336</c:v>
                </c:pt>
                <c:pt idx="13617">
                  <c:v>41566.28125</c:v>
                </c:pt>
                <c:pt idx="13618">
                  <c:v>41566.291666666664</c:v>
                </c:pt>
                <c:pt idx="13619">
                  <c:v>41566.302083333336</c:v>
                </c:pt>
                <c:pt idx="13620">
                  <c:v>41566.3125</c:v>
                </c:pt>
                <c:pt idx="13621">
                  <c:v>41566.322916666664</c:v>
                </c:pt>
                <c:pt idx="13622">
                  <c:v>41566.333333333336</c:v>
                </c:pt>
                <c:pt idx="13623">
                  <c:v>41566.34375</c:v>
                </c:pt>
                <c:pt idx="13624">
                  <c:v>41566.354166666664</c:v>
                </c:pt>
                <c:pt idx="13625">
                  <c:v>41566.364583333336</c:v>
                </c:pt>
                <c:pt idx="13626">
                  <c:v>41566.375</c:v>
                </c:pt>
                <c:pt idx="13627">
                  <c:v>41566.385416666664</c:v>
                </c:pt>
                <c:pt idx="13628">
                  <c:v>41566.395833333336</c:v>
                </c:pt>
                <c:pt idx="13629">
                  <c:v>41566.40625</c:v>
                </c:pt>
                <c:pt idx="13630">
                  <c:v>41566.416666666664</c:v>
                </c:pt>
                <c:pt idx="13631">
                  <c:v>41566.427083333336</c:v>
                </c:pt>
                <c:pt idx="13632">
                  <c:v>41566.436805555553</c:v>
                </c:pt>
                <c:pt idx="13633">
                  <c:v>41566.4375</c:v>
                </c:pt>
                <c:pt idx="13634">
                  <c:v>41566.447916666664</c:v>
                </c:pt>
                <c:pt idx="13635">
                  <c:v>41566.458333333336</c:v>
                </c:pt>
                <c:pt idx="13636">
                  <c:v>41566.46875</c:v>
                </c:pt>
                <c:pt idx="13637">
                  <c:v>41566.479166666664</c:v>
                </c:pt>
                <c:pt idx="13638">
                  <c:v>41566.489583333336</c:v>
                </c:pt>
                <c:pt idx="13639">
                  <c:v>41566.5</c:v>
                </c:pt>
                <c:pt idx="13640">
                  <c:v>41566.510416666664</c:v>
                </c:pt>
                <c:pt idx="13641">
                  <c:v>41566.520833333336</c:v>
                </c:pt>
                <c:pt idx="13642">
                  <c:v>41566.53125</c:v>
                </c:pt>
                <c:pt idx="13643">
                  <c:v>41566.541666666664</c:v>
                </c:pt>
                <c:pt idx="13644">
                  <c:v>41566.552083333336</c:v>
                </c:pt>
                <c:pt idx="13645">
                  <c:v>41566.5625</c:v>
                </c:pt>
                <c:pt idx="13646">
                  <c:v>41566.572916666664</c:v>
                </c:pt>
                <c:pt idx="13647">
                  <c:v>41566.583333333336</c:v>
                </c:pt>
                <c:pt idx="13648">
                  <c:v>41566.59375</c:v>
                </c:pt>
                <c:pt idx="13649">
                  <c:v>41566.604166666664</c:v>
                </c:pt>
                <c:pt idx="13650">
                  <c:v>41566.614583333336</c:v>
                </c:pt>
                <c:pt idx="13651">
                  <c:v>41566.625</c:v>
                </c:pt>
                <c:pt idx="13652">
                  <c:v>41566.635416666664</c:v>
                </c:pt>
                <c:pt idx="13653">
                  <c:v>41566.645833333336</c:v>
                </c:pt>
                <c:pt idx="13654">
                  <c:v>41566.65625</c:v>
                </c:pt>
                <c:pt idx="13655">
                  <c:v>41566.666666666664</c:v>
                </c:pt>
                <c:pt idx="13656">
                  <c:v>41566.677083333336</c:v>
                </c:pt>
                <c:pt idx="13657">
                  <c:v>41566.6875</c:v>
                </c:pt>
                <c:pt idx="13658">
                  <c:v>41566.697916666664</c:v>
                </c:pt>
                <c:pt idx="13659">
                  <c:v>41566.708333333336</c:v>
                </c:pt>
                <c:pt idx="13660">
                  <c:v>41566.71875</c:v>
                </c:pt>
                <c:pt idx="13661">
                  <c:v>41566.729166666664</c:v>
                </c:pt>
                <c:pt idx="13662">
                  <c:v>41566.739583333336</c:v>
                </c:pt>
                <c:pt idx="13663">
                  <c:v>41566.75</c:v>
                </c:pt>
                <c:pt idx="13664">
                  <c:v>41566.760416666664</c:v>
                </c:pt>
                <c:pt idx="13665">
                  <c:v>41566.770833333336</c:v>
                </c:pt>
                <c:pt idx="13666">
                  <c:v>41566.78125</c:v>
                </c:pt>
                <c:pt idx="13667">
                  <c:v>41566.791666666664</c:v>
                </c:pt>
                <c:pt idx="13668">
                  <c:v>41566.802083333336</c:v>
                </c:pt>
                <c:pt idx="13669">
                  <c:v>41566.8125</c:v>
                </c:pt>
                <c:pt idx="13670">
                  <c:v>41566.822916666664</c:v>
                </c:pt>
                <c:pt idx="13671">
                  <c:v>41566.833333333336</c:v>
                </c:pt>
                <c:pt idx="13672">
                  <c:v>41566.84375</c:v>
                </c:pt>
                <c:pt idx="13673">
                  <c:v>41566.854166666664</c:v>
                </c:pt>
                <c:pt idx="13674">
                  <c:v>41566.864583333336</c:v>
                </c:pt>
                <c:pt idx="13675">
                  <c:v>41566.875</c:v>
                </c:pt>
                <c:pt idx="13676">
                  <c:v>41566.885416666664</c:v>
                </c:pt>
                <c:pt idx="13677">
                  <c:v>41566.895833333336</c:v>
                </c:pt>
                <c:pt idx="13678">
                  <c:v>41566.90625</c:v>
                </c:pt>
                <c:pt idx="13679">
                  <c:v>41566.916666666664</c:v>
                </c:pt>
                <c:pt idx="13680">
                  <c:v>41566.927083333336</c:v>
                </c:pt>
                <c:pt idx="13681">
                  <c:v>41566.9375</c:v>
                </c:pt>
                <c:pt idx="13682">
                  <c:v>41566.947916666664</c:v>
                </c:pt>
                <c:pt idx="13683">
                  <c:v>41566.958333333336</c:v>
                </c:pt>
                <c:pt idx="13684">
                  <c:v>41566.96875</c:v>
                </c:pt>
                <c:pt idx="13685">
                  <c:v>41566.979166666664</c:v>
                </c:pt>
                <c:pt idx="13686">
                  <c:v>41566.989583333336</c:v>
                </c:pt>
                <c:pt idx="13687">
                  <c:v>41567</c:v>
                </c:pt>
                <c:pt idx="13688">
                  <c:v>41567.010416666664</c:v>
                </c:pt>
                <c:pt idx="13689">
                  <c:v>41567.020833333336</c:v>
                </c:pt>
                <c:pt idx="13690">
                  <c:v>41567.03125</c:v>
                </c:pt>
                <c:pt idx="13691">
                  <c:v>41567.041666666664</c:v>
                </c:pt>
                <c:pt idx="13692">
                  <c:v>41567.052083333336</c:v>
                </c:pt>
                <c:pt idx="13693">
                  <c:v>41567.0625</c:v>
                </c:pt>
                <c:pt idx="13694">
                  <c:v>41567.072916666664</c:v>
                </c:pt>
                <c:pt idx="13695">
                  <c:v>41567.083333333336</c:v>
                </c:pt>
                <c:pt idx="13696">
                  <c:v>41567.09375</c:v>
                </c:pt>
                <c:pt idx="13697">
                  <c:v>41567.104166666664</c:v>
                </c:pt>
                <c:pt idx="13698">
                  <c:v>41567.114583333336</c:v>
                </c:pt>
                <c:pt idx="13699">
                  <c:v>41567.125</c:v>
                </c:pt>
                <c:pt idx="13700">
                  <c:v>41567.135416666664</c:v>
                </c:pt>
                <c:pt idx="13701">
                  <c:v>41567.145833333336</c:v>
                </c:pt>
                <c:pt idx="13702">
                  <c:v>41567.15625</c:v>
                </c:pt>
                <c:pt idx="13703">
                  <c:v>41567.166666666664</c:v>
                </c:pt>
                <c:pt idx="13704">
                  <c:v>41567.177083333336</c:v>
                </c:pt>
                <c:pt idx="13705">
                  <c:v>41567.1875</c:v>
                </c:pt>
                <c:pt idx="13706">
                  <c:v>41567.197916666664</c:v>
                </c:pt>
                <c:pt idx="13707">
                  <c:v>41567.208333333336</c:v>
                </c:pt>
                <c:pt idx="13708">
                  <c:v>41567.21875</c:v>
                </c:pt>
                <c:pt idx="13709">
                  <c:v>41567.229166666664</c:v>
                </c:pt>
                <c:pt idx="13710">
                  <c:v>41567.239583333336</c:v>
                </c:pt>
                <c:pt idx="13711">
                  <c:v>41567.25</c:v>
                </c:pt>
                <c:pt idx="13712">
                  <c:v>41567.260416666664</c:v>
                </c:pt>
                <c:pt idx="13713">
                  <c:v>41567.270833333336</c:v>
                </c:pt>
                <c:pt idx="13714">
                  <c:v>41567.28125</c:v>
                </c:pt>
                <c:pt idx="13715">
                  <c:v>41567.291666666664</c:v>
                </c:pt>
                <c:pt idx="13716">
                  <c:v>41567.302083333336</c:v>
                </c:pt>
                <c:pt idx="13717">
                  <c:v>41567.3125</c:v>
                </c:pt>
                <c:pt idx="13718">
                  <c:v>41567.322916666664</c:v>
                </c:pt>
                <c:pt idx="13719">
                  <c:v>41567.333333333336</c:v>
                </c:pt>
                <c:pt idx="13720">
                  <c:v>41567.34375</c:v>
                </c:pt>
                <c:pt idx="13721">
                  <c:v>41567.354166666664</c:v>
                </c:pt>
                <c:pt idx="13722">
                  <c:v>41567.364583333336</c:v>
                </c:pt>
                <c:pt idx="13723">
                  <c:v>41567.375</c:v>
                </c:pt>
                <c:pt idx="13724">
                  <c:v>41567.385416666664</c:v>
                </c:pt>
                <c:pt idx="13725">
                  <c:v>41567.395833333336</c:v>
                </c:pt>
                <c:pt idx="13726">
                  <c:v>41567.40625</c:v>
                </c:pt>
                <c:pt idx="13727">
                  <c:v>41567.416666666664</c:v>
                </c:pt>
                <c:pt idx="13728">
                  <c:v>41567.427083333336</c:v>
                </c:pt>
                <c:pt idx="13729">
                  <c:v>41567.4375</c:v>
                </c:pt>
                <c:pt idx="13730">
                  <c:v>41567.447916666664</c:v>
                </c:pt>
                <c:pt idx="13731">
                  <c:v>41567.458333333336</c:v>
                </c:pt>
                <c:pt idx="13732">
                  <c:v>41567.46875</c:v>
                </c:pt>
                <c:pt idx="13733">
                  <c:v>41567.479166666664</c:v>
                </c:pt>
                <c:pt idx="13734">
                  <c:v>41567.489583333336</c:v>
                </c:pt>
                <c:pt idx="13735">
                  <c:v>41567.5</c:v>
                </c:pt>
                <c:pt idx="13736">
                  <c:v>41567.510416666664</c:v>
                </c:pt>
                <c:pt idx="13737">
                  <c:v>41567.520833333336</c:v>
                </c:pt>
                <c:pt idx="13738">
                  <c:v>41567.53125</c:v>
                </c:pt>
                <c:pt idx="13739">
                  <c:v>41567.541666666664</c:v>
                </c:pt>
                <c:pt idx="13740">
                  <c:v>41567.552083333336</c:v>
                </c:pt>
                <c:pt idx="13741">
                  <c:v>41567.5625</c:v>
                </c:pt>
                <c:pt idx="13742">
                  <c:v>41567.572916666664</c:v>
                </c:pt>
                <c:pt idx="13743">
                  <c:v>41567.583333333336</c:v>
                </c:pt>
                <c:pt idx="13744">
                  <c:v>41567.59375</c:v>
                </c:pt>
                <c:pt idx="13745">
                  <c:v>41567.604166666664</c:v>
                </c:pt>
                <c:pt idx="13746">
                  <c:v>41567.614583333336</c:v>
                </c:pt>
                <c:pt idx="13747">
                  <c:v>41567.625</c:v>
                </c:pt>
                <c:pt idx="13748">
                  <c:v>41567.635416666664</c:v>
                </c:pt>
                <c:pt idx="13749">
                  <c:v>41567.645833333336</c:v>
                </c:pt>
                <c:pt idx="13750">
                  <c:v>41567.65625</c:v>
                </c:pt>
                <c:pt idx="13751">
                  <c:v>41567.666666666664</c:v>
                </c:pt>
                <c:pt idx="13752">
                  <c:v>41567.677083333336</c:v>
                </c:pt>
                <c:pt idx="13753">
                  <c:v>41567.6875</c:v>
                </c:pt>
                <c:pt idx="13754">
                  <c:v>41567.697916666664</c:v>
                </c:pt>
                <c:pt idx="13755">
                  <c:v>41567.708333333336</c:v>
                </c:pt>
                <c:pt idx="13756">
                  <c:v>41567.71875</c:v>
                </c:pt>
                <c:pt idx="13757">
                  <c:v>41567.729166666664</c:v>
                </c:pt>
                <c:pt idx="13758">
                  <c:v>41567.739583333336</c:v>
                </c:pt>
                <c:pt idx="13759">
                  <c:v>41567.75</c:v>
                </c:pt>
                <c:pt idx="13760">
                  <c:v>41567.760416666664</c:v>
                </c:pt>
                <c:pt idx="13761">
                  <c:v>41567.770833333336</c:v>
                </c:pt>
                <c:pt idx="13762">
                  <c:v>41567.78125</c:v>
                </c:pt>
                <c:pt idx="13763">
                  <c:v>41567.791666666664</c:v>
                </c:pt>
                <c:pt idx="13764">
                  <c:v>41567.802083333336</c:v>
                </c:pt>
                <c:pt idx="13765">
                  <c:v>41567.8125</c:v>
                </c:pt>
                <c:pt idx="13766">
                  <c:v>41567.822916666664</c:v>
                </c:pt>
                <c:pt idx="13767">
                  <c:v>41567.833333333336</c:v>
                </c:pt>
                <c:pt idx="13768">
                  <c:v>41567.84375</c:v>
                </c:pt>
                <c:pt idx="13769">
                  <c:v>41567.854166666664</c:v>
                </c:pt>
                <c:pt idx="13770">
                  <c:v>41567.864583333336</c:v>
                </c:pt>
                <c:pt idx="13771">
                  <c:v>41567.875</c:v>
                </c:pt>
                <c:pt idx="13772">
                  <c:v>41567.885416666664</c:v>
                </c:pt>
                <c:pt idx="13773">
                  <c:v>41567.895833333336</c:v>
                </c:pt>
                <c:pt idx="13774">
                  <c:v>41567.90625</c:v>
                </c:pt>
                <c:pt idx="13775">
                  <c:v>41567.916666666664</c:v>
                </c:pt>
                <c:pt idx="13776">
                  <c:v>41567.927083333336</c:v>
                </c:pt>
                <c:pt idx="13777">
                  <c:v>41567.9375</c:v>
                </c:pt>
                <c:pt idx="13778">
                  <c:v>41567.947916666664</c:v>
                </c:pt>
                <c:pt idx="13779">
                  <c:v>41567.958333333336</c:v>
                </c:pt>
                <c:pt idx="13780">
                  <c:v>41567.96875</c:v>
                </c:pt>
                <c:pt idx="13781">
                  <c:v>41567.979166666664</c:v>
                </c:pt>
                <c:pt idx="13782">
                  <c:v>41567.989583333336</c:v>
                </c:pt>
                <c:pt idx="13783">
                  <c:v>41568</c:v>
                </c:pt>
                <c:pt idx="13784">
                  <c:v>41568.010416666664</c:v>
                </c:pt>
                <c:pt idx="13785">
                  <c:v>41568.020833333336</c:v>
                </c:pt>
                <c:pt idx="13786">
                  <c:v>41568.03125</c:v>
                </c:pt>
                <c:pt idx="13787">
                  <c:v>41568.041666666664</c:v>
                </c:pt>
                <c:pt idx="13788">
                  <c:v>41568.052083333336</c:v>
                </c:pt>
                <c:pt idx="13789">
                  <c:v>41568.0625</c:v>
                </c:pt>
                <c:pt idx="13790">
                  <c:v>41568.072916666664</c:v>
                </c:pt>
                <c:pt idx="13791">
                  <c:v>41568.083333333336</c:v>
                </c:pt>
                <c:pt idx="13792">
                  <c:v>41568.09375</c:v>
                </c:pt>
                <c:pt idx="13793">
                  <c:v>41568.104166666664</c:v>
                </c:pt>
                <c:pt idx="13794">
                  <c:v>41568.114583333336</c:v>
                </c:pt>
                <c:pt idx="13795">
                  <c:v>41568.125</c:v>
                </c:pt>
                <c:pt idx="13796">
                  <c:v>41568.135416666664</c:v>
                </c:pt>
                <c:pt idx="13797">
                  <c:v>41568.145833333336</c:v>
                </c:pt>
                <c:pt idx="13798">
                  <c:v>41568.15625</c:v>
                </c:pt>
                <c:pt idx="13799">
                  <c:v>41568.166666666664</c:v>
                </c:pt>
                <c:pt idx="13800">
                  <c:v>41568.177083333336</c:v>
                </c:pt>
                <c:pt idx="13801">
                  <c:v>41568.1875</c:v>
                </c:pt>
                <c:pt idx="13802">
                  <c:v>41568.197916666664</c:v>
                </c:pt>
                <c:pt idx="13803">
                  <c:v>41568.208333333336</c:v>
                </c:pt>
                <c:pt idx="13804">
                  <c:v>41568.21875</c:v>
                </c:pt>
                <c:pt idx="13805">
                  <c:v>41568.229166666664</c:v>
                </c:pt>
                <c:pt idx="13806">
                  <c:v>41568.239583333336</c:v>
                </c:pt>
                <c:pt idx="13807">
                  <c:v>41568.25</c:v>
                </c:pt>
                <c:pt idx="13808">
                  <c:v>41568.259722222225</c:v>
                </c:pt>
                <c:pt idx="13809">
                  <c:v>41568.260416666664</c:v>
                </c:pt>
                <c:pt idx="13810">
                  <c:v>41568.270833333336</c:v>
                </c:pt>
                <c:pt idx="13811">
                  <c:v>41568.28125</c:v>
                </c:pt>
                <c:pt idx="13812">
                  <c:v>41568.291666666664</c:v>
                </c:pt>
                <c:pt idx="13813">
                  <c:v>41568.302083333336</c:v>
                </c:pt>
                <c:pt idx="13814">
                  <c:v>41568.3125</c:v>
                </c:pt>
                <c:pt idx="13815">
                  <c:v>41568.322916666664</c:v>
                </c:pt>
                <c:pt idx="13816">
                  <c:v>41568.333333333336</c:v>
                </c:pt>
                <c:pt idx="13817">
                  <c:v>41568.34375</c:v>
                </c:pt>
                <c:pt idx="13818">
                  <c:v>41568.354166666664</c:v>
                </c:pt>
                <c:pt idx="13819">
                  <c:v>41568.364583333336</c:v>
                </c:pt>
                <c:pt idx="13820">
                  <c:v>41568.375</c:v>
                </c:pt>
                <c:pt idx="13821">
                  <c:v>41568.385416666664</c:v>
                </c:pt>
                <c:pt idx="13822">
                  <c:v>41568.395833333336</c:v>
                </c:pt>
                <c:pt idx="13823">
                  <c:v>41568.40625</c:v>
                </c:pt>
                <c:pt idx="13824">
                  <c:v>41568.416666666664</c:v>
                </c:pt>
                <c:pt idx="13825">
                  <c:v>41568.427083333336</c:v>
                </c:pt>
                <c:pt idx="13826">
                  <c:v>41568.4375</c:v>
                </c:pt>
                <c:pt idx="13827">
                  <c:v>41568.447916666664</c:v>
                </c:pt>
                <c:pt idx="13828">
                  <c:v>41568.458333333336</c:v>
                </c:pt>
                <c:pt idx="13829">
                  <c:v>41568.46875</c:v>
                </c:pt>
                <c:pt idx="13830">
                  <c:v>41568.479166666664</c:v>
                </c:pt>
                <c:pt idx="13831">
                  <c:v>41568.489583333336</c:v>
                </c:pt>
                <c:pt idx="13832">
                  <c:v>41568.5</c:v>
                </c:pt>
                <c:pt idx="13833">
                  <c:v>41568.510416666664</c:v>
                </c:pt>
                <c:pt idx="13834">
                  <c:v>41568.520833333336</c:v>
                </c:pt>
                <c:pt idx="13835">
                  <c:v>41568.53125</c:v>
                </c:pt>
                <c:pt idx="13836">
                  <c:v>41568.541666666664</c:v>
                </c:pt>
                <c:pt idx="13837">
                  <c:v>41568.552083333336</c:v>
                </c:pt>
                <c:pt idx="13838">
                  <c:v>41568.5625</c:v>
                </c:pt>
                <c:pt idx="13839">
                  <c:v>41568.572916666664</c:v>
                </c:pt>
                <c:pt idx="13840">
                  <c:v>41568.583333333336</c:v>
                </c:pt>
                <c:pt idx="13841">
                  <c:v>41568.59375</c:v>
                </c:pt>
                <c:pt idx="13842">
                  <c:v>41568.604166666664</c:v>
                </c:pt>
                <c:pt idx="13843">
                  <c:v>41568.614583333336</c:v>
                </c:pt>
                <c:pt idx="13844">
                  <c:v>41568.625</c:v>
                </c:pt>
                <c:pt idx="13845">
                  <c:v>41568.635416666664</c:v>
                </c:pt>
                <c:pt idx="13846">
                  <c:v>41568.645833333336</c:v>
                </c:pt>
                <c:pt idx="13847">
                  <c:v>41568.65625</c:v>
                </c:pt>
                <c:pt idx="13848">
                  <c:v>41568.666666666664</c:v>
                </c:pt>
                <c:pt idx="13849">
                  <c:v>41568.677083333336</c:v>
                </c:pt>
                <c:pt idx="13850">
                  <c:v>41568.6875</c:v>
                </c:pt>
                <c:pt idx="13851">
                  <c:v>41568.697916666664</c:v>
                </c:pt>
                <c:pt idx="13852">
                  <c:v>41568.708333333336</c:v>
                </c:pt>
                <c:pt idx="13853">
                  <c:v>41568.71875</c:v>
                </c:pt>
                <c:pt idx="13854">
                  <c:v>41568.729166666664</c:v>
                </c:pt>
                <c:pt idx="13855">
                  <c:v>41568.739583333336</c:v>
                </c:pt>
                <c:pt idx="13856">
                  <c:v>41568.75</c:v>
                </c:pt>
                <c:pt idx="13857">
                  <c:v>41568.760416666664</c:v>
                </c:pt>
                <c:pt idx="13858">
                  <c:v>41568.770833333336</c:v>
                </c:pt>
                <c:pt idx="13859">
                  <c:v>41568.78125</c:v>
                </c:pt>
                <c:pt idx="13860">
                  <c:v>41568.791666666664</c:v>
                </c:pt>
                <c:pt idx="13861">
                  <c:v>41568.802083333336</c:v>
                </c:pt>
                <c:pt idx="13862">
                  <c:v>41568.8125</c:v>
                </c:pt>
                <c:pt idx="13863">
                  <c:v>41568.822916666664</c:v>
                </c:pt>
                <c:pt idx="13864">
                  <c:v>41568.833333333336</c:v>
                </c:pt>
                <c:pt idx="13865">
                  <c:v>41568.84375</c:v>
                </c:pt>
                <c:pt idx="13866">
                  <c:v>41568.854166666664</c:v>
                </c:pt>
                <c:pt idx="13867">
                  <c:v>41568.864583333336</c:v>
                </c:pt>
                <c:pt idx="13868">
                  <c:v>41568.875</c:v>
                </c:pt>
                <c:pt idx="13869">
                  <c:v>41568.885416666664</c:v>
                </c:pt>
                <c:pt idx="13870">
                  <c:v>41568.895833333336</c:v>
                </c:pt>
                <c:pt idx="13871">
                  <c:v>41568.90625</c:v>
                </c:pt>
                <c:pt idx="13872">
                  <c:v>41568.916666666664</c:v>
                </c:pt>
                <c:pt idx="13873">
                  <c:v>41568.927083333336</c:v>
                </c:pt>
                <c:pt idx="13874">
                  <c:v>41568.9375</c:v>
                </c:pt>
                <c:pt idx="13875">
                  <c:v>41568.947916666664</c:v>
                </c:pt>
                <c:pt idx="13876">
                  <c:v>41568.958333333336</c:v>
                </c:pt>
                <c:pt idx="13877">
                  <c:v>41568.96875</c:v>
                </c:pt>
                <c:pt idx="13878">
                  <c:v>41568.979166666664</c:v>
                </c:pt>
                <c:pt idx="13879">
                  <c:v>41568.989583333336</c:v>
                </c:pt>
                <c:pt idx="13880">
                  <c:v>41569</c:v>
                </c:pt>
                <c:pt idx="13881">
                  <c:v>41569.010416666664</c:v>
                </c:pt>
                <c:pt idx="13882">
                  <c:v>41569.020833333336</c:v>
                </c:pt>
                <c:pt idx="13883">
                  <c:v>41569.03125</c:v>
                </c:pt>
                <c:pt idx="13884">
                  <c:v>41569.041666666664</c:v>
                </c:pt>
                <c:pt idx="13885">
                  <c:v>41569.052083333336</c:v>
                </c:pt>
                <c:pt idx="13886">
                  <c:v>41569.0625</c:v>
                </c:pt>
                <c:pt idx="13887">
                  <c:v>41569.072916666664</c:v>
                </c:pt>
                <c:pt idx="13888">
                  <c:v>41569.083333333336</c:v>
                </c:pt>
                <c:pt idx="13889">
                  <c:v>41569.09375</c:v>
                </c:pt>
                <c:pt idx="13890">
                  <c:v>41569.104166666664</c:v>
                </c:pt>
                <c:pt idx="13891">
                  <c:v>41569.114583333336</c:v>
                </c:pt>
                <c:pt idx="13892">
                  <c:v>41569.125</c:v>
                </c:pt>
                <c:pt idx="13893">
                  <c:v>41569.135416666664</c:v>
                </c:pt>
                <c:pt idx="13894">
                  <c:v>41569.145833333336</c:v>
                </c:pt>
                <c:pt idx="13895">
                  <c:v>41569.15625</c:v>
                </c:pt>
                <c:pt idx="13896">
                  <c:v>41569.166666666664</c:v>
                </c:pt>
                <c:pt idx="13897">
                  <c:v>41569.177083333336</c:v>
                </c:pt>
                <c:pt idx="13898">
                  <c:v>41569.1875</c:v>
                </c:pt>
                <c:pt idx="13899">
                  <c:v>41569.197916666664</c:v>
                </c:pt>
                <c:pt idx="13900">
                  <c:v>41569.208333333336</c:v>
                </c:pt>
                <c:pt idx="13901">
                  <c:v>41569.21875</c:v>
                </c:pt>
                <c:pt idx="13902">
                  <c:v>41569.229166666664</c:v>
                </c:pt>
                <c:pt idx="13903">
                  <c:v>41569.239583333336</c:v>
                </c:pt>
                <c:pt idx="13904">
                  <c:v>41569.25</c:v>
                </c:pt>
                <c:pt idx="13905">
                  <c:v>41569.260416666664</c:v>
                </c:pt>
                <c:pt idx="13906">
                  <c:v>41569.270833333336</c:v>
                </c:pt>
                <c:pt idx="13907">
                  <c:v>41569.28125</c:v>
                </c:pt>
                <c:pt idx="13908">
                  <c:v>41569.291666666664</c:v>
                </c:pt>
                <c:pt idx="13909">
                  <c:v>41569.302083333336</c:v>
                </c:pt>
                <c:pt idx="13910">
                  <c:v>41569.3125</c:v>
                </c:pt>
                <c:pt idx="13911">
                  <c:v>41569.322916666664</c:v>
                </c:pt>
                <c:pt idx="13912">
                  <c:v>41569.333333333336</c:v>
                </c:pt>
                <c:pt idx="13913">
                  <c:v>41569.34375</c:v>
                </c:pt>
                <c:pt idx="13914">
                  <c:v>41569.354166666664</c:v>
                </c:pt>
                <c:pt idx="13915">
                  <c:v>41569.364583333336</c:v>
                </c:pt>
                <c:pt idx="13916">
                  <c:v>41569.375</c:v>
                </c:pt>
                <c:pt idx="13917">
                  <c:v>41569.385416666664</c:v>
                </c:pt>
                <c:pt idx="13918">
                  <c:v>41569.395833333336</c:v>
                </c:pt>
                <c:pt idx="13919">
                  <c:v>41569.40625</c:v>
                </c:pt>
                <c:pt idx="13920">
                  <c:v>41569.416666666664</c:v>
                </c:pt>
                <c:pt idx="13921">
                  <c:v>41569.427083333336</c:v>
                </c:pt>
                <c:pt idx="13922">
                  <c:v>41569.4375</c:v>
                </c:pt>
                <c:pt idx="13923">
                  <c:v>41569.447916666664</c:v>
                </c:pt>
                <c:pt idx="13924">
                  <c:v>41569.458333333336</c:v>
                </c:pt>
                <c:pt idx="13925">
                  <c:v>41569.46875</c:v>
                </c:pt>
                <c:pt idx="13926">
                  <c:v>41569.479166666664</c:v>
                </c:pt>
                <c:pt idx="13927">
                  <c:v>41569.489583333336</c:v>
                </c:pt>
                <c:pt idx="13928">
                  <c:v>41569.5</c:v>
                </c:pt>
                <c:pt idx="13929">
                  <c:v>41569.510416666664</c:v>
                </c:pt>
                <c:pt idx="13930">
                  <c:v>41569.520833333336</c:v>
                </c:pt>
                <c:pt idx="13931">
                  <c:v>41569.53125</c:v>
                </c:pt>
                <c:pt idx="13932">
                  <c:v>41569.541666666664</c:v>
                </c:pt>
                <c:pt idx="13933">
                  <c:v>41569.552083333336</c:v>
                </c:pt>
                <c:pt idx="13934">
                  <c:v>41569.5625</c:v>
                </c:pt>
                <c:pt idx="13935">
                  <c:v>41569.572916666664</c:v>
                </c:pt>
                <c:pt idx="13936">
                  <c:v>41569.583333333336</c:v>
                </c:pt>
                <c:pt idx="13937">
                  <c:v>41569.59375</c:v>
                </c:pt>
                <c:pt idx="13938">
                  <c:v>41569.604166666664</c:v>
                </c:pt>
                <c:pt idx="13939">
                  <c:v>41569.614583333336</c:v>
                </c:pt>
                <c:pt idx="13940">
                  <c:v>41569.625</c:v>
                </c:pt>
                <c:pt idx="13941">
                  <c:v>41569.635416666664</c:v>
                </c:pt>
                <c:pt idx="13942">
                  <c:v>41569.645833333336</c:v>
                </c:pt>
                <c:pt idx="13943">
                  <c:v>41569.65625</c:v>
                </c:pt>
                <c:pt idx="13944">
                  <c:v>41569.666666666664</c:v>
                </c:pt>
                <c:pt idx="13945">
                  <c:v>41569.677083333336</c:v>
                </c:pt>
                <c:pt idx="13946">
                  <c:v>41569.6875</c:v>
                </c:pt>
                <c:pt idx="13947">
                  <c:v>41569.697916666664</c:v>
                </c:pt>
                <c:pt idx="13948">
                  <c:v>41569.708333333336</c:v>
                </c:pt>
                <c:pt idx="13949">
                  <c:v>41569.71875</c:v>
                </c:pt>
                <c:pt idx="13950">
                  <c:v>41569.729166666664</c:v>
                </c:pt>
                <c:pt idx="13951">
                  <c:v>41569.739583333336</c:v>
                </c:pt>
                <c:pt idx="13952">
                  <c:v>41569.75</c:v>
                </c:pt>
                <c:pt idx="13953">
                  <c:v>41569.760416666664</c:v>
                </c:pt>
                <c:pt idx="13954">
                  <c:v>41569.770833333336</c:v>
                </c:pt>
                <c:pt idx="13955">
                  <c:v>41569.78125</c:v>
                </c:pt>
                <c:pt idx="13956">
                  <c:v>41569.791666666664</c:v>
                </c:pt>
                <c:pt idx="13957">
                  <c:v>41569.802083333336</c:v>
                </c:pt>
                <c:pt idx="13958">
                  <c:v>41569.8125</c:v>
                </c:pt>
                <c:pt idx="13959">
                  <c:v>41569.822916666664</c:v>
                </c:pt>
                <c:pt idx="13960">
                  <c:v>41569.833333333336</c:v>
                </c:pt>
                <c:pt idx="13961">
                  <c:v>41569.84375</c:v>
                </c:pt>
                <c:pt idx="13962">
                  <c:v>41569.854166666664</c:v>
                </c:pt>
                <c:pt idx="13963">
                  <c:v>41569.864583333336</c:v>
                </c:pt>
                <c:pt idx="13964">
                  <c:v>41569.875</c:v>
                </c:pt>
                <c:pt idx="13965">
                  <c:v>41569.885416666664</c:v>
                </c:pt>
                <c:pt idx="13966">
                  <c:v>41569.895833333336</c:v>
                </c:pt>
                <c:pt idx="13967">
                  <c:v>41569.90625</c:v>
                </c:pt>
                <c:pt idx="13968">
                  <c:v>41569.916666666664</c:v>
                </c:pt>
                <c:pt idx="13969">
                  <c:v>41569.927083333336</c:v>
                </c:pt>
                <c:pt idx="13970">
                  <c:v>41569.9375</c:v>
                </c:pt>
                <c:pt idx="13971">
                  <c:v>41569.947916666664</c:v>
                </c:pt>
                <c:pt idx="13972">
                  <c:v>41569.958333333336</c:v>
                </c:pt>
                <c:pt idx="13973">
                  <c:v>41569.96875</c:v>
                </c:pt>
                <c:pt idx="13974">
                  <c:v>41569.979166666664</c:v>
                </c:pt>
                <c:pt idx="13975">
                  <c:v>41569.989583333336</c:v>
                </c:pt>
                <c:pt idx="13976">
                  <c:v>41570</c:v>
                </c:pt>
                <c:pt idx="13977">
                  <c:v>41570.010416666664</c:v>
                </c:pt>
                <c:pt idx="13978">
                  <c:v>41570.020833333336</c:v>
                </c:pt>
                <c:pt idx="13979">
                  <c:v>41570.03125</c:v>
                </c:pt>
                <c:pt idx="13980">
                  <c:v>41570.041666666664</c:v>
                </c:pt>
                <c:pt idx="13981">
                  <c:v>41570.052083333336</c:v>
                </c:pt>
                <c:pt idx="13982">
                  <c:v>41570.0625</c:v>
                </c:pt>
                <c:pt idx="13983">
                  <c:v>41570.072916666664</c:v>
                </c:pt>
                <c:pt idx="13984">
                  <c:v>41570.083333333336</c:v>
                </c:pt>
                <c:pt idx="13985">
                  <c:v>41570.09375</c:v>
                </c:pt>
                <c:pt idx="13986">
                  <c:v>41570.104166666664</c:v>
                </c:pt>
                <c:pt idx="13987">
                  <c:v>41570.114583333336</c:v>
                </c:pt>
                <c:pt idx="13988">
                  <c:v>41570.125</c:v>
                </c:pt>
                <c:pt idx="13989">
                  <c:v>41570.135416666664</c:v>
                </c:pt>
                <c:pt idx="13990">
                  <c:v>41570.145833333336</c:v>
                </c:pt>
                <c:pt idx="13991">
                  <c:v>41570.15625</c:v>
                </c:pt>
                <c:pt idx="13992">
                  <c:v>41570.166666666664</c:v>
                </c:pt>
                <c:pt idx="13993">
                  <c:v>41570.177083333336</c:v>
                </c:pt>
                <c:pt idx="13994">
                  <c:v>41570.1875</c:v>
                </c:pt>
                <c:pt idx="13995">
                  <c:v>41570.197916666664</c:v>
                </c:pt>
                <c:pt idx="13996">
                  <c:v>41570.208333333336</c:v>
                </c:pt>
                <c:pt idx="13997">
                  <c:v>41570.21875</c:v>
                </c:pt>
                <c:pt idx="13998">
                  <c:v>41570.229166666664</c:v>
                </c:pt>
                <c:pt idx="13999">
                  <c:v>41570.239583333336</c:v>
                </c:pt>
                <c:pt idx="14000">
                  <c:v>41570.25</c:v>
                </c:pt>
                <c:pt idx="14001">
                  <c:v>41570.260416666664</c:v>
                </c:pt>
                <c:pt idx="14002">
                  <c:v>41570.270833333336</c:v>
                </c:pt>
                <c:pt idx="14003">
                  <c:v>41570.28125</c:v>
                </c:pt>
                <c:pt idx="14004">
                  <c:v>41570.291666666664</c:v>
                </c:pt>
                <c:pt idx="14005">
                  <c:v>41570.302083333336</c:v>
                </c:pt>
                <c:pt idx="14006">
                  <c:v>41570.3125</c:v>
                </c:pt>
                <c:pt idx="14007">
                  <c:v>41570.322916666664</c:v>
                </c:pt>
                <c:pt idx="14008">
                  <c:v>41570.333333333336</c:v>
                </c:pt>
                <c:pt idx="14009">
                  <c:v>41570.34375</c:v>
                </c:pt>
                <c:pt idx="14010">
                  <c:v>41570.354166666664</c:v>
                </c:pt>
                <c:pt idx="14011">
                  <c:v>41570.364583333336</c:v>
                </c:pt>
                <c:pt idx="14012">
                  <c:v>41570.375</c:v>
                </c:pt>
                <c:pt idx="14013">
                  <c:v>41570.385416666664</c:v>
                </c:pt>
                <c:pt idx="14014">
                  <c:v>41570.395833333336</c:v>
                </c:pt>
                <c:pt idx="14015">
                  <c:v>41570.40625</c:v>
                </c:pt>
                <c:pt idx="14016">
                  <c:v>41570.416666666664</c:v>
                </c:pt>
                <c:pt idx="14017">
                  <c:v>41570.427083333336</c:v>
                </c:pt>
                <c:pt idx="14018">
                  <c:v>41570.4375</c:v>
                </c:pt>
                <c:pt idx="14019">
                  <c:v>41570.447916666664</c:v>
                </c:pt>
                <c:pt idx="14020">
                  <c:v>41570.458333333336</c:v>
                </c:pt>
                <c:pt idx="14021">
                  <c:v>41570.46875</c:v>
                </c:pt>
                <c:pt idx="14022">
                  <c:v>41570.479166666664</c:v>
                </c:pt>
                <c:pt idx="14023">
                  <c:v>41570.489583333336</c:v>
                </c:pt>
                <c:pt idx="14024">
                  <c:v>41570.5</c:v>
                </c:pt>
                <c:pt idx="14025">
                  <c:v>41570.510416666664</c:v>
                </c:pt>
                <c:pt idx="14026">
                  <c:v>41570.520833333336</c:v>
                </c:pt>
                <c:pt idx="14027">
                  <c:v>41570.53125</c:v>
                </c:pt>
                <c:pt idx="14028">
                  <c:v>41570.541666666664</c:v>
                </c:pt>
                <c:pt idx="14029">
                  <c:v>41570.552083333336</c:v>
                </c:pt>
                <c:pt idx="14030">
                  <c:v>41570.5625</c:v>
                </c:pt>
                <c:pt idx="14031">
                  <c:v>41570.572916666664</c:v>
                </c:pt>
                <c:pt idx="14032">
                  <c:v>41570.583333333336</c:v>
                </c:pt>
                <c:pt idx="14033">
                  <c:v>41570.59375</c:v>
                </c:pt>
                <c:pt idx="14034">
                  <c:v>41570.604166666664</c:v>
                </c:pt>
                <c:pt idx="14035">
                  <c:v>41570.614583333336</c:v>
                </c:pt>
                <c:pt idx="14036">
                  <c:v>41570.625</c:v>
                </c:pt>
                <c:pt idx="14037">
                  <c:v>41570.635416666664</c:v>
                </c:pt>
                <c:pt idx="14038">
                  <c:v>41570.645833333336</c:v>
                </c:pt>
                <c:pt idx="14039">
                  <c:v>41570.65625</c:v>
                </c:pt>
                <c:pt idx="14040">
                  <c:v>41570.666666666664</c:v>
                </c:pt>
                <c:pt idx="14041">
                  <c:v>41570.677083333336</c:v>
                </c:pt>
                <c:pt idx="14042">
                  <c:v>41570.6875</c:v>
                </c:pt>
                <c:pt idx="14043">
                  <c:v>41570.697916666664</c:v>
                </c:pt>
                <c:pt idx="14044">
                  <c:v>41570.708333333336</c:v>
                </c:pt>
                <c:pt idx="14045">
                  <c:v>41570.71875</c:v>
                </c:pt>
                <c:pt idx="14046">
                  <c:v>41570.729166666664</c:v>
                </c:pt>
                <c:pt idx="14047">
                  <c:v>41570.739583333336</c:v>
                </c:pt>
                <c:pt idx="14048">
                  <c:v>41570.75</c:v>
                </c:pt>
                <c:pt idx="14049">
                  <c:v>41570.760416666664</c:v>
                </c:pt>
                <c:pt idx="14050">
                  <c:v>41570.770833333336</c:v>
                </c:pt>
                <c:pt idx="14051">
                  <c:v>41570.78125</c:v>
                </c:pt>
                <c:pt idx="14052">
                  <c:v>41570.791666666664</c:v>
                </c:pt>
                <c:pt idx="14053">
                  <c:v>41570.802083333336</c:v>
                </c:pt>
                <c:pt idx="14054">
                  <c:v>41570.8125</c:v>
                </c:pt>
                <c:pt idx="14055">
                  <c:v>41570.822916666664</c:v>
                </c:pt>
                <c:pt idx="14056">
                  <c:v>41570.833333333336</c:v>
                </c:pt>
                <c:pt idx="14057">
                  <c:v>41570.84375</c:v>
                </c:pt>
                <c:pt idx="14058">
                  <c:v>41570.854166666664</c:v>
                </c:pt>
                <c:pt idx="14059">
                  <c:v>41570.864583333336</c:v>
                </c:pt>
                <c:pt idx="14060">
                  <c:v>41570.875</c:v>
                </c:pt>
                <c:pt idx="14061">
                  <c:v>41570.885416666664</c:v>
                </c:pt>
                <c:pt idx="14062">
                  <c:v>41570.895833333336</c:v>
                </c:pt>
                <c:pt idx="14063">
                  <c:v>41570.90625</c:v>
                </c:pt>
                <c:pt idx="14064">
                  <c:v>41570.916666666664</c:v>
                </c:pt>
                <c:pt idx="14065">
                  <c:v>41570.927083333336</c:v>
                </c:pt>
                <c:pt idx="14066">
                  <c:v>41570.9375</c:v>
                </c:pt>
                <c:pt idx="14067">
                  <c:v>41570.947916666664</c:v>
                </c:pt>
                <c:pt idx="14068">
                  <c:v>41570.958333333336</c:v>
                </c:pt>
                <c:pt idx="14069">
                  <c:v>41570.96875</c:v>
                </c:pt>
                <c:pt idx="14070">
                  <c:v>41570.979166666664</c:v>
                </c:pt>
                <c:pt idx="14071">
                  <c:v>41570.989583333336</c:v>
                </c:pt>
                <c:pt idx="14072">
                  <c:v>41571</c:v>
                </c:pt>
                <c:pt idx="14073">
                  <c:v>41571.010416666664</c:v>
                </c:pt>
                <c:pt idx="14074">
                  <c:v>41571.020833333336</c:v>
                </c:pt>
                <c:pt idx="14075">
                  <c:v>41571.03125</c:v>
                </c:pt>
                <c:pt idx="14076">
                  <c:v>41571.041666666664</c:v>
                </c:pt>
                <c:pt idx="14077">
                  <c:v>41571.052083333336</c:v>
                </c:pt>
                <c:pt idx="14078">
                  <c:v>41571.0625</c:v>
                </c:pt>
                <c:pt idx="14079">
                  <c:v>41571.072916666664</c:v>
                </c:pt>
                <c:pt idx="14080">
                  <c:v>41571.083333333336</c:v>
                </c:pt>
                <c:pt idx="14081">
                  <c:v>41571.09375</c:v>
                </c:pt>
                <c:pt idx="14082">
                  <c:v>41571.104166666664</c:v>
                </c:pt>
                <c:pt idx="14083">
                  <c:v>41571.114583333336</c:v>
                </c:pt>
                <c:pt idx="14084">
                  <c:v>41571.125</c:v>
                </c:pt>
                <c:pt idx="14085">
                  <c:v>41571.135416666664</c:v>
                </c:pt>
                <c:pt idx="14086">
                  <c:v>41571.145833333336</c:v>
                </c:pt>
                <c:pt idx="14087">
                  <c:v>41571.15625</c:v>
                </c:pt>
                <c:pt idx="14088">
                  <c:v>41571.166666666664</c:v>
                </c:pt>
                <c:pt idx="14089">
                  <c:v>41571.177083333336</c:v>
                </c:pt>
                <c:pt idx="14090">
                  <c:v>41571.1875</c:v>
                </c:pt>
                <c:pt idx="14091">
                  <c:v>41571.197916666664</c:v>
                </c:pt>
                <c:pt idx="14092">
                  <c:v>41571.208333333336</c:v>
                </c:pt>
                <c:pt idx="14093">
                  <c:v>41571.21875</c:v>
                </c:pt>
                <c:pt idx="14094">
                  <c:v>41571.229166666664</c:v>
                </c:pt>
                <c:pt idx="14095">
                  <c:v>41571.239583333336</c:v>
                </c:pt>
                <c:pt idx="14096">
                  <c:v>41571.25</c:v>
                </c:pt>
                <c:pt idx="14097">
                  <c:v>41571.260416666664</c:v>
                </c:pt>
                <c:pt idx="14098">
                  <c:v>41571.270833333336</c:v>
                </c:pt>
                <c:pt idx="14099">
                  <c:v>41571.28125</c:v>
                </c:pt>
                <c:pt idx="14100">
                  <c:v>41571.291666666664</c:v>
                </c:pt>
                <c:pt idx="14101">
                  <c:v>41571.302083333336</c:v>
                </c:pt>
                <c:pt idx="14102">
                  <c:v>41571.3125</c:v>
                </c:pt>
                <c:pt idx="14103">
                  <c:v>41571.322916666664</c:v>
                </c:pt>
                <c:pt idx="14104">
                  <c:v>41571.333333333336</c:v>
                </c:pt>
                <c:pt idx="14105">
                  <c:v>41571.34375</c:v>
                </c:pt>
                <c:pt idx="14106">
                  <c:v>41571.354166666664</c:v>
                </c:pt>
                <c:pt idx="14107">
                  <c:v>41571.364583333336</c:v>
                </c:pt>
                <c:pt idx="14108">
                  <c:v>41571.375</c:v>
                </c:pt>
                <c:pt idx="14109">
                  <c:v>41571.385416666664</c:v>
                </c:pt>
                <c:pt idx="14110">
                  <c:v>41571.395833333336</c:v>
                </c:pt>
                <c:pt idx="14111">
                  <c:v>41571.40625</c:v>
                </c:pt>
                <c:pt idx="14112">
                  <c:v>41571.416666666664</c:v>
                </c:pt>
                <c:pt idx="14113">
                  <c:v>41571.427083333336</c:v>
                </c:pt>
                <c:pt idx="14114">
                  <c:v>41571.4375</c:v>
                </c:pt>
                <c:pt idx="14115">
                  <c:v>41571.447916666664</c:v>
                </c:pt>
                <c:pt idx="14116">
                  <c:v>41571.458333333336</c:v>
                </c:pt>
                <c:pt idx="14117">
                  <c:v>41571.46875</c:v>
                </c:pt>
                <c:pt idx="14118">
                  <c:v>41571.479166666664</c:v>
                </c:pt>
                <c:pt idx="14119">
                  <c:v>41571.489583333336</c:v>
                </c:pt>
                <c:pt idx="14120">
                  <c:v>41571.5</c:v>
                </c:pt>
                <c:pt idx="14121">
                  <c:v>41571.510416666664</c:v>
                </c:pt>
                <c:pt idx="14122">
                  <c:v>41571.520833333336</c:v>
                </c:pt>
                <c:pt idx="14123">
                  <c:v>41571.53125</c:v>
                </c:pt>
                <c:pt idx="14124">
                  <c:v>41571.541666666664</c:v>
                </c:pt>
                <c:pt idx="14125">
                  <c:v>41571.552083333336</c:v>
                </c:pt>
                <c:pt idx="14126">
                  <c:v>41571.5625</c:v>
                </c:pt>
                <c:pt idx="14127">
                  <c:v>41571.572916666664</c:v>
                </c:pt>
                <c:pt idx="14128">
                  <c:v>41571.583333333336</c:v>
                </c:pt>
                <c:pt idx="14129">
                  <c:v>41571.59375</c:v>
                </c:pt>
                <c:pt idx="14130">
                  <c:v>41571.604166666664</c:v>
                </c:pt>
                <c:pt idx="14131">
                  <c:v>41571.614583333336</c:v>
                </c:pt>
                <c:pt idx="14132">
                  <c:v>41571.625</c:v>
                </c:pt>
                <c:pt idx="14133">
                  <c:v>41571.635416666664</c:v>
                </c:pt>
                <c:pt idx="14134">
                  <c:v>41571.645833333336</c:v>
                </c:pt>
                <c:pt idx="14135">
                  <c:v>41571.65625</c:v>
                </c:pt>
                <c:pt idx="14136">
                  <c:v>41571.666666666664</c:v>
                </c:pt>
                <c:pt idx="14137">
                  <c:v>41571.677083333336</c:v>
                </c:pt>
                <c:pt idx="14138">
                  <c:v>41571.6875</c:v>
                </c:pt>
                <c:pt idx="14139">
                  <c:v>41571.697916666664</c:v>
                </c:pt>
                <c:pt idx="14140">
                  <c:v>41571.708333333336</c:v>
                </c:pt>
                <c:pt idx="14141">
                  <c:v>41571.71875</c:v>
                </c:pt>
                <c:pt idx="14142">
                  <c:v>41571.729166666664</c:v>
                </c:pt>
                <c:pt idx="14143">
                  <c:v>41571.739583333336</c:v>
                </c:pt>
                <c:pt idx="14144">
                  <c:v>41571.75</c:v>
                </c:pt>
                <c:pt idx="14145">
                  <c:v>41571.760416666664</c:v>
                </c:pt>
                <c:pt idx="14146">
                  <c:v>41571.770833333336</c:v>
                </c:pt>
                <c:pt idx="14147">
                  <c:v>41571.78125</c:v>
                </c:pt>
                <c:pt idx="14148">
                  <c:v>41571.791666666664</c:v>
                </c:pt>
                <c:pt idx="14149">
                  <c:v>41571.802083333336</c:v>
                </c:pt>
                <c:pt idx="14150">
                  <c:v>41571.8125</c:v>
                </c:pt>
                <c:pt idx="14151">
                  <c:v>41571.822916666664</c:v>
                </c:pt>
                <c:pt idx="14152">
                  <c:v>41571.833333333336</c:v>
                </c:pt>
                <c:pt idx="14153">
                  <c:v>41571.84375</c:v>
                </c:pt>
                <c:pt idx="14154">
                  <c:v>41571.854166666664</c:v>
                </c:pt>
                <c:pt idx="14155">
                  <c:v>41571.864583333336</c:v>
                </c:pt>
                <c:pt idx="14156">
                  <c:v>41571.875</c:v>
                </c:pt>
                <c:pt idx="14157">
                  <c:v>41571.885416666664</c:v>
                </c:pt>
                <c:pt idx="14158">
                  <c:v>41571.895833333336</c:v>
                </c:pt>
                <c:pt idx="14159">
                  <c:v>41571.90625</c:v>
                </c:pt>
                <c:pt idx="14160">
                  <c:v>41571.916666666664</c:v>
                </c:pt>
                <c:pt idx="14161">
                  <c:v>41571.927083333336</c:v>
                </c:pt>
                <c:pt idx="14162">
                  <c:v>41571.9375</c:v>
                </c:pt>
                <c:pt idx="14163">
                  <c:v>41571.947916666664</c:v>
                </c:pt>
                <c:pt idx="14164">
                  <c:v>41571.958333333336</c:v>
                </c:pt>
                <c:pt idx="14165">
                  <c:v>41571.96875</c:v>
                </c:pt>
                <c:pt idx="14166">
                  <c:v>41571.979166666664</c:v>
                </c:pt>
                <c:pt idx="14167">
                  <c:v>41571.989583333336</c:v>
                </c:pt>
                <c:pt idx="14168">
                  <c:v>41572</c:v>
                </c:pt>
                <c:pt idx="14169">
                  <c:v>41572.010416666664</c:v>
                </c:pt>
                <c:pt idx="14170">
                  <c:v>41572.020833333336</c:v>
                </c:pt>
                <c:pt idx="14171">
                  <c:v>41572.03125</c:v>
                </c:pt>
                <c:pt idx="14172">
                  <c:v>41572.041666666664</c:v>
                </c:pt>
                <c:pt idx="14173">
                  <c:v>41572.052083333336</c:v>
                </c:pt>
                <c:pt idx="14174">
                  <c:v>41572.0625</c:v>
                </c:pt>
                <c:pt idx="14175">
                  <c:v>41572.072916666664</c:v>
                </c:pt>
                <c:pt idx="14176">
                  <c:v>41572.083333333336</c:v>
                </c:pt>
                <c:pt idx="14177">
                  <c:v>41572.09375</c:v>
                </c:pt>
                <c:pt idx="14178">
                  <c:v>41572.104166666664</c:v>
                </c:pt>
                <c:pt idx="14179">
                  <c:v>41572.114583333336</c:v>
                </c:pt>
                <c:pt idx="14180">
                  <c:v>41572.125</c:v>
                </c:pt>
                <c:pt idx="14181">
                  <c:v>41572.135416666664</c:v>
                </c:pt>
                <c:pt idx="14182">
                  <c:v>41572.145833333336</c:v>
                </c:pt>
                <c:pt idx="14183">
                  <c:v>41572.15625</c:v>
                </c:pt>
                <c:pt idx="14184">
                  <c:v>41572.166666666664</c:v>
                </c:pt>
                <c:pt idx="14185">
                  <c:v>41572.177083333336</c:v>
                </c:pt>
                <c:pt idx="14186">
                  <c:v>41572.1875</c:v>
                </c:pt>
                <c:pt idx="14187">
                  <c:v>41572.197916666664</c:v>
                </c:pt>
                <c:pt idx="14188">
                  <c:v>41572.208333333336</c:v>
                </c:pt>
                <c:pt idx="14189">
                  <c:v>41572.21875</c:v>
                </c:pt>
                <c:pt idx="14190">
                  <c:v>41572.229166666664</c:v>
                </c:pt>
                <c:pt idx="14191">
                  <c:v>41572.239583333336</c:v>
                </c:pt>
                <c:pt idx="14192">
                  <c:v>41572.25</c:v>
                </c:pt>
                <c:pt idx="14193">
                  <c:v>41572.260416666664</c:v>
                </c:pt>
                <c:pt idx="14194">
                  <c:v>41572.270833333336</c:v>
                </c:pt>
                <c:pt idx="14195">
                  <c:v>41572.28125</c:v>
                </c:pt>
                <c:pt idx="14196">
                  <c:v>41572.291666666664</c:v>
                </c:pt>
                <c:pt idx="14197">
                  <c:v>41572.302083333336</c:v>
                </c:pt>
                <c:pt idx="14198">
                  <c:v>41572.3125</c:v>
                </c:pt>
                <c:pt idx="14199">
                  <c:v>41572.322916666664</c:v>
                </c:pt>
                <c:pt idx="14200">
                  <c:v>41572.333333333336</c:v>
                </c:pt>
                <c:pt idx="14201">
                  <c:v>41572.34375</c:v>
                </c:pt>
                <c:pt idx="14202">
                  <c:v>41572.354166666664</c:v>
                </c:pt>
                <c:pt idx="14203">
                  <c:v>41572.364583333336</c:v>
                </c:pt>
                <c:pt idx="14204">
                  <c:v>41572.375</c:v>
                </c:pt>
                <c:pt idx="14205">
                  <c:v>41572.385416666664</c:v>
                </c:pt>
                <c:pt idx="14206">
                  <c:v>41572.395833333336</c:v>
                </c:pt>
                <c:pt idx="14207">
                  <c:v>41572.40625</c:v>
                </c:pt>
                <c:pt idx="14208">
                  <c:v>41572.416666666664</c:v>
                </c:pt>
                <c:pt idx="14209">
                  <c:v>41572.427083333336</c:v>
                </c:pt>
                <c:pt idx="14210">
                  <c:v>41572.4375</c:v>
                </c:pt>
                <c:pt idx="14211">
                  <c:v>41572.447916666664</c:v>
                </c:pt>
                <c:pt idx="14212">
                  <c:v>41572.458333333336</c:v>
                </c:pt>
                <c:pt idx="14213">
                  <c:v>41572.46875</c:v>
                </c:pt>
                <c:pt idx="14214">
                  <c:v>41572.479166666664</c:v>
                </c:pt>
                <c:pt idx="14215">
                  <c:v>41572.489583333336</c:v>
                </c:pt>
                <c:pt idx="14216">
                  <c:v>41572.5</c:v>
                </c:pt>
                <c:pt idx="14217">
                  <c:v>41572.510416666664</c:v>
                </c:pt>
                <c:pt idx="14218">
                  <c:v>41572.520833333336</c:v>
                </c:pt>
                <c:pt idx="14219">
                  <c:v>41572.53125</c:v>
                </c:pt>
                <c:pt idx="14220">
                  <c:v>41572.541666666664</c:v>
                </c:pt>
                <c:pt idx="14221">
                  <c:v>41572.552083333336</c:v>
                </c:pt>
                <c:pt idx="14222">
                  <c:v>41572.5625</c:v>
                </c:pt>
                <c:pt idx="14223">
                  <c:v>41572.572916666664</c:v>
                </c:pt>
                <c:pt idx="14224">
                  <c:v>41572.583333333336</c:v>
                </c:pt>
                <c:pt idx="14225">
                  <c:v>41572.59375</c:v>
                </c:pt>
                <c:pt idx="14226">
                  <c:v>41572.604166666664</c:v>
                </c:pt>
                <c:pt idx="14227">
                  <c:v>41572.614583333336</c:v>
                </c:pt>
                <c:pt idx="14228">
                  <c:v>41572.625</c:v>
                </c:pt>
                <c:pt idx="14229">
                  <c:v>41572.635416666664</c:v>
                </c:pt>
                <c:pt idx="14230">
                  <c:v>41572.645833333336</c:v>
                </c:pt>
                <c:pt idx="14231">
                  <c:v>41572.65625</c:v>
                </c:pt>
                <c:pt idx="14232">
                  <c:v>41572.666666666664</c:v>
                </c:pt>
                <c:pt idx="14233">
                  <c:v>41572.677083333336</c:v>
                </c:pt>
                <c:pt idx="14234">
                  <c:v>41572.6875</c:v>
                </c:pt>
                <c:pt idx="14235">
                  <c:v>41572.697916666664</c:v>
                </c:pt>
                <c:pt idx="14236">
                  <c:v>41572.708333333336</c:v>
                </c:pt>
                <c:pt idx="14237">
                  <c:v>41572.71875</c:v>
                </c:pt>
                <c:pt idx="14238">
                  <c:v>41572.729166666664</c:v>
                </c:pt>
                <c:pt idx="14239">
                  <c:v>41572.739583333336</c:v>
                </c:pt>
                <c:pt idx="14240">
                  <c:v>41572.75</c:v>
                </c:pt>
                <c:pt idx="14241">
                  <c:v>41572.760416666664</c:v>
                </c:pt>
                <c:pt idx="14242">
                  <c:v>41572.770833333336</c:v>
                </c:pt>
                <c:pt idx="14243">
                  <c:v>41572.78125</c:v>
                </c:pt>
                <c:pt idx="14244">
                  <c:v>41572.791666666664</c:v>
                </c:pt>
                <c:pt idx="14245">
                  <c:v>41572.802083333336</c:v>
                </c:pt>
                <c:pt idx="14246">
                  <c:v>41572.8125</c:v>
                </c:pt>
                <c:pt idx="14247">
                  <c:v>41572.822916666664</c:v>
                </c:pt>
                <c:pt idx="14248">
                  <c:v>41572.833333333336</c:v>
                </c:pt>
                <c:pt idx="14249">
                  <c:v>41572.84375</c:v>
                </c:pt>
                <c:pt idx="14250">
                  <c:v>41572.854166666664</c:v>
                </c:pt>
                <c:pt idx="14251">
                  <c:v>41572.864583333336</c:v>
                </c:pt>
                <c:pt idx="14252">
                  <c:v>41572.875</c:v>
                </c:pt>
                <c:pt idx="14253">
                  <c:v>41572.885416666664</c:v>
                </c:pt>
                <c:pt idx="14254">
                  <c:v>41572.895833333336</c:v>
                </c:pt>
                <c:pt idx="14255">
                  <c:v>41572.90625</c:v>
                </c:pt>
                <c:pt idx="14256">
                  <c:v>41572.916666666664</c:v>
                </c:pt>
                <c:pt idx="14257">
                  <c:v>41572.927083333336</c:v>
                </c:pt>
                <c:pt idx="14258">
                  <c:v>41572.9375</c:v>
                </c:pt>
                <c:pt idx="14259">
                  <c:v>41572.947916666664</c:v>
                </c:pt>
                <c:pt idx="14260">
                  <c:v>41572.958333333336</c:v>
                </c:pt>
                <c:pt idx="14261">
                  <c:v>41572.96875</c:v>
                </c:pt>
                <c:pt idx="14262">
                  <c:v>41572.979166666664</c:v>
                </c:pt>
                <c:pt idx="14263">
                  <c:v>41572.989583333336</c:v>
                </c:pt>
                <c:pt idx="14264">
                  <c:v>41573</c:v>
                </c:pt>
                <c:pt idx="14265">
                  <c:v>41573.010416666664</c:v>
                </c:pt>
                <c:pt idx="14266">
                  <c:v>41573.020833333336</c:v>
                </c:pt>
                <c:pt idx="14267">
                  <c:v>41573.03125</c:v>
                </c:pt>
                <c:pt idx="14268">
                  <c:v>41573.041666666664</c:v>
                </c:pt>
                <c:pt idx="14269">
                  <c:v>41573.052083333336</c:v>
                </c:pt>
                <c:pt idx="14270">
                  <c:v>41573.0625</c:v>
                </c:pt>
                <c:pt idx="14271">
                  <c:v>41573.072916666664</c:v>
                </c:pt>
                <c:pt idx="14272">
                  <c:v>41573.083333333336</c:v>
                </c:pt>
                <c:pt idx="14273">
                  <c:v>41573.09375</c:v>
                </c:pt>
                <c:pt idx="14274">
                  <c:v>41573.104166666664</c:v>
                </c:pt>
                <c:pt idx="14275">
                  <c:v>41573.114583333336</c:v>
                </c:pt>
                <c:pt idx="14276">
                  <c:v>41573.125</c:v>
                </c:pt>
                <c:pt idx="14277">
                  <c:v>41573.135416666664</c:v>
                </c:pt>
                <c:pt idx="14278">
                  <c:v>41573.145833333336</c:v>
                </c:pt>
                <c:pt idx="14279">
                  <c:v>41573.15625</c:v>
                </c:pt>
                <c:pt idx="14280">
                  <c:v>41573.166666666664</c:v>
                </c:pt>
                <c:pt idx="14281">
                  <c:v>41573.177083333336</c:v>
                </c:pt>
                <c:pt idx="14282">
                  <c:v>41573.1875</c:v>
                </c:pt>
                <c:pt idx="14283">
                  <c:v>41573.197916666664</c:v>
                </c:pt>
                <c:pt idx="14284">
                  <c:v>41573.208333333336</c:v>
                </c:pt>
                <c:pt idx="14285">
                  <c:v>41573.21875</c:v>
                </c:pt>
                <c:pt idx="14286">
                  <c:v>41573.229166666664</c:v>
                </c:pt>
                <c:pt idx="14287">
                  <c:v>41573.239583333336</c:v>
                </c:pt>
                <c:pt idx="14288">
                  <c:v>41573.25</c:v>
                </c:pt>
                <c:pt idx="14289">
                  <c:v>41573.260416666664</c:v>
                </c:pt>
                <c:pt idx="14290">
                  <c:v>41573.270833333336</c:v>
                </c:pt>
                <c:pt idx="14291">
                  <c:v>41573.28125</c:v>
                </c:pt>
                <c:pt idx="14292">
                  <c:v>41573.291666666664</c:v>
                </c:pt>
                <c:pt idx="14293">
                  <c:v>41573.302083333336</c:v>
                </c:pt>
                <c:pt idx="14294">
                  <c:v>41573.3125</c:v>
                </c:pt>
                <c:pt idx="14295">
                  <c:v>41573.322916666664</c:v>
                </c:pt>
                <c:pt idx="14296">
                  <c:v>41573.333333333336</c:v>
                </c:pt>
                <c:pt idx="14297">
                  <c:v>41573.34375</c:v>
                </c:pt>
                <c:pt idx="14298">
                  <c:v>41573.354166666664</c:v>
                </c:pt>
                <c:pt idx="14299">
                  <c:v>41573.364583333336</c:v>
                </c:pt>
                <c:pt idx="14300">
                  <c:v>41573.375</c:v>
                </c:pt>
                <c:pt idx="14301">
                  <c:v>41573.385416666664</c:v>
                </c:pt>
                <c:pt idx="14302">
                  <c:v>41573.395833333336</c:v>
                </c:pt>
                <c:pt idx="14303">
                  <c:v>41573.40625</c:v>
                </c:pt>
                <c:pt idx="14304">
                  <c:v>41573.416666666664</c:v>
                </c:pt>
                <c:pt idx="14305">
                  <c:v>41573.427083333336</c:v>
                </c:pt>
                <c:pt idx="14306">
                  <c:v>41573.4375</c:v>
                </c:pt>
                <c:pt idx="14307">
                  <c:v>41573.447916666664</c:v>
                </c:pt>
                <c:pt idx="14308">
                  <c:v>41573.458333333336</c:v>
                </c:pt>
                <c:pt idx="14309">
                  <c:v>41573.46875</c:v>
                </c:pt>
                <c:pt idx="14310">
                  <c:v>41573.479166666664</c:v>
                </c:pt>
                <c:pt idx="14311">
                  <c:v>41573.489583333336</c:v>
                </c:pt>
                <c:pt idx="14312">
                  <c:v>41573.5</c:v>
                </c:pt>
                <c:pt idx="14313">
                  <c:v>41573.510416666664</c:v>
                </c:pt>
                <c:pt idx="14314">
                  <c:v>41573.520833333336</c:v>
                </c:pt>
                <c:pt idx="14315">
                  <c:v>41573.53125</c:v>
                </c:pt>
                <c:pt idx="14316">
                  <c:v>41573.541666666664</c:v>
                </c:pt>
                <c:pt idx="14317">
                  <c:v>41573.552083333336</c:v>
                </c:pt>
                <c:pt idx="14318">
                  <c:v>41573.5625</c:v>
                </c:pt>
                <c:pt idx="14319">
                  <c:v>41573.572916666664</c:v>
                </c:pt>
                <c:pt idx="14320">
                  <c:v>41573.583333333336</c:v>
                </c:pt>
                <c:pt idx="14321">
                  <c:v>41573.59375</c:v>
                </c:pt>
                <c:pt idx="14322">
                  <c:v>41573.604166666664</c:v>
                </c:pt>
                <c:pt idx="14323">
                  <c:v>41573.614583333336</c:v>
                </c:pt>
                <c:pt idx="14324">
                  <c:v>41573.625</c:v>
                </c:pt>
                <c:pt idx="14325">
                  <c:v>41573.635416666664</c:v>
                </c:pt>
                <c:pt idx="14326">
                  <c:v>41573.645833333336</c:v>
                </c:pt>
                <c:pt idx="14327">
                  <c:v>41573.65625</c:v>
                </c:pt>
                <c:pt idx="14328">
                  <c:v>41573.666666666664</c:v>
                </c:pt>
                <c:pt idx="14329">
                  <c:v>41573.677083333336</c:v>
                </c:pt>
                <c:pt idx="14330">
                  <c:v>41573.6875</c:v>
                </c:pt>
                <c:pt idx="14331">
                  <c:v>41573.697916666664</c:v>
                </c:pt>
                <c:pt idx="14332">
                  <c:v>41573.708333333336</c:v>
                </c:pt>
                <c:pt idx="14333">
                  <c:v>41573.71875</c:v>
                </c:pt>
                <c:pt idx="14334">
                  <c:v>41573.729166666664</c:v>
                </c:pt>
                <c:pt idx="14335">
                  <c:v>41573.739583333336</c:v>
                </c:pt>
                <c:pt idx="14336">
                  <c:v>41573.75</c:v>
                </c:pt>
                <c:pt idx="14337">
                  <c:v>41573.760416666664</c:v>
                </c:pt>
                <c:pt idx="14338">
                  <c:v>41573.770833333336</c:v>
                </c:pt>
                <c:pt idx="14339">
                  <c:v>41573.78125</c:v>
                </c:pt>
                <c:pt idx="14340">
                  <c:v>41573.791666666664</c:v>
                </c:pt>
                <c:pt idx="14341">
                  <c:v>41573.802083333336</c:v>
                </c:pt>
                <c:pt idx="14342">
                  <c:v>41573.8125</c:v>
                </c:pt>
                <c:pt idx="14343">
                  <c:v>41573.822916666664</c:v>
                </c:pt>
                <c:pt idx="14344">
                  <c:v>41573.833333333336</c:v>
                </c:pt>
                <c:pt idx="14345">
                  <c:v>41573.84375</c:v>
                </c:pt>
                <c:pt idx="14346">
                  <c:v>41573.854166666664</c:v>
                </c:pt>
                <c:pt idx="14347">
                  <c:v>41573.864583333336</c:v>
                </c:pt>
                <c:pt idx="14348">
                  <c:v>41573.875</c:v>
                </c:pt>
                <c:pt idx="14349">
                  <c:v>41573.885416666664</c:v>
                </c:pt>
                <c:pt idx="14350">
                  <c:v>41573.895833333336</c:v>
                </c:pt>
                <c:pt idx="14351">
                  <c:v>41573.90625</c:v>
                </c:pt>
                <c:pt idx="14352">
                  <c:v>41573.916666666664</c:v>
                </c:pt>
                <c:pt idx="14353">
                  <c:v>41573.927083333336</c:v>
                </c:pt>
                <c:pt idx="14354">
                  <c:v>41573.9375</c:v>
                </c:pt>
                <c:pt idx="14355">
                  <c:v>41573.947916666664</c:v>
                </c:pt>
                <c:pt idx="14356">
                  <c:v>41573.958333333336</c:v>
                </c:pt>
                <c:pt idx="14357">
                  <c:v>41573.96875</c:v>
                </c:pt>
                <c:pt idx="14358">
                  <c:v>41573.979166666664</c:v>
                </c:pt>
                <c:pt idx="14359">
                  <c:v>41573.989583333336</c:v>
                </c:pt>
                <c:pt idx="14360">
                  <c:v>41574</c:v>
                </c:pt>
                <c:pt idx="14361">
                  <c:v>41574.010416666664</c:v>
                </c:pt>
                <c:pt idx="14362">
                  <c:v>41574.020833333336</c:v>
                </c:pt>
                <c:pt idx="14363">
                  <c:v>41574.03125</c:v>
                </c:pt>
                <c:pt idx="14364">
                  <c:v>41574.041666666664</c:v>
                </c:pt>
                <c:pt idx="14365">
                  <c:v>41574.052083333336</c:v>
                </c:pt>
                <c:pt idx="14366">
                  <c:v>41574.0625</c:v>
                </c:pt>
                <c:pt idx="14367">
                  <c:v>41574.072916666664</c:v>
                </c:pt>
                <c:pt idx="14368">
                  <c:v>41574.083333333336</c:v>
                </c:pt>
                <c:pt idx="14369">
                  <c:v>41574.09375</c:v>
                </c:pt>
                <c:pt idx="14370">
                  <c:v>41574.104166666664</c:v>
                </c:pt>
                <c:pt idx="14371">
                  <c:v>41574.114583333336</c:v>
                </c:pt>
                <c:pt idx="14372">
                  <c:v>41574.125</c:v>
                </c:pt>
                <c:pt idx="14373">
                  <c:v>41574.135416666664</c:v>
                </c:pt>
                <c:pt idx="14374">
                  <c:v>41574.145833333336</c:v>
                </c:pt>
                <c:pt idx="14375">
                  <c:v>41574.15625</c:v>
                </c:pt>
                <c:pt idx="14376">
                  <c:v>41574.166666666664</c:v>
                </c:pt>
                <c:pt idx="14377">
                  <c:v>41574.177083333336</c:v>
                </c:pt>
                <c:pt idx="14378">
                  <c:v>41574.1875</c:v>
                </c:pt>
                <c:pt idx="14379">
                  <c:v>41574.197916666664</c:v>
                </c:pt>
                <c:pt idx="14380">
                  <c:v>41574.208333333336</c:v>
                </c:pt>
                <c:pt idx="14381">
                  <c:v>41574.21875</c:v>
                </c:pt>
                <c:pt idx="14382">
                  <c:v>41574.229166666664</c:v>
                </c:pt>
                <c:pt idx="14383">
                  <c:v>41574.239583333336</c:v>
                </c:pt>
                <c:pt idx="14384">
                  <c:v>41574.25</c:v>
                </c:pt>
                <c:pt idx="14385">
                  <c:v>41574.260416666664</c:v>
                </c:pt>
                <c:pt idx="14386">
                  <c:v>41574.270833333336</c:v>
                </c:pt>
                <c:pt idx="14387">
                  <c:v>41574.28125</c:v>
                </c:pt>
                <c:pt idx="14388">
                  <c:v>41574.291666666664</c:v>
                </c:pt>
                <c:pt idx="14389">
                  <c:v>41574.302083333336</c:v>
                </c:pt>
                <c:pt idx="14390">
                  <c:v>41574.3125</c:v>
                </c:pt>
                <c:pt idx="14391">
                  <c:v>41574.322916666664</c:v>
                </c:pt>
                <c:pt idx="14392">
                  <c:v>41574.333333333336</c:v>
                </c:pt>
                <c:pt idx="14393">
                  <c:v>41574.34375</c:v>
                </c:pt>
                <c:pt idx="14394">
                  <c:v>41574.354166666664</c:v>
                </c:pt>
                <c:pt idx="14395">
                  <c:v>41574.364583333336</c:v>
                </c:pt>
                <c:pt idx="14396">
                  <c:v>41574.375</c:v>
                </c:pt>
                <c:pt idx="14397">
                  <c:v>41574.385416666664</c:v>
                </c:pt>
                <c:pt idx="14398">
                  <c:v>41574.395833333336</c:v>
                </c:pt>
                <c:pt idx="14399">
                  <c:v>41574.40625</c:v>
                </c:pt>
                <c:pt idx="14400">
                  <c:v>41574.416666666664</c:v>
                </c:pt>
                <c:pt idx="14401">
                  <c:v>41574.427083333336</c:v>
                </c:pt>
                <c:pt idx="14402">
                  <c:v>41574.4375</c:v>
                </c:pt>
                <c:pt idx="14403">
                  <c:v>41574.447916666664</c:v>
                </c:pt>
                <c:pt idx="14404">
                  <c:v>41574.458333333336</c:v>
                </c:pt>
                <c:pt idx="14405">
                  <c:v>41574.46875</c:v>
                </c:pt>
                <c:pt idx="14406">
                  <c:v>41574.479166666664</c:v>
                </c:pt>
                <c:pt idx="14407">
                  <c:v>41574.489583333336</c:v>
                </c:pt>
                <c:pt idx="14408">
                  <c:v>41574.5</c:v>
                </c:pt>
                <c:pt idx="14409">
                  <c:v>41574.510416666664</c:v>
                </c:pt>
                <c:pt idx="14410">
                  <c:v>41574.520833333336</c:v>
                </c:pt>
                <c:pt idx="14411">
                  <c:v>41574.53125</c:v>
                </c:pt>
                <c:pt idx="14412">
                  <c:v>41574.541666666664</c:v>
                </c:pt>
                <c:pt idx="14413">
                  <c:v>41574.552083333336</c:v>
                </c:pt>
                <c:pt idx="14414">
                  <c:v>41574.5625</c:v>
                </c:pt>
                <c:pt idx="14415">
                  <c:v>41574.572916666664</c:v>
                </c:pt>
                <c:pt idx="14416">
                  <c:v>41574.583333333336</c:v>
                </c:pt>
                <c:pt idx="14417">
                  <c:v>41574.59375</c:v>
                </c:pt>
                <c:pt idx="14418">
                  <c:v>41574.604166666664</c:v>
                </c:pt>
                <c:pt idx="14419">
                  <c:v>41574.614583333336</c:v>
                </c:pt>
                <c:pt idx="14420">
                  <c:v>41574.625</c:v>
                </c:pt>
                <c:pt idx="14421">
                  <c:v>41574.635416666664</c:v>
                </c:pt>
                <c:pt idx="14422">
                  <c:v>41574.645833333336</c:v>
                </c:pt>
                <c:pt idx="14423">
                  <c:v>41574.65625</c:v>
                </c:pt>
                <c:pt idx="14424">
                  <c:v>41574.666666666664</c:v>
                </c:pt>
                <c:pt idx="14425">
                  <c:v>41574.677083333336</c:v>
                </c:pt>
                <c:pt idx="14426">
                  <c:v>41574.6875</c:v>
                </c:pt>
                <c:pt idx="14427">
                  <c:v>41574.697916666664</c:v>
                </c:pt>
                <c:pt idx="14428">
                  <c:v>41574.708333333336</c:v>
                </c:pt>
                <c:pt idx="14429">
                  <c:v>41574.71875</c:v>
                </c:pt>
                <c:pt idx="14430">
                  <c:v>41574.729166666664</c:v>
                </c:pt>
                <c:pt idx="14431">
                  <c:v>41574.739583333336</c:v>
                </c:pt>
                <c:pt idx="14432">
                  <c:v>41574.75</c:v>
                </c:pt>
                <c:pt idx="14433">
                  <c:v>41574.760416666664</c:v>
                </c:pt>
                <c:pt idx="14434">
                  <c:v>41574.770833333336</c:v>
                </c:pt>
                <c:pt idx="14435">
                  <c:v>41574.78125</c:v>
                </c:pt>
                <c:pt idx="14436">
                  <c:v>41574.791666666664</c:v>
                </c:pt>
                <c:pt idx="14437">
                  <c:v>41574.802083333336</c:v>
                </c:pt>
                <c:pt idx="14438">
                  <c:v>41574.8125</c:v>
                </c:pt>
                <c:pt idx="14439">
                  <c:v>41574.822916666664</c:v>
                </c:pt>
                <c:pt idx="14440">
                  <c:v>41574.833333333336</c:v>
                </c:pt>
                <c:pt idx="14441">
                  <c:v>41574.84375</c:v>
                </c:pt>
                <c:pt idx="14442">
                  <c:v>41574.854166666664</c:v>
                </c:pt>
                <c:pt idx="14443">
                  <c:v>41574.864583333336</c:v>
                </c:pt>
                <c:pt idx="14444">
                  <c:v>41574.875</c:v>
                </c:pt>
                <c:pt idx="14445">
                  <c:v>41574.885416666664</c:v>
                </c:pt>
                <c:pt idx="14446">
                  <c:v>41574.895833333336</c:v>
                </c:pt>
                <c:pt idx="14447">
                  <c:v>41574.90625</c:v>
                </c:pt>
                <c:pt idx="14448">
                  <c:v>41574.916666666664</c:v>
                </c:pt>
                <c:pt idx="14449">
                  <c:v>41574.927083333336</c:v>
                </c:pt>
                <c:pt idx="14450">
                  <c:v>41574.9375</c:v>
                </c:pt>
                <c:pt idx="14451">
                  <c:v>41574.947916666664</c:v>
                </c:pt>
                <c:pt idx="14452">
                  <c:v>41574.958333333336</c:v>
                </c:pt>
                <c:pt idx="14453">
                  <c:v>41574.96875</c:v>
                </c:pt>
                <c:pt idx="14454">
                  <c:v>41574.979166666664</c:v>
                </c:pt>
                <c:pt idx="14455">
                  <c:v>41574.989583333336</c:v>
                </c:pt>
                <c:pt idx="14456">
                  <c:v>41575</c:v>
                </c:pt>
                <c:pt idx="14457">
                  <c:v>41575.010416666664</c:v>
                </c:pt>
                <c:pt idx="14458">
                  <c:v>41575.020833333336</c:v>
                </c:pt>
                <c:pt idx="14459">
                  <c:v>41575.03125</c:v>
                </c:pt>
                <c:pt idx="14460">
                  <c:v>41575.041666666664</c:v>
                </c:pt>
                <c:pt idx="14461">
                  <c:v>41575.052083333336</c:v>
                </c:pt>
                <c:pt idx="14462">
                  <c:v>41575.0625</c:v>
                </c:pt>
                <c:pt idx="14463">
                  <c:v>41575.072916666664</c:v>
                </c:pt>
                <c:pt idx="14464">
                  <c:v>41575.083333333336</c:v>
                </c:pt>
                <c:pt idx="14465">
                  <c:v>41575.09375</c:v>
                </c:pt>
                <c:pt idx="14466">
                  <c:v>41575.104166666664</c:v>
                </c:pt>
                <c:pt idx="14467">
                  <c:v>41575.114583333336</c:v>
                </c:pt>
                <c:pt idx="14468">
                  <c:v>41575.125</c:v>
                </c:pt>
                <c:pt idx="14469">
                  <c:v>41575.135416666664</c:v>
                </c:pt>
                <c:pt idx="14470">
                  <c:v>41575.145833333336</c:v>
                </c:pt>
                <c:pt idx="14471">
                  <c:v>41575.15625</c:v>
                </c:pt>
                <c:pt idx="14472">
                  <c:v>41575.166666666664</c:v>
                </c:pt>
                <c:pt idx="14473">
                  <c:v>41575.177083333336</c:v>
                </c:pt>
                <c:pt idx="14474">
                  <c:v>41575.1875</c:v>
                </c:pt>
                <c:pt idx="14475">
                  <c:v>41575.197916666664</c:v>
                </c:pt>
                <c:pt idx="14476">
                  <c:v>41575.208333333336</c:v>
                </c:pt>
                <c:pt idx="14477">
                  <c:v>41575.21875</c:v>
                </c:pt>
                <c:pt idx="14478">
                  <c:v>41575.229166666664</c:v>
                </c:pt>
                <c:pt idx="14479">
                  <c:v>41575.239583333336</c:v>
                </c:pt>
                <c:pt idx="14480">
                  <c:v>41575.25</c:v>
                </c:pt>
                <c:pt idx="14481">
                  <c:v>41575.260416666664</c:v>
                </c:pt>
                <c:pt idx="14482">
                  <c:v>41575.270833333336</c:v>
                </c:pt>
                <c:pt idx="14483">
                  <c:v>41575.28125</c:v>
                </c:pt>
                <c:pt idx="14484">
                  <c:v>41575.291666666664</c:v>
                </c:pt>
                <c:pt idx="14485">
                  <c:v>41575.302083333336</c:v>
                </c:pt>
                <c:pt idx="14486">
                  <c:v>41575.3125</c:v>
                </c:pt>
                <c:pt idx="14487">
                  <c:v>41575.322916666664</c:v>
                </c:pt>
                <c:pt idx="14488">
                  <c:v>41575.333333333336</c:v>
                </c:pt>
                <c:pt idx="14489">
                  <c:v>41575.34375</c:v>
                </c:pt>
                <c:pt idx="14490">
                  <c:v>41575.354166666664</c:v>
                </c:pt>
                <c:pt idx="14491">
                  <c:v>41575.364583333336</c:v>
                </c:pt>
                <c:pt idx="14492">
                  <c:v>41575.375</c:v>
                </c:pt>
                <c:pt idx="14493">
                  <c:v>41575.385416666664</c:v>
                </c:pt>
                <c:pt idx="14494">
                  <c:v>41575.395833333336</c:v>
                </c:pt>
                <c:pt idx="14495">
                  <c:v>41575.40625</c:v>
                </c:pt>
                <c:pt idx="14496">
                  <c:v>41575.416666666664</c:v>
                </c:pt>
                <c:pt idx="14497">
                  <c:v>41575.427083333336</c:v>
                </c:pt>
                <c:pt idx="14498">
                  <c:v>41575.4375</c:v>
                </c:pt>
                <c:pt idx="14499">
                  <c:v>41575.447916666664</c:v>
                </c:pt>
                <c:pt idx="14500">
                  <c:v>41575.458333333336</c:v>
                </c:pt>
                <c:pt idx="14501">
                  <c:v>41575.46875</c:v>
                </c:pt>
                <c:pt idx="14502">
                  <c:v>41575.479166666664</c:v>
                </c:pt>
                <c:pt idx="14503">
                  <c:v>41575.489583333336</c:v>
                </c:pt>
                <c:pt idx="14504">
                  <c:v>41575.5</c:v>
                </c:pt>
                <c:pt idx="14505">
                  <c:v>41575.510416666664</c:v>
                </c:pt>
                <c:pt idx="14506">
                  <c:v>41575.520833333336</c:v>
                </c:pt>
                <c:pt idx="14507">
                  <c:v>41575.53125</c:v>
                </c:pt>
                <c:pt idx="14508">
                  <c:v>41575.541666666664</c:v>
                </c:pt>
                <c:pt idx="14509">
                  <c:v>41575.552083333336</c:v>
                </c:pt>
                <c:pt idx="14510">
                  <c:v>41575.5625</c:v>
                </c:pt>
                <c:pt idx="14511">
                  <c:v>41575.572916666664</c:v>
                </c:pt>
                <c:pt idx="14512">
                  <c:v>41575.583333333336</c:v>
                </c:pt>
                <c:pt idx="14513">
                  <c:v>41575.59375</c:v>
                </c:pt>
                <c:pt idx="14514">
                  <c:v>41575.604166666664</c:v>
                </c:pt>
                <c:pt idx="14515">
                  <c:v>41575.614583333336</c:v>
                </c:pt>
                <c:pt idx="14516">
                  <c:v>41575.625</c:v>
                </c:pt>
                <c:pt idx="14517">
                  <c:v>41575.635416666664</c:v>
                </c:pt>
                <c:pt idx="14518">
                  <c:v>41575.645833333336</c:v>
                </c:pt>
                <c:pt idx="14519">
                  <c:v>41575.65625</c:v>
                </c:pt>
                <c:pt idx="14520">
                  <c:v>41575.666666666664</c:v>
                </c:pt>
                <c:pt idx="14521">
                  <c:v>41575.677083333336</c:v>
                </c:pt>
                <c:pt idx="14522">
                  <c:v>41575.6875</c:v>
                </c:pt>
                <c:pt idx="14523">
                  <c:v>41575.697916666664</c:v>
                </c:pt>
                <c:pt idx="14524">
                  <c:v>41575.708333333336</c:v>
                </c:pt>
                <c:pt idx="14525">
                  <c:v>41575.71875</c:v>
                </c:pt>
                <c:pt idx="14526">
                  <c:v>41575.729166666664</c:v>
                </c:pt>
                <c:pt idx="14527">
                  <c:v>41575.739583333336</c:v>
                </c:pt>
                <c:pt idx="14528">
                  <c:v>41575.75</c:v>
                </c:pt>
                <c:pt idx="14529">
                  <c:v>41575.760416666664</c:v>
                </c:pt>
                <c:pt idx="14530">
                  <c:v>41575.770833333336</c:v>
                </c:pt>
                <c:pt idx="14531">
                  <c:v>41575.78125</c:v>
                </c:pt>
                <c:pt idx="14532">
                  <c:v>41575.791666666664</c:v>
                </c:pt>
                <c:pt idx="14533">
                  <c:v>41575.802083333336</c:v>
                </c:pt>
                <c:pt idx="14534">
                  <c:v>41575.8125</c:v>
                </c:pt>
                <c:pt idx="14535">
                  <c:v>41575.822916666664</c:v>
                </c:pt>
                <c:pt idx="14536">
                  <c:v>41575.833333333336</c:v>
                </c:pt>
                <c:pt idx="14537">
                  <c:v>41575.84375</c:v>
                </c:pt>
                <c:pt idx="14538">
                  <c:v>41575.854166666664</c:v>
                </c:pt>
                <c:pt idx="14539">
                  <c:v>41575.864583333336</c:v>
                </c:pt>
                <c:pt idx="14540">
                  <c:v>41575.875</c:v>
                </c:pt>
                <c:pt idx="14541">
                  <c:v>41575.885416666664</c:v>
                </c:pt>
                <c:pt idx="14542">
                  <c:v>41575.895833333336</c:v>
                </c:pt>
                <c:pt idx="14543">
                  <c:v>41575.90625</c:v>
                </c:pt>
                <c:pt idx="14544">
                  <c:v>41575.916666666664</c:v>
                </c:pt>
                <c:pt idx="14545">
                  <c:v>41575.927083333336</c:v>
                </c:pt>
                <c:pt idx="14546">
                  <c:v>41575.9375</c:v>
                </c:pt>
                <c:pt idx="14547">
                  <c:v>41575.947916666664</c:v>
                </c:pt>
                <c:pt idx="14548">
                  <c:v>41575.958333333336</c:v>
                </c:pt>
                <c:pt idx="14549">
                  <c:v>41575.96875</c:v>
                </c:pt>
                <c:pt idx="14550">
                  <c:v>41575.979166666664</c:v>
                </c:pt>
                <c:pt idx="14551">
                  <c:v>41575.989583333336</c:v>
                </c:pt>
                <c:pt idx="14552">
                  <c:v>41576</c:v>
                </c:pt>
                <c:pt idx="14553">
                  <c:v>41576.010416666664</c:v>
                </c:pt>
                <c:pt idx="14554">
                  <c:v>41576.020833333336</c:v>
                </c:pt>
                <c:pt idx="14555">
                  <c:v>41576.03125</c:v>
                </c:pt>
                <c:pt idx="14556">
                  <c:v>41576.041666666664</c:v>
                </c:pt>
                <c:pt idx="14557">
                  <c:v>41576.052083333336</c:v>
                </c:pt>
                <c:pt idx="14558">
                  <c:v>41576.0625</c:v>
                </c:pt>
                <c:pt idx="14559">
                  <c:v>41576.072916666664</c:v>
                </c:pt>
                <c:pt idx="14560">
                  <c:v>41576.083333333336</c:v>
                </c:pt>
                <c:pt idx="14561">
                  <c:v>41576.09375</c:v>
                </c:pt>
                <c:pt idx="14562">
                  <c:v>41576.104166666664</c:v>
                </c:pt>
                <c:pt idx="14563">
                  <c:v>41576.114583333336</c:v>
                </c:pt>
                <c:pt idx="14564">
                  <c:v>41576.125</c:v>
                </c:pt>
                <c:pt idx="14565">
                  <c:v>41576.135416666664</c:v>
                </c:pt>
                <c:pt idx="14566">
                  <c:v>41576.145833333336</c:v>
                </c:pt>
                <c:pt idx="14567">
                  <c:v>41576.15625</c:v>
                </c:pt>
                <c:pt idx="14568">
                  <c:v>41576.166666666664</c:v>
                </c:pt>
                <c:pt idx="14569">
                  <c:v>41576.177083333336</c:v>
                </c:pt>
                <c:pt idx="14570">
                  <c:v>41576.1875</c:v>
                </c:pt>
                <c:pt idx="14571">
                  <c:v>41576.197916666664</c:v>
                </c:pt>
                <c:pt idx="14572">
                  <c:v>41576.208333333336</c:v>
                </c:pt>
                <c:pt idx="14573">
                  <c:v>41576.21875</c:v>
                </c:pt>
                <c:pt idx="14574">
                  <c:v>41576.229166666664</c:v>
                </c:pt>
                <c:pt idx="14575">
                  <c:v>41576.239583333336</c:v>
                </c:pt>
                <c:pt idx="14576">
                  <c:v>41576.25</c:v>
                </c:pt>
                <c:pt idx="14577">
                  <c:v>41576.260416666664</c:v>
                </c:pt>
                <c:pt idx="14578">
                  <c:v>41576.270833333336</c:v>
                </c:pt>
                <c:pt idx="14579">
                  <c:v>41576.28125</c:v>
                </c:pt>
                <c:pt idx="14580">
                  <c:v>41576.291666666664</c:v>
                </c:pt>
                <c:pt idx="14581">
                  <c:v>41576.302083333336</c:v>
                </c:pt>
                <c:pt idx="14582">
                  <c:v>41576.3125</c:v>
                </c:pt>
                <c:pt idx="14583">
                  <c:v>41576.322916666664</c:v>
                </c:pt>
                <c:pt idx="14584">
                  <c:v>41576.333333333336</c:v>
                </c:pt>
                <c:pt idx="14585">
                  <c:v>41576.34375</c:v>
                </c:pt>
                <c:pt idx="14586">
                  <c:v>41576.354166666664</c:v>
                </c:pt>
                <c:pt idx="14587">
                  <c:v>41576.364583333336</c:v>
                </c:pt>
                <c:pt idx="14588">
                  <c:v>41576.375</c:v>
                </c:pt>
                <c:pt idx="14589">
                  <c:v>41576.385416666664</c:v>
                </c:pt>
                <c:pt idx="14590">
                  <c:v>41576.395833333336</c:v>
                </c:pt>
                <c:pt idx="14591">
                  <c:v>41576.40625</c:v>
                </c:pt>
                <c:pt idx="14592">
                  <c:v>41576.416666666664</c:v>
                </c:pt>
                <c:pt idx="14593">
                  <c:v>41576.427083333336</c:v>
                </c:pt>
                <c:pt idx="14594">
                  <c:v>41576.4375</c:v>
                </c:pt>
                <c:pt idx="14595">
                  <c:v>41576.447916666664</c:v>
                </c:pt>
                <c:pt idx="14596">
                  <c:v>41576.458333333336</c:v>
                </c:pt>
                <c:pt idx="14597">
                  <c:v>41576.46875</c:v>
                </c:pt>
                <c:pt idx="14598">
                  <c:v>41576.479166666664</c:v>
                </c:pt>
                <c:pt idx="14599">
                  <c:v>41576.489583333336</c:v>
                </c:pt>
                <c:pt idx="14600">
                  <c:v>41576.5</c:v>
                </c:pt>
                <c:pt idx="14601">
                  <c:v>41576.510416666664</c:v>
                </c:pt>
                <c:pt idx="14602">
                  <c:v>41576.520833333336</c:v>
                </c:pt>
                <c:pt idx="14603">
                  <c:v>41576.53125</c:v>
                </c:pt>
                <c:pt idx="14604">
                  <c:v>41576.541666666664</c:v>
                </c:pt>
                <c:pt idx="14605">
                  <c:v>41576.552083333336</c:v>
                </c:pt>
                <c:pt idx="14606">
                  <c:v>41576.5625</c:v>
                </c:pt>
                <c:pt idx="14607">
                  <c:v>41576.572916666664</c:v>
                </c:pt>
                <c:pt idx="14608">
                  <c:v>41576.583333333336</c:v>
                </c:pt>
                <c:pt idx="14609">
                  <c:v>41576.59375</c:v>
                </c:pt>
                <c:pt idx="14610">
                  <c:v>41576.604166666664</c:v>
                </c:pt>
                <c:pt idx="14611">
                  <c:v>41576.614583333336</c:v>
                </c:pt>
                <c:pt idx="14612">
                  <c:v>41576.625</c:v>
                </c:pt>
                <c:pt idx="14613">
                  <c:v>41576.635416666664</c:v>
                </c:pt>
                <c:pt idx="14614">
                  <c:v>41576.645833333336</c:v>
                </c:pt>
                <c:pt idx="14615">
                  <c:v>41576.65625</c:v>
                </c:pt>
                <c:pt idx="14616">
                  <c:v>41576.666666666664</c:v>
                </c:pt>
                <c:pt idx="14617">
                  <c:v>41576.677083333336</c:v>
                </c:pt>
                <c:pt idx="14618">
                  <c:v>41576.6875</c:v>
                </c:pt>
                <c:pt idx="14619">
                  <c:v>41576.697916666664</c:v>
                </c:pt>
                <c:pt idx="14620">
                  <c:v>41576.708333333336</c:v>
                </c:pt>
                <c:pt idx="14621">
                  <c:v>41576.71875</c:v>
                </c:pt>
                <c:pt idx="14622">
                  <c:v>41576.729166666664</c:v>
                </c:pt>
                <c:pt idx="14623">
                  <c:v>41576.739583333336</c:v>
                </c:pt>
                <c:pt idx="14624">
                  <c:v>41576.75</c:v>
                </c:pt>
                <c:pt idx="14625">
                  <c:v>41576.760416666664</c:v>
                </c:pt>
                <c:pt idx="14626">
                  <c:v>41576.770833333336</c:v>
                </c:pt>
                <c:pt idx="14627">
                  <c:v>41576.78125</c:v>
                </c:pt>
                <c:pt idx="14628">
                  <c:v>41576.791666666664</c:v>
                </c:pt>
                <c:pt idx="14629">
                  <c:v>41576.802083333336</c:v>
                </c:pt>
                <c:pt idx="14630">
                  <c:v>41576.8125</c:v>
                </c:pt>
                <c:pt idx="14631">
                  <c:v>41576.822916666664</c:v>
                </c:pt>
                <c:pt idx="14632">
                  <c:v>41576.833333333336</c:v>
                </c:pt>
                <c:pt idx="14633">
                  <c:v>41576.84375</c:v>
                </c:pt>
                <c:pt idx="14634">
                  <c:v>41576.854166666664</c:v>
                </c:pt>
                <c:pt idx="14635">
                  <c:v>41576.864583333336</c:v>
                </c:pt>
                <c:pt idx="14636">
                  <c:v>41576.875</c:v>
                </c:pt>
                <c:pt idx="14637">
                  <c:v>41576.885416666664</c:v>
                </c:pt>
                <c:pt idx="14638">
                  <c:v>41576.895833333336</c:v>
                </c:pt>
                <c:pt idx="14639">
                  <c:v>41576.90625</c:v>
                </c:pt>
                <c:pt idx="14640">
                  <c:v>41576.916666666664</c:v>
                </c:pt>
                <c:pt idx="14641">
                  <c:v>41576.927083333336</c:v>
                </c:pt>
                <c:pt idx="14642">
                  <c:v>41576.9375</c:v>
                </c:pt>
                <c:pt idx="14643">
                  <c:v>41576.947916666664</c:v>
                </c:pt>
                <c:pt idx="14644">
                  <c:v>41576.958333333336</c:v>
                </c:pt>
                <c:pt idx="14645">
                  <c:v>41576.96875</c:v>
                </c:pt>
                <c:pt idx="14646">
                  <c:v>41576.979166666664</c:v>
                </c:pt>
                <c:pt idx="14647">
                  <c:v>41576.989583333336</c:v>
                </c:pt>
                <c:pt idx="14648">
                  <c:v>41577</c:v>
                </c:pt>
                <c:pt idx="14649">
                  <c:v>41577.010416666664</c:v>
                </c:pt>
                <c:pt idx="14650">
                  <c:v>41577.020833333336</c:v>
                </c:pt>
                <c:pt idx="14651">
                  <c:v>41577.03125</c:v>
                </c:pt>
                <c:pt idx="14652">
                  <c:v>41577.041666666664</c:v>
                </c:pt>
                <c:pt idx="14653">
                  <c:v>41577.052083333336</c:v>
                </c:pt>
                <c:pt idx="14654">
                  <c:v>41577.0625</c:v>
                </c:pt>
                <c:pt idx="14655">
                  <c:v>41577.072916666664</c:v>
                </c:pt>
                <c:pt idx="14656">
                  <c:v>41577.083333333336</c:v>
                </c:pt>
                <c:pt idx="14657">
                  <c:v>41577.09375</c:v>
                </c:pt>
                <c:pt idx="14658">
                  <c:v>41577.104166666664</c:v>
                </c:pt>
                <c:pt idx="14659">
                  <c:v>41577.114583333336</c:v>
                </c:pt>
                <c:pt idx="14660">
                  <c:v>41577.125</c:v>
                </c:pt>
                <c:pt idx="14661">
                  <c:v>41577.135416666664</c:v>
                </c:pt>
                <c:pt idx="14662">
                  <c:v>41577.145833333336</c:v>
                </c:pt>
                <c:pt idx="14663">
                  <c:v>41577.15625</c:v>
                </c:pt>
                <c:pt idx="14664">
                  <c:v>41577.166666666664</c:v>
                </c:pt>
                <c:pt idx="14665">
                  <c:v>41577.177083333336</c:v>
                </c:pt>
                <c:pt idx="14666">
                  <c:v>41577.1875</c:v>
                </c:pt>
                <c:pt idx="14667">
                  <c:v>41577.197916666664</c:v>
                </c:pt>
                <c:pt idx="14668">
                  <c:v>41577.208333333336</c:v>
                </c:pt>
                <c:pt idx="14669">
                  <c:v>41577.21875</c:v>
                </c:pt>
                <c:pt idx="14670">
                  <c:v>41577.229166666664</c:v>
                </c:pt>
                <c:pt idx="14671">
                  <c:v>41577.239583333336</c:v>
                </c:pt>
                <c:pt idx="14672">
                  <c:v>41577.25</c:v>
                </c:pt>
                <c:pt idx="14673">
                  <c:v>41577.260416666664</c:v>
                </c:pt>
                <c:pt idx="14674">
                  <c:v>41577.270833333336</c:v>
                </c:pt>
                <c:pt idx="14675">
                  <c:v>41577.28125</c:v>
                </c:pt>
                <c:pt idx="14676">
                  <c:v>41577.291666666664</c:v>
                </c:pt>
                <c:pt idx="14677">
                  <c:v>41577.302083333336</c:v>
                </c:pt>
                <c:pt idx="14678">
                  <c:v>41577.3125</c:v>
                </c:pt>
                <c:pt idx="14679">
                  <c:v>41577.322916666664</c:v>
                </c:pt>
                <c:pt idx="14680">
                  <c:v>41577.333333333336</c:v>
                </c:pt>
                <c:pt idx="14681">
                  <c:v>41577.34375</c:v>
                </c:pt>
                <c:pt idx="14682">
                  <c:v>41577.354166666664</c:v>
                </c:pt>
                <c:pt idx="14683">
                  <c:v>41577.364583333336</c:v>
                </c:pt>
                <c:pt idx="14684">
                  <c:v>41577.375</c:v>
                </c:pt>
                <c:pt idx="14685">
                  <c:v>41577.385416666664</c:v>
                </c:pt>
                <c:pt idx="14686">
                  <c:v>41577.395833333336</c:v>
                </c:pt>
                <c:pt idx="14687">
                  <c:v>41577.40625</c:v>
                </c:pt>
                <c:pt idx="14688">
                  <c:v>41577.416666666664</c:v>
                </c:pt>
                <c:pt idx="14689">
                  <c:v>41577.427083333336</c:v>
                </c:pt>
                <c:pt idx="14690">
                  <c:v>41577.4375</c:v>
                </c:pt>
                <c:pt idx="14691">
                  <c:v>41577.447916666664</c:v>
                </c:pt>
                <c:pt idx="14692">
                  <c:v>41577.458333333336</c:v>
                </c:pt>
                <c:pt idx="14693">
                  <c:v>41577.46875</c:v>
                </c:pt>
                <c:pt idx="14694">
                  <c:v>41577.479166666664</c:v>
                </c:pt>
                <c:pt idx="14695">
                  <c:v>41577.489583333336</c:v>
                </c:pt>
                <c:pt idx="14696">
                  <c:v>41577.5</c:v>
                </c:pt>
                <c:pt idx="14697">
                  <c:v>41577.510416666664</c:v>
                </c:pt>
                <c:pt idx="14698">
                  <c:v>41577.520833333336</c:v>
                </c:pt>
                <c:pt idx="14699">
                  <c:v>41577.53125</c:v>
                </c:pt>
                <c:pt idx="14700">
                  <c:v>41577.541666666664</c:v>
                </c:pt>
                <c:pt idx="14701">
                  <c:v>41577.552083333336</c:v>
                </c:pt>
                <c:pt idx="14702">
                  <c:v>41577.5625</c:v>
                </c:pt>
                <c:pt idx="14703">
                  <c:v>41577.572916666664</c:v>
                </c:pt>
                <c:pt idx="14704">
                  <c:v>41577.583333333336</c:v>
                </c:pt>
                <c:pt idx="14705">
                  <c:v>41577.59375</c:v>
                </c:pt>
                <c:pt idx="14706">
                  <c:v>41577.604166666664</c:v>
                </c:pt>
                <c:pt idx="14707">
                  <c:v>41577.614583333336</c:v>
                </c:pt>
                <c:pt idx="14708">
                  <c:v>41577.625</c:v>
                </c:pt>
                <c:pt idx="14709">
                  <c:v>41577.635416666664</c:v>
                </c:pt>
                <c:pt idx="14710">
                  <c:v>41577.645833333336</c:v>
                </c:pt>
                <c:pt idx="14711">
                  <c:v>41577.65625</c:v>
                </c:pt>
                <c:pt idx="14712">
                  <c:v>41577.666666666664</c:v>
                </c:pt>
                <c:pt idx="14713">
                  <c:v>41577.677083333336</c:v>
                </c:pt>
                <c:pt idx="14714">
                  <c:v>41577.6875</c:v>
                </c:pt>
                <c:pt idx="14715">
                  <c:v>41577.697916666664</c:v>
                </c:pt>
                <c:pt idx="14716">
                  <c:v>41577.708333333336</c:v>
                </c:pt>
                <c:pt idx="14717">
                  <c:v>41577.71875</c:v>
                </c:pt>
                <c:pt idx="14718">
                  <c:v>41577.729166666664</c:v>
                </c:pt>
                <c:pt idx="14719">
                  <c:v>41577.739583333336</c:v>
                </c:pt>
                <c:pt idx="14720">
                  <c:v>41577.75</c:v>
                </c:pt>
                <c:pt idx="14721">
                  <c:v>41577.760416666664</c:v>
                </c:pt>
                <c:pt idx="14722">
                  <c:v>41577.770833333336</c:v>
                </c:pt>
                <c:pt idx="14723">
                  <c:v>41577.78125</c:v>
                </c:pt>
                <c:pt idx="14724">
                  <c:v>41577.791666666664</c:v>
                </c:pt>
                <c:pt idx="14725">
                  <c:v>41577.802083333336</c:v>
                </c:pt>
                <c:pt idx="14726">
                  <c:v>41577.8125</c:v>
                </c:pt>
                <c:pt idx="14727">
                  <c:v>41577.822916666664</c:v>
                </c:pt>
                <c:pt idx="14728">
                  <c:v>41577.833333333336</c:v>
                </c:pt>
                <c:pt idx="14729">
                  <c:v>41577.84375</c:v>
                </c:pt>
                <c:pt idx="14730">
                  <c:v>41577.854166666664</c:v>
                </c:pt>
                <c:pt idx="14731">
                  <c:v>41577.864583333336</c:v>
                </c:pt>
                <c:pt idx="14732">
                  <c:v>41577.875</c:v>
                </c:pt>
                <c:pt idx="14733">
                  <c:v>41577.885416666664</c:v>
                </c:pt>
                <c:pt idx="14734">
                  <c:v>41577.895833333336</c:v>
                </c:pt>
                <c:pt idx="14735">
                  <c:v>41577.90625</c:v>
                </c:pt>
                <c:pt idx="14736">
                  <c:v>41577.916666666664</c:v>
                </c:pt>
                <c:pt idx="14737">
                  <c:v>41577.927083333336</c:v>
                </c:pt>
                <c:pt idx="14738">
                  <c:v>41577.9375</c:v>
                </c:pt>
                <c:pt idx="14739">
                  <c:v>41577.947916666664</c:v>
                </c:pt>
                <c:pt idx="14740">
                  <c:v>41577.958333333336</c:v>
                </c:pt>
                <c:pt idx="14741">
                  <c:v>41577.96875</c:v>
                </c:pt>
                <c:pt idx="14742">
                  <c:v>41577.979166666664</c:v>
                </c:pt>
                <c:pt idx="14743">
                  <c:v>41577.989583333336</c:v>
                </c:pt>
                <c:pt idx="14744">
                  <c:v>41578</c:v>
                </c:pt>
                <c:pt idx="14745">
                  <c:v>41578.010416666664</c:v>
                </c:pt>
                <c:pt idx="14746">
                  <c:v>41578.020833333336</c:v>
                </c:pt>
                <c:pt idx="14747">
                  <c:v>41578.03125</c:v>
                </c:pt>
                <c:pt idx="14748">
                  <c:v>41578.041666666664</c:v>
                </c:pt>
                <c:pt idx="14749">
                  <c:v>41578.052083333336</c:v>
                </c:pt>
                <c:pt idx="14750">
                  <c:v>41578.0625</c:v>
                </c:pt>
                <c:pt idx="14751">
                  <c:v>41578.072916666664</c:v>
                </c:pt>
                <c:pt idx="14752">
                  <c:v>41578.083333333336</c:v>
                </c:pt>
                <c:pt idx="14753">
                  <c:v>41578.09375</c:v>
                </c:pt>
                <c:pt idx="14754">
                  <c:v>41578.104166666664</c:v>
                </c:pt>
                <c:pt idx="14755">
                  <c:v>41578.114583333336</c:v>
                </c:pt>
                <c:pt idx="14756">
                  <c:v>41578.125</c:v>
                </c:pt>
                <c:pt idx="14757">
                  <c:v>41578.135416666664</c:v>
                </c:pt>
                <c:pt idx="14758">
                  <c:v>41578.145833333336</c:v>
                </c:pt>
                <c:pt idx="14759">
                  <c:v>41578.15625</c:v>
                </c:pt>
                <c:pt idx="14760">
                  <c:v>41578.166666666664</c:v>
                </c:pt>
                <c:pt idx="14761">
                  <c:v>41578.177083333336</c:v>
                </c:pt>
                <c:pt idx="14762">
                  <c:v>41578.1875</c:v>
                </c:pt>
                <c:pt idx="14763">
                  <c:v>41578.197916666664</c:v>
                </c:pt>
                <c:pt idx="14764">
                  <c:v>41578.208333333336</c:v>
                </c:pt>
                <c:pt idx="14765">
                  <c:v>41578.21875</c:v>
                </c:pt>
                <c:pt idx="14766">
                  <c:v>41578.229166666664</c:v>
                </c:pt>
                <c:pt idx="14767">
                  <c:v>41578.239583333336</c:v>
                </c:pt>
                <c:pt idx="14768">
                  <c:v>41578.25</c:v>
                </c:pt>
                <c:pt idx="14769">
                  <c:v>41578.260416666664</c:v>
                </c:pt>
                <c:pt idx="14770">
                  <c:v>41578.270833333336</c:v>
                </c:pt>
                <c:pt idx="14771">
                  <c:v>41578.28125</c:v>
                </c:pt>
                <c:pt idx="14772">
                  <c:v>41578.291666666664</c:v>
                </c:pt>
                <c:pt idx="14773">
                  <c:v>41578.302083333336</c:v>
                </c:pt>
                <c:pt idx="14774">
                  <c:v>41578.3125</c:v>
                </c:pt>
                <c:pt idx="14775">
                  <c:v>41578.322916666664</c:v>
                </c:pt>
                <c:pt idx="14776">
                  <c:v>41578.333333333336</c:v>
                </c:pt>
                <c:pt idx="14777">
                  <c:v>41578.34375</c:v>
                </c:pt>
                <c:pt idx="14778">
                  <c:v>41578.354166666664</c:v>
                </c:pt>
                <c:pt idx="14779">
                  <c:v>41578.364583333336</c:v>
                </c:pt>
                <c:pt idx="14780">
                  <c:v>41578.375</c:v>
                </c:pt>
                <c:pt idx="14781">
                  <c:v>41578.385416666664</c:v>
                </c:pt>
                <c:pt idx="14782">
                  <c:v>41578.395833333336</c:v>
                </c:pt>
                <c:pt idx="14783">
                  <c:v>41578.40625</c:v>
                </c:pt>
                <c:pt idx="14784">
                  <c:v>41578.416666666664</c:v>
                </c:pt>
                <c:pt idx="14785">
                  <c:v>41578.427083333336</c:v>
                </c:pt>
                <c:pt idx="14786">
                  <c:v>41578.4375</c:v>
                </c:pt>
                <c:pt idx="14787">
                  <c:v>41578.447916666664</c:v>
                </c:pt>
                <c:pt idx="14788">
                  <c:v>41578.458333333336</c:v>
                </c:pt>
                <c:pt idx="14789">
                  <c:v>41578.46875</c:v>
                </c:pt>
                <c:pt idx="14790">
                  <c:v>41578.479166666664</c:v>
                </c:pt>
                <c:pt idx="14791">
                  <c:v>41578.489583333336</c:v>
                </c:pt>
                <c:pt idx="14792">
                  <c:v>41578.5</c:v>
                </c:pt>
                <c:pt idx="14793">
                  <c:v>41578.510416666664</c:v>
                </c:pt>
                <c:pt idx="14794">
                  <c:v>41578.520833333336</c:v>
                </c:pt>
                <c:pt idx="14795">
                  <c:v>41578.53125</c:v>
                </c:pt>
                <c:pt idx="14796">
                  <c:v>41578.541666666664</c:v>
                </c:pt>
                <c:pt idx="14797">
                  <c:v>41578.552083333336</c:v>
                </c:pt>
                <c:pt idx="14798">
                  <c:v>41578.5625</c:v>
                </c:pt>
                <c:pt idx="14799">
                  <c:v>41578.572916666664</c:v>
                </c:pt>
                <c:pt idx="14800">
                  <c:v>41578.583333333336</c:v>
                </c:pt>
                <c:pt idx="14801">
                  <c:v>41578.59375</c:v>
                </c:pt>
                <c:pt idx="14802">
                  <c:v>41578.604166666664</c:v>
                </c:pt>
                <c:pt idx="14803">
                  <c:v>41578.614583333336</c:v>
                </c:pt>
                <c:pt idx="14804">
                  <c:v>41578.625</c:v>
                </c:pt>
                <c:pt idx="14805">
                  <c:v>41578.635416666664</c:v>
                </c:pt>
                <c:pt idx="14806">
                  <c:v>41578.645833333336</c:v>
                </c:pt>
                <c:pt idx="14807">
                  <c:v>41578.65625</c:v>
                </c:pt>
                <c:pt idx="14808">
                  <c:v>41578.6875</c:v>
                </c:pt>
                <c:pt idx="14809">
                  <c:v>41578.697916666664</c:v>
                </c:pt>
                <c:pt idx="14810">
                  <c:v>41578.708333333336</c:v>
                </c:pt>
                <c:pt idx="14811">
                  <c:v>41578.718055555553</c:v>
                </c:pt>
                <c:pt idx="14812">
                  <c:v>41578.71875</c:v>
                </c:pt>
                <c:pt idx="14813">
                  <c:v>41578.729166666664</c:v>
                </c:pt>
                <c:pt idx="14814">
                  <c:v>41578.739583333336</c:v>
                </c:pt>
                <c:pt idx="14815">
                  <c:v>41578.75</c:v>
                </c:pt>
                <c:pt idx="14816">
                  <c:v>41578.760416666664</c:v>
                </c:pt>
                <c:pt idx="14817">
                  <c:v>41578.770833333336</c:v>
                </c:pt>
                <c:pt idx="14818">
                  <c:v>41578.78125</c:v>
                </c:pt>
                <c:pt idx="14819">
                  <c:v>41578.791666666664</c:v>
                </c:pt>
                <c:pt idx="14820">
                  <c:v>41578.802083333336</c:v>
                </c:pt>
                <c:pt idx="14821">
                  <c:v>41578.8125</c:v>
                </c:pt>
                <c:pt idx="14822">
                  <c:v>41578.822916666664</c:v>
                </c:pt>
                <c:pt idx="14823">
                  <c:v>41578.833333333336</c:v>
                </c:pt>
                <c:pt idx="14824">
                  <c:v>41578.84375</c:v>
                </c:pt>
                <c:pt idx="14825">
                  <c:v>41578.854166666664</c:v>
                </c:pt>
                <c:pt idx="14826">
                  <c:v>41578.864583333336</c:v>
                </c:pt>
                <c:pt idx="14827">
                  <c:v>41578.875</c:v>
                </c:pt>
                <c:pt idx="14828">
                  <c:v>41578.885416666664</c:v>
                </c:pt>
                <c:pt idx="14829">
                  <c:v>41578.895833333336</c:v>
                </c:pt>
                <c:pt idx="14830">
                  <c:v>41578.90625</c:v>
                </c:pt>
                <c:pt idx="14831">
                  <c:v>41578.916666666664</c:v>
                </c:pt>
                <c:pt idx="14832">
                  <c:v>41578.927083333336</c:v>
                </c:pt>
                <c:pt idx="14833">
                  <c:v>41578.9375</c:v>
                </c:pt>
                <c:pt idx="14834">
                  <c:v>41578.947916666664</c:v>
                </c:pt>
                <c:pt idx="14835">
                  <c:v>41578.958333333336</c:v>
                </c:pt>
                <c:pt idx="14836">
                  <c:v>41578.96875</c:v>
                </c:pt>
                <c:pt idx="14837">
                  <c:v>41578.979166666664</c:v>
                </c:pt>
                <c:pt idx="14838">
                  <c:v>41578.989583333336</c:v>
                </c:pt>
                <c:pt idx="14839">
                  <c:v>41579</c:v>
                </c:pt>
                <c:pt idx="14840">
                  <c:v>41579.010416666664</c:v>
                </c:pt>
                <c:pt idx="14841">
                  <c:v>41579.020833333336</c:v>
                </c:pt>
                <c:pt idx="14842">
                  <c:v>41579.03125</c:v>
                </c:pt>
                <c:pt idx="14843">
                  <c:v>41579.041666666664</c:v>
                </c:pt>
                <c:pt idx="14844">
                  <c:v>41579.052083333336</c:v>
                </c:pt>
                <c:pt idx="14845">
                  <c:v>41579.0625</c:v>
                </c:pt>
                <c:pt idx="14846">
                  <c:v>41579.072916666664</c:v>
                </c:pt>
                <c:pt idx="14847">
                  <c:v>41579.083333333336</c:v>
                </c:pt>
                <c:pt idx="14848">
                  <c:v>41579.09375</c:v>
                </c:pt>
                <c:pt idx="14849">
                  <c:v>41579.104166666664</c:v>
                </c:pt>
                <c:pt idx="14850">
                  <c:v>41579.114583333336</c:v>
                </c:pt>
                <c:pt idx="14851">
                  <c:v>41579.125</c:v>
                </c:pt>
                <c:pt idx="14852">
                  <c:v>41579.135416666664</c:v>
                </c:pt>
                <c:pt idx="14853">
                  <c:v>41579.145833333336</c:v>
                </c:pt>
                <c:pt idx="14854">
                  <c:v>41579.15625</c:v>
                </c:pt>
                <c:pt idx="14855">
                  <c:v>41579.166666666664</c:v>
                </c:pt>
                <c:pt idx="14856">
                  <c:v>41579.177083333336</c:v>
                </c:pt>
                <c:pt idx="14857">
                  <c:v>41579.1875</c:v>
                </c:pt>
                <c:pt idx="14858">
                  <c:v>41579.197916666664</c:v>
                </c:pt>
                <c:pt idx="14859">
                  <c:v>41579.207638888889</c:v>
                </c:pt>
                <c:pt idx="14860">
                  <c:v>41579.208333333336</c:v>
                </c:pt>
                <c:pt idx="14861">
                  <c:v>41579.21875</c:v>
                </c:pt>
                <c:pt idx="14862">
                  <c:v>41579.229166666664</c:v>
                </c:pt>
                <c:pt idx="14863">
                  <c:v>41579.239583333336</c:v>
                </c:pt>
                <c:pt idx="14864">
                  <c:v>41579.25</c:v>
                </c:pt>
                <c:pt idx="14865">
                  <c:v>41579.260416666664</c:v>
                </c:pt>
                <c:pt idx="14866">
                  <c:v>41579.270833333336</c:v>
                </c:pt>
                <c:pt idx="14867">
                  <c:v>41579.28125</c:v>
                </c:pt>
                <c:pt idx="14868">
                  <c:v>41579.291666666664</c:v>
                </c:pt>
                <c:pt idx="14869">
                  <c:v>41579.302083333336</c:v>
                </c:pt>
                <c:pt idx="14870">
                  <c:v>41579.3125</c:v>
                </c:pt>
                <c:pt idx="14871">
                  <c:v>41579.322916666664</c:v>
                </c:pt>
                <c:pt idx="14872">
                  <c:v>41579.333333333336</c:v>
                </c:pt>
                <c:pt idx="14873">
                  <c:v>41579.34375</c:v>
                </c:pt>
                <c:pt idx="14874">
                  <c:v>41579.354166666664</c:v>
                </c:pt>
                <c:pt idx="14875">
                  <c:v>41579.364583333336</c:v>
                </c:pt>
                <c:pt idx="14876">
                  <c:v>41579.375</c:v>
                </c:pt>
                <c:pt idx="14877">
                  <c:v>41579.385416666664</c:v>
                </c:pt>
                <c:pt idx="14878">
                  <c:v>41579.395833333336</c:v>
                </c:pt>
                <c:pt idx="14879">
                  <c:v>41579.40625</c:v>
                </c:pt>
                <c:pt idx="14880">
                  <c:v>41579.416666666664</c:v>
                </c:pt>
                <c:pt idx="14881">
                  <c:v>41579.427083333336</c:v>
                </c:pt>
                <c:pt idx="14882">
                  <c:v>41579.436805555553</c:v>
                </c:pt>
                <c:pt idx="14883">
                  <c:v>41579.4375</c:v>
                </c:pt>
                <c:pt idx="14884">
                  <c:v>41579.447916666664</c:v>
                </c:pt>
                <c:pt idx="14885">
                  <c:v>41579.458333333336</c:v>
                </c:pt>
                <c:pt idx="14886">
                  <c:v>41579.46875</c:v>
                </c:pt>
                <c:pt idx="14887">
                  <c:v>41579.479166666664</c:v>
                </c:pt>
                <c:pt idx="14888">
                  <c:v>41579.489583333336</c:v>
                </c:pt>
                <c:pt idx="14889">
                  <c:v>41579.5</c:v>
                </c:pt>
                <c:pt idx="14890">
                  <c:v>41579.510416666664</c:v>
                </c:pt>
                <c:pt idx="14891">
                  <c:v>41579.520833333336</c:v>
                </c:pt>
                <c:pt idx="14892">
                  <c:v>41579.53125</c:v>
                </c:pt>
                <c:pt idx="14893">
                  <c:v>41579.541666666664</c:v>
                </c:pt>
                <c:pt idx="14894">
                  <c:v>41579.552083333336</c:v>
                </c:pt>
                <c:pt idx="14895">
                  <c:v>41579.5625</c:v>
                </c:pt>
                <c:pt idx="14896">
                  <c:v>41579.572916666664</c:v>
                </c:pt>
                <c:pt idx="14897">
                  <c:v>41579.582638888889</c:v>
                </c:pt>
                <c:pt idx="14898">
                  <c:v>41579.583333333336</c:v>
                </c:pt>
                <c:pt idx="14899">
                  <c:v>41579.59375</c:v>
                </c:pt>
                <c:pt idx="14900">
                  <c:v>41579.604166666664</c:v>
                </c:pt>
                <c:pt idx="14901">
                  <c:v>41579.614583333336</c:v>
                </c:pt>
                <c:pt idx="14902">
                  <c:v>41579.625</c:v>
                </c:pt>
                <c:pt idx="14903">
                  <c:v>41579.635416666664</c:v>
                </c:pt>
                <c:pt idx="14904">
                  <c:v>41579.645833333336</c:v>
                </c:pt>
                <c:pt idx="14905">
                  <c:v>41579.65625</c:v>
                </c:pt>
                <c:pt idx="14906">
                  <c:v>41579.666666666664</c:v>
                </c:pt>
                <c:pt idx="14907">
                  <c:v>41579.677083333336</c:v>
                </c:pt>
                <c:pt idx="14908">
                  <c:v>41579.6875</c:v>
                </c:pt>
                <c:pt idx="14909">
                  <c:v>41579.697916666664</c:v>
                </c:pt>
                <c:pt idx="14910">
                  <c:v>41579.708333333336</c:v>
                </c:pt>
                <c:pt idx="14911">
                  <c:v>41579.71875</c:v>
                </c:pt>
                <c:pt idx="14912">
                  <c:v>41579.728472222225</c:v>
                </c:pt>
                <c:pt idx="14913">
                  <c:v>41579.729166666664</c:v>
                </c:pt>
                <c:pt idx="14914">
                  <c:v>41579.739583333336</c:v>
                </c:pt>
                <c:pt idx="14915">
                  <c:v>41579.75</c:v>
                </c:pt>
                <c:pt idx="14916">
                  <c:v>41579.760416666664</c:v>
                </c:pt>
                <c:pt idx="14917">
                  <c:v>41579.770833333336</c:v>
                </c:pt>
                <c:pt idx="14918">
                  <c:v>41579.78125</c:v>
                </c:pt>
                <c:pt idx="14919">
                  <c:v>41579.791666666664</c:v>
                </c:pt>
                <c:pt idx="14920">
                  <c:v>41579.802083333336</c:v>
                </c:pt>
                <c:pt idx="14921">
                  <c:v>41579.8125</c:v>
                </c:pt>
                <c:pt idx="14922">
                  <c:v>41579.822916666664</c:v>
                </c:pt>
                <c:pt idx="14923">
                  <c:v>41579.833333333336</c:v>
                </c:pt>
                <c:pt idx="14924">
                  <c:v>41579.84375</c:v>
                </c:pt>
                <c:pt idx="14925">
                  <c:v>41579.854166666664</c:v>
                </c:pt>
                <c:pt idx="14926">
                  <c:v>41579.864583333336</c:v>
                </c:pt>
                <c:pt idx="14927">
                  <c:v>41579.875</c:v>
                </c:pt>
                <c:pt idx="14928">
                  <c:v>41579.885416666664</c:v>
                </c:pt>
                <c:pt idx="14929">
                  <c:v>41579.895833333336</c:v>
                </c:pt>
                <c:pt idx="14930">
                  <c:v>41579.90625</c:v>
                </c:pt>
                <c:pt idx="14931">
                  <c:v>41579.916666666664</c:v>
                </c:pt>
                <c:pt idx="14932">
                  <c:v>41579.927083333336</c:v>
                </c:pt>
                <c:pt idx="14933">
                  <c:v>41579.9375</c:v>
                </c:pt>
                <c:pt idx="14934">
                  <c:v>41579.947916666664</c:v>
                </c:pt>
                <c:pt idx="14935">
                  <c:v>41579.958333333336</c:v>
                </c:pt>
                <c:pt idx="14936">
                  <c:v>41579.96875</c:v>
                </c:pt>
                <c:pt idx="14937">
                  <c:v>41579.979166666664</c:v>
                </c:pt>
                <c:pt idx="14938">
                  <c:v>41579.989583333336</c:v>
                </c:pt>
                <c:pt idx="14939">
                  <c:v>41580</c:v>
                </c:pt>
                <c:pt idx="14940">
                  <c:v>41580.010416666664</c:v>
                </c:pt>
                <c:pt idx="14941">
                  <c:v>41580.020833333336</c:v>
                </c:pt>
                <c:pt idx="14942">
                  <c:v>41580.03125</c:v>
                </c:pt>
                <c:pt idx="14943">
                  <c:v>41580.041666666664</c:v>
                </c:pt>
                <c:pt idx="14944">
                  <c:v>41580.052083333336</c:v>
                </c:pt>
                <c:pt idx="14945">
                  <c:v>41580.0625</c:v>
                </c:pt>
                <c:pt idx="14946">
                  <c:v>41580.072916666664</c:v>
                </c:pt>
                <c:pt idx="14947">
                  <c:v>41580.083333333336</c:v>
                </c:pt>
                <c:pt idx="14948">
                  <c:v>41580.093055555553</c:v>
                </c:pt>
                <c:pt idx="14949">
                  <c:v>41580.09375</c:v>
                </c:pt>
                <c:pt idx="14950">
                  <c:v>41580.104166666664</c:v>
                </c:pt>
                <c:pt idx="14951">
                  <c:v>41580.114583333336</c:v>
                </c:pt>
                <c:pt idx="14952">
                  <c:v>41580.125</c:v>
                </c:pt>
                <c:pt idx="14953">
                  <c:v>41580.135416666664</c:v>
                </c:pt>
                <c:pt idx="14954">
                  <c:v>41580.145833333336</c:v>
                </c:pt>
                <c:pt idx="14955">
                  <c:v>41580.15625</c:v>
                </c:pt>
                <c:pt idx="14956">
                  <c:v>41580.166666666664</c:v>
                </c:pt>
                <c:pt idx="14957">
                  <c:v>41580.177083333336</c:v>
                </c:pt>
                <c:pt idx="14958">
                  <c:v>41580.1875</c:v>
                </c:pt>
                <c:pt idx="14959">
                  <c:v>41580.197916666664</c:v>
                </c:pt>
                <c:pt idx="14960">
                  <c:v>41580.208333333336</c:v>
                </c:pt>
                <c:pt idx="14961">
                  <c:v>41580.21875</c:v>
                </c:pt>
                <c:pt idx="14962">
                  <c:v>41580.229166666664</c:v>
                </c:pt>
                <c:pt idx="14963">
                  <c:v>41580.239583333336</c:v>
                </c:pt>
                <c:pt idx="14964">
                  <c:v>41580.25</c:v>
                </c:pt>
                <c:pt idx="14965">
                  <c:v>41580.260416666664</c:v>
                </c:pt>
                <c:pt idx="14966">
                  <c:v>41580.270833333336</c:v>
                </c:pt>
                <c:pt idx="14967">
                  <c:v>41580.28125</c:v>
                </c:pt>
                <c:pt idx="14968">
                  <c:v>41580.291666666664</c:v>
                </c:pt>
                <c:pt idx="14969">
                  <c:v>41580.302083333336</c:v>
                </c:pt>
                <c:pt idx="14970">
                  <c:v>41580.3125</c:v>
                </c:pt>
                <c:pt idx="14971">
                  <c:v>41580.322916666664</c:v>
                </c:pt>
                <c:pt idx="14972">
                  <c:v>41580.333333333336</c:v>
                </c:pt>
                <c:pt idx="14973">
                  <c:v>41580.34375</c:v>
                </c:pt>
                <c:pt idx="14974">
                  <c:v>41580.354166666664</c:v>
                </c:pt>
                <c:pt idx="14975">
                  <c:v>41580.363888888889</c:v>
                </c:pt>
                <c:pt idx="14976">
                  <c:v>41580.364583333336</c:v>
                </c:pt>
                <c:pt idx="14977">
                  <c:v>41580.375</c:v>
                </c:pt>
                <c:pt idx="14978">
                  <c:v>41580.385416666664</c:v>
                </c:pt>
                <c:pt idx="14979">
                  <c:v>41580.395833333336</c:v>
                </c:pt>
                <c:pt idx="14980">
                  <c:v>41580.40625</c:v>
                </c:pt>
                <c:pt idx="14981">
                  <c:v>41580.416666666664</c:v>
                </c:pt>
                <c:pt idx="14982">
                  <c:v>41580.427083333336</c:v>
                </c:pt>
                <c:pt idx="14983">
                  <c:v>41580.4375</c:v>
                </c:pt>
                <c:pt idx="14984">
                  <c:v>41580.447916666664</c:v>
                </c:pt>
                <c:pt idx="14985">
                  <c:v>41580.458333333336</c:v>
                </c:pt>
                <c:pt idx="14986">
                  <c:v>41580.46875</c:v>
                </c:pt>
                <c:pt idx="14987">
                  <c:v>41580.479166666664</c:v>
                </c:pt>
                <c:pt idx="14988">
                  <c:v>41580.489583333336</c:v>
                </c:pt>
                <c:pt idx="14989">
                  <c:v>41580.5</c:v>
                </c:pt>
                <c:pt idx="14990">
                  <c:v>41580.510416666664</c:v>
                </c:pt>
                <c:pt idx="14991">
                  <c:v>41580.520833333336</c:v>
                </c:pt>
                <c:pt idx="14992">
                  <c:v>41580.53125</c:v>
                </c:pt>
                <c:pt idx="14993">
                  <c:v>41580.541666666664</c:v>
                </c:pt>
                <c:pt idx="14994">
                  <c:v>41580.552083333336</c:v>
                </c:pt>
                <c:pt idx="14995">
                  <c:v>41580.5625</c:v>
                </c:pt>
                <c:pt idx="14996">
                  <c:v>41580.572916666664</c:v>
                </c:pt>
                <c:pt idx="14997">
                  <c:v>41580.583333333336</c:v>
                </c:pt>
                <c:pt idx="14998">
                  <c:v>41580.59375</c:v>
                </c:pt>
                <c:pt idx="14999">
                  <c:v>41580.604166666664</c:v>
                </c:pt>
                <c:pt idx="15000">
                  <c:v>41580.614583333336</c:v>
                </c:pt>
                <c:pt idx="15001">
                  <c:v>41580.625</c:v>
                </c:pt>
                <c:pt idx="15002">
                  <c:v>41580.635416666664</c:v>
                </c:pt>
                <c:pt idx="15003">
                  <c:v>41580.645833333336</c:v>
                </c:pt>
                <c:pt idx="15004">
                  <c:v>41580.65625</c:v>
                </c:pt>
                <c:pt idx="15005">
                  <c:v>41580.666666666664</c:v>
                </c:pt>
                <c:pt idx="15006">
                  <c:v>41580.677083333336</c:v>
                </c:pt>
                <c:pt idx="15007">
                  <c:v>41580.6875</c:v>
                </c:pt>
                <c:pt idx="15008">
                  <c:v>41580.697916666664</c:v>
                </c:pt>
                <c:pt idx="15009">
                  <c:v>41580.708333333336</c:v>
                </c:pt>
                <c:pt idx="15010">
                  <c:v>41580.71875</c:v>
                </c:pt>
                <c:pt idx="15011">
                  <c:v>41580.729166666664</c:v>
                </c:pt>
                <c:pt idx="15012">
                  <c:v>41580.739583333336</c:v>
                </c:pt>
                <c:pt idx="15013">
                  <c:v>41580.75</c:v>
                </c:pt>
                <c:pt idx="15014">
                  <c:v>41580.760416666664</c:v>
                </c:pt>
                <c:pt idx="15015">
                  <c:v>41580.770833333336</c:v>
                </c:pt>
                <c:pt idx="15016">
                  <c:v>41580.78125</c:v>
                </c:pt>
                <c:pt idx="15017">
                  <c:v>41580.791666666664</c:v>
                </c:pt>
                <c:pt idx="15018">
                  <c:v>41580.802083333336</c:v>
                </c:pt>
                <c:pt idx="15019">
                  <c:v>41580.8125</c:v>
                </c:pt>
                <c:pt idx="15020">
                  <c:v>41580.822916666664</c:v>
                </c:pt>
                <c:pt idx="15021">
                  <c:v>41580.833333333336</c:v>
                </c:pt>
                <c:pt idx="15022">
                  <c:v>41580.84375</c:v>
                </c:pt>
                <c:pt idx="15023">
                  <c:v>41580.854166666664</c:v>
                </c:pt>
                <c:pt idx="15024">
                  <c:v>41580.864583333336</c:v>
                </c:pt>
                <c:pt idx="15025">
                  <c:v>41580.875</c:v>
                </c:pt>
                <c:pt idx="15026">
                  <c:v>41580.885416666664</c:v>
                </c:pt>
                <c:pt idx="15027">
                  <c:v>41580.895833333336</c:v>
                </c:pt>
                <c:pt idx="15028">
                  <c:v>41580.90625</c:v>
                </c:pt>
                <c:pt idx="15029">
                  <c:v>41580.916666666664</c:v>
                </c:pt>
                <c:pt idx="15030">
                  <c:v>41580.927083333336</c:v>
                </c:pt>
                <c:pt idx="15031">
                  <c:v>41580.9375</c:v>
                </c:pt>
                <c:pt idx="15032">
                  <c:v>41580.947916666664</c:v>
                </c:pt>
                <c:pt idx="15033">
                  <c:v>41580.958333333336</c:v>
                </c:pt>
                <c:pt idx="15034">
                  <c:v>41580.96875</c:v>
                </c:pt>
                <c:pt idx="15035">
                  <c:v>41580.979166666664</c:v>
                </c:pt>
                <c:pt idx="15036">
                  <c:v>41580.989583333336</c:v>
                </c:pt>
                <c:pt idx="15037">
                  <c:v>41581</c:v>
                </c:pt>
                <c:pt idx="15038">
                  <c:v>41581.010416666664</c:v>
                </c:pt>
                <c:pt idx="15039">
                  <c:v>41581.020833333336</c:v>
                </c:pt>
                <c:pt idx="15040">
                  <c:v>41581.03125</c:v>
                </c:pt>
                <c:pt idx="15041">
                  <c:v>41581.041666666664</c:v>
                </c:pt>
                <c:pt idx="15042">
                  <c:v>41581.052083333336</c:v>
                </c:pt>
                <c:pt idx="15043">
                  <c:v>41581.0625</c:v>
                </c:pt>
                <c:pt idx="15044">
                  <c:v>41581.072916666664</c:v>
                </c:pt>
                <c:pt idx="15045">
                  <c:v>41581.083333333336</c:v>
                </c:pt>
                <c:pt idx="15046">
                  <c:v>41581.09375</c:v>
                </c:pt>
                <c:pt idx="15047">
                  <c:v>41581.104166666664</c:v>
                </c:pt>
                <c:pt idx="15048">
                  <c:v>41581.114583333336</c:v>
                </c:pt>
                <c:pt idx="15049">
                  <c:v>41581.125</c:v>
                </c:pt>
                <c:pt idx="15050">
                  <c:v>41581.135416666664</c:v>
                </c:pt>
                <c:pt idx="15051">
                  <c:v>41581.145833333336</c:v>
                </c:pt>
                <c:pt idx="15052">
                  <c:v>41581.15625</c:v>
                </c:pt>
                <c:pt idx="15053">
                  <c:v>41581.166666666664</c:v>
                </c:pt>
                <c:pt idx="15054">
                  <c:v>41581.177083333336</c:v>
                </c:pt>
                <c:pt idx="15055">
                  <c:v>41581.1875</c:v>
                </c:pt>
                <c:pt idx="15056">
                  <c:v>41581.197916666664</c:v>
                </c:pt>
                <c:pt idx="15057">
                  <c:v>41581.208333333336</c:v>
                </c:pt>
                <c:pt idx="15058">
                  <c:v>41581.21875</c:v>
                </c:pt>
                <c:pt idx="15059">
                  <c:v>41581.229166666664</c:v>
                </c:pt>
                <c:pt idx="15060">
                  <c:v>41581.239583333336</c:v>
                </c:pt>
                <c:pt idx="15061">
                  <c:v>41581.25</c:v>
                </c:pt>
                <c:pt idx="15062">
                  <c:v>41581.260416666664</c:v>
                </c:pt>
                <c:pt idx="15063">
                  <c:v>41581.270833333336</c:v>
                </c:pt>
                <c:pt idx="15064">
                  <c:v>41581.28125</c:v>
                </c:pt>
                <c:pt idx="15065">
                  <c:v>41581.291666666664</c:v>
                </c:pt>
                <c:pt idx="15066">
                  <c:v>41581.302083333336</c:v>
                </c:pt>
                <c:pt idx="15067">
                  <c:v>41581.3125</c:v>
                </c:pt>
                <c:pt idx="15068">
                  <c:v>41581.322916666664</c:v>
                </c:pt>
                <c:pt idx="15069">
                  <c:v>41581.333333333336</c:v>
                </c:pt>
                <c:pt idx="15070">
                  <c:v>41581.34375</c:v>
                </c:pt>
                <c:pt idx="15071">
                  <c:v>41581.354166666664</c:v>
                </c:pt>
                <c:pt idx="15072">
                  <c:v>41581.364583333336</c:v>
                </c:pt>
                <c:pt idx="15073">
                  <c:v>41581.375</c:v>
                </c:pt>
                <c:pt idx="15074">
                  <c:v>41581.385416666664</c:v>
                </c:pt>
                <c:pt idx="15075">
                  <c:v>41581.395833333336</c:v>
                </c:pt>
                <c:pt idx="15076">
                  <c:v>41581.40625</c:v>
                </c:pt>
                <c:pt idx="15077">
                  <c:v>41581.416666666664</c:v>
                </c:pt>
                <c:pt idx="15078">
                  <c:v>41581.427083333336</c:v>
                </c:pt>
                <c:pt idx="15079">
                  <c:v>41581.4375</c:v>
                </c:pt>
                <c:pt idx="15080">
                  <c:v>41581.447916666664</c:v>
                </c:pt>
                <c:pt idx="15081">
                  <c:v>41581.458333333336</c:v>
                </c:pt>
                <c:pt idx="15082">
                  <c:v>41581.46875</c:v>
                </c:pt>
                <c:pt idx="15083">
                  <c:v>41581.479166666664</c:v>
                </c:pt>
                <c:pt idx="15084">
                  <c:v>41581.489583333336</c:v>
                </c:pt>
                <c:pt idx="15085">
                  <c:v>41581.5</c:v>
                </c:pt>
                <c:pt idx="15086">
                  <c:v>41581.510416666664</c:v>
                </c:pt>
                <c:pt idx="15087">
                  <c:v>41581.520833333336</c:v>
                </c:pt>
                <c:pt idx="15088">
                  <c:v>41581.53125</c:v>
                </c:pt>
                <c:pt idx="15089">
                  <c:v>41581.541666666664</c:v>
                </c:pt>
                <c:pt idx="15090">
                  <c:v>41581.552083333336</c:v>
                </c:pt>
                <c:pt idx="15091">
                  <c:v>41581.5625</c:v>
                </c:pt>
                <c:pt idx="15092">
                  <c:v>41581.572916666664</c:v>
                </c:pt>
                <c:pt idx="15093">
                  <c:v>41581.583333333336</c:v>
                </c:pt>
                <c:pt idx="15094">
                  <c:v>41581.59375</c:v>
                </c:pt>
                <c:pt idx="15095">
                  <c:v>41581.604166666664</c:v>
                </c:pt>
                <c:pt idx="15096">
                  <c:v>41581.614583333336</c:v>
                </c:pt>
                <c:pt idx="15097">
                  <c:v>41581.625</c:v>
                </c:pt>
                <c:pt idx="15098">
                  <c:v>41581.635416666664</c:v>
                </c:pt>
                <c:pt idx="15099">
                  <c:v>41581.645833333336</c:v>
                </c:pt>
                <c:pt idx="15100">
                  <c:v>41581.65625</c:v>
                </c:pt>
                <c:pt idx="15101">
                  <c:v>41581.666666666664</c:v>
                </c:pt>
                <c:pt idx="15102">
                  <c:v>41581.677083333336</c:v>
                </c:pt>
                <c:pt idx="15103">
                  <c:v>41581.6875</c:v>
                </c:pt>
                <c:pt idx="15104">
                  <c:v>41581.697916666664</c:v>
                </c:pt>
                <c:pt idx="15105">
                  <c:v>41581.708333333336</c:v>
                </c:pt>
                <c:pt idx="15106">
                  <c:v>41581.71875</c:v>
                </c:pt>
                <c:pt idx="15107">
                  <c:v>41581.729166666664</c:v>
                </c:pt>
                <c:pt idx="15108">
                  <c:v>41581.739583333336</c:v>
                </c:pt>
                <c:pt idx="15109">
                  <c:v>41581.75</c:v>
                </c:pt>
                <c:pt idx="15110">
                  <c:v>41581.760416666664</c:v>
                </c:pt>
                <c:pt idx="15111">
                  <c:v>41581.770833333336</c:v>
                </c:pt>
                <c:pt idx="15112">
                  <c:v>41581.78125</c:v>
                </c:pt>
                <c:pt idx="15113">
                  <c:v>41581.791666666664</c:v>
                </c:pt>
                <c:pt idx="15114">
                  <c:v>41581.802083333336</c:v>
                </c:pt>
                <c:pt idx="15115">
                  <c:v>41581.8125</c:v>
                </c:pt>
                <c:pt idx="15116">
                  <c:v>41581.822916666664</c:v>
                </c:pt>
                <c:pt idx="15117">
                  <c:v>41581.833333333336</c:v>
                </c:pt>
                <c:pt idx="15118">
                  <c:v>41581.84375</c:v>
                </c:pt>
                <c:pt idx="15119">
                  <c:v>41581.854166666664</c:v>
                </c:pt>
                <c:pt idx="15120">
                  <c:v>41581.864583333336</c:v>
                </c:pt>
                <c:pt idx="15121">
                  <c:v>41581.875</c:v>
                </c:pt>
                <c:pt idx="15122">
                  <c:v>41581.885416666664</c:v>
                </c:pt>
                <c:pt idx="15123">
                  <c:v>41581.895833333336</c:v>
                </c:pt>
                <c:pt idx="15124">
                  <c:v>41581.90625</c:v>
                </c:pt>
                <c:pt idx="15125">
                  <c:v>41581.916666666664</c:v>
                </c:pt>
                <c:pt idx="15126">
                  <c:v>41581.926388888889</c:v>
                </c:pt>
                <c:pt idx="15127">
                  <c:v>41581.927083333336</c:v>
                </c:pt>
                <c:pt idx="15128">
                  <c:v>41581.9375</c:v>
                </c:pt>
                <c:pt idx="15129">
                  <c:v>41581.947916666664</c:v>
                </c:pt>
                <c:pt idx="15130">
                  <c:v>41581.958333333336</c:v>
                </c:pt>
                <c:pt idx="15131">
                  <c:v>41581.96875</c:v>
                </c:pt>
                <c:pt idx="15132">
                  <c:v>41581.979166666664</c:v>
                </c:pt>
                <c:pt idx="15133">
                  <c:v>41581.989583333336</c:v>
                </c:pt>
                <c:pt idx="15134">
                  <c:v>41582</c:v>
                </c:pt>
                <c:pt idx="15135">
                  <c:v>41582.010416666664</c:v>
                </c:pt>
                <c:pt idx="15136">
                  <c:v>41582.020833333336</c:v>
                </c:pt>
                <c:pt idx="15137">
                  <c:v>41582.03125</c:v>
                </c:pt>
                <c:pt idx="15138">
                  <c:v>41582.041666666664</c:v>
                </c:pt>
                <c:pt idx="15139">
                  <c:v>41582.052083333336</c:v>
                </c:pt>
                <c:pt idx="15140">
                  <c:v>41582.0625</c:v>
                </c:pt>
                <c:pt idx="15141">
                  <c:v>41582.072916666664</c:v>
                </c:pt>
                <c:pt idx="15142">
                  <c:v>41582.083333333336</c:v>
                </c:pt>
                <c:pt idx="15143">
                  <c:v>41582.09375</c:v>
                </c:pt>
                <c:pt idx="15144">
                  <c:v>41582.104166666664</c:v>
                </c:pt>
                <c:pt idx="15145">
                  <c:v>41582.114583333336</c:v>
                </c:pt>
                <c:pt idx="15146">
                  <c:v>41582.125</c:v>
                </c:pt>
                <c:pt idx="15147">
                  <c:v>41582.135416666664</c:v>
                </c:pt>
                <c:pt idx="15148">
                  <c:v>41582.145833333336</c:v>
                </c:pt>
                <c:pt idx="15149">
                  <c:v>41582.15625</c:v>
                </c:pt>
                <c:pt idx="15150">
                  <c:v>41582.166666666664</c:v>
                </c:pt>
                <c:pt idx="15151">
                  <c:v>41582.177083333336</c:v>
                </c:pt>
                <c:pt idx="15152">
                  <c:v>41582.1875</c:v>
                </c:pt>
                <c:pt idx="15153">
                  <c:v>41582.197916666664</c:v>
                </c:pt>
                <c:pt idx="15154">
                  <c:v>41582.208333333336</c:v>
                </c:pt>
                <c:pt idx="15155">
                  <c:v>41582.21875</c:v>
                </c:pt>
                <c:pt idx="15156">
                  <c:v>41582.229166666664</c:v>
                </c:pt>
                <c:pt idx="15157">
                  <c:v>41582.239583333336</c:v>
                </c:pt>
                <c:pt idx="15158">
                  <c:v>41582.25</c:v>
                </c:pt>
                <c:pt idx="15159">
                  <c:v>41582.260416666664</c:v>
                </c:pt>
                <c:pt idx="15160">
                  <c:v>41582.270833333336</c:v>
                </c:pt>
                <c:pt idx="15161">
                  <c:v>41582.28125</c:v>
                </c:pt>
                <c:pt idx="15162">
                  <c:v>41582.291666666664</c:v>
                </c:pt>
                <c:pt idx="15163">
                  <c:v>41582.302083333336</c:v>
                </c:pt>
                <c:pt idx="15164">
                  <c:v>41582.3125</c:v>
                </c:pt>
                <c:pt idx="15165">
                  <c:v>41582.322916666664</c:v>
                </c:pt>
                <c:pt idx="15166">
                  <c:v>41582.333333333336</c:v>
                </c:pt>
                <c:pt idx="15167">
                  <c:v>41582.34375</c:v>
                </c:pt>
                <c:pt idx="15168">
                  <c:v>41582.354166666664</c:v>
                </c:pt>
                <c:pt idx="15169">
                  <c:v>41582.364583333336</c:v>
                </c:pt>
                <c:pt idx="15170">
                  <c:v>41582.375</c:v>
                </c:pt>
                <c:pt idx="15171">
                  <c:v>41582.385416666664</c:v>
                </c:pt>
                <c:pt idx="15172">
                  <c:v>41582.395833333336</c:v>
                </c:pt>
                <c:pt idx="15173">
                  <c:v>41582.40625</c:v>
                </c:pt>
                <c:pt idx="15174">
                  <c:v>41582.416666666664</c:v>
                </c:pt>
                <c:pt idx="15175">
                  <c:v>41582.427083333336</c:v>
                </c:pt>
                <c:pt idx="15176">
                  <c:v>41582.4375</c:v>
                </c:pt>
                <c:pt idx="15177">
                  <c:v>41582.447916666664</c:v>
                </c:pt>
                <c:pt idx="15178">
                  <c:v>41582.458333333336</c:v>
                </c:pt>
                <c:pt idx="15179">
                  <c:v>41582.46875</c:v>
                </c:pt>
                <c:pt idx="15180">
                  <c:v>41582.479166666664</c:v>
                </c:pt>
                <c:pt idx="15181">
                  <c:v>41582.489583333336</c:v>
                </c:pt>
                <c:pt idx="15182">
                  <c:v>41582.5</c:v>
                </c:pt>
                <c:pt idx="15183">
                  <c:v>41582.510416666664</c:v>
                </c:pt>
                <c:pt idx="15184">
                  <c:v>41582.520833333336</c:v>
                </c:pt>
                <c:pt idx="15185">
                  <c:v>41582.53125</c:v>
                </c:pt>
                <c:pt idx="15186">
                  <c:v>41582.541666666664</c:v>
                </c:pt>
                <c:pt idx="15187">
                  <c:v>41582.552083333336</c:v>
                </c:pt>
                <c:pt idx="15188">
                  <c:v>41582.5625</c:v>
                </c:pt>
                <c:pt idx="15189">
                  <c:v>41582.572916666664</c:v>
                </c:pt>
                <c:pt idx="15190">
                  <c:v>41582.583333333336</c:v>
                </c:pt>
                <c:pt idx="15191">
                  <c:v>41582.59375</c:v>
                </c:pt>
                <c:pt idx="15192">
                  <c:v>41582.604166666664</c:v>
                </c:pt>
                <c:pt idx="15193">
                  <c:v>41582.614583333336</c:v>
                </c:pt>
                <c:pt idx="15194">
                  <c:v>41582.625</c:v>
                </c:pt>
                <c:pt idx="15195">
                  <c:v>41582.635416666664</c:v>
                </c:pt>
                <c:pt idx="15196">
                  <c:v>41582.645833333336</c:v>
                </c:pt>
                <c:pt idx="15197">
                  <c:v>41582.65625</c:v>
                </c:pt>
                <c:pt idx="15198">
                  <c:v>41582.666666666664</c:v>
                </c:pt>
                <c:pt idx="15199">
                  <c:v>41582.677083333336</c:v>
                </c:pt>
                <c:pt idx="15200">
                  <c:v>41582.6875</c:v>
                </c:pt>
                <c:pt idx="15201">
                  <c:v>41582.697916666664</c:v>
                </c:pt>
                <c:pt idx="15202">
                  <c:v>41582.708333333336</c:v>
                </c:pt>
                <c:pt idx="15203">
                  <c:v>41582.71875</c:v>
                </c:pt>
                <c:pt idx="15204">
                  <c:v>41582.729166666664</c:v>
                </c:pt>
                <c:pt idx="15205">
                  <c:v>41582.739583333336</c:v>
                </c:pt>
                <c:pt idx="15206">
                  <c:v>41582.75</c:v>
                </c:pt>
                <c:pt idx="15207">
                  <c:v>41582.760416666664</c:v>
                </c:pt>
                <c:pt idx="15208">
                  <c:v>41582.770833333336</c:v>
                </c:pt>
                <c:pt idx="15209">
                  <c:v>41582.78125</c:v>
                </c:pt>
                <c:pt idx="15210">
                  <c:v>41582.791666666664</c:v>
                </c:pt>
                <c:pt idx="15211">
                  <c:v>41582.802083333336</c:v>
                </c:pt>
                <c:pt idx="15212">
                  <c:v>41582.8125</c:v>
                </c:pt>
                <c:pt idx="15213">
                  <c:v>41582.822916666664</c:v>
                </c:pt>
                <c:pt idx="15214">
                  <c:v>41582.833333333336</c:v>
                </c:pt>
                <c:pt idx="15215">
                  <c:v>41582.84375</c:v>
                </c:pt>
                <c:pt idx="15216">
                  <c:v>41582.854166666664</c:v>
                </c:pt>
                <c:pt idx="15217">
                  <c:v>41582.864583333336</c:v>
                </c:pt>
                <c:pt idx="15218">
                  <c:v>41582.875</c:v>
                </c:pt>
                <c:pt idx="15219">
                  <c:v>41582.885416666664</c:v>
                </c:pt>
                <c:pt idx="15220">
                  <c:v>41582.895833333336</c:v>
                </c:pt>
                <c:pt idx="15221">
                  <c:v>41582.90625</c:v>
                </c:pt>
                <c:pt idx="15222">
                  <c:v>41582.916666666664</c:v>
                </c:pt>
                <c:pt idx="15223">
                  <c:v>41582.927083333336</c:v>
                </c:pt>
                <c:pt idx="15224">
                  <c:v>41582.9375</c:v>
                </c:pt>
                <c:pt idx="15225">
                  <c:v>41582.947916666664</c:v>
                </c:pt>
                <c:pt idx="15226">
                  <c:v>41582.958333333336</c:v>
                </c:pt>
                <c:pt idx="15227">
                  <c:v>41582.96875</c:v>
                </c:pt>
                <c:pt idx="15228">
                  <c:v>41582.979166666664</c:v>
                </c:pt>
                <c:pt idx="15229">
                  <c:v>41582.989583333336</c:v>
                </c:pt>
                <c:pt idx="15230">
                  <c:v>41583</c:v>
                </c:pt>
                <c:pt idx="15231">
                  <c:v>41583.010416666664</c:v>
                </c:pt>
                <c:pt idx="15232">
                  <c:v>41583.020833333336</c:v>
                </c:pt>
                <c:pt idx="15233">
                  <c:v>41583.03125</c:v>
                </c:pt>
                <c:pt idx="15234">
                  <c:v>41583.041666666664</c:v>
                </c:pt>
                <c:pt idx="15235">
                  <c:v>41583.052083333336</c:v>
                </c:pt>
                <c:pt idx="15236">
                  <c:v>41583.0625</c:v>
                </c:pt>
                <c:pt idx="15237">
                  <c:v>41583.072916666664</c:v>
                </c:pt>
                <c:pt idx="15238">
                  <c:v>41583.083333333336</c:v>
                </c:pt>
                <c:pt idx="15239">
                  <c:v>41583.09375</c:v>
                </c:pt>
                <c:pt idx="15240">
                  <c:v>41583.104166666664</c:v>
                </c:pt>
                <c:pt idx="15241">
                  <c:v>41583.114583333336</c:v>
                </c:pt>
                <c:pt idx="15242">
                  <c:v>41583.125</c:v>
                </c:pt>
                <c:pt idx="15243">
                  <c:v>41583.135416666664</c:v>
                </c:pt>
                <c:pt idx="15244">
                  <c:v>41583.145833333336</c:v>
                </c:pt>
                <c:pt idx="15245">
                  <c:v>41583.15625</c:v>
                </c:pt>
                <c:pt idx="15246">
                  <c:v>41583.166666666664</c:v>
                </c:pt>
                <c:pt idx="15247">
                  <c:v>41583.177083333336</c:v>
                </c:pt>
                <c:pt idx="15248">
                  <c:v>41583.1875</c:v>
                </c:pt>
                <c:pt idx="15249">
                  <c:v>41583.197916666664</c:v>
                </c:pt>
              </c:numCache>
            </c:numRef>
          </c:xVal>
          <c:yVal>
            <c:numRef>
              <c:f>'2013'!$D$2:$D$15251</c:f>
              <c:numCache>
                <c:formatCode>General</c:formatCode>
                <c:ptCount val="15250"/>
                <c:pt idx="2176">
                  <c:v>0.59933962299999999</c:v>
                </c:pt>
                <c:pt idx="2197">
                  <c:v>0.60869811299999999</c:v>
                </c:pt>
                <c:pt idx="2216">
                  <c:v>0.60598113200000003</c:v>
                </c:pt>
                <c:pt idx="2340">
                  <c:v>0.65956603800000002</c:v>
                </c:pt>
                <c:pt idx="2463">
                  <c:v>0.39258293</c:v>
                </c:pt>
                <c:pt idx="2469">
                  <c:v>0.780693254</c:v>
                </c:pt>
                <c:pt idx="2513">
                  <c:v>-4.9645918999999997E-2</c:v>
                </c:pt>
                <c:pt idx="2684">
                  <c:v>0.153875078</c:v>
                </c:pt>
                <c:pt idx="2702">
                  <c:v>0.21109950599999999</c:v>
                </c:pt>
                <c:pt idx="2707">
                  <c:v>0.25087389500000001</c:v>
                </c:pt>
                <c:pt idx="2714">
                  <c:v>0.42610542400000001</c:v>
                </c:pt>
                <c:pt idx="2723">
                  <c:v>0.52102724899999997</c:v>
                </c:pt>
                <c:pt idx="2739">
                  <c:v>0.40455751099999998</c:v>
                </c:pt>
                <c:pt idx="2768">
                  <c:v>0.31456474600000001</c:v>
                </c:pt>
                <c:pt idx="2802">
                  <c:v>0.26435977799999999</c:v>
                </c:pt>
                <c:pt idx="2866">
                  <c:v>0.19758861799999999</c:v>
                </c:pt>
                <c:pt idx="2917">
                  <c:v>0.212997347</c:v>
                </c:pt>
                <c:pt idx="3137">
                  <c:v>0.1588136</c:v>
                </c:pt>
                <c:pt idx="3214">
                  <c:v>0.63820129000000003</c:v>
                </c:pt>
                <c:pt idx="3277">
                  <c:v>0.68595594500000001</c:v>
                </c:pt>
                <c:pt idx="3298">
                  <c:v>0.51618595599999995</c:v>
                </c:pt>
                <c:pt idx="3311">
                  <c:v>0.51487160799999998</c:v>
                </c:pt>
                <c:pt idx="3342">
                  <c:v>1.3898989900000001</c:v>
                </c:pt>
                <c:pt idx="3347">
                  <c:v>1.012133382</c:v>
                </c:pt>
                <c:pt idx="3353">
                  <c:v>1.220676646</c:v>
                </c:pt>
                <c:pt idx="3367">
                  <c:v>0.83108190299999996</c:v>
                </c:pt>
                <c:pt idx="3379">
                  <c:v>0.678179384</c:v>
                </c:pt>
                <c:pt idx="3406">
                  <c:v>0.494499209</c:v>
                </c:pt>
                <c:pt idx="3437">
                  <c:v>0.47303151999999998</c:v>
                </c:pt>
                <c:pt idx="3508">
                  <c:v>0.47598880399999999</c:v>
                </c:pt>
                <c:pt idx="4050">
                  <c:v>0.59820625500000002</c:v>
                </c:pt>
                <c:pt idx="4776">
                  <c:v>0.49014165900000001</c:v>
                </c:pt>
                <c:pt idx="4902">
                  <c:v>0.45747904</c:v>
                </c:pt>
                <c:pt idx="5144">
                  <c:v>0.65406186799999999</c:v>
                </c:pt>
                <c:pt idx="5165">
                  <c:v>0.83959525899999998</c:v>
                </c:pt>
                <c:pt idx="5175">
                  <c:v>0.89411390599999996</c:v>
                </c:pt>
                <c:pt idx="5219">
                  <c:v>0.77342006399999996</c:v>
                </c:pt>
                <c:pt idx="5271">
                  <c:v>0.46769727500000002</c:v>
                </c:pt>
                <c:pt idx="5324">
                  <c:v>0.42584011399999999</c:v>
                </c:pt>
                <c:pt idx="5436">
                  <c:v>0.37223040200000002</c:v>
                </c:pt>
                <c:pt idx="6083">
                  <c:v>0.36650388499999997</c:v>
                </c:pt>
                <c:pt idx="6423">
                  <c:v>0.34393825300000003</c:v>
                </c:pt>
                <c:pt idx="6661">
                  <c:v>0.405346386</c:v>
                </c:pt>
                <c:pt idx="6673">
                  <c:v>0.35632530099999998</c:v>
                </c:pt>
                <c:pt idx="6804">
                  <c:v>0.43381024099999999</c:v>
                </c:pt>
                <c:pt idx="6814">
                  <c:v>0.50698032299999995</c:v>
                </c:pt>
                <c:pt idx="6821">
                  <c:v>0.78358380000000005</c:v>
                </c:pt>
                <c:pt idx="6850">
                  <c:v>0.62413973700000003</c:v>
                </c:pt>
                <c:pt idx="6879">
                  <c:v>0.64407884000000004</c:v>
                </c:pt>
                <c:pt idx="6921">
                  <c:v>0.42027960599999997</c:v>
                </c:pt>
                <c:pt idx="7006">
                  <c:v>0.39174606299999998</c:v>
                </c:pt>
                <c:pt idx="10017">
                  <c:v>0.36754630799999999</c:v>
                </c:pt>
                <c:pt idx="10021">
                  <c:v>0.43199695500000002</c:v>
                </c:pt>
                <c:pt idx="10031">
                  <c:v>0.84122050199999998</c:v>
                </c:pt>
                <c:pt idx="10073">
                  <c:v>0.49917533600000003</c:v>
                </c:pt>
                <c:pt idx="10098">
                  <c:v>0.44062420699999999</c:v>
                </c:pt>
                <c:pt idx="10139">
                  <c:v>0.45261354999999998</c:v>
                </c:pt>
                <c:pt idx="10155">
                  <c:v>0.52727734100000001</c:v>
                </c:pt>
                <c:pt idx="10218">
                  <c:v>0.41486932300000001</c:v>
                </c:pt>
                <c:pt idx="10245">
                  <c:v>0.386703882</c:v>
                </c:pt>
                <c:pt idx="10359">
                  <c:v>0.290598833</c:v>
                </c:pt>
                <c:pt idx="10402">
                  <c:v>0.45204262899999997</c:v>
                </c:pt>
                <c:pt idx="10462">
                  <c:v>0.33481349900000001</c:v>
                </c:pt>
                <c:pt idx="10706">
                  <c:v>0.41231123600000003</c:v>
                </c:pt>
                <c:pt idx="11033">
                  <c:v>0.52925311600000002</c:v>
                </c:pt>
                <c:pt idx="11122">
                  <c:v>0.36214870799999999</c:v>
                </c:pt>
                <c:pt idx="11294">
                  <c:v>0.53487007099999995</c:v>
                </c:pt>
                <c:pt idx="12513">
                  <c:v>0.59088359300000004</c:v>
                </c:pt>
                <c:pt idx="12546">
                  <c:v>0.67412374399999997</c:v>
                </c:pt>
                <c:pt idx="12580">
                  <c:v>0.26346824200000002</c:v>
                </c:pt>
                <c:pt idx="12636">
                  <c:v>0.238390782</c:v>
                </c:pt>
                <c:pt idx="13525">
                  <c:v>0.56976285800000004</c:v>
                </c:pt>
                <c:pt idx="13632">
                  <c:v>0.35836989000000002</c:v>
                </c:pt>
                <c:pt idx="13808">
                  <c:v>0.41934007200000001</c:v>
                </c:pt>
                <c:pt idx="14811">
                  <c:v>0.60883785199999996</c:v>
                </c:pt>
                <c:pt idx="14859">
                  <c:v>0.55098052099999995</c:v>
                </c:pt>
                <c:pt idx="14882">
                  <c:v>0.51311529300000003</c:v>
                </c:pt>
                <c:pt idx="14897">
                  <c:v>0.61104895999999997</c:v>
                </c:pt>
                <c:pt idx="14912">
                  <c:v>0.65674519600000003</c:v>
                </c:pt>
                <c:pt idx="14948">
                  <c:v>0.51127270300000005</c:v>
                </c:pt>
                <c:pt idx="14975">
                  <c:v>0.43489734099999999</c:v>
                </c:pt>
                <c:pt idx="15126">
                  <c:v>0.47727691500000002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F0E-4422-ABC5-69E24269E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36472"/>
        <c:axId val="428598280"/>
      </c:scatterChart>
      <c:valAx>
        <c:axId val="33256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Date and Time</a:t>
                </a:r>
              </a:p>
            </c:rich>
          </c:tx>
          <c:layout>
            <c:manualLayout>
              <c:xMode val="edge"/>
              <c:yMode val="edge"/>
              <c:x val="0.43854794551543119"/>
              <c:y val="0.94807757695060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97888"/>
        <c:crosses val="autoZero"/>
        <c:crossBetween val="midCat"/>
      </c:valAx>
      <c:valAx>
        <c:axId val="428597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Discharge</a:t>
                </a:r>
                <a:r>
                  <a:rPr lang="en-US" sz="2000" b="1" baseline="0" dirty="0"/>
                  <a:t> (ft</a:t>
                </a:r>
                <a:r>
                  <a:rPr lang="en-US" sz="2000" b="1" baseline="30000" dirty="0"/>
                  <a:t>3</a:t>
                </a:r>
                <a:r>
                  <a:rPr lang="en-US" sz="2000" b="1" baseline="0" dirty="0"/>
                  <a:t>/s)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"/>
              <c:y val="0.32947385688631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62040"/>
        <c:crosses val="autoZero"/>
        <c:crossBetween val="midCat"/>
      </c:valAx>
      <c:valAx>
        <c:axId val="4285982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Nutrients (mg/L)</a:t>
                </a:r>
              </a:p>
            </c:rich>
          </c:tx>
          <c:layout>
            <c:manualLayout>
              <c:xMode val="edge"/>
              <c:yMode val="edge"/>
              <c:x val="0.95172877635985154"/>
              <c:y val="0.29747375328083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6472"/>
        <c:crosses val="max"/>
        <c:crossBetween val="midCat"/>
      </c:valAx>
      <c:valAx>
        <c:axId val="428336472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428598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35145714544308"/>
          <c:y val="0.20448431162013839"/>
          <c:w val="0.19956274323468187"/>
          <c:h val="0.23565840491529469"/>
        </c:manualLayout>
      </c:layout>
      <c:overlay val="0"/>
      <c:spPr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Single Isolated Peak</a:t>
            </a:r>
          </a:p>
        </c:rich>
      </c:tx>
      <c:layout>
        <c:manualLayout>
          <c:xMode val="edge"/>
          <c:yMode val="edge"/>
          <c:x val="0.31228895927297706"/>
          <c:y val="7.37035025794189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3456485869676"/>
          <c:y val="0.12932357043235704"/>
          <c:w val="0.78202923743124775"/>
          <c:h val="0.63680825023093757"/>
        </c:manualLayout>
      </c:layout>
      <c:scatterChart>
        <c:scatterStyle val="lineMarker"/>
        <c:varyColors val="0"/>
        <c:ser>
          <c:idx val="0"/>
          <c:order val="0"/>
          <c:tx>
            <c:v>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'9-12-15--9-16-15'!$A$2:$A$394</c:f>
              <c:numCache>
                <c:formatCode>m/d/yy\ h:mm;@</c:formatCode>
                <c:ptCount val="393"/>
                <c:pt idx="0">
                  <c:v>42259.552083333336</c:v>
                </c:pt>
                <c:pt idx="1">
                  <c:v>42259.5625</c:v>
                </c:pt>
                <c:pt idx="2">
                  <c:v>42259.572916666664</c:v>
                </c:pt>
                <c:pt idx="3">
                  <c:v>42259.583333333336</c:v>
                </c:pt>
                <c:pt idx="4">
                  <c:v>42259.59375</c:v>
                </c:pt>
                <c:pt idx="5">
                  <c:v>42259.604166666664</c:v>
                </c:pt>
                <c:pt idx="6">
                  <c:v>42259.614583333336</c:v>
                </c:pt>
                <c:pt idx="7">
                  <c:v>42259.625</c:v>
                </c:pt>
                <c:pt idx="8">
                  <c:v>42259.635416666664</c:v>
                </c:pt>
                <c:pt idx="9">
                  <c:v>42259.645833333336</c:v>
                </c:pt>
                <c:pt idx="10">
                  <c:v>42259.65625</c:v>
                </c:pt>
                <c:pt idx="11">
                  <c:v>42259.666666666664</c:v>
                </c:pt>
                <c:pt idx="12">
                  <c:v>42259.677083333336</c:v>
                </c:pt>
                <c:pt idx="13">
                  <c:v>42259.6875</c:v>
                </c:pt>
                <c:pt idx="14">
                  <c:v>42259.697916666664</c:v>
                </c:pt>
                <c:pt idx="15">
                  <c:v>42259.708333333336</c:v>
                </c:pt>
                <c:pt idx="16">
                  <c:v>42259.71875</c:v>
                </c:pt>
                <c:pt idx="17">
                  <c:v>42259.729166666664</c:v>
                </c:pt>
                <c:pt idx="18">
                  <c:v>42259.739583333336</c:v>
                </c:pt>
                <c:pt idx="19">
                  <c:v>42259.75</c:v>
                </c:pt>
                <c:pt idx="20">
                  <c:v>42259.760416666664</c:v>
                </c:pt>
                <c:pt idx="21">
                  <c:v>42259.770833333336</c:v>
                </c:pt>
                <c:pt idx="22">
                  <c:v>42259.78125</c:v>
                </c:pt>
                <c:pt idx="23">
                  <c:v>42259.791666666664</c:v>
                </c:pt>
                <c:pt idx="24">
                  <c:v>42259.802083333336</c:v>
                </c:pt>
                <c:pt idx="25">
                  <c:v>42259.8125</c:v>
                </c:pt>
                <c:pt idx="26">
                  <c:v>42259.822916666664</c:v>
                </c:pt>
                <c:pt idx="27">
                  <c:v>42259.833333333336</c:v>
                </c:pt>
                <c:pt idx="28">
                  <c:v>42259.84375</c:v>
                </c:pt>
                <c:pt idx="29">
                  <c:v>42259.854166666664</c:v>
                </c:pt>
                <c:pt idx="30">
                  <c:v>42259.864583333336</c:v>
                </c:pt>
                <c:pt idx="31">
                  <c:v>42259.875</c:v>
                </c:pt>
                <c:pt idx="32">
                  <c:v>42259.885416666664</c:v>
                </c:pt>
                <c:pt idx="33">
                  <c:v>42259.895833333336</c:v>
                </c:pt>
                <c:pt idx="34">
                  <c:v>42259.90625</c:v>
                </c:pt>
                <c:pt idx="35">
                  <c:v>42259.916666666664</c:v>
                </c:pt>
                <c:pt idx="36">
                  <c:v>42259.927083333336</c:v>
                </c:pt>
                <c:pt idx="37">
                  <c:v>42259.9375</c:v>
                </c:pt>
                <c:pt idx="38">
                  <c:v>42259.947916666664</c:v>
                </c:pt>
                <c:pt idx="39">
                  <c:v>42259.958333333336</c:v>
                </c:pt>
                <c:pt idx="40">
                  <c:v>42259.96875</c:v>
                </c:pt>
                <c:pt idx="41">
                  <c:v>42259.979166666664</c:v>
                </c:pt>
                <c:pt idx="42">
                  <c:v>42259.989583333336</c:v>
                </c:pt>
                <c:pt idx="43">
                  <c:v>42260</c:v>
                </c:pt>
                <c:pt idx="44">
                  <c:v>42260.010416666664</c:v>
                </c:pt>
                <c:pt idx="45">
                  <c:v>42260.020833333336</c:v>
                </c:pt>
                <c:pt idx="46">
                  <c:v>42260.03125</c:v>
                </c:pt>
                <c:pt idx="47">
                  <c:v>42260.041666666664</c:v>
                </c:pt>
                <c:pt idx="48">
                  <c:v>42260.052083333336</c:v>
                </c:pt>
                <c:pt idx="49">
                  <c:v>42260.0625</c:v>
                </c:pt>
                <c:pt idx="50">
                  <c:v>42260.072916666664</c:v>
                </c:pt>
                <c:pt idx="51">
                  <c:v>42260.083333333336</c:v>
                </c:pt>
                <c:pt idx="52">
                  <c:v>42260.09375</c:v>
                </c:pt>
                <c:pt idx="53">
                  <c:v>42260.104166666664</c:v>
                </c:pt>
                <c:pt idx="54">
                  <c:v>42260.114583333336</c:v>
                </c:pt>
                <c:pt idx="55">
                  <c:v>42260.125</c:v>
                </c:pt>
                <c:pt idx="56">
                  <c:v>42260.135416666664</c:v>
                </c:pt>
                <c:pt idx="57">
                  <c:v>42260.145833333336</c:v>
                </c:pt>
                <c:pt idx="58">
                  <c:v>42260.15625</c:v>
                </c:pt>
                <c:pt idx="59">
                  <c:v>42260.166666666664</c:v>
                </c:pt>
                <c:pt idx="60">
                  <c:v>42260.177083333336</c:v>
                </c:pt>
                <c:pt idx="61">
                  <c:v>42260.1875</c:v>
                </c:pt>
                <c:pt idx="62">
                  <c:v>42260.197916666664</c:v>
                </c:pt>
                <c:pt idx="63">
                  <c:v>42260.208333333336</c:v>
                </c:pt>
                <c:pt idx="64">
                  <c:v>42260.21875</c:v>
                </c:pt>
                <c:pt idx="65">
                  <c:v>42260.229166666664</c:v>
                </c:pt>
                <c:pt idx="66">
                  <c:v>42260.239583333336</c:v>
                </c:pt>
                <c:pt idx="67">
                  <c:v>42260.25</c:v>
                </c:pt>
                <c:pt idx="68">
                  <c:v>42260.260416666664</c:v>
                </c:pt>
                <c:pt idx="69">
                  <c:v>42260.270833333336</c:v>
                </c:pt>
                <c:pt idx="70">
                  <c:v>42260.28125</c:v>
                </c:pt>
                <c:pt idx="71">
                  <c:v>42260.291666666664</c:v>
                </c:pt>
                <c:pt idx="72">
                  <c:v>42260.302083333336</c:v>
                </c:pt>
                <c:pt idx="73">
                  <c:v>42260.3125</c:v>
                </c:pt>
                <c:pt idx="74">
                  <c:v>42260.322916666664</c:v>
                </c:pt>
                <c:pt idx="75">
                  <c:v>42260.333333333336</c:v>
                </c:pt>
                <c:pt idx="76">
                  <c:v>42260.34375</c:v>
                </c:pt>
                <c:pt idx="77">
                  <c:v>42260.354166666664</c:v>
                </c:pt>
                <c:pt idx="78">
                  <c:v>42260.364583333336</c:v>
                </c:pt>
                <c:pt idx="79">
                  <c:v>42260.375</c:v>
                </c:pt>
                <c:pt idx="80">
                  <c:v>42260.385416666664</c:v>
                </c:pt>
                <c:pt idx="81">
                  <c:v>42260.395833333336</c:v>
                </c:pt>
                <c:pt idx="82">
                  <c:v>42260.40625</c:v>
                </c:pt>
                <c:pt idx="83">
                  <c:v>42260.416666666664</c:v>
                </c:pt>
                <c:pt idx="84">
                  <c:v>42260.427083333336</c:v>
                </c:pt>
                <c:pt idx="85">
                  <c:v>42260.4375</c:v>
                </c:pt>
                <c:pt idx="86">
                  <c:v>42260.447916666664</c:v>
                </c:pt>
                <c:pt idx="87">
                  <c:v>42260.458333333336</c:v>
                </c:pt>
                <c:pt idx="88">
                  <c:v>42260.46875</c:v>
                </c:pt>
                <c:pt idx="89">
                  <c:v>42260.479166666664</c:v>
                </c:pt>
                <c:pt idx="90">
                  <c:v>42260.489583333336</c:v>
                </c:pt>
                <c:pt idx="91">
                  <c:v>42260.5</c:v>
                </c:pt>
                <c:pt idx="92">
                  <c:v>42260.510416666664</c:v>
                </c:pt>
                <c:pt idx="93">
                  <c:v>42260.520833333336</c:v>
                </c:pt>
                <c:pt idx="94">
                  <c:v>42260.53125</c:v>
                </c:pt>
                <c:pt idx="95">
                  <c:v>42260.541666666664</c:v>
                </c:pt>
                <c:pt idx="96">
                  <c:v>42260.552083333336</c:v>
                </c:pt>
                <c:pt idx="97">
                  <c:v>42260.5625</c:v>
                </c:pt>
                <c:pt idx="98">
                  <c:v>42260.572916666664</c:v>
                </c:pt>
                <c:pt idx="99">
                  <c:v>42260.583333333336</c:v>
                </c:pt>
                <c:pt idx="100">
                  <c:v>42260.59375</c:v>
                </c:pt>
                <c:pt idx="101">
                  <c:v>42260.604166666664</c:v>
                </c:pt>
                <c:pt idx="102">
                  <c:v>42260.614583333336</c:v>
                </c:pt>
                <c:pt idx="103">
                  <c:v>42260.625</c:v>
                </c:pt>
                <c:pt idx="104">
                  <c:v>42260.635416666664</c:v>
                </c:pt>
                <c:pt idx="105">
                  <c:v>42260.645833333336</c:v>
                </c:pt>
                <c:pt idx="106">
                  <c:v>42260.65625</c:v>
                </c:pt>
                <c:pt idx="107">
                  <c:v>42260.666666666664</c:v>
                </c:pt>
                <c:pt idx="108">
                  <c:v>42260.677083333336</c:v>
                </c:pt>
                <c:pt idx="109">
                  <c:v>42260.6875</c:v>
                </c:pt>
                <c:pt idx="110">
                  <c:v>42260.697916666664</c:v>
                </c:pt>
                <c:pt idx="111">
                  <c:v>42260.708333333336</c:v>
                </c:pt>
                <c:pt idx="112">
                  <c:v>42260.71875</c:v>
                </c:pt>
                <c:pt idx="113">
                  <c:v>42260.729166666664</c:v>
                </c:pt>
                <c:pt idx="114">
                  <c:v>42260.739583333336</c:v>
                </c:pt>
                <c:pt idx="115">
                  <c:v>42260.75</c:v>
                </c:pt>
                <c:pt idx="116">
                  <c:v>42260.760416666664</c:v>
                </c:pt>
                <c:pt idx="117">
                  <c:v>42260.770833333336</c:v>
                </c:pt>
                <c:pt idx="118">
                  <c:v>42260.771527777775</c:v>
                </c:pt>
                <c:pt idx="119">
                  <c:v>42260.78125</c:v>
                </c:pt>
                <c:pt idx="120">
                  <c:v>42260.791666666664</c:v>
                </c:pt>
                <c:pt idx="121">
                  <c:v>42260.802083333336</c:v>
                </c:pt>
                <c:pt idx="122">
                  <c:v>42260.8125</c:v>
                </c:pt>
                <c:pt idx="123">
                  <c:v>42260.822916666664</c:v>
                </c:pt>
                <c:pt idx="124">
                  <c:v>42260.833333333336</c:v>
                </c:pt>
                <c:pt idx="125">
                  <c:v>42260.84375</c:v>
                </c:pt>
                <c:pt idx="126">
                  <c:v>42260.854166666664</c:v>
                </c:pt>
                <c:pt idx="127">
                  <c:v>42260.864583333336</c:v>
                </c:pt>
                <c:pt idx="128">
                  <c:v>42260.875</c:v>
                </c:pt>
                <c:pt idx="129">
                  <c:v>42260.885416666664</c:v>
                </c:pt>
                <c:pt idx="130">
                  <c:v>42260.895833333336</c:v>
                </c:pt>
                <c:pt idx="131">
                  <c:v>42260.90625</c:v>
                </c:pt>
                <c:pt idx="132">
                  <c:v>42260.906944444447</c:v>
                </c:pt>
                <c:pt idx="133">
                  <c:v>42260.916666666664</c:v>
                </c:pt>
                <c:pt idx="134">
                  <c:v>42260.927083333336</c:v>
                </c:pt>
                <c:pt idx="135">
                  <c:v>42260.9375</c:v>
                </c:pt>
                <c:pt idx="136">
                  <c:v>42260.947916666664</c:v>
                </c:pt>
                <c:pt idx="137">
                  <c:v>42260.958333333336</c:v>
                </c:pt>
                <c:pt idx="138">
                  <c:v>42260.96875</c:v>
                </c:pt>
                <c:pt idx="139">
                  <c:v>42260.979166666664</c:v>
                </c:pt>
                <c:pt idx="140">
                  <c:v>42260.989583333336</c:v>
                </c:pt>
                <c:pt idx="141">
                  <c:v>42261</c:v>
                </c:pt>
                <c:pt idx="142">
                  <c:v>42261.010416666664</c:v>
                </c:pt>
                <c:pt idx="143">
                  <c:v>42261.020833333336</c:v>
                </c:pt>
                <c:pt idx="144">
                  <c:v>42261.03125</c:v>
                </c:pt>
                <c:pt idx="145">
                  <c:v>42261.041666666664</c:v>
                </c:pt>
                <c:pt idx="146">
                  <c:v>42261.052083333336</c:v>
                </c:pt>
                <c:pt idx="147">
                  <c:v>42261.0625</c:v>
                </c:pt>
                <c:pt idx="148">
                  <c:v>42261.072916666664</c:v>
                </c:pt>
                <c:pt idx="149">
                  <c:v>42261.083333333336</c:v>
                </c:pt>
                <c:pt idx="150">
                  <c:v>42261.09375</c:v>
                </c:pt>
                <c:pt idx="151">
                  <c:v>42261.104166666664</c:v>
                </c:pt>
                <c:pt idx="152">
                  <c:v>42261.114583333336</c:v>
                </c:pt>
                <c:pt idx="153">
                  <c:v>42261.125</c:v>
                </c:pt>
                <c:pt idx="154">
                  <c:v>42261.125694444447</c:v>
                </c:pt>
                <c:pt idx="155">
                  <c:v>42261.135416666664</c:v>
                </c:pt>
                <c:pt idx="156">
                  <c:v>42261.145833333336</c:v>
                </c:pt>
                <c:pt idx="157">
                  <c:v>42261.15625</c:v>
                </c:pt>
                <c:pt idx="158">
                  <c:v>42261.166666666664</c:v>
                </c:pt>
                <c:pt idx="159">
                  <c:v>42261.177083333336</c:v>
                </c:pt>
                <c:pt idx="160">
                  <c:v>42261.1875</c:v>
                </c:pt>
                <c:pt idx="161">
                  <c:v>42261.197916666664</c:v>
                </c:pt>
                <c:pt idx="162">
                  <c:v>42261.208333333336</c:v>
                </c:pt>
                <c:pt idx="163">
                  <c:v>42261.21875</c:v>
                </c:pt>
                <c:pt idx="164">
                  <c:v>42261.229166666664</c:v>
                </c:pt>
                <c:pt idx="165">
                  <c:v>42261.239583333336</c:v>
                </c:pt>
                <c:pt idx="166">
                  <c:v>42261.25</c:v>
                </c:pt>
                <c:pt idx="167">
                  <c:v>42261.260416666664</c:v>
                </c:pt>
                <c:pt idx="168">
                  <c:v>42261.270833333336</c:v>
                </c:pt>
                <c:pt idx="169">
                  <c:v>42261.28125</c:v>
                </c:pt>
                <c:pt idx="170">
                  <c:v>42261.291666666664</c:v>
                </c:pt>
                <c:pt idx="171">
                  <c:v>42261.302083333336</c:v>
                </c:pt>
                <c:pt idx="172">
                  <c:v>42261.3125</c:v>
                </c:pt>
                <c:pt idx="173">
                  <c:v>42261.322916666664</c:v>
                </c:pt>
                <c:pt idx="174">
                  <c:v>42261.333333333336</c:v>
                </c:pt>
                <c:pt idx="175">
                  <c:v>42261.34375</c:v>
                </c:pt>
                <c:pt idx="176">
                  <c:v>42261.354166666664</c:v>
                </c:pt>
                <c:pt idx="177">
                  <c:v>42261.364583333336</c:v>
                </c:pt>
                <c:pt idx="178">
                  <c:v>42261.375</c:v>
                </c:pt>
                <c:pt idx="179">
                  <c:v>42261.385416666664</c:v>
                </c:pt>
                <c:pt idx="180">
                  <c:v>42261.395833333336</c:v>
                </c:pt>
                <c:pt idx="181">
                  <c:v>42261.40625</c:v>
                </c:pt>
                <c:pt idx="182">
                  <c:v>42261.416666666664</c:v>
                </c:pt>
                <c:pt idx="183">
                  <c:v>42261.427083333336</c:v>
                </c:pt>
                <c:pt idx="184">
                  <c:v>42261.4375</c:v>
                </c:pt>
                <c:pt idx="185">
                  <c:v>42261.447916666664</c:v>
                </c:pt>
                <c:pt idx="186">
                  <c:v>42261.458333333336</c:v>
                </c:pt>
                <c:pt idx="187">
                  <c:v>42261.46875</c:v>
                </c:pt>
                <c:pt idx="188">
                  <c:v>42261.479166666664</c:v>
                </c:pt>
                <c:pt idx="189">
                  <c:v>42261.489583333336</c:v>
                </c:pt>
                <c:pt idx="190">
                  <c:v>42261.5</c:v>
                </c:pt>
                <c:pt idx="191">
                  <c:v>42261.510416666664</c:v>
                </c:pt>
                <c:pt idx="192">
                  <c:v>42261.520833333336</c:v>
                </c:pt>
                <c:pt idx="193">
                  <c:v>42261.53125</c:v>
                </c:pt>
                <c:pt idx="194">
                  <c:v>42261.541666666664</c:v>
                </c:pt>
                <c:pt idx="195">
                  <c:v>42261.552083333336</c:v>
                </c:pt>
                <c:pt idx="196">
                  <c:v>42261.5625</c:v>
                </c:pt>
                <c:pt idx="197">
                  <c:v>42261.572916666664</c:v>
                </c:pt>
                <c:pt idx="198">
                  <c:v>42261.583333333336</c:v>
                </c:pt>
                <c:pt idx="199">
                  <c:v>42261.59375</c:v>
                </c:pt>
                <c:pt idx="200">
                  <c:v>42261.604166666664</c:v>
                </c:pt>
                <c:pt idx="201">
                  <c:v>42261.614583333336</c:v>
                </c:pt>
                <c:pt idx="202">
                  <c:v>42261.625</c:v>
                </c:pt>
                <c:pt idx="203">
                  <c:v>42261.635416666664</c:v>
                </c:pt>
                <c:pt idx="204">
                  <c:v>42261.645833333336</c:v>
                </c:pt>
                <c:pt idx="205">
                  <c:v>42261.65625</c:v>
                </c:pt>
                <c:pt idx="206">
                  <c:v>42261.656944444447</c:v>
                </c:pt>
                <c:pt idx="207">
                  <c:v>42261.666666666664</c:v>
                </c:pt>
                <c:pt idx="208">
                  <c:v>42261.677083333336</c:v>
                </c:pt>
                <c:pt idx="209">
                  <c:v>42261.6875</c:v>
                </c:pt>
                <c:pt idx="210">
                  <c:v>42261.697916666664</c:v>
                </c:pt>
                <c:pt idx="211">
                  <c:v>42261.708333333336</c:v>
                </c:pt>
                <c:pt idx="212">
                  <c:v>42261.71875</c:v>
                </c:pt>
                <c:pt idx="213">
                  <c:v>42261.729166666664</c:v>
                </c:pt>
                <c:pt idx="214">
                  <c:v>42261.739583333336</c:v>
                </c:pt>
                <c:pt idx="215">
                  <c:v>42261.75</c:v>
                </c:pt>
                <c:pt idx="216">
                  <c:v>42261.760416666664</c:v>
                </c:pt>
                <c:pt idx="217">
                  <c:v>42261.770833333336</c:v>
                </c:pt>
                <c:pt idx="218">
                  <c:v>42261.78125</c:v>
                </c:pt>
                <c:pt idx="219">
                  <c:v>42261.791666666664</c:v>
                </c:pt>
                <c:pt idx="220">
                  <c:v>42261.802083333336</c:v>
                </c:pt>
                <c:pt idx="221">
                  <c:v>42261.8125</c:v>
                </c:pt>
                <c:pt idx="222">
                  <c:v>42261.822916666664</c:v>
                </c:pt>
                <c:pt idx="223">
                  <c:v>42261.833333333336</c:v>
                </c:pt>
                <c:pt idx="224">
                  <c:v>42261.84375</c:v>
                </c:pt>
                <c:pt idx="225">
                  <c:v>42261.854166666664</c:v>
                </c:pt>
                <c:pt idx="226">
                  <c:v>42261.864583333336</c:v>
                </c:pt>
                <c:pt idx="227">
                  <c:v>42261.875</c:v>
                </c:pt>
                <c:pt idx="228">
                  <c:v>42261.885416666664</c:v>
                </c:pt>
                <c:pt idx="229">
                  <c:v>42261.895833333336</c:v>
                </c:pt>
                <c:pt idx="230">
                  <c:v>42261.90625</c:v>
                </c:pt>
                <c:pt idx="231">
                  <c:v>42261.916666666664</c:v>
                </c:pt>
                <c:pt idx="232">
                  <c:v>42261.927083333336</c:v>
                </c:pt>
                <c:pt idx="233">
                  <c:v>42261.9375</c:v>
                </c:pt>
                <c:pt idx="234">
                  <c:v>42261.947916666664</c:v>
                </c:pt>
                <c:pt idx="235">
                  <c:v>42261.958333333336</c:v>
                </c:pt>
                <c:pt idx="236">
                  <c:v>42261.96875</c:v>
                </c:pt>
                <c:pt idx="237">
                  <c:v>42261.979166666664</c:v>
                </c:pt>
                <c:pt idx="238">
                  <c:v>42261.989583333336</c:v>
                </c:pt>
                <c:pt idx="239">
                  <c:v>42262</c:v>
                </c:pt>
                <c:pt idx="240">
                  <c:v>42262.010416666664</c:v>
                </c:pt>
                <c:pt idx="241">
                  <c:v>42262.020833333336</c:v>
                </c:pt>
                <c:pt idx="242">
                  <c:v>42262.03125</c:v>
                </c:pt>
                <c:pt idx="243">
                  <c:v>42262.041666666664</c:v>
                </c:pt>
                <c:pt idx="244">
                  <c:v>42262.052083333336</c:v>
                </c:pt>
                <c:pt idx="245">
                  <c:v>42262.0625</c:v>
                </c:pt>
                <c:pt idx="246">
                  <c:v>42262.072916666664</c:v>
                </c:pt>
                <c:pt idx="247">
                  <c:v>42262.083333333336</c:v>
                </c:pt>
                <c:pt idx="248">
                  <c:v>42262.09375</c:v>
                </c:pt>
                <c:pt idx="249">
                  <c:v>42262.104166666664</c:v>
                </c:pt>
                <c:pt idx="250">
                  <c:v>42262.114583333336</c:v>
                </c:pt>
                <c:pt idx="251">
                  <c:v>42262.125</c:v>
                </c:pt>
                <c:pt idx="252">
                  <c:v>42262.135416666664</c:v>
                </c:pt>
                <c:pt idx="253">
                  <c:v>42262.145833333336</c:v>
                </c:pt>
                <c:pt idx="254">
                  <c:v>42262.15625</c:v>
                </c:pt>
                <c:pt idx="255">
                  <c:v>42262.166666666664</c:v>
                </c:pt>
                <c:pt idx="256">
                  <c:v>42262.177083333336</c:v>
                </c:pt>
                <c:pt idx="257">
                  <c:v>42262.1875</c:v>
                </c:pt>
                <c:pt idx="258">
                  <c:v>42262.197916666664</c:v>
                </c:pt>
                <c:pt idx="259">
                  <c:v>42262.208333333336</c:v>
                </c:pt>
                <c:pt idx="260">
                  <c:v>42262.21875</c:v>
                </c:pt>
                <c:pt idx="261">
                  <c:v>42262.229166666664</c:v>
                </c:pt>
                <c:pt idx="262">
                  <c:v>42262.229861111111</c:v>
                </c:pt>
                <c:pt idx="263">
                  <c:v>42262.239583333336</c:v>
                </c:pt>
                <c:pt idx="264">
                  <c:v>42262.25</c:v>
                </c:pt>
                <c:pt idx="265">
                  <c:v>42262.260416666664</c:v>
                </c:pt>
                <c:pt idx="266">
                  <c:v>42262.270833333336</c:v>
                </c:pt>
                <c:pt idx="267">
                  <c:v>42262.28125</c:v>
                </c:pt>
                <c:pt idx="268">
                  <c:v>42262.291666666664</c:v>
                </c:pt>
                <c:pt idx="269">
                  <c:v>42262.302083333336</c:v>
                </c:pt>
                <c:pt idx="270">
                  <c:v>42262.3125</c:v>
                </c:pt>
                <c:pt idx="271">
                  <c:v>42262.322916666664</c:v>
                </c:pt>
                <c:pt idx="272">
                  <c:v>42262.333333333336</c:v>
                </c:pt>
                <c:pt idx="273">
                  <c:v>42262.34375</c:v>
                </c:pt>
                <c:pt idx="274">
                  <c:v>42262.354166666664</c:v>
                </c:pt>
                <c:pt idx="275">
                  <c:v>42262.364583333336</c:v>
                </c:pt>
                <c:pt idx="276">
                  <c:v>42262.375</c:v>
                </c:pt>
                <c:pt idx="277">
                  <c:v>42262.385416666664</c:v>
                </c:pt>
                <c:pt idx="278">
                  <c:v>42262.395833333336</c:v>
                </c:pt>
                <c:pt idx="279">
                  <c:v>42262.40625</c:v>
                </c:pt>
                <c:pt idx="280">
                  <c:v>42262.416666666664</c:v>
                </c:pt>
                <c:pt idx="281">
                  <c:v>42262.427083333336</c:v>
                </c:pt>
                <c:pt idx="282">
                  <c:v>42262.4375</c:v>
                </c:pt>
                <c:pt idx="283">
                  <c:v>42262.447916666664</c:v>
                </c:pt>
                <c:pt idx="284">
                  <c:v>42262.458333333336</c:v>
                </c:pt>
                <c:pt idx="285">
                  <c:v>42262.46875</c:v>
                </c:pt>
                <c:pt idx="286">
                  <c:v>42262.479166666664</c:v>
                </c:pt>
                <c:pt idx="287">
                  <c:v>42262.489583333336</c:v>
                </c:pt>
                <c:pt idx="288">
                  <c:v>42262.5</c:v>
                </c:pt>
                <c:pt idx="289">
                  <c:v>42262.510416666664</c:v>
                </c:pt>
                <c:pt idx="290">
                  <c:v>42262.520833333336</c:v>
                </c:pt>
                <c:pt idx="291">
                  <c:v>42262.53125</c:v>
                </c:pt>
                <c:pt idx="292">
                  <c:v>42262.541666666664</c:v>
                </c:pt>
                <c:pt idx="293">
                  <c:v>42262.552083333336</c:v>
                </c:pt>
                <c:pt idx="294">
                  <c:v>42262.5625</c:v>
                </c:pt>
                <c:pt idx="295">
                  <c:v>42262.572916666664</c:v>
                </c:pt>
                <c:pt idx="296">
                  <c:v>42262.583333333336</c:v>
                </c:pt>
                <c:pt idx="297">
                  <c:v>42262.59375</c:v>
                </c:pt>
                <c:pt idx="298">
                  <c:v>42262.604166666664</c:v>
                </c:pt>
                <c:pt idx="299">
                  <c:v>42262.614583333336</c:v>
                </c:pt>
                <c:pt idx="300">
                  <c:v>42262.625</c:v>
                </c:pt>
                <c:pt idx="301">
                  <c:v>42262.635416666664</c:v>
                </c:pt>
                <c:pt idx="302">
                  <c:v>42262.645833333336</c:v>
                </c:pt>
                <c:pt idx="303">
                  <c:v>42262.65625</c:v>
                </c:pt>
                <c:pt idx="304">
                  <c:v>42262.666666666664</c:v>
                </c:pt>
                <c:pt idx="305">
                  <c:v>42262.677083333336</c:v>
                </c:pt>
                <c:pt idx="306">
                  <c:v>42262.6875</c:v>
                </c:pt>
                <c:pt idx="307">
                  <c:v>42262.697916666664</c:v>
                </c:pt>
                <c:pt idx="308">
                  <c:v>42262.708333333336</c:v>
                </c:pt>
                <c:pt idx="309">
                  <c:v>42262.71875</c:v>
                </c:pt>
                <c:pt idx="310">
                  <c:v>42262.729166666664</c:v>
                </c:pt>
                <c:pt idx="311">
                  <c:v>42262.739583333336</c:v>
                </c:pt>
                <c:pt idx="312">
                  <c:v>42262.75</c:v>
                </c:pt>
                <c:pt idx="313">
                  <c:v>42262.760416666664</c:v>
                </c:pt>
                <c:pt idx="314">
                  <c:v>42262.761111111111</c:v>
                </c:pt>
                <c:pt idx="315">
                  <c:v>42262.770833333336</c:v>
                </c:pt>
                <c:pt idx="316">
                  <c:v>42262.78125</c:v>
                </c:pt>
                <c:pt idx="317">
                  <c:v>42262.791666666664</c:v>
                </c:pt>
                <c:pt idx="318">
                  <c:v>42262.802083333336</c:v>
                </c:pt>
                <c:pt idx="319">
                  <c:v>42262.8125</c:v>
                </c:pt>
                <c:pt idx="320">
                  <c:v>42262.822916666664</c:v>
                </c:pt>
                <c:pt idx="321">
                  <c:v>42262.833333333336</c:v>
                </c:pt>
                <c:pt idx="322">
                  <c:v>42262.84375</c:v>
                </c:pt>
                <c:pt idx="323">
                  <c:v>42262.854166666664</c:v>
                </c:pt>
                <c:pt idx="324">
                  <c:v>42262.864583333336</c:v>
                </c:pt>
                <c:pt idx="325">
                  <c:v>42262.875</c:v>
                </c:pt>
                <c:pt idx="326">
                  <c:v>42262.885416666664</c:v>
                </c:pt>
                <c:pt idx="327">
                  <c:v>42262.895833333336</c:v>
                </c:pt>
                <c:pt idx="328">
                  <c:v>42262.90625</c:v>
                </c:pt>
                <c:pt idx="329">
                  <c:v>42262.916666666664</c:v>
                </c:pt>
                <c:pt idx="330">
                  <c:v>42262.927083333336</c:v>
                </c:pt>
                <c:pt idx="331">
                  <c:v>42262.9375</c:v>
                </c:pt>
                <c:pt idx="332">
                  <c:v>42262.947916666664</c:v>
                </c:pt>
                <c:pt idx="333">
                  <c:v>42262.958333333336</c:v>
                </c:pt>
                <c:pt idx="334">
                  <c:v>42262.96875</c:v>
                </c:pt>
                <c:pt idx="335">
                  <c:v>42262.979166666664</c:v>
                </c:pt>
                <c:pt idx="336">
                  <c:v>42262.989583333336</c:v>
                </c:pt>
                <c:pt idx="337">
                  <c:v>42263</c:v>
                </c:pt>
                <c:pt idx="338">
                  <c:v>42263.010416666664</c:v>
                </c:pt>
                <c:pt idx="339">
                  <c:v>42263.020833333336</c:v>
                </c:pt>
                <c:pt idx="340">
                  <c:v>42263.03125</c:v>
                </c:pt>
                <c:pt idx="341">
                  <c:v>42263.041666666664</c:v>
                </c:pt>
                <c:pt idx="342">
                  <c:v>42263.052083333336</c:v>
                </c:pt>
                <c:pt idx="343">
                  <c:v>42263.0625</c:v>
                </c:pt>
                <c:pt idx="344">
                  <c:v>42263.072916666664</c:v>
                </c:pt>
                <c:pt idx="345">
                  <c:v>42263.083333333336</c:v>
                </c:pt>
                <c:pt idx="346">
                  <c:v>42263.09375</c:v>
                </c:pt>
                <c:pt idx="347">
                  <c:v>42263.104166666664</c:v>
                </c:pt>
                <c:pt idx="348">
                  <c:v>42263.114583333336</c:v>
                </c:pt>
                <c:pt idx="349">
                  <c:v>42263.125</c:v>
                </c:pt>
                <c:pt idx="350">
                  <c:v>42263.135416666664</c:v>
                </c:pt>
                <c:pt idx="351">
                  <c:v>42263.145833333336</c:v>
                </c:pt>
                <c:pt idx="352">
                  <c:v>42263.15625</c:v>
                </c:pt>
                <c:pt idx="353">
                  <c:v>42263.166666666664</c:v>
                </c:pt>
                <c:pt idx="354">
                  <c:v>42263.177083333336</c:v>
                </c:pt>
                <c:pt idx="355">
                  <c:v>42263.1875</c:v>
                </c:pt>
                <c:pt idx="356">
                  <c:v>42263.197916666664</c:v>
                </c:pt>
                <c:pt idx="357">
                  <c:v>42263.208333333336</c:v>
                </c:pt>
                <c:pt idx="358">
                  <c:v>42263.21875</c:v>
                </c:pt>
                <c:pt idx="359">
                  <c:v>42263.229166666664</c:v>
                </c:pt>
                <c:pt idx="360">
                  <c:v>42263.239583333336</c:v>
                </c:pt>
                <c:pt idx="361">
                  <c:v>42263.25</c:v>
                </c:pt>
                <c:pt idx="362">
                  <c:v>42263.260416666664</c:v>
                </c:pt>
                <c:pt idx="363">
                  <c:v>42263.270833333336</c:v>
                </c:pt>
                <c:pt idx="364">
                  <c:v>42263.28125</c:v>
                </c:pt>
                <c:pt idx="365">
                  <c:v>42263.291666666664</c:v>
                </c:pt>
                <c:pt idx="366">
                  <c:v>42263.302083333336</c:v>
                </c:pt>
                <c:pt idx="367">
                  <c:v>42263.3125</c:v>
                </c:pt>
                <c:pt idx="368">
                  <c:v>42263.322916666664</c:v>
                </c:pt>
                <c:pt idx="369">
                  <c:v>42263.333333333336</c:v>
                </c:pt>
                <c:pt idx="370">
                  <c:v>42263.34375</c:v>
                </c:pt>
                <c:pt idx="371">
                  <c:v>42263.354166666664</c:v>
                </c:pt>
                <c:pt idx="372">
                  <c:v>42263.364583333336</c:v>
                </c:pt>
                <c:pt idx="373">
                  <c:v>42263.375</c:v>
                </c:pt>
                <c:pt idx="374">
                  <c:v>42263.385416666664</c:v>
                </c:pt>
                <c:pt idx="375">
                  <c:v>42263.395833333336</c:v>
                </c:pt>
                <c:pt idx="376">
                  <c:v>42263.40625</c:v>
                </c:pt>
                <c:pt idx="377">
                  <c:v>42263.416666666664</c:v>
                </c:pt>
                <c:pt idx="378">
                  <c:v>42263.427083333336</c:v>
                </c:pt>
                <c:pt idx="379">
                  <c:v>42263.4375</c:v>
                </c:pt>
                <c:pt idx="380">
                  <c:v>42263.447916666664</c:v>
                </c:pt>
                <c:pt idx="381">
                  <c:v>42263.458333333336</c:v>
                </c:pt>
                <c:pt idx="382">
                  <c:v>42263.46875</c:v>
                </c:pt>
                <c:pt idx="383">
                  <c:v>42263.479166666664</c:v>
                </c:pt>
                <c:pt idx="384">
                  <c:v>42263.489583333336</c:v>
                </c:pt>
                <c:pt idx="385">
                  <c:v>42263.5</c:v>
                </c:pt>
                <c:pt idx="386">
                  <c:v>42263.510416666664</c:v>
                </c:pt>
                <c:pt idx="387">
                  <c:v>42263.520833333336</c:v>
                </c:pt>
                <c:pt idx="388">
                  <c:v>42263.53125</c:v>
                </c:pt>
                <c:pt idx="389">
                  <c:v>42263.541666666664</c:v>
                </c:pt>
                <c:pt idx="390">
                  <c:v>42263.552083333336</c:v>
                </c:pt>
                <c:pt idx="391">
                  <c:v>42263.5625</c:v>
                </c:pt>
                <c:pt idx="392">
                  <c:v>42263.572916666664</c:v>
                </c:pt>
              </c:numCache>
            </c:numRef>
          </c:xVal>
          <c:yVal>
            <c:numRef>
              <c:f>'9-12-15--9-16-15'!$B$2:$B$394</c:f>
              <c:numCache>
                <c:formatCode>General</c:formatCode>
                <c:ptCount val="393"/>
                <c:pt idx="0">
                  <c:v>169</c:v>
                </c:pt>
                <c:pt idx="1">
                  <c:v>169</c:v>
                </c:pt>
                <c:pt idx="2">
                  <c:v>169</c:v>
                </c:pt>
                <c:pt idx="3">
                  <c:v>166</c:v>
                </c:pt>
                <c:pt idx="4">
                  <c:v>166</c:v>
                </c:pt>
                <c:pt idx="5">
                  <c:v>164</c:v>
                </c:pt>
                <c:pt idx="6">
                  <c:v>164</c:v>
                </c:pt>
                <c:pt idx="7">
                  <c:v>161</c:v>
                </c:pt>
                <c:pt idx="8">
                  <c:v>161</c:v>
                </c:pt>
                <c:pt idx="9">
                  <c:v>159</c:v>
                </c:pt>
                <c:pt idx="10">
                  <c:v>159</c:v>
                </c:pt>
                <c:pt idx="11">
                  <c:v>156</c:v>
                </c:pt>
                <c:pt idx="12">
                  <c:v>156</c:v>
                </c:pt>
                <c:pt idx="13">
                  <c:v>154</c:v>
                </c:pt>
                <c:pt idx="14">
                  <c:v>154</c:v>
                </c:pt>
                <c:pt idx="15">
                  <c:v>151</c:v>
                </c:pt>
                <c:pt idx="16">
                  <c:v>151</c:v>
                </c:pt>
                <c:pt idx="17">
                  <c:v>149</c:v>
                </c:pt>
                <c:pt idx="18">
                  <c:v>149</c:v>
                </c:pt>
                <c:pt idx="19">
                  <c:v>149</c:v>
                </c:pt>
                <c:pt idx="20">
                  <c:v>147</c:v>
                </c:pt>
                <c:pt idx="21">
                  <c:v>147</c:v>
                </c:pt>
                <c:pt idx="22">
                  <c:v>147</c:v>
                </c:pt>
                <c:pt idx="23">
                  <c:v>144</c:v>
                </c:pt>
                <c:pt idx="24">
                  <c:v>144</c:v>
                </c:pt>
                <c:pt idx="25">
                  <c:v>144</c:v>
                </c:pt>
                <c:pt idx="26">
                  <c:v>144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142</c:v>
                </c:pt>
                <c:pt idx="31">
                  <c:v>142</c:v>
                </c:pt>
                <c:pt idx="32">
                  <c:v>142</c:v>
                </c:pt>
                <c:pt idx="33">
                  <c:v>142</c:v>
                </c:pt>
                <c:pt idx="34">
                  <c:v>142</c:v>
                </c:pt>
                <c:pt idx="35">
                  <c:v>140</c:v>
                </c:pt>
                <c:pt idx="36">
                  <c:v>140</c:v>
                </c:pt>
                <c:pt idx="37">
                  <c:v>140</c:v>
                </c:pt>
                <c:pt idx="38">
                  <c:v>140</c:v>
                </c:pt>
                <c:pt idx="39">
                  <c:v>140</c:v>
                </c:pt>
                <c:pt idx="40">
                  <c:v>138</c:v>
                </c:pt>
                <c:pt idx="41">
                  <c:v>138</c:v>
                </c:pt>
                <c:pt idx="42">
                  <c:v>138</c:v>
                </c:pt>
                <c:pt idx="43">
                  <c:v>138</c:v>
                </c:pt>
                <c:pt idx="44">
                  <c:v>138</c:v>
                </c:pt>
                <c:pt idx="45">
                  <c:v>138</c:v>
                </c:pt>
                <c:pt idx="46">
                  <c:v>135</c:v>
                </c:pt>
                <c:pt idx="47">
                  <c:v>135</c:v>
                </c:pt>
                <c:pt idx="48">
                  <c:v>135</c:v>
                </c:pt>
                <c:pt idx="49">
                  <c:v>135</c:v>
                </c:pt>
                <c:pt idx="50">
                  <c:v>135</c:v>
                </c:pt>
                <c:pt idx="51">
                  <c:v>135</c:v>
                </c:pt>
                <c:pt idx="52">
                  <c:v>135</c:v>
                </c:pt>
                <c:pt idx="53">
                  <c:v>135</c:v>
                </c:pt>
                <c:pt idx="54">
                  <c:v>135</c:v>
                </c:pt>
                <c:pt idx="55">
                  <c:v>135</c:v>
                </c:pt>
                <c:pt idx="56">
                  <c:v>135</c:v>
                </c:pt>
                <c:pt idx="57">
                  <c:v>135</c:v>
                </c:pt>
                <c:pt idx="58">
                  <c:v>135</c:v>
                </c:pt>
                <c:pt idx="59">
                  <c:v>135</c:v>
                </c:pt>
                <c:pt idx="60">
                  <c:v>138</c:v>
                </c:pt>
                <c:pt idx="61">
                  <c:v>138</c:v>
                </c:pt>
                <c:pt idx="62">
                  <c:v>138</c:v>
                </c:pt>
                <c:pt idx="63">
                  <c:v>140</c:v>
                </c:pt>
                <c:pt idx="64">
                  <c:v>142</c:v>
                </c:pt>
                <c:pt idx="65">
                  <c:v>142</c:v>
                </c:pt>
                <c:pt idx="66">
                  <c:v>142</c:v>
                </c:pt>
                <c:pt idx="67">
                  <c:v>142</c:v>
                </c:pt>
                <c:pt idx="68">
                  <c:v>142</c:v>
                </c:pt>
                <c:pt idx="69">
                  <c:v>142</c:v>
                </c:pt>
                <c:pt idx="70">
                  <c:v>142</c:v>
                </c:pt>
                <c:pt idx="71">
                  <c:v>142</c:v>
                </c:pt>
                <c:pt idx="72">
                  <c:v>142</c:v>
                </c:pt>
                <c:pt idx="73">
                  <c:v>144</c:v>
                </c:pt>
                <c:pt idx="74">
                  <c:v>142</c:v>
                </c:pt>
                <c:pt idx="75">
                  <c:v>144</c:v>
                </c:pt>
                <c:pt idx="76">
                  <c:v>144</c:v>
                </c:pt>
                <c:pt idx="77">
                  <c:v>144</c:v>
                </c:pt>
                <c:pt idx="78">
                  <c:v>144</c:v>
                </c:pt>
                <c:pt idx="79">
                  <c:v>144</c:v>
                </c:pt>
                <c:pt idx="80">
                  <c:v>144</c:v>
                </c:pt>
                <c:pt idx="81">
                  <c:v>144</c:v>
                </c:pt>
                <c:pt idx="82">
                  <c:v>144</c:v>
                </c:pt>
                <c:pt idx="83">
                  <c:v>144</c:v>
                </c:pt>
                <c:pt idx="84">
                  <c:v>144</c:v>
                </c:pt>
                <c:pt idx="85">
                  <c:v>144</c:v>
                </c:pt>
                <c:pt idx="86">
                  <c:v>144</c:v>
                </c:pt>
                <c:pt idx="87">
                  <c:v>144</c:v>
                </c:pt>
                <c:pt idx="88">
                  <c:v>144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147</c:v>
                </c:pt>
                <c:pt idx="94">
                  <c:v>144</c:v>
                </c:pt>
                <c:pt idx="95">
                  <c:v>147</c:v>
                </c:pt>
                <c:pt idx="96">
                  <c:v>147</c:v>
                </c:pt>
                <c:pt idx="97">
                  <c:v>144</c:v>
                </c:pt>
                <c:pt idx="98">
                  <c:v>144</c:v>
                </c:pt>
                <c:pt idx="99">
                  <c:v>147</c:v>
                </c:pt>
                <c:pt idx="100">
                  <c:v>147</c:v>
                </c:pt>
                <c:pt idx="101">
                  <c:v>147</c:v>
                </c:pt>
                <c:pt idx="102">
                  <c:v>147</c:v>
                </c:pt>
                <c:pt idx="103">
                  <c:v>144</c:v>
                </c:pt>
                <c:pt idx="104">
                  <c:v>147</c:v>
                </c:pt>
                <c:pt idx="105">
                  <c:v>147</c:v>
                </c:pt>
                <c:pt idx="106">
                  <c:v>144</c:v>
                </c:pt>
                <c:pt idx="107">
                  <c:v>147</c:v>
                </c:pt>
                <c:pt idx="108">
                  <c:v>144</c:v>
                </c:pt>
                <c:pt idx="109">
                  <c:v>144</c:v>
                </c:pt>
                <c:pt idx="110">
                  <c:v>144</c:v>
                </c:pt>
                <c:pt idx="111">
                  <c:v>147</c:v>
                </c:pt>
                <c:pt idx="112">
                  <c:v>147</c:v>
                </c:pt>
                <c:pt idx="113">
                  <c:v>149</c:v>
                </c:pt>
                <c:pt idx="114">
                  <c:v>151</c:v>
                </c:pt>
                <c:pt idx="115">
                  <c:v>154</c:v>
                </c:pt>
                <c:pt idx="116">
                  <c:v>156</c:v>
                </c:pt>
                <c:pt idx="117">
                  <c:v>159</c:v>
                </c:pt>
                <c:pt idx="118">
                  <c:v>159</c:v>
                </c:pt>
                <c:pt idx="119">
                  <c:v>164</c:v>
                </c:pt>
                <c:pt idx="120">
                  <c:v>169</c:v>
                </c:pt>
                <c:pt idx="121">
                  <c:v>171</c:v>
                </c:pt>
                <c:pt idx="122">
                  <c:v>177</c:v>
                </c:pt>
                <c:pt idx="123">
                  <c:v>179</c:v>
                </c:pt>
                <c:pt idx="124">
                  <c:v>185</c:v>
                </c:pt>
                <c:pt idx="125">
                  <c:v>190</c:v>
                </c:pt>
                <c:pt idx="126">
                  <c:v>196</c:v>
                </c:pt>
                <c:pt idx="127">
                  <c:v>202</c:v>
                </c:pt>
                <c:pt idx="128">
                  <c:v>210</c:v>
                </c:pt>
                <c:pt idx="129">
                  <c:v>216</c:v>
                </c:pt>
                <c:pt idx="130">
                  <c:v>219</c:v>
                </c:pt>
                <c:pt idx="131">
                  <c:v>226</c:v>
                </c:pt>
                <c:pt idx="132">
                  <c:v>226</c:v>
                </c:pt>
                <c:pt idx="133">
                  <c:v>226</c:v>
                </c:pt>
                <c:pt idx="134">
                  <c:v>229</c:v>
                </c:pt>
                <c:pt idx="135">
                  <c:v>232</c:v>
                </c:pt>
                <c:pt idx="136">
                  <c:v>245</c:v>
                </c:pt>
                <c:pt idx="137">
                  <c:v>269</c:v>
                </c:pt>
                <c:pt idx="138">
                  <c:v>309</c:v>
                </c:pt>
                <c:pt idx="139">
                  <c:v>357</c:v>
                </c:pt>
                <c:pt idx="140">
                  <c:v>419</c:v>
                </c:pt>
                <c:pt idx="141">
                  <c:v>468</c:v>
                </c:pt>
                <c:pt idx="142">
                  <c:v>488</c:v>
                </c:pt>
                <c:pt idx="143">
                  <c:v>499</c:v>
                </c:pt>
                <c:pt idx="144">
                  <c:v>504</c:v>
                </c:pt>
                <c:pt idx="145">
                  <c:v>515</c:v>
                </c:pt>
                <c:pt idx="146">
                  <c:v>520</c:v>
                </c:pt>
                <c:pt idx="147">
                  <c:v>542</c:v>
                </c:pt>
                <c:pt idx="148">
                  <c:v>553</c:v>
                </c:pt>
                <c:pt idx="149">
                  <c:v>576</c:v>
                </c:pt>
                <c:pt idx="150">
                  <c:v>588</c:v>
                </c:pt>
                <c:pt idx="151">
                  <c:v>600</c:v>
                </c:pt>
                <c:pt idx="152">
                  <c:v>624</c:v>
                </c:pt>
                <c:pt idx="153">
                  <c:v>636</c:v>
                </c:pt>
                <c:pt idx="154">
                  <c:v>636</c:v>
                </c:pt>
                <c:pt idx="155">
                  <c:v>648</c:v>
                </c:pt>
                <c:pt idx="156">
                  <c:v>655</c:v>
                </c:pt>
                <c:pt idx="157">
                  <c:v>661</c:v>
                </c:pt>
                <c:pt idx="158">
                  <c:v>667</c:v>
                </c:pt>
                <c:pt idx="159">
                  <c:v>674</c:v>
                </c:pt>
                <c:pt idx="160">
                  <c:v>687</c:v>
                </c:pt>
                <c:pt idx="161">
                  <c:v>706</c:v>
                </c:pt>
                <c:pt idx="162">
                  <c:v>733</c:v>
                </c:pt>
                <c:pt idx="163">
                  <c:v>753</c:v>
                </c:pt>
                <c:pt idx="164">
                  <c:v>760</c:v>
                </c:pt>
                <c:pt idx="165">
                  <c:v>760</c:v>
                </c:pt>
                <c:pt idx="166">
                  <c:v>767</c:v>
                </c:pt>
                <c:pt idx="167">
                  <c:v>774</c:v>
                </c:pt>
                <c:pt idx="168">
                  <c:v>796</c:v>
                </c:pt>
                <c:pt idx="169">
                  <c:v>847</c:v>
                </c:pt>
                <c:pt idx="170">
                  <c:v>908</c:v>
                </c:pt>
                <c:pt idx="171">
                  <c:v>939</c:v>
                </c:pt>
                <c:pt idx="172">
                  <c:v>955</c:v>
                </c:pt>
                <c:pt idx="173">
                  <c:v>972</c:v>
                </c:pt>
                <c:pt idx="174">
                  <c:v>972</c:v>
                </c:pt>
                <c:pt idx="175">
                  <c:v>1010</c:v>
                </c:pt>
                <c:pt idx="176">
                  <c:v>1040</c:v>
                </c:pt>
                <c:pt idx="177">
                  <c:v>1080</c:v>
                </c:pt>
                <c:pt idx="178">
                  <c:v>1130</c:v>
                </c:pt>
                <c:pt idx="179">
                  <c:v>1130</c:v>
                </c:pt>
                <c:pt idx="180">
                  <c:v>1160</c:v>
                </c:pt>
                <c:pt idx="181">
                  <c:v>1160</c:v>
                </c:pt>
                <c:pt idx="182">
                  <c:v>1180</c:v>
                </c:pt>
                <c:pt idx="183">
                  <c:v>1190</c:v>
                </c:pt>
                <c:pt idx="184">
                  <c:v>1200</c:v>
                </c:pt>
                <c:pt idx="185">
                  <c:v>1210</c:v>
                </c:pt>
                <c:pt idx="186">
                  <c:v>1210</c:v>
                </c:pt>
                <c:pt idx="187">
                  <c:v>1210</c:v>
                </c:pt>
                <c:pt idx="188">
                  <c:v>1220</c:v>
                </c:pt>
                <c:pt idx="189">
                  <c:v>1210</c:v>
                </c:pt>
                <c:pt idx="190">
                  <c:v>1210</c:v>
                </c:pt>
                <c:pt idx="191">
                  <c:v>1220</c:v>
                </c:pt>
                <c:pt idx="192">
                  <c:v>1230</c:v>
                </c:pt>
                <c:pt idx="193">
                  <c:v>1230</c:v>
                </c:pt>
                <c:pt idx="194">
                  <c:v>1250</c:v>
                </c:pt>
                <c:pt idx="195">
                  <c:v>1250</c:v>
                </c:pt>
                <c:pt idx="196">
                  <c:v>1250</c:v>
                </c:pt>
                <c:pt idx="197">
                  <c:v>1250</c:v>
                </c:pt>
                <c:pt idx="198">
                  <c:v>1240</c:v>
                </c:pt>
                <c:pt idx="199">
                  <c:v>1250</c:v>
                </c:pt>
                <c:pt idx="200">
                  <c:v>1230</c:v>
                </c:pt>
                <c:pt idx="201">
                  <c:v>1230</c:v>
                </c:pt>
                <c:pt idx="202">
                  <c:v>1220</c:v>
                </c:pt>
                <c:pt idx="203">
                  <c:v>1220</c:v>
                </c:pt>
                <c:pt idx="204">
                  <c:v>1200</c:v>
                </c:pt>
                <c:pt idx="205">
                  <c:v>1200</c:v>
                </c:pt>
                <c:pt idx="206">
                  <c:v>1200</c:v>
                </c:pt>
                <c:pt idx="207">
                  <c:v>1190</c:v>
                </c:pt>
                <c:pt idx="208">
                  <c:v>1180</c:v>
                </c:pt>
                <c:pt idx="209">
                  <c:v>1170</c:v>
                </c:pt>
                <c:pt idx="210">
                  <c:v>1160</c:v>
                </c:pt>
                <c:pt idx="211">
                  <c:v>1150</c:v>
                </c:pt>
                <c:pt idx="212">
                  <c:v>1130</c:v>
                </c:pt>
                <c:pt idx="213">
                  <c:v>1120</c:v>
                </c:pt>
                <c:pt idx="214">
                  <c:v>1110</c:v>
                </c:pt>
                <c:pt idx="215">
                  <c:v>1100</c:v>
                </c:pt>
                <c:pt idx="216">
                  <c:v>1090</c:v>
                </c:pt>
                <c:pt idx="217">
                  <c:v>1070</c:v>
                </c:pt>
                <c:pt idx="218">
                  <c:v>1060</c:v>
                </c:pt>
                <c:pt idx="219">
                  <c:v>1050</c:v>
                </c:pt>
                <c:pt idx="220">
                  <c:v>1030</c:v>
                </c:pt>
                <c:pt idx="221">
                  <c:v>1020</c:v>
                </c:pt>
                <c:pt idx="222">
                  <c:v>988</c:v>
                </c:pt>
                <c:pt idx="223">
                  <c:v>980</c:v>
                </c:pt>
                <c:pt idx="224">
                  <c:v>955</c:v>
                </c:pt>
                <c:pt idx="225">
                  <c:v>955</c:v>
                </c:pt>
                <c:pt idx="226">
                  <c:v>947</c:v>
                </c:pt>
                <c:pt idx="227">
                  <c:v>931</c:v>
                </c:pt>
                <c:pt idx="228">
                  <c:v>931</c:v>
                </c:pt>
                <c:pt idx="229">
                  <c:v>923</c:v>
                </c:pt>
                <c:pt idx="230">
                  <c:v>908</c:v>
                </c:pt>
                <c:pt idx="231">
                  <c:v>900</c:v>
                </c:pt>
                <c:pt idx="232">
                  <c:v>885</c:v>
                </c:pt>
                <c:pt idx="233">
                  <c:v>885</c:v>
                </c:pt>
                <c:pt idx="234">
                  <c:v>885</c:v>
                </c:pt>
                <c:pt idx="235">
                  <c:v>869</c:v>
                </c:pt>
                <c:pt idx="236">
                  <c:v>854</c:v>
                </c:pt>
                <c:pt idx="237">
                  <c:v>839</c:v>
                </c:pt>
                <c:pt idx="238">
                  <c:v>832</c:v>
                </c:pt>
                <c:pt idx="239">
                  <c:v>810</c:v>
                </c:pt>
                <c:pt idx="240">
                  <c:v>796</c:v>
                </c:pt>
                <c:pt idx="241">
                  <c:v>788</c:v>
                </c:pt>
                <c:pt idx="242">
                  <c:v>788</c:v>
                </c:pt>
                <c:pt idx="243">
                  <c:v>781</c:v>
                </c:pt>
                <c:pt idx="244">
                  <c:v>774</c:v>
                </c:pt>
                <c:pt idx="245">
                  <c:v>767</c:v>
                </c:pt>
                <c:pt idx="246">
                  <c:v>753</c:v>
                </c:pt>
                <c:pt idx="247">
                  <c:v>747</c:v>
                </c:pt>
                <c:pt idx="248">
                  <c:v>740</c:v>
                </c:pt>
                <c:pt idx="249">
                  <c:v>719</c:v>
                </c:pt>
                <c:pt idx="250">
                  <c:v>713</c:v>
                </c:pt>
                <c:pt idx="251">
                  <c:v>713</c:v>
                </c:pt>
                <c:pt idx="252">
                  <c:v>706</c:v>
                </c:pt>
                <c:pt idx="253">
                  <c:v>706</c:v>
                </c:pt>
                <c:pt idx="254">
                  <c:v>706</c:v>
                </c:pt>
                <c:pt idx="255">
                  <c:v>719</c:v>
                </c:pt>
                <c:pt idx="256">
                  <c:v>713</c:v>
                </c:pt>
                <c:pt idx="257">
                  <c:v>706</c:v>
                </c:pt>
                <c:pt idx="258">
                  <c:v>719</c:v>
                </c:pt>
                <c:pt idx="259">
                  <c:v>719</c:v>
                </c:pt>
                <c:pt idx="260">
                  <c:v>726</c:v>
                </c:pt>
                <c:pt idx="261">
                  <c:v>726</c:v>
                </c:pt>
                <c:pt idx="262">
                  <c:v>726</c:v>
                </c:pt>
                <c:pt idx="263">
                  <c:v>726</c:v>
                </c:pt>
                <c:pt idx="264">
                  <c:v>719</c:v>
                </c:pt>
                <c:pt idx="265">
                  <c:v>713</c:v>
                </c:pt>
                <c:pt idx="266">
                  <c:v>706</c:v>
                </c:pt>
                <c:pt idx="267">
                  <c:v>700</c:v>
                </c:pt>
                <c:pt idx="268">
                  <c:v>700</c:v>
                </c:pt>
                <c:pt idx="269">
                  <c:v>700</c:v>
                </c:pt>
                <c:pt idx="270">
                  <c:v>700</c:v>
                </c:pt>
                <c:pt idx="271">
                  <c:v>693</c:v>
                </c:pt>
                <c:pt idx="272">
                  <c:v>693</c:v>
                </c:pt>
                <c:pt idx="273">
                  <c:v>687</c:v>
                </c:pt>
                <c:pt idx="274">
                  <c:v>687</c:v>
                </c:pt>
                <c:pt idx="275">
                  <c:v>687</c:v>
                </c:pt>
                <c:pt idx="276">
                  <c:v>674</c:v>
                </c:pt>
                <c:pt idx="277">
                  <c:v>655</c:v>
                </c:pt>
                <c:pt idx="278">
                  <c:v>655</c:v>
                </c:pt>
                <c:pt idx="279">
                  <c:v>642</c:v>
                </c:pt>
                <c:pt idx="280">
                  <c:v>630</c:v>
                </c:pt>
                <c:pt idx="281">
                  <c:v>618</c:v>
                </c:pt>
                <c:pt idx="282">
                  <c:v>606</c:v>
                </c:pt>
                <c:pt idx="283">
                  <c:v>594</c:v>
                </c:pt>
                <c:pt idx="284">
                  <c:v>594</c:v>
                </c:pt>
                <c:pt idx="285">
                  <c:v>576</c:v>
                </c:pt>
                <c:pt idx="286">
                  <c:v>570</c:v>
                </c:pt>
                <c:pt idx="287">
                  <c:v>559</c:v>
                </c:pt>
                <c:pt idx="288">
                  <c:v>548</c:v>
                </c:pt>
                <c:pt idx="289">
                  <c:v>542</c:v>
                </c:pt>
                <c:pt idx="290">
                  <c:v>526</c:v>
                </c:pt>
                <c:pt idx="291">
                  <c:v>520</c:v>
                </c:pt>
                <c:pt idx="292">
                  <c:v>510</c:v>
                </c:pt>
                <c:pt idx="293">
                  <c:v>499</c:v>
                </c:pt>
                <c:pt idx="294">
                  <c:v>488</c:v>
                </c:pt>
                <c:pt idx="295">
                  <c:v>483</c:v>
                </c:pt>
                <c:pt idx="296">
                  <c:v>478</c:v>
                </c:pt>
                <c:pt idx="297">
                  <c:v>468</c:v>
                </c:pt>
                <c:pt idx="298">
                  <c:v>463</c:v>
                </c:pt>
                <c:pt idx="299">
                  <c:v>458</c:v>
                </c:pt>
                <c:pt idx="300">
                  <c:v>448</c:v>
                </c:pt>
                <c:pt idx="301">
                  <c:v>443</c:v>
                </c:pt>
                <c:pt idx="302">
                  <c:v>438</c:v>
                </c:pt>
                <c:pt idx="303">
                  <c:v>429</c:v>
                </c:pt>
                <c:pt idx="304">
                  <c:v>419</c:v>
                </c:pt>
                <c:pt idx="305">
                  <c:v>415</c:v>
                </c:pt>
                <c:pt idx="306">
                  <c:v>405</c:v>
                </c:pt>
                <c:pt idx="307">
                  <c:v>401</c:v>
                </c:pt>
                <c:pt idx="308">
                  <c:v>392</c:v>
                </c:pt>
                <c:pt idx="309">
                  <c:v>392</c:v>
                </c:pt>
                <c:pt idx="310">
                  <c:v>387</c:v>
                </c:pt>
                <c:pt idx="311">
                  <c:v>379</c:v>
                </c:pt>
                <c:pt idx="312">
                  <c:v>374</c:v>
                </c:pt>
                <c:pt idx="313">
                  <c:v>370</c:v>
                </c:pt>
                <c:pt idx="314">
                  <c:v>370</c:v>
                </c:pt>
                <c:pt idx="315">
                  <c:v>366</c:v>
                </c:pt>
                <c:pt idx="316">
                  <c:v>366</c:v>
                </c:pt>
                <c:pt idx="317">
                  <c:v>366</c:v>
                </c:pt>
                <c:pt idx="318">
                  <c:v>361</c:v>
                </c:pt>
                <c:pt idx="319">
                  <c:v>361</c:v>
                </c:pt>
                <c:pt idx="320">
                  <c:v>361</c:v>
                </c:pt>
                <c:pt idx="321">
                  <c:v>357</c:v>
                </c:pt>
                <c:pt idx="322">
                  <c:v>361</c:v>
                </c:pt>
                <c:pt idx="323">
                  <c:v>357</c:v>
                </c:pt>
                <c:pt idx="324">
                  <c:v>361</c:v>
                </c:pt>
                <c:pt idx="325">
                  <c:v>361</c:v>
                </c:pt>
                <c:pt idx="326">
                  <c:v>366</c:v>
                </c:pt>
                <c:pt idx="327">
                  <c:v>366</c:v>
                </c:pt>
                <c:pt idx="328">
                  <c:v>366</c:v>
                </c:pt>
                <c:pt idx="329">
                  <c:v>366</c:v>
                </c:pt>
                <c:pt idx="330">
                  <c:v>361</c:v>
                </c:pt>
                <c:pt idx="331">
                  <c:v>357</c:v>
                </c:pt>
                <c:pt idx="332">
                  <c:v>357</c:v>
                </c:pt>
                <c:pt idx="333">
                  <c:v>353</c:v>
                </c:pt>
                <c:pt idx="334">
                  <c:v>349</c:v>
                </c:pt>
                <c:pt idx="335">
                  <c:v>349</c:v>
                </c:pt>
                <c:pt idx="336">
                  <c:v>340</c:v>
                </c:pt>
                <c:pt idx="337">
                  <c:v>340</c:v>
                </c:pt>
                <c:pt idx="338">
                  <c:v>340</c:v>
                </c:pt>
                <c:pt idx="339">
                  <c:v>336</c:v>
                </c:pt>
                <c:pt idx="340">
                  <c:v>336</c:v>
                </c:pt>
                <c:pt idx="341">
                  <c:v>336</c:v>
                </c:pt>
                <c:pt idx="342">
                  <c:v>332</c:v>
                </c:pt>
                <c:pt idx="343">
                  <c:v>332</c:v>
                </c:pt>
                <c:pt idx="344">
                  <c:v>332</c:v>
                </c:pt>
                <c:pt idx="345">
                  <c:v>328</c:v>
                </c:pt>
                <c:pt idx="346">
                  <c:v>328</c:v>
                </c:pt>
                <c:pt idx="347">
                  <c:v>328</c:v>
                </c:pt>
                <c:pt idx="348">
                  <c:v>320</c:v>
                </c:pt>
                <c:pt idx="349">
                  <c:v>320</c:v>
                </c:pt>
                <c:pt idx="350">
                  <c:v>317</c:v>
                </c:pt>
                <c:pt idx="351">
                  <c:v>317</c:v>
                </c:pt>
                <c:pt idx="352">
                  <c:v>313</c:v>
                </c:pt>
                <c:pt idx="353">
                  <c:v>309</c:v>
                </c:pt>
                <c:pt idx="354">
                  <c:v>309</c:v>
                </c:pt>
                <c:pt idx="355">
                  <c:v>305</c:v>
                </c:pt>
                <c:pt idx="356">
                  <c:v>309</c:v>
                </c:pt>
                <c:pt idx="357">
                  <c:v>313</c:v>
                </c:pt>
                <c:pt idx="358">
                  <c:v>313</c:v>
                </c:pt>
                <c:pt idx="359">
                  <c:v>320</c:v>
                </c:pt>
                <c:pt idx="360">
                  <c:v>328</c:v>
                </c:pt>
                <c:pt idx="361">
                  <c:v>336</c:v>
                </c:pt>
                <c:pt idx="362">
                  <c:v>340</c:v>
                </c:pt>
                <c:pt idx="363">
                  <c:v>349</c:v>
                </c:pt>
                <c:pt idx="364">
                  <c:v>353</c:v>
                </c:pt>
                <c:pt idx="365">
                  <c:v>357</c:v>
                </c:pt>
                <c:pt idx="366">
                  <c:v>361</c:v>
                </c:pt>
                <c:pt idx="367">
                  <c:v>361</c:v>
                </c:pt>
                <c:pt idx="368">
                  <c:v>357</c:v>
                </c:pt>
                <c:pt idx="369">
                  <c:v>353</c:v>
                </c:pt>
                <c:pt idx="370">
                  <c:v>349</c:v>
                </c:pt>
                <c:pt idx="371">
                  <c:v>345</c:v>
                </c:pt>
                <c:pt idx="372">
                  <c:v>336</c:v>
                </c:pt>
                <c:pt idx="373">
                  <c:v>328</c:v>
                </c:pt>
                <c:pt idx="374">
                  <c:v>320</c:v>
                </c:pt>
                <c:pt idx="375">
                  <c:v>317</c:v>
                </c:pt>
                <c:pt idx="376">
                  <c:v>309</c:v>
                </c:pt>
                <c:pt idx="377">
                  <c:v>305</c:v>
                </c:pt>
                <c:pt idx="378">
                  <c:v>297</c:v>
                </c:pt>
                <c:pt idx="379">
                  <c:v>294</c:v>
                </c:pt>
                <c:pt idx="380">
                  <c:v>290</c:v>
                </c:pt>
                <c:pt idx="381">
                  <c:v>283</c:v>
                </c:pt>
                <c:pt idx="382">
                  <c:v>279</c:v>
                </c:pt>
                <c:pt idx="383">
                  <c:v>276</c:v>
                </c:pt>
                <c:pt idx="384">
                  <c:v>272</c:v>
                </c:pt>
                <c:pt idx="385">
                  <c:v>269</c:v>
                </c:pt>
                <c:pt idx="386">
                  <c:v>265</c:v>
                </c:pt>
                <c:pt idx="387">
                  <c:v>258</c:v>
                </c:pt>
                <c:pt idx="388">
                  <c:v>258</c:v>
                </c:pt>
                <c:pt idx="389">
                  <c:v>258</c:v>
                </c:pt>
                <c:pt idx="390">
                  <c:v>258</c:v>
                </c:pt>
                <c:pt idx="391">
                  <c:v>258</c:v>
                </c:pt>
                <c:pt idx="392">
                  <c:v>258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E9-4428-834F-698C8BA9C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36864"/>
        <c:axId val="428337256"/>
      </c:scatterChart>
      <c:scatterChart>
        <c:scatterStyle val="lineMarker"/>
        <c:varyColors val="0"/>
        <c:ser>
          <c:idx val="1"/>
          <c:order val="1"/>
          <c:tx>
            <c:strRef>
              <c:f>'9-12-15--9-16-15'!$E$1</c:f>
              <c:strCache>
                <c:ptCount val="1"/>
                <c:pt idx="0">
                  <c:v>N:P Ratio</c:v>
                </c:pt>
              </c:strCache>
            </c:strRef>
          </c:tx>
          <c:spPr>
            <a:ln w="19050" cap="rnd">
              <a:solidFill>
                <a:srgbClr val="EEA51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EEA512"/>
              </a:solidFill>
              <a:ln w="9525">
                <a:noFill/>
              </a:ln>
              <a:effectLst/>
            </c:spPr>
          </c:marker>
          <c:dPt>
            <c:idx val="206"/>
            <c:marker>
              <c:symbol val="circle"/>
              <c:size val="5"/>
              <c:spPr>
                <a:solidFill>
                  <a:srgbClr val="EEA512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CE9-4428-834F-698C8BA9C2AD}"/>
              </c:ext>
            </c:extLst>
          </c:dPt>
          <c:xVal>
            <c:numRef>
              <c:f>'9-12-15--9-16-15'!$A$2:$A$394</c:f>
              <c:numCache>
                <c:formatCode>m/d/yy\ h:mm;@</c:formatCode>
                <c:ptCount val="393"/>
                <c:pt idx="0">
                  <c:v>42259.552083333336</c:v>
                </c:pt>
                <c:pt idx="1">
                  <c:v>42259.5625</c:v>
                </c:pt>
                <c:pt idx="2">
                  <c:v>42259.572916666664</c:v>
                </c:pt>
                <c:pt idx="3">
                  <c:v>42259.583333333336</c:v>
                </c:pt>
                <c:pt idx="4">
                  <c:v>42259.59375</c:v>
                </c:pt>
                <c:pt idx="5">
                  <c:v>42259.604166666664</c:v>
                </c:pt>
                <c:pt idx="6">
                  <c:v>42259.614583333336</c:v>
                </c:pt>
                <c:pt idx="7">
                  <c:v>42259.625</c:v>
                </c:pt>
                <c:pt idx="8">
                  <c:v>42259.635416666664</c:v>
                </c:pt>
                <c:pt idx="9">
                  <c:v>42259.645833333336</c:v>
                </c:pt>
                <c:pt idx="10">
                  <c:v>42259.65625</c:v>
                </c:pt>
                <c:pt idx="11">
                  <c:v>42259.666666666664</c:v>
                </c:pt>
                <c:pt idx="12">
                  <c:v>42259.677083333336</c:v>
                </c:pt>
                <c:pt idx="13">
                  <c:v>42259.6875</c:v>
                </c:pt>
                <c:pt idx="14">
                  <c:v>42259.697916666664</c:v>
                </c:pt>
                <c:pt idx="15">
                  <c:v>42259.708333333336</c:v>
                </c:pt>
                <c:pt idx="16">
                  <c:v>42259.71875</c:v>
                </c:pt>
                <c:pt idx="17">
                  <c:v>42259.729166666664</c:v>
                </c:pt>
                <c:pt idx="18">
                  <c:v>42259.739583333336</c:v>
                </c:pt>
                <c:pt idx="19">
                  <c:v>42259.75</c:v>
                </c:pt>
                <c:pt idx="20">
                  <c:v>42259.760416666664</c:v>
                </c:pt>
                <c:pt idx="21">
                  <c:v>42259.770833333336</c:v>
                </c:pt>
                <c:pt idx="22">
                  <c:v>42259.78125</c:v>
                </c:pt>
                <c:pt idx="23">
                  <c:v>42259.791666666664</c:v>
                </c:pt>
                <c:pt idx="24">
                  <c:v>42259.802083333336</c:v>
                </c:pt>
                <c:pt idx="25">
                  <c:v>42259.8125</c:v>
                </c:pt>
                <c:pt idx="26">
                  <c:v>42259.822916666664</c:v>
                </c:pt>
                <c:pt idx="27">
                  <c:v>42259.833333333336</c:v>
                </c:pt>
                <c:pt idx="28">
                  <c:v>42259.84375</c:v>
                </c:pt>
                <c:pt idx="29">
                  <c:v>42259.854166666664</c:v>
                </c:pt>
                <c:pt idx="30">
                  <c:v>42259.864583333336</c:v>
                </c:pt>
                <c:pt idx="31">
                  <c:v>42259.875</c:v>
                </c:pt>
                <c:pt idx="32">
                  <c:v>42259.885416666664</c:v>
                </c:pt>
                <c:pt idx="33">
                  <c:v>42259.895833333336</c:v>
                </c:pt>
                <c:pt idx="34">
                  <c:v>42259.90625</c:v>
                </c:pt>
                <c:pt idx="35">
                  <c:v>42259.916666666664</c:v>
                </c:pt>
                <c:pt idx="36">
                  <c:v>42259.927083333336</c:v>
                </c:pt>
                <c:pt idx="37">
                  <c:v>42259.9375</c:v>
                </c:pt>
                <c:pt idx="38">
                  <c:v>42259.947916666664</c:v>
                </c:pt>
                <c:pt idx="39">
                  <c:v>42259.958333333336</c:v>
                </c:pt>
                <c:pt idx="40">
                  <c:v>42259.96875</c:v>
                </c:pt>
                <c:pt idx="41">
                  <c:v>42259.979166666664</c:v>
                </c:pt>
                <c:pt idx="42">
                  <c:v>42259.989583333336</c:v>
                </c:pt>
                <c:pt idx="43">
                  <c:v>42260</c:v>
                </c:pt>
                <c:pt idx="44">
                  <c:v>42260.010416666664</c:v>
                </c:pt>
                <c:pt idx="45">
                  <c:v>42260.020833333336</c:v>
                </c:pt>
                <c:pt idx="46">
                  <c:v>42260.03125</c:v>
                </c:pt>
                <c:pt idx="47">
                  <c:v>42260.041666666664</c:v>
                </c:pt>
                <c:pt idx="48">
                  <c:v>42260.052083333336</c:v>
                </c:pt>
                <c:pt idx="49">
                  <c:v>42260.0625</c:v>
                </c:pt>
                <c:pt idx="50">
                  <c:v>42260.072916666664</c:v>
                </c:pt>
                <c:pt idx="51">
                  <c:v>42260.083333333336</c:v>
                </c:pt>
                <c:pt idx="52">
                  <c:v>42260.09375</c:v>
                </c:pt>
                <c:pt idx="53">
                  <c:v>42260.104166666664</c:v>
                </c:pt>
                <c:pt idx="54">
                  <c:v>42260.114583333336</c:v>
                </c:pt>
                <c:pt idx="55">
                  <c:v>42260.125</c:v>
                </c:pt>
                <c:pt idx="56">
                  <c:v>42260.135416666664</c:v>
                </c:pt>
                <c:pt idx="57">
                  <c:v>42260.145833333336</c:v>
                </c:pt>
                <c:pt idx="58">
                  <c:v>42260.15625</c:v>
                </c:pt>
                <c:pt idx="59">
                  <c:v>42260.166666666664</c:v>
                </c:pt>
                <c:pt idx="60">
                  <c:v>42260.177083333336</c:v>
                </c:pt>
                <c:pt idx="61">
                  <c:v>42260.1875</c:v>
                </c:pt>
                <c:pt idx="62">
                  <c:v>42260.197916666664</c:v>
                </c:pt>
                <c:pt idx="63">
                  <c:v>42260.208333333336</c:v>
                </c:pt>
                <c:pt idx="64">
                  <c:v>42260.21875</c:v>
                </c:pt>
                <c:pt idx="65">
                  <c:v>42260.229166666664</c:v>
                </c:pt>
                <c:pt idx="66">
                  <c:v>42260.239583333336</c:v>
                </c:pt>
                <c:pt idx="67">
                  <c:v>42260.25</c:v>
                </c:pt>
                <c:pt idx="68">
                  <c:v>42260.260416666664</c:v>
                </c:pt>
                <c:pt idx="69">
                  <c:v>42260.270833333336</c:v>
                </c:pt>
                <c:pt idx="70">
                  <c:v>42260.28125</c:v>
                </c:pt>
                <c:pt idx="71">
                  <c:v>42260.291666666664</c:v>
                </c:pt>
                <c:pt idx="72">
                  <c:v>42260.302083333336</c:v>
                </c:pt>
                <c:pt idx="73">
                  <c:v>42260.3125</c:v>
                </c:pt>
                <c:pt idx="74">
                  <c:v>42260.322916666664</c:v>
                </c:pt>
                <c:pt idx="75">
                  <c:v>42260.333333333336</c:v>
                </c:pt>
                <c:pt idx="76">
                  <c:v>42260.34375</c:v>
                </c:pt>
                <c:pt idx="77">
                  <c:v>42260.354166666664</c:v>
                </c:pt>
                <c:pt idx="78">
                  <c:v>42260.364583333336</c:v>
                </c:pt>
                <c:pt idx="79">
                  <c:v>42260.375</c:v>
                </c:pt>
                <c:pt idx="80">
                  <c:v>42260.385416666664</c:v>
                </c:pt>
                <c:pt idx="81">
                  <c:v>42260.395833333336</c:v>
                </c:pt>
                <c:pt idx="82">
                  <c:v>42260.40625</c:v>
                </c:pt>
                <c:pt idx="83">
                  <c:v>42260.416666666664</c:v>
                </c:pt>
                <c:pt idx="84">
                  <c:v>42260.427083333336</c:v>
                </c:pt>
                <c:pt idx="85">
                  <c:v>42260.4375</c:v>
                </c:pt>
                <c:pt idx="86">
                  <c:v>42260.447916666664</c:v>
                </c:pt>
                <c:pt idx="87">
                  <c:v>42260.458333333336</c:v>
                </c:pt>
                <c:pt idx="88">
                  <c:v>42260.46875</c:v>
                </c:pt>
                <c:pt idx="89">
                  <c:v>42260.479166666664</c:v>
                </c:pt>
                <c:pt idx="90">
                  <c:v>42260.489583333336</c:v>
                </c:pt>
                <c:pt idx="91">
                  <c:v>42260.5</c:v>
                </c:pt>
                <c:pt idx="92">
                  <c:v>42260.510416666664</c:v>
                </c:pt>
                <c:pt idx="93">
                  <c:v>42260.520833333336</c:v>
                </c:pt>
                <c:pt idx="94">
                  <c:v>42260.53125</c:v>
                </c:pt>
                <c:pt idx="95">
                  <c:v>42260.541666666664</c:v>
                </c:pt>
                <c:pt idx="96">
                  <c:v>42260.552083333336</c:v>
                </c:pt>
                <c:pt idx="97">
                  <c:v>42260.5625</c:v>
                </c:pt>
                <c:pt idx="98">
                  <c:v>42260.572916666664</c:v>
                </c:pt>
                <c:pt idx="99">
                  <c:v>42260.583333333336</c:v>
                </c:pt>
                <c:pt idx="100">
                  <c:v>42260.59375</c:v>
                </c:pt>
                <c:pt idx="101">
                  <c:v>42260.604166666664</c:v>
                </c:pt>
                <c:pt idx="102">
                  <c:v>42260.614583333336</c:v>
                </c:pt>
                <c:pt idx="103">
                  <c:v>42260.625</c:v>
                </c:pt>
                <c:pt idx="104">
                  <c:v>42260.635416666664</c:v>
                </c:pt>
                <c:pt idx="105">
                  <c:v>42260.645833333336</c:v>
                </c:pt>
                <c:pt idx="106">
                  <c:v>42260.65625</c:v>
                </c:pt>
                <c:pt idx="107">
                  <c:v>42260.666666666664</c:v>
                </c:pt>
                <c:pt idx="108">
                  <c:v>42260.677083333336</c:v>
                </c:pt>
                <c:pt idx="109">
                  <c:v>42260.6875</c:v>
                </c:pt>
                <c:pt idx="110">
                  <c:v>42260.697916666664</c:v>
                </c:pt>
                <c:pt idx="111">
                  <c:v>42260.708333333336</c:v>
                </c:pt>
                <c:pt idx="112">
                  <c:v>42260.71875</c:v>
                </c:pt>
                <c:pt idx="113">
                  <c:v>42260.729166666664</c:v>
                </c:pt>
                <c:pt idx="114">
                  <c:v>42260.739583333336</c:v>
                </c:pt>
                <c:pt idx="115">
                  <c:v>42260.75</c:v>
                </c:pt>
                <c:pt idx="116">
                  <c:v>42260.760416666664</c:v>
                </c:pt>
                <c:pt idx="117">
                  <c:v>42260.770833333336</c:v>
                </c:pt>
                <c:pt idx="118">
                  <c:v>42260.771527777775</c:v>
                </c:pt>
                <c:pt idx="119">
                  <c:v>42260.78125</c:v>
                </c:pt>
                <c:pt idx="120">
                  <c:v>42260.791666666664</c:v>
                </c:pt>
                <c:pt idx="121">
                  <c:v>42260.802083333336</c:v>
                </c:pt>
                <c:pt idx="122">
                  <c:v>42260.8125</c:v>
                </c:pt>
                <c:pt idx="123">
                  <c:v>42260.822916666664</c:v>
                </c:pt>
                <c:pt idx="124">
                  <c:v>42260.833333333336</c:v>
                </c:pt>
                <c:pt idx="125">
                  <c:v>42260.84375</c:v>
                </c:pt>
                <c:pt idx="126">
                  <c:v>42260.854166666664</c:v>
                </c:pt>
                <c:pt idx="127">
                  <c:v>42260.864583333336</c:v>
                </c:pt>
                <c:pt idx="128">
                  <c:v>42260.875</c:v>
                </c:pt>
                <c:pt idx="129">
                  <c:v>42260.885416666664</c:v>
                </c:pt>
                <c:pt idx="130">
                  <c:v>42260.895833333336</c:v>
                </c:pt>
                <c:pt idx="131">
                  <c:v>42260.90625</c:v>
                </c:pt>
                <c:pt idx="132">
                  <c:v>42260.906944444447</c:v>
                </c:pt>
                <c:pt idx="133">
                  <c:v>42260.916666666664</c:v>
                </c:pt>
                <c:pt idx="134">
                  <c:v>42260.927083333336</c:v>
                </c:pt>
                <c:pt idx="135">
                  <c:v>42260.9375</c:v>
                </c:pt>
                <c:pt idx="136">
                  <c:v>42260.947916666664</c:v>
                </c:pt>
                <c:pt idx="137">
                  <c:v>42260.958333333336</c:v>
                </c:pt>
                <c:pt idx="138">
                  <c:v>42260.96875</c:v>
                </c:pt>
                <c:pt idx="139">
                  <c:v>42260.979166666664</c:v>
                </c:pt>
                <c:pt idx="140">
                  <c:v>42260.989583333336</c:v>
                </c:pt>
                <c:pt idx="141">
                  <c:v>42261</c:v>
                </c:pt>
                <c:pt idx="142">
                  <c:v>42261.010416666664</c:v>
                </c:pt>
                <c:pt idx="143">
                  <c:v>42261.020833333336</c:v>
                </c:pt>
                <c:pt idx="144">
                  <c:v>42261.03125</c:v>
                </c:pt>
                <c:pt idx="145">
                  <c:v>42261.041666666664</c:v>
                </c:pt>
                <c:pt idx="146">
                  <c:v>42261.052083333336</c:v>
                </c:pt>
                <c:pt idx="147">
                  <c:v>42261.0625</c:v>
                </c:pt>
                <c:pt idx="148">
                  <c:v>42261.072916666664</c:v>
                </c:pt>
                <c:pt idx="149">
                  <c:v>42261.083333333336</c:v>
                </c:pt>
                <c:pt idx="150">
                  <c:v>42261.09375</c:v>
                </c:pt>
                <c:pt idx="151">
                  <c:v>42261.104166666664</c:v>
                </c:pt>
                <c:pt idx="152">
                  <c:v>42261.114583333336</c:v>
                </c:pt>
                <c:pt idx="153">
                  <c:v>42261.125</c:v>
                </c:pt>
                <c:pt idx="154">
                  <c:v>42261.125694444447</c:v>
                </c:pt>
                <c:pt idx="155">
                  <c:v>42261.135416666664</c:v>
                </c:pt>
                <c:pt idx="156">
                  <c:v>42261.145833333336</c:v>
                </c:pt>
                <c:pt idx="157">
                  <c:v>42261.15625</c:v>
                </c:pt>
                <c:pt idx="158">
                  <c:v>42261.166666666664</c:v>
                </c:pt>
                <c:pt idx="159">
                  <c:v>42261.177083333336</c:v>
                </c:pt>
                <c:pt idx="160">
                  <c:v>42261.1875</c:v>
                </c:pt>
                <c:pt idx="161">
                  <c:v>42261.197916666664</c:v>
                </c:pt>
                <c:pt idx="162">
                  <c:v>42261.208333333336</c:v>
                </c:pt>
                <c:pt idx="163">
                  <c:v>42261.21875</c:v>
                </c:pt>
                <c:pt idx="164">
                  <c:v>42261.229166666664</c:v>
                </c:pt>
                <c:pt idx="165">
                  <c:v>42261.239583333336</c:v>
                </c:pt>
                <c:pt idx="166">
                  <c:v>42261.25</c:v>
                </c:pt>
                <c:pt idx="167">
                  <c:v>42261.260416666664</c:v>
                </c:pt>
                <c:pt idx="168">
                  <c:v>42261.270833333336</c:v>
                </c:pt>
                <c:pt idx="169">
                  <c:v>42261.28125</c:v>
                </c:pt>
                <c:pt idx="170">
                  <c:v>42261.291666666664</c:v>
                </c:pt>
                <c:pt idx="171">
                  <c:v>42261.302083333336</c:v>
                </c:pt>
                <c:pt idx="172">
                  <c:v>42261.3125</c:v>
                </c:pt>
                <c:pt idx="173">
                  <c:v>42261.322916666664</c:v>
                </c:pt>
                <c:pt idx="174">
                  <c:v>42261.333333333336</c:v>
                </c:pt>
                <c:pt idx="175">
                  <c:v>42261.34375</c:v>
                </c:pt>
                <c:pt idx="176">
                  <c:v>42261.354166666664</c:v>
                </c:pt>
                <c:pt idx="177">
                  <c:v>42261.364583333336</c:v>
                </c:pt>
                <c:pt idx="178">
                  <c:v>42261.375</c:v>
                </c:pt>
                <c:pt idx="179">
                  <c:v>42261.385416666664</c:v>
                </c:pt>
                <c:pt idx="180">
                  <c:v>42261.395833333336</c:v>
                </c:pt>
                <c:pt idx="181">
                  <c:v>42261.40625</c:v>
                </c:pt>
                <c:pt idx="182">
                  <c:v>42261.416666666664</c:v>
                </c:pt>
                <c:pt idx="183">
                  <c:v>42261.427083333336</c:v>
                </c:pt>
                <c:pt idx="184">
                  <c:v>42261.4375</c:v>
                </c:pt>
                <c:pt idx="185">
                  <c:v>42261.447916666664</c:v>
                </c:pt>
                <c:pt idx="186">
                  <c:v>42261.458333333336</c:v>
                </c:pt>
                <c:pt idx="187">
                  <c:v>42261.46875</c:v>
                </c:pt>
                <c:pt idx="188">
                  <c:v>42261.479166666664</c:v>
                </c:pt>
                <c:pt idx="189">
                  <c:v>42261.489583333336</c:v>
                </c:pt>
                <c:pt idx="190">
                  <c:v>42261.5</c:v>
                </c:pt>
                <c:pt idx="191">
                  <c:v>42261.510416666664</c:v>
                </c:pt>
                <c:pt idx="192">
                  <c:v>42261.520833333336</c:v>
                </c:pt>
                <c:pt idx="193">
                  <c:v>42261.53125</c:v>
                </c:pt>
                <c:pt idx="194">
                  <c:v>42261.541666666664</c:v>
                </c:pt>
                <c:pt idx="195">
                  <c:v>42261.552083333336</c:v>
                </c:pt>
                <c:pt idx="196">
                  <c:v>42261.5625</c:v>
                </c:pt>
                <c:pt idx="197">
                  <c:v>42261.572916666664</c:v>
                </c:pt>
                <c:pt idx="198">
                  <c:v>42261.583333333336</c:v>
                </c:pt>
                <c:pt idx="199">
                  <c:v>42261.59375</c:v>
                </c:pt>
                <c:pt idx="200">
                  <c:v>42261.604166666664</c:v>
                </c:pt>
                <c:pt idx="201">
                  <c:v>42261.614583333336</c:v>
                </c:pt>
                <c:pt idx="202">
                  <c:v>42261.625</c:v>
                </c:pt>
                <c:pt idx="203">
                  <c:v>42261.635416666664</c:v>
                </c:pt>
                <c:pt idx="204">
                  <c:v>42261.645833333336</c:v>
                </c:pt>
                <c:pt idx="205">
                  <c:v>42261.65625</c:v>
                </c:pt>
                <c:pt idx="206">
                  <c:v>42261.656944444447</c:v>
                </c:pt>
                <c:pt idx="207">
                  <c:v>42261.666666666664</c:v>
                </c:pt>
                <c:pt idx="208">
                  <c:v>42261.677083333336</c:v>
                </c:pt>
                <c:pt idx="209">
                  <c:v>42261.6875</c:v>
                </c:pt>
                <c:pt idx="210">
                  <c:v>42261.697916666664</c:v>
                </c:pt>
                <c:pt idx="211">
                  <c:v>42261.708333333336</c:v>
                </c:pt>
                <c:pt idx="212">
                  <c:v>42261.71875</c:v>
                </c:pt>
                <c:pt idx="213">
                  <c:v>42261.729166666664</c:v>
                </c:pt>
                <c:pt idx="214">
                  <c:v>42261.739583333336</c:v>
                </c:pt>
                <c:pt idx="215">
                  <c:v>42261.75</c:v>
                </c:pt>
                <c:pt idx="216">
                  <c:v>42261.760416666664</c:v>
                </c:pt>
                <c:pt idx="217">
                  <c:v>42261.770833333336</c:v>
                </c:pt>
                <c:pt idx="218">
                  <c:v>42261.78125</c:v>
                </c:pt>
                <c:pt idx="219">
                  <c:v>42261.791666666664</c:v>
                </c:pt>
                <c:pt idx="220">
                  <c:v>42261.802083333336</c:v>
                </c:pt>
                <c:pt idx="221">
                  <c:v>42261.8125</c:v>
                </c:pt>
                <c:pt idx="222">
                  <c:v>42261.822916666664</c:v>
                </c:pt>
                <c:pt idx="223">
                  <c:v>42261.833333333336</c:v>
                </c:pt>
                <c:pt idx="224">
                  <c:v>42261.84375</c:v>
                </c:pt>
                <c:pt idx="225">
                  <c:v>42261.854166666664</c:v>
                </c:pt>
                <c:pt idx="226">
                  <c:v>42261.864583333336</c:v>
                </c:pt>
                <c:pt idx="227">
                  <c:v>42261.875</c:v>
                </c:pt>
                <c:pt idx="228">
                  <c:v>42261.885416666664</c:v>
                </c:pt>
                <c:pt idx="229">
                  <c:v>42261.895833333336</c:v>
                </c:pt>
                <c:pt idx="230">
                  <c:v>42261.90625</c:v>
                </c:pt>
                <c:pt idx="231">
                  <c:v>42261.916666666664</c:v>
                </c:pt>
                <c:pt idx="232">
                  <c:v>42261.927083333336</c:v>
                </c:pt>
                <c:pt idx="233">
                  <c:v>42261.9375</c:v>
                </c:pt>
                <c:pt idx="234">
                  <c:v>42261.947916666664</c:v>
                </c:pt>
                <c:pt idx="235">
                  <c:v>42261.958333333336</c:v>
                </c:pt>
                <c:pt idx="236">
                  <c:v>42261.96875</c:v>
                </c:pt>
                <c:pt idx="237">
                  <c:v>42261.979166666664</c:v>
                </c:pt>
                <c:pt idx="238">
                  <c:v>42261.989583333336</c:v>
                </c:pt>
                <c:pt idx="239">
                  <c:v>42262</c:v>
                </c:pt>
                <c:pt idx="240">
                  <c:v>42262.010416666664</c:v>
                </c:pt>
                <c:pt idx="241">
                  <c:v>42262.020833333336</c:v>
                </c:pt>
                <c:pt idx="242">
                  <c:v>42262.03125</c:v>
                </c:pt>
                <c:pt idx="243">
                  <c:v>42262.041666666664</c:v>
                </c:pt>
                <c:pt idx="244">
                  <c:v>42262.052083333336</c:v>
                </c:pt>
                <c:pt idx="245">
                  <c:v>42262.0625</c:v>
                </c:pt>
                <c:pt idx="246">
                  <c:v>42262.072916666664</c:v>
                </c:pt>
                <c:pt idx="247">
                  <c:v>42262.083333333336</c:v>
                </c:pt>
                <c:pt idx="248">
                  <c:v>42262.09375</c:v>
                </c:pt>
                <c:pt idx="249">
                  <c:v>42262.104166666664</c:v>
                </c:pt>
                <c:pt idx="250">
                  <c:v>42262.114583333336</c:v>
                </c:pt>
                <c:pt idx="251">
                  <c:v>42262.125</c:v>
                </c:pt>
                <c:pt idx="252">
                  <c:v>42262.135416666664</c:v>
                </c:pt>
                <c:pt idx="253">
                  <c:v>42262.145833333336</c:v>
                </c:pt>
                <c:pt idx="254">
                  <c:v>42262.15625</c:v>
                </c:pt>
                <c:pt idx="255">
                  <c:v>42262.166666666664</c:v>
                </c:pt>
                <c:pt idx="256">
                  <c:v>42262.177083333336</c:v>
                </c:pt>
                <c:pt idx="257">
                  <c:v>42262.1875</c:v>
                </c:pt>
                <c:pt idx="258">
                  <c:v>42262.197916666664</c:v>
                </c:pt>
                <c:pt idx="259">
                  <c:v>42262.208333333336</c:v>
                </c:pt>
                <c:pt idx="260">
                  <c:v>42262.21875</c:v>
                </c:pt>
                <c:pt idx="261">
                  <c:v>42262.229166666664</c:v>
                </c:pt>
                <c:pt idx="262">
                  <c:v>42262.229861111111</c:v>
                </c:pt>
                <c:pt idx="263">
                  <c:v>42262.239583333336</c:v>
                </c:pt>
                <c:pt idx="264">
                  <c:v>42262.25</c:v>
                </c:pt>
                <c:pt idx="265">
                  <c:v>42262.260416666664</c:v>
                </c:pt>
                <c:pt idx="266">
                  <c:v>42262.270833333336</c:v>
                </c:pt>
                <c:pt idx="267">
                  <c:v>42262.28125</c:v>
                </c:pt>
                <c:pt idx="268">
                  <c:v>42262.291666666664</c:v>
                </c:pt>
                <c:pt idx="269">
                  <c:v>42262.302083333336</c:v>
                </c:pt>
                <c:pt idx="270">
                  <c:v>42262.3125</c:v>
                </c:pt>
                <c:pt idx="271">
                  <c:v>42262.322916666664</c:v>
                </c:pt>
                <c:pt idx="272">
                  <c:v>42262.333333333336</c:v>
                </c:pt>
                <c:pt idx="273">
                  <c:v>42262.34375</c:v>
                </c:pt>
                <c:pt idx="274">
                  <c:v>42262.354166666664</c:v>
                </c:pt>
                <c:pt idx="275">
                  <c:v>42262.364583333336</c:v>
                </c:pt>
                <c:pt idx="276">
                  <c:v>42262.375</c:v>
                </c:pt>
                <c:pt idx="277">
                  <c:v>42262.385416666664</c:v>
                </c:pt>
                <c:pt idx="278">
                  <c:v>42262.395833333336</c:v>
                </c:pt>
                <c:pt idx="279">
                  <c:v>42262.40625</c:v>
                </c:pt>
                <c:pt idx="280">
                  <c:v>42262.416666666664</c:v>
                </c:pt>
                <c:pt idx="281">
                  <c:v>42262.427083333336</c:v>
                </c:pt>
                <c:pt idx="282">
                  <c:v>42262.4375</c:v>
                </c:pt>
                <c:pt idx="283">
                  <c:v>42262.447916666664</c:v>
                </c:pt>
                <c:pt idx="284">
                  <c:v>42262.458333333336</c:v>
                </c:pt>
                <c:pt idx="285">
                  <c:v>42262.46875</c:v>
                </c:pt>
                <c:pt idx="286">
                  <c:v>42262.479166666664</c:v>
                </c:pt>
                <c:pt idx="287">
                  <c:v>42262.489583333336</c:v>
                </c:pt>
                <c:pt idx="288">
                  <c:v>42262.5</c:v>
                </c:pt>
                <c:pt idx="289">
                  <c:v>42262.510416666664</c:v>
                </c:pt>
                <c:pt idx="290">
                  <c:v>42262.520833333336</c:v>
                </c:pt>
                <c:pt idx="291">
                  <c:v>42262.53125</c:v>
                </c:pt>
                <c:pt idx="292">
                  <c:v>42262.541666666664</c:v>
                </c:pt>
                <c:pt idx="293">
                  <c:v>42262.552083333336</c:v>
                </c:pt>
                <c:pt idx="294">
                  <c:v>42262.5625</c:v>
                </c:pt>
                <c:pt idx="295">
                  <c:v>42262.572916666664</c:v>
                </c:pt>
                <c:pt idx="296">
                  <c:v>42262.583333333336</c:v>
                </c:pt>
                <c:pt idx="297">
                  <c:v>42262.59375</c:v>
                </c:pt>
                <c:pt idx="298">
                  <c:v>42262.604166666664</c:v>
                </c:pt>
                <c:pt idx="299">
                  <c:v>42262.614583333336</c:v>
                </c:pt>
                <c:pt idx="300">
                  <c:v>42262.625</c:v>
                </c:pt>
                <c:pt idx="301">
                  <c:v>42262.635416666664</c:v>
                </c:pt>
                <c:pt idx="302">
                  <c:v>42262.645833333336</c:v>
                </c:pt>
                <c:pt idx="303">
                  <c:v>42262.65625</c:v>
                </c:pt>
                <c:pt idx="304">
                  <c:v>42262.666666666664</c:v>
                </c:pt>
                <c:pt idx="305">
                  <c:v>42262.677083333336</c:v>
                </c:pt>
                <c:pt idx="306">
                  <c:v>42262.6875</c:v>
                </c:pt>
                <c:pt idx="307">
                  <c:v>42262.697916666664</c:v>
                </c:pt>
                <c:pt idx="308">
                  <c:v>42262.708333333336</c:v>
                </c:pt>
                <c:pt idx="309">
                  <c:v>42262.71875</c:v>
                </c:pt>
                <c:pt idx="310">
                  <c:v>42262.729166666664</c:v>
                </c:pt>
                <c:pt idx="311">
                  <c:v>42262.739583333336</c:v>
                </c:pt>
                <c:pt idx="312">
                  <c:v>42262.75</c:v>
                </c:pt>
                <c:pt idx="313">
                  <c:v>42262.760416666664</c:v>
                </c:pt>
                <c:pt idx="314">
                  <c:v>42262.761111111111</c:v>
                </c:pt>
                <c:pt idx="315">
                  <c:v>42262.770833333336</c:v>
                </c:pt>
                <c:pt idx="316">
                  <c:v>42262.78125</c:v>
                </c:pt>
                <c:pt idx="317">
                  <c:v>42262.791666666664</c:v>
                </c:pt>
                <c:pt idx="318">
                  <c:v>42262.802083333336</c:v>
                </c:pt>
                <c:pt idx="319">
                  <c:v>42262.8125</c:v>
                </c:pt>
                <c:pt idx="320">
                  <c:v>42262.822916666664</c:v>
                </c:pt>
                <c:pt idx="321">
                  <c:v>42262.833333333336</c:v>
                </c:pt>
                <c:pt idx="322">
                  <c:v>42262.84375</c:v>
                </c:pt>
                <c:pt idx="323">
                  <c:v>42262.854166666664</c:v>
                </c:pt>
                <c:pt idx="324">
                  <c:v>42262.864583333336</c:v>
                </c:pt>
                <c:pt idx="325">
                  <c:v>42262.875</c:v>
                </c:pt>
                <c:pt idx="326">
                  <c:v>42262.885416666664</c:v>
                </c:pt>
                <c:pt idx="327">
                  <c:v>42262.895833333336</c:v>
                </c:pt>
                <c:pt idx="328">
                  <c:v>42262.90625</c:v>
                </c:pt>
                <c:pt idx="329">
                  <c:v>42262.916666666664</c:v>
                </c:pt>
                <c:pt idx="330">
                  <c:v>42262.927083333336</c:v>
                </c:pt>
                <c:pt idx="331">
                  <c:v>42262.9375</c:v>
                </c:pt>
                <c:pt idx="332">
                  <c:v>42262.947916666664</c:v>
                </c:pt>
                <c:pt idx="333">
                  <c:v>42262.958333333336</c:v>
                </c:pt>
                <c:pt idx="334">
                  <c:v>42262.96875</c:v>
                </c:pt>
                <c:pt idx="335">
                  <c:v>42262.979166666664</c:v>
                </c:pt>
                <c:pt idx="336">
                  <c:v>42262.989583333336</c:v>
                </c:pt>
                <c:pt idx="337">
                  <c:v>42263</c:v>
                </c:pt>
                <c:pt idx="338">
                  <c:v>42263.010416666664</c:v>
                </c:pt>
                <c:pt idx="339">
                  <c:v>42263.020833333336</c:v>
                </c:pt>
                <c:pt idx="340">
                  <c:v>42263.03125</c:v>
                </c:pt>
                <c:pt idx="341">
                  <c:v>42263.041666666664</c:v>
                </c:pt>
                <c:pt idx="342">
                  <c:v>42263.052083333336</c:v>
                </c:pt>
                <c:pt idx="343">
                  <c:v>42263.0625</c:v>
                </c:pt>
                <c:pt idx="344">
                  <c:v>42263.072916666664</c:v>
                </c:pt>
                <c:pt idx="345">
                  <c:v>42263.083333333336</c:v>
                </c:pt>
                <c:pt idx="346">
                  <c:v>42263.09375</c:v>
                </c:pt>
                <c:pt idx="347">
                  <c:v>42263.104166666664</c:v>
                </c:pt>
                <c:pt idx="348">
                  <c:v>42263.114583333336</c:v>
                </c:pt>
                <c:pt idx="349">
                  <c:v>42263.125</c:v>
                </c:pt>
                <c:pt idx="350">
                  <c:v>42263.135416666664</c:v>
                </c:pt>
                <c:pt idx="351">
                  <c:v>42263.145833333336</c:v>
                </c:pt>
                <c:pt idx="352">
                  <c:v>42263.15625</c:v>
                </c:pt>
                <c:pt idx="353">
                  <c:v>42263.166666666664</c:v>
                </c:pt>
                <c:pt idx="354">
                  <c:v>42263.177083333336</c:v>
                </c:pt>
                <c:pt idx="355">
                  <c:v>42263.1875</c:v>
                </c:pt>
                <c:pt idx="356">
                  <c:v>42263.197916666664</c:v>
                </c:pt>
                <c:pt idx="357">
                  <c:v>42263.208333333336</c:v>
                </c:pt>
                <c:pt idx="358">
                  <c:v>42263.21875</c:v>
                </c:pt>
                <c:pt idx="359">
                  <c:v>42263.229166666664</c:v>
                </c:pt>
                <c:pt idx="360">
                  <c:v>42263.239583333336</c:v>
                </c:pt>
                <c:pt idx="361">
                  <c:v>42263.25</c:v>
                </c:pt>
                <c:pt idx="362">
                  <c:v>42263.260416666664</c:v>
                </c:pt>
                <c:pt idx="363">
                  <c:v>42263.270833333336</c:v>
                </c:pt>
                <c:pt idx="364">
                  <c:v>42263.28125</c:v>
                </c:pt>
                <c:pt idx="365">
                  <c:v>42263.291666666664</c:v>
                </c:pt>
                <c:pt idx="366">
                  <c:v>42263.302083333336</c:v>
                </c:pt>
                <c:pt idx="367">
                  <c:v>42263.3125</c:v>
                </c:pt>
                <c:pt idx="368">
                  <c:v>42263.322916666664</c:v>
                </c:pt>
                <c:pt idx="369">
                  <c:v>42263.333333333336</c:v>
                </c:pt>
                <c:pt idx="370">
                  <c:v>42263.34375</c:v>
                </c:pt>
                <c:pt idx="371">
                  <c:v>42263.354166666664</c:v>
                </c:pt>
                <c:pt idx="372">
                  <c:v>42263.364583333336</c:v>
                </c:pt>
                <c:pt idx="373">
                  <c:v>42263.375</c:v>
                </c:pt>
                <c:pt idx="374">
                  <c:v>42263.385416666664</c:v>
                </c:pt>
                <c:pt idx="375">
                  <c:v>42263.395833333336</c:v>
                </c:pt>
                <c:pt idx="376">
                  <c:v>42263.40625</c:v>
                </c:pt>
                <c:pt idx="377">
                  <c:v>42263.416666666664</c:v>
                </c:pt>
                <c:pt idx="378">
                  <c:v>42263.427083333336</c:v>
                </c:pt>
                <c:pt idx="379">
                  <c:v>42263.4375</c:v>
                </c:pt>
                <c:pt idx="380">
                  <c:v>42263.447916666664</c:v>
                </c:pt>
                <c:pt idx="381">
                  <c:v>42263.458333333336</c:v>
                </c:pt>
                <c:pt idx="382">
                  <c:v>42263.46875</c:v>
                </c:pt>
                <c:pt idx="383">
                  <c:v>42263.479166666664</c:v>
                </c:pt>
                <c:pt idx="384">
                  <c:v>42263.489583333336</c:v>
                </c:pt>
                <c:pt idx="385">
                  <c:v>42263.5</c:v>
                </c:pt>
                <c:pt idx="386">
                  <c:v>42263.510416666664</c:v>
                </c:pt>
                <c:pt idx="387">
                  <c:v>42263.520833333336</c:v>
                </c:pt>
                <c:pt idx="388">
                  <c:v>42263.53125</c:v>
                </c:pt>
                <c:pt idx="389">
                  <c:v>42263.541666666664</c:v>
                </c:pt>
                <c:pt idx="390">
                  <c:v>42263.552083333336</c:v>
                </c:pt>
                <c:pt idx="391">
                  <c:v>42263.5625</c:v>
                </c:pt>
                <c:pt idx="392">
                  <c:v>42263.572916666664</c:v>
                </c:pt>
              </c:numCache>
            </c:numRef>
          </c:xVal>
          <c:yVal>
            <c:numRef>
              <c:f>'9-12-15--9-16-15'!$E$2:$E$394</c:f>
              <c:numCache>
                <c:formatCode>General</c:formatCode>
                <c:ptCount val="39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71.611436094279711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15.376712884355234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8.7776259552249094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11.528809555294528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31.306620664976201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40.410366650408555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CE9-4428-834F-698C8BA9C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38040"/>
        <c:axId val="428337648"/>
      </c:scatterChart>
      <c:valAx>
        <c:axId val="428336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Date</a:t>
                </a:r>
                <a:r>
                  <a:rPr lang="en-US" sz="2000" b="1" baseline="0" dirty="0"/>
                  <a:t> and Time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.39167233846481558"/>
              <c:y val="0.9463868525055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7256"/>
        <c:crosses val="autoZero"/>
        <c:crossBetween val="midCat"/>
      </c:valAx>
      <c:valAx>
        <c:axId val="428337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Discharge (ft</a:t>
                </a:r>
                <a:r>
                  <a:rPr lang="en-US" sz="2000" b="1" baseline="30000" dirty="0"/>
                  <a:t>3</a:t>
                </a:r>
                <a:r>
                  <a:rPr lang="en-US" sz="2000" b="1" dirty="0"/>
                  <a:t>/s)</a:t>
                </a:r>
              </a:p>
            </c:rich>
          </c:tx>
          <c:layout>
            <c:manualLayout>
              <c:xMode val="edge"/>
              <c:yMode val="edge"/>
              <c:x val="0"/>
              <c:y val="0.39653588560050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6864"/>
        <c:crosses val="autoZero"/>
        <c:crossBetween val="midCat"/>
      </c:valAx>
      <c:valAx>
        <c:axId val="428337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N:P</a:t>
                </a:r>
                <a:r>
                  <a:rPr lang="en-US" sz="2000" b="1" baseline="0" dirty="0"/>
                  <a:t> Ratio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.96017332635441111"/>
              <c:y val="0.4097483738445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8040"/>
        <c:crosses val="max"/>
        <c:crossBetween val="midCat"/>
      </c:valAx>
      <c:valAx>
        <c:axId val="428338040"/>
        <c:scaling>
          <c:orientation val="minMax"/>
        </c:scaling>
        <c:delete val="1"/>
        <c:axPos val="b"/>
        <c:numFmt formatCode="m/d/yy\ h:mm;@" sourceLinked="1"/>
        <c:majorTickMark val="out"/>
        <c:minorTickMark val="none"/>
        <c:tickLblPos val="nextTo"/>
        <c:crossAx val="428337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94346902173009"/>
          <c:y val="0.12097278788427308"/>
          <c:w val="0.1947574928962508"/>
          <c:h val="0.14600808267167437"/>
        </c:manualLayout>
      </c:layout>
      <c:overlay val="0"/>
      <c:spPr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Time</a:t>
            </a:r>
            <a:r>
              <a:rPr lang="en-US" sz="2800" b="1" baseline="0" dirty="0"/>
              <a:t> to Peak</a:t>
            </a:r>
            <a:endParaRPr lang="en-US" sz="2800" b="1" dirty="0"/>
          </a:p>
        </c:rich>
      </c:tx>
      <c:layout>
        <c:manualLayout>
          <c:xMode val="edge"/>
          <c:yMode val="edge"/>
          <c:x val="0.37983785134013631"/>
          <c:y val="1.26686199108832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88149986332636"/>
          <c:y val="0.12932368096721938"/>
          <c:w val="0.77186035083791538"/>
          <c:h val="0.63680825023093757"/>
        </c:manualLayout>
      </c:layout>
      <c:scatterChart>
        <c:scatterStyle val="lineMarker"/>
        <c:varyColors val="0"/>
        <c:ser>
          <c:idx val="0"/>
          <c:order val="0"/>
          <c:tx>
            <c:v>Discharge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'9-12-15--9-16-15'!$A$2:$A$394</c:f>
              <c:numCache>
                <c:formatCode>m/d/yy\ h:mm;@</c:formatCode>
                <c:ptCount val="393"/>
                <c:pt idx="0">
                  <c:v>42259.552083333336</c:v>
                </c:pt>
                <c:pt idx="1">
                  <c:v>42259.5625</c:v>
                </c:pt>
                <c:pt idx="2">
                  <c:v>42259.572916666664</c:v>
                </c:pt>
                <c:pt idx="3">
                  <c:v>42259.583333333336</c:v>
                </c:pt>
                <c:pt idx="4">
                  <c:v>42259.59375</c:v>
                </c:pt>
                <c:pt idx="5">
                  <c:v>42259.604166666664</c:v>
                </c:pt>
                <c:pt idx="6">
                  <c:v>42259.614583333336</c:v>
                </c:pt>
                <c:pt idx="7">
                  <c:v>42259.625</c:v>
                </c:pt>
                <c:pt idx="8">
                  <c:v>42259.635416666664</c:v>
                </c:pt>
                <c:pt idx="9">
                  <c:v>42259.645833333336</c:v>
                </c:pt>
                <c:pt idx="10">
                  <c:v>42259.65625</c:v>
                </c:pt>
                <c:pt idx="11">
                  <c:v>42259.666666666664</c:v>
                </c:pt>
                <c:pt idx="12">
                  <c:v>42259.677083333336</c:v>
                </c:pt>
                <c:pt idx="13">
                  <c:v>42259.6875</c:v>
                </c:pt>
                <c:pt idx="14">
                  <c:v>42259.697916666664</c:v>
                </c:pt>
                <c:pt idx="15">
                  <c:v>42259.708333333336</c:v>
                </c:pt>
                <c:pt idx="16">
                  <c:v>42259.71875</c:v>
                </c:pt>
                <c:pt idx="17">
                  <c:v>42259.729166666664</c:v>
                </c:pt>
                <c:pt idx="18">
                  <c:v>42259.739583333336</c:v>
                </c:pt>
                <c:pt idx="19">
                  <c:v>42259.75</c:v>
                </c:pt>
                <c:pt idx="20">
                  <c:v>42259.760416666664</c:v>
                </c:pt>
                <c:pt idx="21">
                  <c:v>42259.770833333336</c:v>
                </c:pt>
                <c:pt idx="22">
                  <c:v>42259.78125</c:v>
                </c:pt>
                <c:pt idx="23">
                  <c:v>42259.791666666664</c:v>
                </c:pt>
                <c:pt idx="24">
                  <c:v>42259.802083333336</c:v>
                </c:pt>
                <c:pt idx="25">
                  <c:v>42259.8125</c:v>
                </c:pt>
                <c:pt idx="26">
                  <c:v>42259.822916666664</c:v>
                </c:pt>
                <c:pt idx="27">
                  <c:v>42259.833333333336</c:v>
                </c:pt>
                <c:pt idx="28">
                  <c:v>42259.84375</c:v>
                </c:pt>
                <c:pt idx="29">
                  <c:v>42259.854166666664</c:v>
                </c:pt>
                <c:pt idx="30">
                  <c:v>42259.864583333336</c:v>
                </c:pt>
                <c:pt idx="31">
                  <c:v>42259.875</c:v>
                </c:pt>
                <c:pt idx="32">
                  <c:v>42259.885416666664</c:v>
                </c:pt>
                <c:pt idx="33">
                  <c:v>42259.895833333336</c:v>
                </c:pt>
                <c:pt idx="34">
                  <c:v>42259.90625</c:v>
                </c:pt>
                <c:pt idx="35">
                  <c:v>42259.916666666664</c:v>
                </c:pt>
                <c:pt idx="36">
                  <c:v>42259.927083333336</c:v>
                </c:pt>
                <c:pt idx="37">
                  <c:v>42259.9375</c:v>
                </c:pt>
                <c:pt idx="38">
                  <c:v>42259.947916666664</c:v>
                </c:pt>
                <c:pt idx="39">
                  <c:v>42259.958333333336</c:v>
                </c:pt>
                <c:pt idx="40">
                  <c:v>42259.96875</c:v>
                </c:pt>
                <c:pt idx="41">
                  <c:v>42259.979166666664</c:v>
                </c:pt>
                <c:pt idx="42">
                  <c:v>42259.989583333336</c:v>
                </c:pt>
                <c:pt idx="43">
                  <c:v>42260</c:v>
                </c:pt>
                <c:pt idx="44">
                  <c:v>42260.010416666664</c:v>
                </c:pt>
                <c:pt idx="45">
                  <c:v>42260.020833333336</c:v>
                </c:pt>
                <c:pt idx="46">
                  <c:v>42260.03125</c:v>
                </c:pt>
                <c:pt idx="47">
                  <c:v>42260.041666666664</c:v>
                </c:pt>
                <c:pt idx="48">
                  <c:v>42260.052083333336</c:v>
                </c:pt>
                <c:pt idx="49">
                  <c:v>42260.0625</c:v>
                </c:pt>
                <c:pt idx="50">
                  <c:v>42260.072916666664</c:v>
                </c:pt>
                <c:pt idx="51">
                  <c:v>42260.083333333336</c:v>
                </c:pt>
                <c:pt idx="52">
                  <c:v>42260.09375</c:v>
                </c:pt>
                <c:pt idx="53">
                  <c:v>42260.104166666664</c:v>
                </c:pt>
                <c:pt idx="54">
                  <c:v>42260.114583333336</c:v>
                </c:pt>
                <c:pt idx="55">
                  <c:v>42260.125</c:v>
                </c:pt>
                <c:pt idx="56">
                  <c:v>42260.135416666664</c:v>
                </c:pt>
                <c:pt idx="57">
                  <c:v>42260.145833333336</c:v>
                </c:pt>
                <c:pt idx="58">
                  <c:v>42260.15625</c:v>
                </c:pt>
                <c:pt idx="59">
                  <c:v>42260.166666666664</c:v>
                </c:pt>
                <c:pt idx="60">
                  <c:v>42260.177083333336</c:v>
                </c:pt>
                <c:pt idx="61">
                  <c:v>42260.1875</c:v>
                </c:pt>
                <c:pt idx="62">
                  <c:v>42260.197916666664</c:v>
                </c:pt>
                <c:pt idx="63">
                  <c:v>42260.208333333336</c:v>
                </c:pt>
                <c:pt idx="64">
                  <c:v>42260.21875</c:v>
                </c:pt>
                <c:pt idx="65">
                  <c:v>42260.229166666664</c:v>
                </c:pt>
                <c:pt idx="66">
                  <c:v>42260.239583333336</c:v>
                </c:pt>
                <c:pt idx="67">
                  <c:v>42260.25</c:v>
                </c:pt>
                <c:pt idx="68">
                  <c:v>42260.260416666664</c:v>
                </c:pt>
                <c:pt idx="69">
                  <c:v>42260.270833333336</c:v>
                </c:pt>
                <c:pt idx="70">
                  <c:v>42260.28125</c:v>
                </c:pt>
                <c:pt idx="71">
                  <c:v>42260.291666666664</c:v>
                </c:pt>
                <c:pt idx="72">
                  <c:v>42260.302083333336</c:v>
                </c:pt>
                <c:pt idx="73">
                  <c:v>42260.3125</c:v>
                </c:pt>
                <c:pt idx="74">
                  <c:v>42260.322916666664</c:v>
                </c:pt>
                <c:pt idx="75">
                  <c:v>42260.333333333336</c:v>
                </c:pt>
                <c:pt idx="76">
                  <c:v>42260.34375</c:v>
                </c:pt>
                <c:pt idx="77">
                  <c:v>42260.354166666664</c:v>
                </c:pt>
                <c:pt idx="78">
                  <c:v>42260.364583333336</c:v>
                </c:pt>
                <c:pt idx="79">
                  <c:v>42260.375</c:v>
                </c:pt>
                <c:pt idx="80">
                  <c:v>42260.385416666664</c:v>
                </c:pt>
                <c:pt idx="81">
                  <c:v>42260.395833333336</c:v>
                </c:pt>
                <c:pt idx="82">
                  <c:v>42260.40625</c:v>
                </c:pt>
                <c:pt idx="83">
                  <c:v>42260.416666666664</c:v>
                </c:pt>
                <c:pt idx="84">
                  <c:v>42260.427083333336</c:v>
                </c:pt>
                <c:pt idx="85">
                  <c:v>42260.4375</c:v>
                </c:pt>
                <c:pt idx="86">
                  <c:v>42260.447916666664</c:v>
                </c:pt>
                <c:pt idx="87">
                  <c:v>42260.458333333336</c:v>
                </c:pt>
                <c:pt idx="88">
                  <c:v>42260.46875</c:v>
                </c:pt>
                <c:pt idx="89">
                  <c:v>42260.479166666664</c:v>
                </c:pt>
                <c:pt idx="90">
                  <c:v>42260.489583333336</c:v>
                </c:pt>
                <c:pt idx="91">
                  <c:v>42260.5</c:v>
                </c:pt>
                <c:pt idx="92">
                  <c:v>42260.510416666664</c:v>
                </c:pt>
                <c:pt idx="93">
                  <c:v>42260.520833333336</c:v>
                </c:pt>
                <c:pt idx="94">
                  <c:v>42260.53125</c:v>
                </c:pt>
                <c:pt idx="95">
                  <c:v>42260.541666666664</c:v>
                </c:pt>
                <c:pt idx="96">
                  <c:v>42260.552083333336</c:v>
                </c:pt>
                <c:pt idx="97">
                  <c:v>42260.5625</c:v>
                </c:pt>
                <c:pt idx="98">
                  <c:v>42260.572916666664</c:v>
                </c:pt>
                <c:pt idx="99">
                  <c:v>42260.583333333336</c:v>
                </c:pt>
                <c:pt idx="100">
                  <c:v>42260.59375</c:v>
                </c:pt>
                <c:pt idx="101">
                  <c:v>42260.604166666664</c:v>
                </c:pt>
                <c:pt idx="102">
                  <c:v>42260.614583333336</c:v>
                </c:pt>
                <c:pt idx="103">
                  <c:v>42260.625</c:v>
                </c:pt>
                <c:pt idx="104">
                  <c:v>42260.635416666664</c:v>
                </c:pt>
                <c:pt idx="105">
                  <c:v>42260.645833333336</c:v>
                </c:pt>
                <c:pt idx="106">
                  <c:v>42260.65625</c:v>
                </c:pt>
                <c:pt idx="107">
                  <c:v>42260.666666666664</c:v>
                </c:pt>
                <c:pt idx="108">
                  <c:v>42260.677083333336</c:v>
                </c:pt>
                <c:pt idx="109">
                  <c:v>42260.6875</c:v>
                </c:pt>
                <c:pt idx="110">
                  <c:v>42260.697916666664</c:v>
                </c:pt>
                <c:pt idx="111">
                  <c:v>42260.708333333336</c:v>
                </c:pt>
                <c:pt idx="112">
                  <c:v>42260.71875</c:v>
                </c:pt>
                <c:pt idx="113">
                  <c:v>42260.729166666664</c:v>
                </c:pt>
                <c:pt idx="114">
                  <c:v>42260.739583333336</c:v>
                </c:pt>
                <c:pt idx="115">
                  <c:v>42260.75</c:v>
                </c:pt>
                <c:pt idx="116">
                  <c:v>42260.760416666664</c:v>
                </c:pt>
                <c:pt idx="117">
                  <c:v>42260.770833333336</c:v>
                </c:pt>
                <c:pt idx="118">
                  <c:v>42260.771527777775</c:v>
                </c:pt>
                <c:pt idx="119">
                  <c:v>42260.78125</c:v>
                </c:pt>
                <c:pt idx="120">
                  <c:v>42260.791666666664</c:v>
                </c:pt>
                <c:pt idx="121">
                  <c:v>42260.802083333336</c:v>
                </c:pt>
                <c:pt idx="122">
                  <c:v>42260.8125</c:v>
                </c:pt>
                <c:pt idx="123">
                  <c:v>42260.822916666664</c:v>
                </c:pt>
                <c:pt idx="124">
                  <c:v>42260.833333333336</c:v>
                </c:pt>
                <c:pt idx="125">
                  <c:v>42260.84375</c:v>
                </c:pt>
                <c:pt idx="126">
                  <c:v>42260.854166666664</c:v>
                </c:pt>
                <c:pt idx="127">
                  <c:v>42260.864583333336</c:v>
                </c:pt>
                <c:pt idx="128">
                  <c:v>42260.875</c:v>
                </c:pt>
                <c:pt idx="129">
                  <c:v>42260.885416666664</c:v>
                </c:pt>
                <c:pt idx="130">
                  <c:v>42260.895833333336</c:v>
                </c:pt>
                <c:pt idx="131">
                  <c:v>42260.90625</c:v>
                </c:pt>
                <c:pt idx="132">
                  <c:v>42260.906944444447</c:v>
                </c:pt>
                <c:pt idx="133">
                  <c:v>42260.916666666664</c:v>
                </c:pt>
                <c:pt idx="134">
                  <c:v>42260.927083333336</c:v>
                </c:pt>
                <c:pt idx="135">
                  <c:v>42260.9375</c:v>
                </c:pt>
                <c:pt idx="136">
                  <c:v>42260.947916666664</c:v>
                </c:pt>
                <c:pt idx="137">
                  <c:v>42260.958333333336</c:v>
                </c:pt>
                <c:pt idx="138">
                  <c:v>42260.96875</c:v>
                </c:pt>
                <c:pt idx="139">
                  <c:v>42260.979166666664</c:v>
                </c:pt>
                <c:pt idx="140">
                  <c:v>42260.989583333336</c:v>
                </c:pt>
                <c:pt idx="141">
                  <c:v>42261</c:v>
                </c:pt>
                <c:pt idx="142">
                  <c:v>42261.010416666664</c:v>
                </c:pt>
                <c:pt idx="143">
                  <c:v>42261.020833333336</c:v>
                </c:pt>
                <c:pt idx="144">
                  <c:v>42261.03125</c:v>
                </c:pt>
                <c:pt idx="145">
                  <c:v>42261.041666666664</c:v>
                </c:pt>
                <c:pt idx="146">
                  <c:v>42261.052083333336</c:v>
                </c:pt>
                <c:pt idx="147">
                  <c:v>42261.0625</c:v>
                </c:pt>
                <c:pt idx="148">
                  <c:v>42261.072916666664</c:v>
                </c:pt>
                <c:pt idx="149">
                  <c:v>42261.083333333336</c:v>
                </c:pt>
                <c:pt idx="150">
                  <c:v>42261.09375</c:v>
                </c:pt>
                <c:pt idx="151">
                  <c:v>42261.104166666664</c:v>
                </c:pt>
                <c:pt idx="152">
                  <c:v>42261.114583333336</c:v>
                </c:pt>
                <c:pt idx="153">
                  <c:v>42261.125</c:v>
                </c:pt>
                <c:pt idx="154">
                  <c:v>42261.125694444447</c:v>
                </c:pt>
                <c:pt idx="155">
                  <c:v>42261.135416666664</c:v>
                </c:pt>
                <c:pt idx="156">
                  <c:v>42261.145833333336</c:v>
                </c:pt>
                <c:pt idx="157">
                  <c:v>42261.15625</c:v>
                </c:pt>
                <c:pt idx="158">
                  <c:v>42261.166666666664</c:v>
                </c:pt>
                <c:pt idx="159">
                  <c:v>42261.177083333336</c:v>
                </c:pt>
                <c:pt idx="160">
                  <c:v>42261.1875</c:v>
                </c:pt>
                <c:pt idx="161">
                  <c:v>42261.197916666664</c:v>
                </c:pt>
                <c:pt idx="162">
                  <c:v>42261.208333333336</c:v>
                </c:pt>
                <c:pt idx="163">
                  <c:v>42261.21875</c:v>
                </c:pt>
                <c:pt idx="164">
                  <c:v>42261.229166666664</c:v>
                </c:pt>
                <c:pt idx="165">
                  <c:v>42261.239583333336</c:v>
                </c:pt>
                <c:pt idx="166">
                  <c:v>42261.25</c:v>
                </c:pt>
                <c:pt idx="167">
                  <c:v>42261.260416666664</c:v>
                </c:pt>
                <c:pt idx="168">
                  <c:v>42261.270833333336</c:v>
                </c:pt>
                <c:pt idx="169">
                  <c:v>42261.28125</c:v>
                </c:pt>
                <c:pt idx="170">
                  <c:v>42261.291666666664</c:v>
                </c:pt>
                <c:pt idx="171">
                  <c:v>42261.302083333336</c:v>
                </c:pt>
                <c:pt idx="172">
                  <c:v>42261.3125</c:v>
                </c:pt>
                <c:pt idx="173">
                  <c:v>42261.322916666664</c:v>
                </c:pt>
                <c:pt idx="174">
                  <c:v>42261.333333333336</c:v>
                </c:pt>
                <c:pt idx="175">
                  <c:v>42261.34375</c:v>
                </c:pt>
                <c:pt idx="176">
                  <c:v>42261.354166666664</c:v>
                </c:pt>
                <c:pt idx="177">
                  <c:v>42261.364583333336</c:v>
                </c:pt>
                <c:pt idx="178">
                  <c:v>42261.375</c:v>
                </c:pt>
                <c:pt idx="179">
                  <c:v>42261.385416666664</c:v>
                </c:pt>
                <c:pt idx="180">
                  <c:v>42261.395833333336</c:v>
                </c:pt>
                <c:pt idx="181">
                  <c:v>42261.40625</c:v>
                </c:pt>
                <c:pt idx="182">
                  <c:v>42261.416666666664</c:v>
                </c:pt>
                <c:pt idx="183">
                  <c:v>42261.427083333336</c:v>
                </c:pt>
                <c:pt idx="184">
                  <c:v>42261.4375</c:v>
                </c:pt>
                <c:pt idx="185">
                  <c:v>42261.447916666664</c:v>
                </c:pt>
                <c:pt idx="186">
                  <c:v>42261.458333333336</c:v>
                </c:pt>
                <c:pt idx="187">
                  <c:v>42261.46875</c:v>
                </c:pt>
                <c:pt idx="188">
                  <c:v>42261.479166666664</c:v>
                </c:pt>
                <c:pt idx="189">
                  <c:v>42261.489583333336</c:v>
                </c:pt>
                <c:pt idx="190">
                  <c:v>42261.5</c:v>
                </c:pt>
                <c:pt idx="191">
                  <c:v>42261.510416666664</c:v>
                </c:pt>
                <c:pt idx="192">
                  <c:v>42261.520833333336</c:v>
                </c:pt>
                <c:pt idx="193">
                  <c:v>42261.53125</c:v>
                </c:pt>
                <c:pt idx="194">
                  <c:v>42261.541666666664</c:v>
                </c:pt>
                <c:pt idx="195">
                  <c:v>42261.552083333336</c:v>
                </c:pt>
                <c:pt idx="196">
                  <c:v>42261.5625</c:v>
                </c:pt>
                <c:pt idx="197">
                  <c:v>42261.572916666664</c:v>
                </c:pt>
                <c:pt idx="198">
                  <c:v>42261.583333333336</c:v>
                </c:pt>
                <c:pt idx="199">
                  <c:v>42261.59375</c:v>
                </c:pt>
                <c:pt idx="200">
                  <c:v>42261.604166666664</c:v>
                </c:pt>
                <c:pt idx="201">
                  <c:v>42261.614583333336</c:v>
                </c:pt>
                <c:pt idx="202">
                  <c:v>42261.625</c:v>
                </c:pt>
                <c:pt idx="203">
                  <c:v>42261.635416666664</c:v>
                </c:pt>
                <c:pt idx="204">
                  <c:v>42261.645833333336</c:v>
                </c:pt>
                <c:pt idx="205">
                  <c:v>42261.65625</c:v>
                </c:pt>
                <c:pt idx="206">
                  <c:v>42261.656944444447</c:v>
                </c:pt>
                <c:pt idx="207">
                  <c:v>42261.666666666664</c:v>
                </c:pt>
                <c:pt idx="208">
                  <c:v>42261.677083333336</c:v>
                </c:pt>
                <c:pt idx="209">
                  <c:v>42261.6875</c:v>
                </c:pt>
                <c:pt idx="210">
                  <c:v>42261.697916666664</c:v>
                </c:pt>
                <c:pt idx="211">
                  <c:v>42261.708333333336</c:v>
                </c:pt>
                <c:pt idx="212">
                  <c:v>42261.71875</c:v>
                </c:pt>
                <c:pt idx="213">
                  <c:v>42261.729166666664</c:v>
                </c:pt>
                <c:pt idx="214">
                  <c:v>42261.739583333336</c:v>
                </c:pt>
                <c:pt idx="215">
                  <c:v>42261.75</c:v>
                </c:pt>
                <c:pt idx="216">
                  <c:v>42261.760416666664</c:v>
                </c:pt>
                <c:pt idx="217">
                  <c:v>42261.770833333336</c:v>
                </c:pt>
                <c:pt idx="218">
                  <c:v>42261.78125</c:v>
                </c:pt>
                <c:pt idx="219">
                  <c:v>42261.791666666664</c:v>
                </c:pt>
                <c:pt idx="220">
                  <c:v>42261.802083333336</c:v>
                </c:pt>
                <c:pt idx="221">
                  <c:v>42261.8125</c:v>
                </c:pt>
                <c:pt idx="222">
                  <c:v>42261.822916666664</c:v>
                </c:pt>
                <c:pt idx="223">
                  <c:v>42261.833333333336</c:v>
                </c:pt>
                <c:pt idx="224">
                  <c:v>42261.84375</c:v>
                </c:pt>
                <c:pt idx="225">
                  <c:v>42261.854166666664</c:v>
                </c:pt>
                <c:pt idx="226">
                  <c:v>42261.864583333336</c:v>
                </c:pt>
                <c:pt idx="227">
                  <c:v>42261.875</c:v>
                </c:pt>
                <c:pt idx="228">
                  <c:v>42261.885416666664</c:v>
                </c:pt>
                <c:pt idx="229">
                  <c:v>42261.895833333336</c:v>
                </c:pt>
                <c:pt idx="230">
                  <c:v>42261.90625</c:v>
                </c:pt>
                <c:pt idx="231">
                  <c:v>42261.916666666664</c:v>
                </c:pt>
                <c:pt idx="232">
                  <c:v>42261.927083333336</c:v>
                </c:pt>
                <c:pt idx="233">
                  <c:v>42261.9375</c:v>
                </c:pt>
                <c:pt idx="234">
                  <c:v>42261.947916666664</c:v>
                </c:pt>
                <c:pt idx="235">
                  <c:v>42261.958333333336</c:v>
                </c:pt>
                <c:pt idx="236">
                  <c:v>42261.96875</c:v>
                </c:pt>
                <c:pt idx="237">
                  <c:v>42261.979166666664</c:v>
                </c:pt>
                <c:pt idx="238">
                  <c:v>42261.989583333336</c:v>
                </c:pt>
                <c:pt idx="239">
                  <c:v>42262</c:v>
                </c:pt>
                <c:pt idx="240">
                  <c:v>42262.010416666664</c:v>
                </c:pt>
                <c:pt idx="241">
                  <c:v>42262.020833333336</c:v>
                </c:pt>
                <c:pt idx="242">
                  <c:v>42262.03125</c:v>
                </c:pt>
                <c:pt idx="243">
                  <c:v>42262.041666666664</c:v>
                </c:pt>
                <c:pt idx="244">
                  <c:v>42262.052083333336</c:v>
                </c:pt>
                <c:pt idx="245">
                  <c:v>42262.0625</c:v>
                </c:pt>
                <c:pt idx="246">
                  <c:v>42262.072916666664</c:v>
                </c:pt>
                <c:pt idx="247">
                  <c:v>42262.083333333336</c:v>
                </c:pt>
                <c:pt idx="248">
                  <c:v>42262.09375</c:v>
                </c:pt>
                <c:pt idx="249">
                  <c:v>42262.104166666664</c:v>
                </c:pt>
                <c:pt idx="250">
                  <c:v>42262.114583333336</c:v>
                </c:pt>
                <c:pt idx="251">
                  <c:v>42262.125</c:v>
                </c:pt>
                <c:pt idx="252">
                  <c:v>42262.135416666664</c:v>
                </c:pt>
                <c:pt idx="253">
                  <c:v>42262.145833333336</c:v>
                </c:pt>
                <c:pt idx="254">
                  <c:v>42262.15625</c:v>
                </c:pt>
                <c:pt idx="255">
                  <c:v>42262.166666666664</c:v>
                </c:pt>
                <c:pt idx="256">
                  <c:v>42262.177083333336</c:v>
                </c:pt>
                <c:pt idx="257">
                  <c:v>42262.1875</c:v>
                </c:pt>
                <c:pt idx="258">
                  <c:v>42262.197916666664</c:v>
                </c:pt>
                <c:pt idx="259">
                  <c:v>42262.208333333336</c:v>
                </c:pt>
                <c:pt idx="260">
                  <c:v>42262.21875</c:v>
                </c:pt>
                <c:pt idx="261">
                  <c:v>42262.229166666664</c:v>
                </c:pt>
                <c:pt idx="262">
                  <c:v>42262.229861111111</c:v>
                </c:pt>
                <c:pt idx="263">
                  <c:v>42262.239583333336</c:v>
                </c:pt>
                <c:pt idx="264">
                  <c:v>42262.25</c:v>
                </c:pt>
                <c:pt idx="265">
                  <c:v>42262.260416666664</c:v>
                </c:pt>
                <c:pt idx="266">
                  <c:v>42262.270833333336</c:v>
                </c:pt>
                <c:pt idx="267">
                  <c:v>42262.28125</c:v>
                </c:pt>
                <c:pt idx="268">
                  <c:v>42262.291666666664</c:v>
                </c:pt>
                <c:pt idx="269">
                  <c:v>42262.302083333336</c:v>
                </c:pt>
                <c:pt idx="270">
                  <c:v>42262.3125</c:v>
                </c:pt>
                <c:pt idx="271">
                  <c:v>42262.322916666664</c:v>
                </c:pt>
                <c:pt idx="272">
                  <c:v>42262.333333333336</c:v>
                </c:pt>
                <c:pt idx="273">
                  <c:v>42262.34375</c:v>
                </c:pt>
                <c:pt idx="274">
                  <c:v>42262.354166666664</c:v>
                </c:pt>
                <c:pt idx="275">
                  <c:v>42262.364583333336</c:v>
                </c:pt>
                <c:pt idx="276">
                  <c:v>42262.375</c:v>
                </c:pt>
                <c:pt idx="277">
                  <c:v>42262.385416666664</c:v>
                </c:pt>
                <c:pt idx="278">
                  <c:v>42262.395833333336</c:v>
                </c:pt>
                <c:pt idx="279">
                  <c:v>42262.40625</c:v>
                </c:pt>
                <c:pt idx="280">
                  <c:v>42262.416666666664</c:v>
                </c:pt>
                <c:pt idx="281">
                  <c:v>42262.427083333336</c:v>
                </c:pt>
                <c:pt idx="282">
                  <c:v>42262.4375</c:v>
                </c:pt>
                <c:pt idx="283">
                  <c:v>42262.447916666664</c:v>
                </c:pt>
                <c:pt idx="284">
                  <c:v>42262.458333333336</c:v>
                </c:pt>
                <c:pt idx="285">
                  <c:v>42262.46875</c:v>
                </c:pt>
                <c:pt idx="286">
                  <c:v>42262.479166666664</c:v>
                </c:pt>
                <c:pt idx="287">
                  <c:v>42262.489583333336</c:v>
                </c:pt>
                <c:pt idx="288">
                  <c:v>42262.5</c:v>
                </c:pt>
                <c:pt idx="289">
                  <c:v>42262.510416666664</c:v>
                </c:pt>
                <c:pt idx="290">
                  <c:v>42262.520833333336</c:v>
                </c:pt>
                <c:pt idx="291">
                  <c:v>42262.53125</c:v>
                </c:pt>
                <c:pt idx="292">
                  <c:v>42262.541666666664</c:v>
                </c:pt>
                <c:pt idx="293">
                  <c:v>42262.552083333336</c:v>
                </c:pt>
                <c:pt idx="294">
                  <c:v>42262.5625</c:v>
                </c:pt>
                <c:pt idx="295">
                  <c:v>42262.572916666664</c:v>
                </c:pt>
                <c:pt idx="296">
                  <c:v>42262.583333333336</c:v>
                </c:pt>
                <c:pt idx="297">
                  <c:v>42262.59375</c:v>
                </c:pt>
                <c:pt idx="298">
                  <c:v>42262.604166666664</c:v>
                </c:pt>
                <c:pt idx="299">
                  <c:v>42262.614583333336</c:v>
                </c:pt>
                <c:pt idx="300">
                  <c:v>42262.625</c:v>
                </c:pt>
                <c:pt idx="301">
                  <c:v>42262.635416666664</c:v>
                </c:pt>
                <c:pt idx="302">
                  <c:v>42262.645833333336</c:v>
                </c:pt>
                <c:pt idx="303">
                  <c:v>42262.65625</c:v>
                </c:pt>
                <c:pt idx="304">
                  <c:v>42262.666666666664</c:v>
                </c:pt>
                <c:pt idx="305">
                  <c:v>42262.677083333336</c:v>
                </c:pt>
                <c:pt idx="306">
                  <c:v>42262.6875</c:v>
                </c:pt>
                <c:pt idx="307">
                  <c:v>42262.697916666664</c:v>
                </c:pt>
                <c:pt idx="308">
                  <c:v>42262.708333333336</c:v>
                </c:pt>
                <c:pt idx="309">
                  <c:v>42262.71875</c:v>
                </c:pt>
                <c:pt idx="310">
                  <c:v>42262.729166666664</c:v>
                </c:pt>
                <c:pt idx="311">
                  <c:v>42262.739583333336</c:v>
                </c:pt>
                <c:pt idx="312">
                  <c:v>42262.75</c:v>
                </c:pt>
                <c:pt idx="313">
                  <c:v>42262.760416666664</c:v>
                </c:pt>
                <c:pt idx="314">
                  <c:v>42262.761111111111</c:v>
                </c:pt>
                <c:pt idx="315">
                  <c:v>42262.770833333336</c:v>
                </c:pt>
                <c:pt idx="316">
                  <c:v>42262.78125</c:v>
                </c:pt>
                <c:pt idx="317">
                  <c:v>42262.791666666664</c:v>
                </c:pt>
                <c:pt idx="318">
                  <c:v>42262.802083333336</c:v>
                </c:pt>
                <c:pt idx="319">
                  <c:v>42262.8125</c:v>
                </c:pt>
                <c:pt idx="320">
                  <c:v>42262.822916666664</c:v>
                </c:pt>
                <c:pt idx="321">
                  <c:v>42262.833333333336</c:v>
                </c:pt>
                <c:pt idx="322">
                  <c:v>42262.84375</c:v>
                </c:pt>
                <c:pt idx="323">
                  <c:v>42262.854166666664</c:v>
                </c:pt>
                <c:pt idx="324">
                  <c:v>42262.864583333336</c:v>
                </c:pt>
                <c:pt idx="325">
                  <c:v>42262.875</c:v>
                </c:pt>
                <c:pt idx="326">
                  <c:v>42262.885416666664</c:v>
                </c:pt>
                <c:pt idx="327">
                  <c:v>42262.895833333336</c:v>
                </c:pt>
                <c:pt idx="328">
                  <c:v>42262.90625</c:v>
                </c:pt>
                <c:pt idx="329">
                  <c:v>42262.916666666664</c:v>
                </c:pt>
                <c:pt idx="330">
                  <c:v>42262.927083333336</c:v>
                </c:pt>
                <c:pt idx="331">
                  <c:v>42262.9375</c:v>
                </c:pt>
                <c:pt idx="332">
                  <c:v>42262.947916666664</c:v>
                </c:pt>
                <c:pt idx="333">
                  <c:v>42262.958333333336</c:v>
                </c:pt>
                <c:pt idx="334">
                  <c:v>42262.96875</c:v>
                </c:pt>
                <c:pt idx="335">
                  <c:v>42262.979166666664</c:v>
                </c:pt>
                <c:pt idx="336">
                  <c:v>42262.989583333336</c:v>
                </c:pt>
                <c:pt idx="337">
                  <c:v>42263</c:v>
                </c:pt>
                <c:pt idx="338">
                  <c:v>42263.010416666664</c:v>
                </c:pt>
                <c:pt idx="339">
                  <c:v>42263.020833333336</c:v>
                </c:pt>
                <c:pt idx="340">
                  <c:v>42263.03125</c:v>
                </c:pt>
                <c:pt idx="341">
                  <c:v>42263.041666666664</c:v>
                </c:pt>
                <c:pt idx="342">
                  <c:v>42263.052083333336</c:v>
                </c:pt>
                <c:pt idx="343">
                  <c:v>42263.0625</c:v>
                </c:pt>
                <c:pt idx="344">
                  <c:v>42263.072916666664</c:v>
                </c:pt>
                <c:pt idx="345">
                  <c:v>42263.083333333336</c:v>
                </c:pt>
                <c:pt idx="346">
                  <c:v>42263.09375</c:v>
                </c:pt>
                <c:pt idx="347">
                  <c:v>42263.104166666664</c:v>
                </c:pt>
                <c:pt idx="348">
                  <c:v>42263.114583333336</c:v>
                </c:pt>
                <c:pt idx="349">
                  <c:v>42263.125</c:v>
                </c:pt>
                <c:pt idx="350">
                  <c:v>42263.135416666664</c:v>
                </c:pt>
                <c:pt idx="351">
                  <c:v>42263.145833333336</c:v>
                </c:pt>
                <c:pt idx="352">
                  <c:v>42263.15625</c:v>
                </c:pt>
                <c:pt idx="353">
                  <c:v>42263.166666666664</c:v>
                </c:pt>
                <c:pt idx="354">
                  <c:v>42263.177083333336</c:v>
                </c:pt>
                <c:pt idx="355">
                  <c:v>42263.1875</c:v>
                </c:pt>
                <c:pt idx="356">
                  <c:v>42263.197916666664</c:v>
                </c:pt>
                <c:pt idx="357">
                  <c:v>42263.208333333336</c:v>
                </c:pt>
                <c:pt idx="358">
                  <c:v>42263.21875</c:v>
                </c:pt>
                <c:pt idx="359">
                  <c:v>42263.229166666664</c:v>
                </c:pt>
                <c:pt idx="360">
                  <c:v>42263.239583333336</c:v>
                </c:pt>
                <c:pt idx="361">
                  <c:v>42263.25</c:v>
                </c:pt>
                <c:pt idx="362">
                  <c:v>42263.260416666664</c:v>
                </c:pt>
                <c:pt idx="363">
                  <c:v>42263.270833333336</c:v>
                </c:pt>
                <c:pt idx="364">
                  <c:v>42263.28125</c:v>
                </c:pt>
                <c:pt idx="365">
                  <c:v>42263.291666666664</c:v>
                </c:pt>
                <c:pt idx="366">
                  <c:v>42263.302083333336</c:v>
                </c:pt>
                <c:pt idx="367">
                  <c:v>42263.3125</c:v>
                </c:pt>
                <c:pt idx="368">
                  <c:v>42263.322916666664</c:v>
                </c:pt>
                <c:pt idx="369">
                  <c:v>42263.333333333336</c:v>
                </c:pt>
                <c:pt idx="370">
                  <c:v>42263.34375</c:v>
                </c:pt>
                <c:pt idx="371">
                  <c:v>42263.354166666664</c:v>
                </c:pt>
                <c:pt idx="372">
                  <c:v>42263.364583333336</c:v>
                </c:pt>
                <c:pt idx="373">
                  <c:v>42263.375</c:v>
                </c:pt>
                <c:pt idx="374">
                  <c:v>42263.385416666664</c:v>
                </c:pt>
                <c:pt idx="375">
                  <c:v>42263.395833333336</c:v>
                </c:pt>
                <c:pt idx="376">
                  <c:v>42263.40625</c:v>
                </c:pt>
                <c:pt idx="377">
                  <c:v>42263.416666666664</c:v>
                </c:pt>
                <c:pt idx="378">
                  <c:v>42263.427083333336</c:v>
                </c:pt>
                <c:pt idx="379">
                  <c:v>42263.4375</c:v>
                </c:pt>
                <c:pt idx="380">
                  <c:v>42263.447916666664</c:v>
                </c:pt>
                <c:pt idx="381">
                  <c:v>42263.458333333336</c:v>
                </c:pt>
                <c:pt idx="382">
                  <c:v>42263.46875</c:v>
                </c:pt>
                <c:pt idx="383">
                  <c:v>42263.479166666664</c:v>
                </c:pt>
                <c:pt idx="384">
                  <c:v>42263.489583333336</c:v>
                </c:pt>
                <c:pt idx="385">
                  <c:v>42263.5</c:v>
                </c:pt>
                <c:pt idx="386">
                  <c:v>42263.510416666664</c:v>
                </c:pt>
                <c:pt idx="387">
                  <c:v>42263.520833333336</c:v>
                </c:pt>
                <c:pt idx="388">
                  <c:v>42263.53125</c:v>
                </c:pt>
                <c:pt idx="389">
                  <c:v>42263.541666666664</c:v>
                </c:pt>
                <c:pt idx="390">
                  <c:v>42263.552083333336</c:v>
                </c:pt>
                <c:pt idx="391">
                  <c:v>42263.5625</c:v>
                </c:pt>
                <c:pt idx="392">
                  <c:v>42263.572916666664</c:v>
                </c:pt>
              </c:numCache>
            </c:numRef>
          </c:xVal>
          <c:yVal>
            <c:numRef>
              <c:f>'9-12-15--9-16-15'!$B$2:$B$394</c:f>
              <c:numCache>
                <c:formatCode>General</c:formatCode>
                <c:ptCount val="393"/>
                <c:pt idx="0">
                  <c:v>169</c:v>
                </c:pt>
                <c:pt idx="1">
                  <c:v>169</c:v>
                </c:pt>
                <c:pt idx="2">
                  <c:v>169</c:v>
                </c:pt>
                <c:pt idx="3">
                  <c:v>166</c:v>
                </c:pt>
                <c:pt idx="4">
                  <c:v>166</c:v>
                </c:pt>
                <c:pt idx="5">
                  <c:v>164</c:v>
                </c:pt>
                <c:pt idx="6">
                  <c:v>164</c:v>
                </c:pt>
                <c:pt idx="7">
                  <c:v>161</c:v>
                </c:pt>
                <c:pt idx="8">
                  <c:v>161</c:v>
                </c:pt>
                <c:pt idx="9">
                  <c:v>159</c:v>
                </c:pt>
                <c:pt idx="10">
                  <c:v>159</c:v>
                </c:pt>
                <c:pt idx="11">
                  <c:v>156</c:v>
                </c:pt>
                <c:pt idx="12">
                  <c:v>156</c:v>
                </c:pt>
                <c:pt idx="13">
                  <c:v>154</c:v>
                </c:pt>
                <c:pt idx="14">
                  <c:v>154</c:v>
                </c:pt>
                <c:pt idx="15">
                  <c:v>151</c:v>
                </c:pt>
                <c:pt idx="16">
                  <c:v>151</c:v>
                </c:pt>
                <c:pt idx="17">
                  <c:v>149</c:v>
                </c:pt>
                <c:pt idx="18">
                  <c:v>149</c:v>
                </c:pt>
                <c:pt idx="19">
                  <c:v>149</c:v>
                </c:pt>
                <c:pt idx="20">
                  <c:v>147</c:v>
                </c:pt>
                <c:pt idx="21">
                  <c:v>147</c:v>
                </c:pt>
                <c:pt idx="22">
                  <c:v>147</c:v>
                </c:pt>
                <c:pt idx="23">
                  <c:v>144</c:v>
                </c:pt>
                <c:pt idx="24">
                  <c:v>144</c:v>
                </c:pt>
                <c:pt idx="25">
                  <c:v>144</c:v>
                </c:pt>
                <c:pt idx="26">
                  <c:v>144</c:v>
                </c:pt>
                <c:pt idx="27">
                  <c:v>142</c:v>
                </c:pt>
                <c:pt idx="28">
                  <c:v>142</c:v>
                </c:pt>
                <c:pt idx="29">
                  <c:v>142</c:v>
                </c:pt>
                <c:pt idx="30">
                  <c:v>142</c:v>
                </c:pt>
                <c:pt idx="31">
                  <c:v>142</c:v>
                </c:pt>
                <c:pt idx="32">
                  <c:v>142</c:v>
                </c:pt>
                <c:pt idx="33">
                  <c:v>142</c:v>
                </c:pt>
                <c:pt idx="34">
                  <c:v>142</c:v>
                </c:pt>
                <c:pt idx="35">
                  <c:v>140</c:v>
                </c:pt>
                <c:pt idx="36">
                  <c:v>140</c:v>
                </c:pt>
                <c:pt idx="37">
                  <c:v>140</c:v>
                </c:pt>
                <c:pt idx="38">
                  <c:v>140</c:v>
                </c:pt>
                <c:pt idx="39">
                  <c:v>140</c:v>
                </c:pt>
                <c:pt idx="40">
                  <c:v>138</c:v>
                </c:pt>
                <c:pt idx="41">
                  <c:v>138</c:v>
                </c:pt>
                <c:pt idx="42">
                  <c:v>138</c:v>
                </c:pt>
                <c:pt idx="43">
                  <c:v>138</c:v>
                </c:pt>
                <c:pt idx="44">
                  <c:v>138</c:v>
                </c:pt>
                <c:pt idx="45">
                  <c:v>138</c:v>
                </c:pt>
                <c:pt idx="46">
                  <c:v>135</c:v>
                </c:pt>
                <c:pt idx="47">
                  <c:v>135</c:v>
                </c:pt>
                <c:pt idx="48">
                  <c:v>135</c:v>
                </c:pt>
                <c:pt idx="49">
                  <c:v>135</c:v>
                </c:pt>
                <c:pt idx="50">
                  <c:v>135</c:v>
                </c:pt>
                <c:pt idx="51">
                  <c:v>135</c:v>
                </c:pt>
                <c:pt idx="52">
                  <c:v>135</c:v>
                </c:pt>
                <c:pt idx="53">
                  <c:v>135</c:v>
                </c:pt>
                <c:pt idx="54">
                  <c:v>135</c:v>
                </c:pt>
                <c:pt idx="55">
                  <c:v>135</c:v>
                </c:pt>
                <c:pt idx="56">
                  <c:v>135</c:v>
                </c:pt>
                <c:pt idx="57">
                  <c:v>135</c:v>
                </c:pt>
                <c:pt idx="58">
                  <c:v>135</c:v>
                </c:pt>
                <c:pt idx="59">
                  <c:v>135</c:v>
                </c:pt>
                <c:pt idx="60">
                  <c:v>138</c:v>
                </c:pt>
                <c:pt idx="61">
                  <c:v>138</c:v>
                </c:pt>
                <c:pt idx="62">
                  <c:v>138</c:v>
                </c:pt>
                <c:pt idx="63">
                  <c:v>140</c:v>
                </c:pt>
                <c:pt idx="64">
                  <c:v>142</c:v>
                </c:pt>
                <c:pt idx="65">
                  <c:v>142</c:v>
                </c:pt>
                <c:pt idx="66">
                  <c:v>142</c:v>
                </c:pt>
                <c:pt idx="67">
                  <c:v>142</c:v>
                </c:pt>
                <c:pt idx="68">
                  <c:v>142</c:v>
                </c:pt>
                <c:pt idx="69">
                  <c:v>142</c:v>
                </c:pt>
                <c:pt idx="70">
                  <c:v>142</c:v>
                </c:pt>
                <c:pt idx="71">
                  <c:v>142</c:v>
                </c:pt>
                <c:pt idx="72">
                  <c:v>142</c:v>
                </c:pt>
                <c:pt idx="73">
                  <c:v>144</c:v>
                </c:pt>
                <c:pt idx="74">
                  <c:v>142</c:v>
                </c:pt>
                <c:pt idx="75">
                  <c:v>144</c:v>
                </c:pt>
                <c:pt idx="76">
                  <c:v>144</c:v>
                </c:pt>
                <c:pt idx="77">
                  <c:v>144</c:v>
                </c:pt>
                <c:pt idx="78">
                  <c:v>144</c:v>
                </c:pt>
                <c:pt idx="79">
                  <c:v>144</c:v>
                </c:pt>
                <c:pt idx="80">
                  <c:v>144</c:v>
                </c:pt>
                <c:pt idx="81">
                  <c:v>144</c:v>
                </c:pt>
                <c:pt idx="82">
                  <c:v>144</c:v>
                </c:pt>
                <c:pt idx="83">
                  <c:v>144</c:v>
                </c:pt>
                <c:pt idx="84">
                  <c:v>144</c:v>
                </c:pt>
                <c:pt idx="85">
                  <c:v>144</c:v>
                </c:pt>
                <c:pt idx="86">
                  <c:v>144</c:v>
                </c:pt>
                <c:pt idx="87">
                  <c:v>144</c:v>
                </c:pt>
                <c:pt idx="88">
                  <c:v>144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147</c:v>
                </c:pt>
                <c:pt idx="94">
                  <c:v>144</c:v>
                </c:pt>
                <c:pt idx="95">
                  <c:v>147</c:v>
                </c:pt>
                <c:pt idx="96">
                  <c:v>147</c:v>
                </c:pt>
                <c:pt idx="97">
                  <c:v>144</c:v>
                </c:pt>
                <c:pt idx="98">
                  <c:v>144</c:v>
                </c:pt>
                <c:pt idx="99">
                  <c:v>147</c:v>
                </c:pt>
                <c:pt idx="100">
                  <c:v>147</c:v>
                </c:pt>
                <c:pt idx="101">
                  <c:v>147</c:v>
                </c:pt>
                <c:pt idx="102">
                  <c:v>147</c:v>
                </c:pt>
                <c:pt idx="103">
                  <c:v>144</c:v>
                </c:pt>
                <c:pt idx="104">
                  <c:v>147</c:v>
                </c:pt>
                <c:pt idx="105">
                  <c:v>147</c:v>
                </c:pt>
                <c:pt idx="106">
                  <c:v>144</c:v>
                </c:pt>
                <c:pt idx="107">
                  <c:v>147</c:v>
                </c:pt>
                <c:pt idx="108">
                  <c:v>144</c:v>
                </c:pt>
                <c:pt idx="109">
                  <c:v>144</c:v>
                </c:pt>
                <c:pt idx="110">
                  <c:v>144</c:v>
                </c:pt>
                <c:pt idx="111">
                  <c:v>147</c:v>
                </c:pt>
                <c:pt idx="112">
                  <c:v>147</c:v>
                </c:pt>
                <c:pt idx="113">
                  <c:v>149</c:v>
                </c:pt>
                <c:pt idx="114">
                  <c:v>151</c:v>
                </c:pt>
                <c:pt idx="115">
                  <c:v>154</c:v>
                </c:pt>
                <c:pt idx="116">
                  <c:v>156</c:v>
                </c:pt>
                <c:pt idx="117">
                  <c:v>159</c:v>
                </c:pt>
                <c:pt idx="118">
                  <c:v>159</c:v>
                </c:pt>
                <c:pt idx="119">
                  <c:v>164</c:v>
                </c:pt>
                <c:pt idx="120">
                  <c:v>169</c:v>
                </c:pt>
                <c:pt idx="121">
                  <c:v>171</c:v>
                </c:pt>
                <c:pt idx="122">
                  <c:v>177</c:v>
                </c:pt>
                <c:pt idx="123">
                  <c:v>179</c:v>
                </c:pt>
                <c:pt idx="124">
                  <c:v>185</c:v>
                </c:pt>
                <c:pt idx="125">
                  <c:v>190</c:v>
                </c:pt>
                <c:pt idx="126">
                  <c:v>196</c:v>
                </c:pt>
                <c:pt idx="127">
                  <c:v>202</c:v>
                </c:pt>
                <c:pt idx="128">
                  <c:v>210</c:v>
                </c:pt>
                <c:pt idx="129">
                  <c:v>216</c:v>
                </c:pt>
                <c:pt idx="130">
                  <c:v>219</c:v>
                </c:pt>
                <c:pt idx="131">
                  <c:v>226</c:v>
                </c:pt>
                <c:pt idx="132">
                  <c:v>226</c:v>
                </c:pt>
                <c:pt idx="133">
                  <c:v>226</c:v>
                </c:pt>
                <c:pt idx="134">
                  <c:v>229</c:v>
                </c:pt>
                <c:pt idx="135">
                  <c:v>232</c:v>
                </c:pt>
                <c:pt idx="136">
                  <c:v>245</c:v>
                </c:pt>
                <c:pt idx="137">
                  <c:v>269</c:v>
                </c:pt>
                <c:pt idx="138">
                  <c:v>309</c:v>
                </c:pt>
                <c:pt idx="139">
                  <c:v>357</c:v>
                </c:pt>
                <c:pt idx="140">
                  <c:v>419</c:v>
                </c:pt>
                <c:pt idx="141">
                  <c:v>468</c:v>
                </c:pt>
                <c:pt idx="142">
                  <c:v>488</c:v>
                </c:pt>
                <c:pt idx="143">
                  <c:v>499</c:v>
                </c:pt>
                <c:pt idx="144">
                  <c:v>504</c:v>
                </c:pt>
                <c:pt idx="145">
                  <c:v>515</c:v>
                </c:pt>
                <c:pt idx="146">
                  <c:v>520</c:v>
                </c:pt>
                <c:pt idx="147">
                  <c:v>542</c:v>
                </c:pt>
                <c:pt idx="148">
                  <c:v>553</c:v>
                </c:pt>
                <c:pt idx="149">
                  <c:v>576</c:v>
                </c:pt>
                <c:pt idx="150">
                  <c:v>588</c:v>
                </c:pt>
                <c:pt idx="151">
                  <c:v>600</c:v>
                </c:pt>
                <c:pt idx="152">
                  <c:v>624</c:v>
                </c:pt>
                <c:pt idx="153">
                  <c:v>636</c:v>
                </c:pt>
                <c:pt idx="154">
                  <c:v>636</c:v>
                </c:pt>
                <c:pt idx="155">
                  <c:v>648</c:v>
                </c:pt>
                <c:pt idx="156">
                  <c:v>655</c:v>
                </c:pt>
                <c:pt idx="157">
                  <c:v>661</c:v>
                </c:pt>
                <c:pt idx="158">
                  <c:v>667</c:v>
                </c:pt>
                <c:pt idx="159">
                  <c:v>674</c:v>
                </c:pt>
                <c:pt idx="160">
                  <c:v>687</c:v>
                </c:pt>
                <c:pt idx="161">
                  <c:v>706</c:v>
                </c:pt>
                <c:pt idx="162">
                  <c:v>733</c:v>
                </c:pt>
                <c:pt idx="163">
                  <c:v>753</c:v>
                </c:pt>
                <c:pt idx="164">
                  <c:v>760</c:v>
                </c:pt>
                <c:pt idx="165">
                  <c:v>760</c:v>
                </c:pt>
                <c:pt idx="166">
                  <c:v>767</c:v>
                </c:pt>
                <c:pt idx="167">
                  <c:v>774</c:v>
                </c:pt>
                <c:pt idx="168">
                  <c:v>796</c:v>
                </c:pt>
                <c:pt idx="169">
                  <c:v>847</c:v>
                </c:pt>
                <c:pt idx="170">
                  <c:v>908</c:v>
                </c:pt>
                <c:pt idx="171">
                  <c:v>939</c:v>
                </c:pt>
                <c:pt idx="172">
                  <c:v>955</c:v>
                </c:pt>
                <c:pt idx="173">
                  <c:v>972</c:v>
                </c:pt>
                <c:pt idx="174">
                  <c:v>972</c:v>
                </c:pt>
                <c:pt idx="175">
                  <c:v>1010</c:v>
                </c:pt>
                <c:pt idx="176">
                  <c:v>1040</c:v>
                </c:pt>
                <c:pt idx="177">
                  <c:v>1080</c:v>
                </c:pt>
                <c:pt idx="178">
                  <c:v>1130</c:v>
                </c:pt>
                <c:pt idx="179">
                  <c:v>1130</c:v>
                </c:pt>
                <c:pt idx="180">
                  <c:v>1160</c:v>
                </c:pt>
                <c:pt idx="181">
                  <c:v>1160</c:v>
                </c:pt>
                <c:pt idx="182">
                  <c:v>1180</c:v>
                </c:pt>
                <c:pt idx="183">
                  <c:v>1190</c:v>
                </c:pt>
                <c:pt idx="184">
                  <c:v>1200</c:v>
                </c:pt>
                <c:pt idx="185">
                  <c:v>1210</c:v>
                </c:pt>
                <c:pt idx="186">
                  <c:v>1210</c:v>
                </c:pt>
                <c:pt idx="187">
                  <c:v>1210</c:v>
                </c:pt>
                <c:pt idx="188">
                  <c:v>1220</c:v>
                </c:pt>
                <c:pt idx="189">
                  <c:v>1210</c:v>
                </c:pt>
                <c:pt idx="190">
                  <c:v>1210</c:v>
                </c:pt>
                <c:pt idx="191">
                  <c:v>1220</c:v>
                </c:pt>
                <c:pt idx="192">
                  <c:v>1230</c:v>
                </c:pt>
                <c:pt idx="193">
                  <c:v>1230</c:v>
                </c:pt>
                <c:pt idx="194">
                  <c:v>1250</c:v>
                </c:pt>
                <c:pt idx="195">
                  <c:v>1250</c:v>
                </c:pt>
                <c:pt idx="196">
                  <c:v>1250</c:v>
                </c:pt>
                <c:pt idx="197">
                  <c:v>1250</c:v>
                </c:pt>
                <c:pt idx="198">
                  <c:v>1240</c:v>
                </c:pt>
                <c:pt idx="199">
                  <c:v>1250</c:v>
                </c:pt>
                <c:pt idx="200">
                  <c:v>1230</c:v>
                </c:pt>
                <c:pt idx="201">
                  <c:v>1230</c:v>
                </c:pt>
                <c:pt idx="202">
                  <c:v>1220</c:v>
                </c:pt>
                <c:pt idx="203">
                  <c:v>1220</c:v>
                </c:pt>
                <c:pt idx="204">
                  <c:v>1200</c:v>
                </c:pt>
                <c:pt idx="205">
                  <c:v>1200</c:v>
                </c:pt>
                <c:pt idx="206">
                  <c:v>1200</c:v>
                </c:pt>
                <c:pt idx="207">
                  <c:v>1190</c:v>
                </c:pt>
                <c:pt idx="208">
                  <c:v>1180</c:v>
                </c:pt>
                <c:pt idx="209">
                  <c:v>1170</c:v>
                </c:pt>
                <c:pt idx="210">
                  <c:v>1160</c:v>
                </c:pt>
                <c:pt idx="211">
                  <c:v>1150</c:v>
                </c:pt>
                <c:pt idx="212">
                  <c:v>1130</c:v>
                </c:pt>
                <c:pt idx="213">
                  <c:v>1120</c:v>
                </c:pt>
                <c:pt idx="214">
                  <c:v>1110</c:v>
                </c:pt>
                <c:pt idx="215">
                  <c:v>1100</c:v>
                </c:pt>
                <c:pt idx="216">
                  <c:v>1090</c:v>
                </c:pt>
                <c:pt idx="217">
                  <c:v>1070</c:v>
                </c:pt>
                <c:pt idx="218">
                  <c:v>1060</c:v>
                </c:pt>
                <c:pt idx="219">
                  <c:v>1050</c:v>
                </c:pt>
                <c:pt idx="220">
                  <c:v>1030</c:v>
                </c:pt>
                <c:pt idx="221">
                  <c:v>1020</c:v>
                </c:pt>
                <c:pt idx="222">
                  <c:v>988</c:v>
                </c:pt>
                <c:pt idx="223">
                  <c:v>980</c:v>
                </c:pt>
                <c:pt idx="224">
                  <c:v>955</c:v>
                </c:pt>
                <c:pt idx="225">
                  <c:v>955</c:v>
                </c:pt>
                <c:pt idx="226">
                  <c:v>947</c:v>
                </c:pt>
                <c:pt idx="227">
                  <c:v>931</c:v>
                </c:pt>
                <c:pt idx="228">
                  <c:v>931</c:v>
                </c:pt>
                <c:pt idx="229">
                  <c:v>923</c:v>
                </c:pt>
                <c:pt idx="230">
                  <c:v>908</c:v>
                </c:pt>
                <c:pt idx="231">
                  <c:v>900</c:v>
                </c:pt>
                <c:pt idx="232">
                  <c:v>885</c:v>
                </c:pt>
                <c:pt idx="233">
                  <c:v>885</c:v>
                </c:pt>
                <c:pt idx="234">
                  <c:v>885</c:v>
                </c:pt>
                <c:pt idx="235">
                  <c:v>869</c:v>
                </c:pt>
                <c:pt idx="236">
                  <c:v>854</c:v>
                </c:pt>
                <c:pt idx="237">
                  <c:v>839</c:v>
                </c:pt>
                <c:pt idx="238">
                  <c:v>832</c:v>
                </c:pt>
                <c:pt idx="239">
                  <c:v>810</c:v>
                </c:pt>
                <c:pt idx="240">
                  <c:v>796</c:v>
                </c:pt>
                <c:pt idx="241">
                  <c:v>788</c:v>
                </c:pt>
                <c:pt idx="242">
                  <c:v>788</c:v>
                </c:pt>
                <c:pt idx="243">
                  <c:v>781</c:v>
                </c:pt>
                <c:pt idx="244">
                  <c:v>774</c:v>
                </c:pt>
                <c:pt idx="245">
                  <c:v>767</c:v>
                </c:pt>
                <c:pt idx="246">
                  <c:v>753</c:v>
                </c:pt>
                <c:pt idx="247">
                  <c:v>747</c:v>
                </c:pt>
                <c:pt idx="248">
                  <c:v>740</c:v>
                </c:pt>
                <c:pt idx="249">
                  <c:v>719</c:v>
                </c:pt>
                <c:pt idx="250">
                  <c:v>713</c:v>
                </c:pt>
                <c:pt idx="251">
                  <c:v>713</c:v>
                </c:pt>
                <c:pt idx="252">
                  <c:v>706</c:v>
                </c:pt>
                <c:pt idx="253">
                  <c:v>706</c:v>
                </c:pt>
                <c:pt idx="254">
                  <c:v>706</c:v>
                </c:pt>
                <c:pt idx="255">
                  <c:v>719</c:v>
                </c:pt>
                <c:pt idx="256">
                  <c:v>713</c:v>
                </c:pt>
                <c:pt idx="257">
                  <c:v>706</c:v>
                </c:pt>
                <c:pt idx="258">
                  <c:v>719</c:v>
                </c:pt>
                <c:pt idx="259">
                  <c:v>719</c:v>
                </c:pt>
                <c:pt idx="260">
                  <c:v>726</c:v>
                </c:pt>
                <c:pt idx="261">
                  <c:v>726</c:v>
                </c:pt>
                <c:pt idx="262">
                  <c:v>726</c:v>
                </c:pt>
                <c:pt idx="263">
                  <c:v>726</c:v>
                </c:pt>
                <c:pt idx="264">
                  <c:v>719</c:v>
                </c:pt>
                <c:pt idx="265">
                  <c:v>713</c:v>
                </c:pt>
                <c:pt idx="266">
                  <c:v>706</c:v>
                </c:pt>
                <c:pt idx="267">
                  <c:v>700</c:v>
                </c:pt>
                <c:pt idx="268">
                  <c:v>700</c:v>
                </c:pt>
                <c:pt idx="269">
                  <c:v>700</c:v>
                </c:pt>
                <c:pt idx="270">
                  <c:v>700</c:v>
                </c:pt>
                <c:pt idx="271">
                  <c:v>693</c:v>
                </c:pt>
                <c:pt idx="272">
                  <c:v>693</c:v>
                </c:pt>
                <c:pt idx="273">
                  <c:v>687</c:v>
                </c:pt>
                <c:pt idx="274">
                  <c:v>687</c:v>
                </c:pt>
                <c:pt idx="275">
                  <c:v>687</c:v>
                </c:pt>
                <c:pt idx="276">
                  <c:v>674</c:v>
                </c:pt>
                <c:pt idx="277">
                  <c:v>655</c:v>
                </c:pt>
                <c:pt idx="278">
                  <c:v>655</c:v>
                </c:pt>
                <c:pt idx="279">
                  <c:v>642</c:v>
                </c:pt>
                <c:pt idx="280">
                  <c:v>630</c:v>
                </c:pt>
                <c:pt idx="281">
                  <c:v>618</c:v>
                </c:pt>
                <c:pt idx="282">
                  <c:v>606</c:v>
                </c:pt>
                <c:pt idx="283">
                  <c:v>594</c:v>
                </c:pt>
                <c:pt idx="284">
                  <c:v>594</c:v>
                </c:pt>
                <c:pt idx="285">
                  <c:v>576</c:v>
                </c:pt>
                <c:pt idx="286">
                  <c:v>570</c:v>
                </c:pt>
                <c:pt idx="287">
                  <c:v>559</c:v>
                </c:pt>
                <c:pt idx="288">
                  <c:v>548</c:v>
                </c:pt>
                <c:pt idx="289">
                  <c:v>542</c:v>
                </c:pt>
                <c:pt idx="290">
                  <c:v>526</c:v>
                </c:pt>
                <c:pt idx="291">
                  <c:v>520</c:v>
                </c:pt>
                <c:pt idx="292">
                  <c:v>510</c:v>
                </c:pt>
                <c:pt idx="293">
                  <c:v>499</c:v>
                </c:pt>
                <c:pt idx="294">
                  <c:v>488</c:v>
                </c:pt>
                <c:pt idx="295">
                  <c:v>483</c:v>
                </c:pt>
                <c:pt idx="296">
                  <c:v>478</c:v>
                </c:pt>
                <c:pt idx="297">
                  <c:v>468</c:v>
                </c:pt>
                <c:pt idx="298">
                  <c:v>463</c:v>
                </c:pt>
                <c:pt idx="299">
                  <c:v>458</c:v>
                </c:pt>
                <c:pt idx="300">
                  <c:v>448</c:v>
                </c:pt>
                <c:pt idx="301">
                  <c:v>443</c:v>
                </c:pt>
                <c:pt idx="302">
                  <c:v>438</c:v>
                </c:pt>
                <c:pt idx="303">
                  <c:v>429</c:v>
                </c:pt>
                <c:pt idx="304">
                  <c:v>419</c:v>
                </c:pt>
                <c:pt idx="305">
                  <c:v>415</c:v>
                </c:pt>
                <c:pt idx="306">
                  <c:v>405</c:v>
                </c:pt>
                <c:pt idx="307">
                  <c:v>401</c:v>
                </c:pt>
                <c:pt idx="308">
                  <c:v>392</c:v>
                </c:pt>
                <c:pt idx="309">
                  <c:v>392</c:v>
                </c:pt>
                <c:pt idx="310">
                  <c:v>387</c:v>
                </c:pt>
                <c:pt idx="311">
                  <c:v>379</c:v>
                </c:pt>
                <c:pt idx="312">
                  <c:v>374</c:v>
                </c:pt>
                <c:pt idx="313">
                  <c:v>370</c:v>
                </c:pt>
                <c:pt idx="314">
                  <c:v>370</c:v>
                </c:pt>
                <c:pt idx="315">
                  <c:v>366</c:v>
                </c:pt>
                <c:pt idx="316">
                  <c:v>366</c:v>
                </c:pt>
                <c:pt idx="317">
                  <c:v>366</c:v>
                </c:pt>
                <c:pt idx="318">
                  <c:v>361</c:v>
                </c:pt>
                <c:pt idx="319">
                  <c:v>361</c:v>
                </c:pt>
                <c:pt idx="320">
                  <c:v>361</c:v>
                </c:pt>
                <c:pt idx="321">
                  <c:v>357</c:v>
                </c:pt>
                <c:pt idx="322">
                  <c:v>361</c:v>
                </c:pt>
                <c:pt idx="323">
                  <c:v>357</c:v>
                </c:pt>
                <c:pt idx="324">
                  <c:v>361</c:v>
                </c:pt>
                <c:pt idx="325">
                  <c:v>361</c:v>
                </c:pt>
                <c:pt idx="326">
                  <c:v>366</c:v>
                </c:pt>
                <c:pt idx="327">
                  <c:v>366</c:v>
                </c:pt>
                <c:pt idx="328">
                  <c:v>366</c:v>
                </c:pt>
                <c:pt idx="329">
                  <c:v>366</c:v>
                </c:pt>
                <c:pt idx="330">
                  <c:v>361</c:v>
                </c:pt>
                <c:pt idx="331">
                  <c:v>357</c:v>
                </c:pt>
                <c:pt idx="332">
                  <c:v>357</c:v>
                </c:pt>
                <c:pt idx="333">
                  <c:v>353</c:v>
                </c:pt>
                <c:pt idx="334">
                  <c:v>349</c:v>
                </c:pt>
                <c:pt idx="335">
                  <c:v>349</c:v>
                </c:pt>
                <c:pt idx="336">
                  <c:v>340</c:v>
                </c:pt>
                <c:pt idx="337">
                  <c:v>340</c:v>
                </c:pt>
                <c:pt idx="338">
                  <c:v>340</c:v>
                </c:pt>
                <c:pt idx="339">
                  <c:v>336</c:v>
                </c:pt>
                <c:pt idx="340">
                  <c:v>336</c:v>
                </c:pt>
                <c:pt idx="341">
                  <c:v>336</c:v>
                </c:pt>
                <c:pt idx="342">
                  <c:v>332</c:v>
                </c:pt>
                <c:pt idx="343">
                  <c:v>332</c:v>
                </c:pt>
                <c:pt idx="344">
                  <c:v>332</c:v>
                </c:pt>
                <c:pt idx="345">
                  <c:v>328</c:v>
                </c:pt>
                <c:pt idx="346">
                  <c:v>328</c:v>
                </c:pt>
                <c:pt idx="347">
                  <c:v>328</c:v>
                </c:pt>
                <c:pt idx="348">
                  <c:v>320</c:v>
                </c:pt>
                <c:pt idx="349">
                  <c:v>320</c:v>
                </c:pt>
                <c:pt idx="350">
                  <c:v>317</c:v>
                </c:pt>
                <c:pt idx="351">
                  <c:v>317</c:v>
                </c:pt>
                <c:pt idx="352">
                  <c:v>313</c:v>
                </c:pt>
                <c:pt idx="353">
                  <c:v>309</c:v>
                </c:pt>
                <c:pt idx="354">
                  <c:v>309</c:v>
                </c:pt>
                <c:pt idx="355">
                  <c:v>305</c:v>
                </c:pt>
                <c:pt idx="356">
                  <c:v>309</c:v>
                </c:pt>
                <c:pt idx="357">
                  <c:v>313</c:v>
                </c:pt>
                <c:pt idx="358">
                  <c:v>313</c:v>
                </c:pt>
                <c:pt idx="359">
                  <c:v>320</c:v>
                </c:pt>
                <c:pt idx="360">
                  <c:v>328</c:v>
                </c:pt>
                <c:pt idx="361">
                  <c:v>336</c:v>
                </c:pt>
                <c:pt idx="362">
                  <c:v>340</c:v>
                </c:pt>
                <c:pt idx="363">
                  <c:v>349</c:v>
                </c:pt>
                <c:pt idx="364">
                  <c:v>353</c:v>
                </c:pt>
                <c:pt idx="365">
                  <c:v>357</c:v>
                </c:pt>
                <c:pt idx="366">
                  <c:v>361</c:v>
                </c:pt>
                <c:pt idx="367">
                  <c:v>361</c:v>
                </c:pt>
                <c:pt idx="368">
                  <c:v>357</c:v>
                </c:pt>
                <c:pt idx="369">
                  <c:v>353</c:v>
                </c:pt>
                <c:pt idx="370">
                  <c:v>349</c:v>
                </c:pt>
                <c:pt idx="371">
                  <c:v>345</c:v>
                </c:pt>
                <c:pt idx="372">
                  <c:v>336</c:v>
                </c:pt>
                <c:pt idx="373">
                  <c:v>328</c:v>
                </c:pt>
                <c:pt idx="374">
                  <c:v>320</c:v>
                </c:pt>
                <c:pt idx="375">
                  <c:v>317</c:v>
                </c:pt>
                <c:pt idx="376">
                  <c:v>309</c:v>
                </c:pt>
                <c:pt idx="377">
                  <c:v>305</c:v>
                </c:pt>
                <c:pt idx="378">
                  <c:v>297</c:v>
                </c:pt>
                <c:pt idx="379">
                  <c:v>294</c:v>
                </c:pt>
                <c:pt idx="380">
                  <c:v>290</c:v>
                </c:pt>
                <c:pt idx="381">
                  <c:v>283</c:v>
                </c:pt>
                <c:pt idx="382">
                  <c:v>279</c:v>
                </c:pt>
                <c:pt idx="383">
                  <c:v>276</c:v>
                </c:pt>
                <c:pt idx="384">
                  <c:v>272</c:v>
                </c:pt>
                <c:pt idx="385">
                  <c:v>269</c:v>
                </c:pt>
                <c:pt idx="386">
                  <c:v>265</c:v>
                </c:pt>
                <c:pt idx="387">
                  <c:v>258</c:v>
                </c:pt>
                <c:pt idx="388">
                  <c:v>258</c:v>
                </c:pt>
                <c:pt idx="389">
                  <c:v>258</c:v>
                </c:pt>
                <c:pt idx="390">
                  <c:v>258</c:v>
                </c:pt>
                <c:pt idx="391">
                  <c:v>258</c:v>
                </c:pt>
                <c:pt idx="392">
                  <c:v>258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E9-4428-834F-698C8BA9C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38824"/>
        <c:axId val="428339216"/>
      </c:scatterChart>
      <c:valAx>
        <c:axId val="428338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Date</a:t>
                </a:r>
                <a:r>
                  <a:rPr lang="en-US" sz="2000" b="1" baseline="0"/>
                  <a:t> and Time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0.39843421477827295"/>
              <c:y val="0.9423792956113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\ 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9216"/>
        <c:crosses val="autoZero"/>
        <c:crossBetween val="midCat"/>
      </c:valAx>
      <c:valAx>
        <c:axId val="428339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Discharge (ft</a:t>
                </a:r>
                <a:r>
                  <a:rPr lang="en-US" sz="2000" b="1" baseline="30000"/>
                  <a:t>3</a:t>
                </a:r>
                <a:r>
                  <a:rPr lang="en-US" sz="2000" b="1"/>
                  <a:t>/s)</a:t>
                </a:r>
              </a:p>
            </c:rich>
          </c:tx>
          <c:layout>
            <c:manualLayout>
              <c:xMode val="edge"/>
              <c:yMode val="edge"/>
              <c:x val="3.6194678443443751E-3"/>
              <c:y val="0.33264908746871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>
      <a:outerShdw blurRad="63500" sx="102000" sy="102000" algn="ctr" rotWithShape="0">
        <a:schemeClr val="tx1"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baseline="0" dirty="0">
                <a:effectLst/>
              </a:rPr>
              <a:t>N:P Ratios During High Discharge Isolated Peaks from 2012-2015 Arranged by </a:t>
            </a:r>
            <a:r>
              <a:rPr lang="en-US" sz="2800" b="1" baseline="0" dirty="0"/>
              <a:t>Time Ratio (S/B)</a:t>
            </a:r>
            <a:endParaRPr lang="en-US" sz="2800" b="1" dirty="0"/>
          </a:p>
        </c:rich>
      </c:tx>
      <c:layout>
        <c:manualLayout>
          <c:xMode val="edge"/>
          <c:yMode val="edge"/>
          <c:x val="0.113104692732373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1608742872658"/>
          <c:y val="0.17658636263207456"/>
          <c:w val="0.86541168884061892"/>
          <c:h val="0.7111475065385434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3700685582405647"/>
                  <c:y val="-0.331223489305216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/>
                      <a:t>y = -0.8171x</a:t>
                    </a:r>
                    <a:r>
                      <a:rPr lang="en-US" sz="1800" b="1" baseline="30000" dirty="0"/>
                      <a:t>3</a:t>
                    </a:r>
                    <a:r>
                      <a:rPr lang="en-US" sz="1800" b="1" baseline="0" dirty="0"/>
                      <a:t> + 13.756x</a:t>
                    </a:r>
                    <a:r>
                      <a:rPr lang="en-US" sz="1800" b="1" baseline="30000" dirty="0"/>
                      <a:t>2</a:t>
                    </a:r>
                    <a:r>
                      <a:rPr lang="en-US" sz="1800" b="1" baseline="0" dirty="0"/>
                      <a:t> - 4.7208x + 28.611</a:t>
                    </a:r>
                    <a:br>
                      <a:rPr lang="en-US" sz="1800" b="1" baseline="0" dirty="0"/>
                    </a:br>
                    <a:r>
                      <a:rPr lang="en-US" sz="1800" b="1" baseline="0" dirty="0"/>
                      <a:t>R² = 0.3296</a:t>
                    </a:r>
                    <a:endParaRPr lang="en-US" sz="1800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Sheet1!$G$2:$G$92</c:f>
              <c:numCache>
                <c:formatCode>General</c:formatCode>
                <c:ptCount val="91"/>
                <c:pt idx="0">
                  <c:v>-6.8181818181998574E-2</c:v>
                </c:pt>
                <c:pt idx="1">
                  <c:v>-3.4090909090999287E-2</c:v>
                </c:pt>
                <c:pt idx="2">
                  <c:v>-2.9081886980360055E-2</c:v>
                </c:pt>
                <c:pt idx="3">
                  <c:v>-2.7371187746010363E-2</c:v>
                </c:pt>
                <c:pt idx="4">
                  <c:v>-2.4805138894784549E-2</c:v>
                </c:pt>
                <c:pt idx="5">
                  <c:v>-1.4540943489881301E-2</c:v>
                </c:pt>
                <c:pt idx="6">
                  <c:v>-4.276748084978051E-3</c:v>
                </c:pt>
                <c:pt idx="7">
                  <c:v>5.9874473199251991E-3</c:v>
                </c:pt>
                <c:pt idx="8">
                  <c:v>1.6251642724828447E-2</c:v>
                </c:pt>
                <c:pt idx="9">
                  <c:v>2.6515838129731698E-2</c:v>
                </c:pt>
                <c:pt idx="10">
                  <c:v>3.6780033534634944E-2</c:v>
                </c:pt>
                <c:pt idx="11">
                  <c:v>-2.2233570823576305E-2</c:v>
                </c:pt>
                <c:pt idx="12">
                  <c:v>7.9405610084201089E-3</c:v>
                </c:pt>
                <c:pt idx="13">
                  <c:v>1.1116785411788153E-2</c:v>
                </c:pt>
                <c:pt idx="14">
                  <c:v>1.7469234218524241E-2</c:v>
                </c:pt>
                <c:pt idx="15">
                  <c:v>2.3821683025260325E-2</c:v>
                </c:pt>
                <c:pt idx="16">
                  <c:v>3.0174131831996413E-2</c:v>
                </c:pt>
                <c:pt idx="17">
                  <c:v>-2.7888888888886538</c:v>
                </c:pt>
                <c:pt idx="18">
                  <c:v>-2.6222222222290426</c:v>
                </c:pt>
                <c:pt idx="19">
                  <c:v>-0.65252525252501736</c:v>
                </c:pt>
                <c:pt idx="20">
                  <c:v>-0.51616161616138101</c:v>
                </c:pt>
                <c:pt idx="21">
                  <c:v>-0.42525252525229007</c:v>
                </c:pt>
                <c:pt idx="22">
                  <c:v>-1.0101010133935647E-3</c:v>
                </c:pt>
                <c:pt idx="23">
                  <c:v>0.42323232322550292</c:v>
                </c:pt>
                <c:pt idx="24">
                  <c:v>1.0444444444411518</c:v>
                </c:pt>
                <c:pt idx="25">
                  <c:v>2.3171717171684247</c:v>
                </c:pt>
                <c:pt idx="26">
                  <c:v>-1.5333333333388117</c:v>
                </c:pt>
                <c:pt idx="27">
                  <c:v>-1.3568627451059345</c:v>
                </c:pt>
                <c:pt idx="28">
                  <c:v>-0.82745098040730292</c:v>
                </c:pt>
                <c:pt idx="29">
                  <c:v>1.5843137254557147</c:v>
                </c:pt>
                <c:pt idx="30">
                  <c:v>-0.78357487922007951</c:v>
                </c:pt>
                <c:pt idx="31">
                  <c:v>0.4917874396171259</c:v>
                </c:pt>
                <c:pt idx="32">
                  <c:v>-0.44825870646850452</c:v>
                </c:pt>
                <c:pt idx="33">
                  <c:v>-0.20945273631792818</c:v>
                </c:pt>
                <c:pt idx="34">
                  <c:v>3.6815920398061815E-2</c:v>
                </c:pt>
                <c:pt idx="35">
                  <c:v>0.44726368158964097</c:v>
                </c:pt>
                <c:pt idx="36">
                  <c:v>-0.66367041198570065</c:v>
                </c:pt>
                <c:pt idx="37">
                  <c:v>0.527340823972971</c:v>
                </c:pt>
                <c:pt idx="38">
                  <c:v>-1.2135802469177481</c:v>
                </c:pt>
                <c:pt idx="39">
                  <c:v>-0.77839506173040718</c:v>
                </c:pt>
                <c:pt idx="40">
                  <c:v>-0.57469135802885929</c:v>
                </c:pt>
                <c:pt idx="41">
                  <c:v>-0.44506172839707386</c:v>
                </c:pt>
                <c:pt idx="42">
                  <c:v>-0.31543209876528838</c:v>
                </c:pt>
                <c:pt idx="43">
                  <c:v>8.6419753044740186E-3</c:v>
                </c:pt>
                <c:pt idx="44">
                  <c:v>0.24938271604737061</c:v>
                </c:pt>
                <c:pt idx="45">
                  <c:v>1.6382716049362596</c:v>
                </c:pt>
                <c:pt idx="46">
                  <c:v>-1.0335540838834616</c:v>
                </c:pt>
                <c:pt idx="47">
                  <c:v>-0.74878587196535185</c:v>
                </c:pt>
                <c:pt idx="48">
                  <c:v>-0.47064017660197116</c:v>
                </c:pt>
                <c:pt idx="49">
                  <c:v>-0.26534216335448729</c:v>
                </c:pt>
                <c:pt idx="50">
                  <c:v>5.9161147901248184E-2</c:v>
                </c:pt>
                <c:pt idx="51">
                  <c:v>0.54922737306684177</c:v>
                </c:pt>
                <c:pt idx="52">
                  <c:v>0.99293598233545466</c:v>
                </c:pt>
                <c:pt idx="53">
                  <c:v>-0.78630952381101982</c:v>
                </c:pt>
                <c:pt idx="54">
                  <c:v>-0.51845238095332014</c:v>
                </c:pt>
                <c:pt idx="55">
                  <c:v>-0.36666666666521147</c:v>
                </c:pt>
                <c:pt idx="56">
                  <c:v>-0.28630952380790159</c:v>
                </c:pt>
                <c:pt idx="57">
                  <c:v>0.14226190476441794</c:v>
                </c:pt>
                <c:pt idx="58">
                  <c:v>0.32976190476480771</c:v>
                </c:pt>
                <c:pt idx="59">
                  <c:v>1.2940476190525265</c:v>
                </c:pt>
                <c:pt idx="60">
                  <c:v>-0.68156028368946631</c:v>
                </c:pt>
                <c:pt idx="61">
                  <c:v>-0.61773049645526568</c:v>
                </c:pt>
                <c:pt idx="62">
                  <c:v>-0.3517730496485732</c:v>
                </c:pt>
                <c:pt idx="63">
                  <c:v>-0.10709219858166041</c:v>
                </c:pt>
                <c:pt idx="64">
                  <c:v>0.64865283569911525</c:v>
                </c:pt>
                <c:pt idx="65">
                  <c:v>0.64865638769738632</c:v>
                </c:pt>
                <c:pt idx="66">
                  <c:v>0.64866462187519669</c:v>
                </c:pt>
                <c:pt idx="67">
                  <c:v>-1.0994535519039208</c:v>
                </c:pt>
                <c:pt idx="68">
                  <c:v>0.18032786884344865</c:v>
                </c:pt>
                <c:pt idx="69">
                  <c:v>-0.41237113402343956</c:v>
                </c:pt>
                <c:pt idx="70">
                  <c:v>-0.80729166666200547</c:v>
                </c:pt>
                <c:pt idx="71">
                  <c:v>-0.91587301587320069</c:v>
                </c:pt>
                <c:pt idx="72">
                  <c:v>-0.76111111110575236</c:v>
                </c:pt>
                <c:pt idx="73">
                  <c:v>-0.51111111110575236</c:v>
                </c:pt>
                <c:pt idx="74">
                  <c:v>9.6031746037104834E-2</c:v>
                </c:pt>
                <c:pt idx="75">
                  <c:v>0.75079365079623783</c:v>
                </c:pt>
                <c:pt idx="76">
                  <c:v>1.357936507939095</c:v>
                </c:pt>
                <c:pt idx="77">
                  <c:v>-0.61288515406251254</c:v>
                </c:pt>
                <c:pt idx="78">
                  <c:v>-0.5624649859953843</c:v>
                </c:pt>
                <c:pt idx="79">
                  <c:v>-0.4868347338946919</c:v>
                </c:pt>
                <c:pt idx="80">
                  <c:v>-0.42801120448499885</c:v>
                </c:pt>
                <c:pt idx="81">
                  <c:v>-0.36918767506943612</c:v>
                </c:pt>
                <c:pt idx="82">
                  <c:v>-0.30196078431717827</c:v>
                </c:pt>
                <c:pt idx="83">
                  <c:v>8.4593837534718053E-2</c:v>
                </c:pt>
                <c:pt idx="84">
                  <c:v>0.27787114845479655</c:v>
                </c:pt>
                <c:pt idx="85">
                  <c:v>0.43753501400461575</c:v>
                </c:pt>
                <c:pt idx="86">
                  <c:v>0.62240896358212938</c:v>
                </c:pt>
                <c:pt idx="87">
                  <c:v>1.235854341730233</c:v>
                </c:pt>
                <c:pt idx="88">
                  <c:v>-0.81317829458093427</c:v>
                </c:pt>
                <c:pt idx="89">
                  <c:v>1.2403100775080469E-2</c:v>
                </c:pt>
                <c:pt idx="90">
                  <c:v>1.2134751773102821</c:v>
                </c:pt>
              </c:numCache>
            </c:numRef>
          </c:xVal>
          <c:yVal>
            <c:numRef>
              <c:f>Sheet1!$E$2:$E$92</c:f>
              <c:numCache>
                <c:formatCode>General</c:formatCode>
                <c:ptCount val="91"/>
                <c:pt idx="0">
                  <c:v>23.825529721356283</c:v>
                </c:pt>
                <c:pt idx="1">
                  <c:v>22.722224142805683</c:v>
                </c:pt>
                <c:pt idx="2">
                  <c:v>16.743316554921474</c:v>
                </c:pt>
                <c:pt idx="3">
                  <c:v>19.661477291977889</c:v>
                </c:pt>
                <c:pt idx="4">
                  <c:v>17.37630939371282</c:v>
                </c:pt>
                <c:pt idx="5">
                  <c:v>12.858491440605835</c:v>
                </c:pt>
                <c:pt idx="6">
                  <c:v>17.648708718439845</c:v>
                </c:pt>
                <c:pt idx="7">
                  <c:v>21.210372662848638</c:v>
                </c:pt>
                <c:pt idx="8">
                  <c:v>20.737125952602955</c:v>
                </c:pt>
                <c:pt idx="9">
                  <c:v>22.063105780443113</c:v>
                </c:pt>
                <c:pt idx="10">
                  <c:v>26.482228075675891</c:v>
                </c:pt>
                <c:pt idx="11">
                  <c:v>11.29691451097945</c:v>
                </c:pt>
                <c:pt idx="12">
                  <c:v>18.157645772763608</c:v>
                </c:pt>
                <c:pt idx="13">
                  <c:v>19.057764961185171</c:v>
                </c:pt>
                <c:pt idx="14">
                  <c:v>27.746067966897371</c:v>
                </c:pt>
                <c:pt idx="15">
                  <c:v>33.346380289428822</c:v>
                </c:pt>
                <c:pt idx="16">
                  <c:v>28.87177940204948</c:v>
                </c:pt>
                <c:pt idx="17">
                  <c:v>174.84146531069675</c:v>
                </c:pt>
                <c:pt idx="18">
                  <c:v>128.2113509848341</c:v>
                </c:pt>
                <c:pt idx="19">
                  <c:v>69.769577549808915</c:v>
                </c:pt>
                <c:pt idx="20">
                  <c:v>56.528588712077202</c:v>
                </c:pt>
                <c:pt idx="21">
                  <c:v>8.3948883034466775</c:v>
                </c:pt>
                <c:pt idx="22">
                  <c:v>9.3635871235750496</c:v>
                </c:pt>
                <c:pt idx="23">
                  <c:v>22.356999247192732</c:v>
                </c:pt>
                <c:pt idx="24">
                  <c:v>38.329848622303835</c:v>
                </c:pt>
                <c:pt idx="25">
                  <c:v>47.335256299547474</c:v>
                </c:pt>
                <c:pt idx="26">
                  <c:v>26.215289144692786</c:v>
                </c:pt>
                <c:pt idx="27">
                  <c:v>17.104311746348507</c:v>
                </c:pt>
                <c:pt idx="28">
                  <c:v>6.0585424697292485</c:v>
                </c:pt>
                <c:pt idx="29">
                  <c:v>9.0951647604528461</c:v>
                </c:pt>
                <c:pt idx="30">
                  <c:v>30.043486253677237</c:v>
                </c:pt>
                <c:pt idx="31">
                  <c:v>36.073133124393195</c:v>
                </c:pt>
                <c:pt idx="32">
                  <c:v>18.926877554416432</c:v>
                </c:pt>
                <c:pt idx="33">
                  <c:v>15.468057883482366</c:v>
                </c:pt>
                <c:pt idx="34">
                  <c:v>16.722940880172199</c:v>
                </c:pt>
                <c:pt idx="35">
                  <c:v>25.212026503287753</c:v>
                </c:pt>
                <c:pt idx="36">
                  <c:v>66.20501552648264</c:v>
                </c:pt>
                <c:pt idx="37">
                  <c:v>101.80558775888983</c:v>
                </c:pt>
                <c:pt idx="38">
                  <c:v>157.65015510765389</c:v>
                </c:pt>
                <c:pt idx="39">
                  <c:v>153.52404136091616</c:v>
                </c:pt>
                <c:pt idx="40">
                  <c:v>64.755928618657052</c:v>
                </c:pt>
                <c:pt idx="41">
                  <c:v>45.419490379931354</c:v>
                </c:pt>
                <c:pt idx="42">
                  <c:v>23.632855296451115</c:v>
                </c:pt>
                <c:pt idx="43">
                  <c:v>30.684961104731403</c:v>
                </c:pt>
                <c:pt idx="44">
                  <c:v>56.340899411776583</c:v>
                </c:pt>
                <c:pt idx="45">
                  <c:v>87.862422831640743</c:v>
                </c:pt>
                <c:pt idx="46">
                  <c:v>65.898408618732475</c:v>
                </c:pt>
                <c:pt idx="47">
                  <c:v>86.87469976103273</c:v>
                </c:pt>
                <c:pt idx="48">
                  <c:v>18.723671196558591</c:v>
                </c:pt>
                <c:pt idx="49">
                  <c:v>13.360169276544818</c:v>
                </c:pt>
                <c:pt idx="50">
                  <c:v>18.049112330240362</c:v>
                </c:pt>
                <c:pt idx="51">
                  <c:v>27.93679738982059</c:v>
                </c:pt>
                <c:pt idx="52">
                  <c:v>45.24124492014036</c:v>
                </c:pt>
                <c:pt idx="53">
                  <c:v>57.836213814477517</c:v>
                </c:pt>
                <c:pt idx="54">
                  <c:v>14.212636409884727</c:v>
                </c:pt>
                <c:pt idx="55">
                  <c:v>12.927675529206528</c:v>
                </c:pt>
                <c:pt idx="56">
                  <c:v>10.628117115380496</c:v>
                </c:pt>
                <c:pt idx="57">
                  <c:v>17.239608008345598</c:v>
                </c:pt>
                <c:pt idx="58">
                  <c:v>61.325640331310822</c:v>
                </c:pt>
                <c:pt idx="59">
                  <c:v>143.08407656416341</c:v>
                </c:pt>
                <c:pt idx="60">
                  <c:v>17.547371712803297</c:v>
                </c:pt>
                <c:pt idx="61">
                  <c:v>19.412366542043767</c:v>
                </c:pt>
                <c:pt idx="62">
                  <c:v>8.4254739758849819</c:v>
                </c:pt>
                <c:pt idx="63">
                  <c:v>12.926793320339549</c:v>
                </c:pt>
                <c:pt idx="64">
                  <c:v>17.014433176727607</c:v>
                </c:pt>
                <c:pt idx="65">
                  <c:v>22.720904191022463</c:v>
                </c:pt>
                <c:pt idx="66">
                  <c:v>28.818504715600394</c:v>
                </c:pt>
                <c:pt idx="67">
                  <c:v>46.942173626431163</c:v>
                </c:pt>
                <c:pt idx="68">
                  <c:v>21.530345171545456</c:v>
                </c:pt>
                <c:pt idx="69">
                  <c:v>81.271618350088616</c:v>
                </c:pt>
                <c:pt idx="70">
                  <c:v>46.109450585968958</c:v>
                </c:pt>
                <c:pt idx="71">
                  <c:v>71.611436094279711</c:v>
                </c:pt>
                <c:pt idx="72">
                  <c:v>15.376712884355234</c:v>
                </c:pt>
                <c:pt idx="73">
                  <c:v>8.7776259552249094</c:v>
                </c:pt>
                <c:pt idx="74">
                  <c:v>11.528809555294528</c:v>
                </c:pt>
                <c:pt idx="75">
                  <c:v>31.306620664976201</c:v>
                </c:pt>
                <c:pt idx="76">
                  <c:v>40.410366650408555</c:v>
                </c:pt>
                <c:pt idx="77">
                  <c:v>46.526271643731782</c:v>
                </c:pt>
                <c:pt idx="78">
                  <c:v>44.591013902659427</c:v>
                </c:pt>
                <c:pt idx="79">
                  <c:v>14.553846288591096</c:v>
                </c:pt>
                <c:pt idx="80">
                  <c:v>13.654080169988728</c:v>
                </c:pt>
                <c:pt idx="81">
                  <c:v>6.3340319223881751</c:v>
                </c:pt>
                <c:pt idx="82">
                  <c:v>5.2857682565361035</c:v>
                </c:pt>
                <c:pt idx="83">
                  <c:v>4.9025642579715427</c:v>
                </c:pt>
                <c:pt idx="84">
                  <c:v>8.8876699070413796</c:v>
                </c:pt>
                <c:pt idx="85">
                  <c:v>17.665430066350019</c:v>
                </c:pt>
                <c:pt idx="86">
                  <c:v>29.034149129437747</c:v>
                </c:pt>
                <c:pt idx="87">
                  <c:v>28.511463688563467</c:v>
                </c:pt>
                <c:pt idx="88">
                  <c:v>95.601085939927515</c:v>
                </c:pt>
                <c:pt idx="89">
                  <c:v>69.473434142231923</c:v>
                </c:pt>
                <c:pt idx="90">
                  <c:v>74.807014194227463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FB-4D07-A9FA-F5A5B8918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40000"/>
        <c:axId val="430804856"/>
      </c:scatterChart>
      <c:valAx>
        <c:axId val="428340000"/>
        <c:scaling>
          <c:orientation val="minMax"/>
          <c:min val="-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Time Ratio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04856"/>
        <c:crosses val="autoZero"/>
        <c:crossBetween val="midCat"/>
      </c:valAx>
      <c:valAx>
        <c:axId val="430804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N:P Ratio</a:t>
                </a:r>
              </a:p>
            </c:rich>
          </c:tx>
          <c:layout>
            <c:manualLayout>
              <c:xMode val="edge"/>
              <c:yMode val="edge"/>
              <c:x val="0"/>
              <c:y val="0.4817392222523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340000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N:P</a:t>
            </a:r>
            <a:r>
              <a:rPr lang="en-US" sz="2800" b="1" baseline="0" dirty="0"/>
              <a:t> Ratios During High Discharge Isolated Peaks from 2012-2015 Arranged by Time to Peak (S)</a:t>
            </a:r>
            <a:endParaRPr lang="en-US" sz="2800" b="1" dirty="0"/>
          </a:p>
        </c:rich>
      </c:tx>
      <c:layout>
        <c:manualLayout>
          <c:xMode val="edge"/>
          <c:yMode val="edge"/>
          <c:x val="0.10173989280751669"/>
          <c:y val="1.46371238478910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2722801466539"/>
          <c:y val="0.13826092676710416"/>
          <c:w val="0.87692471010149786"/>
          <c:h val="0.710035399854751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3247303645867797"/>
                  <c:y val="-0.2806579991454556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/>
                      <a:t>y = -0.0002x</a:t>
                    </a:r>
                    <a:r>
                      <a:rPr lang="en-US" sz="1800" b="1" baseline="30000" dirty="0"/>
                      <a:t>3</a:t>
                    </a:r>
                    <a:r>
                      <a:rPr lang="en-US" sz="1800" b="1" baseline="0" dirty="0"/>
                      <a:t> + 0.0495x</a:t>
                    </a:r>
                    <a:r>
                      <a:rPr lang="en-US" sz="1800" b="1" baseline="30000" dirty="0"/>
                      <a:t>2</a:t>
                    </a:r>
                    <a:r>
                      <a:rPr lang="en-US" sz="1800" b="1" baseline="0" dirty="0"/>
                      <a:t> - 0.3224x + 22.427</a:t>
                    </a:r>
                    <a:br>
                      <a:rPr lang="en-US" sz="1800" b="1" baseline="0" dirty="0"/>
                    </a:br>
                    <a:r>
                      <a:rPr lang="en-US" sz="1800" b="1" baseline="0" dirty="0"/>
                      <a:t>R² = 0.4826</a:t>
                    </a:r>
                    <a:endParaRPr lang="en-US" sz="1800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Sheet1!$F$2:$F$92</c:f>
              <c:numCache>
                <c:formatCode>General</c:formatCode>
                <c:ptCount val="91"/>
                <c:pt idx="0">
                  <c:v>-1.5</c:v>
                </c:pt>
                <c:pt idx="1">
                  <c:v>-0.75</c:v>
                </c:pt>
                <c:pt idx="2">
                  <c:v>-8.4999999999417923</c:v>
                </c:pt>
                <c:pt idx="3">
                  <c:v>-7.9999999998835847</c:v>
                </c:pt>
                <c:pt idx="4">
                  <c:v>-7.2499999998835847</c:v>
                </c:pt>
                <c:pt idx="5">
                  <c:v>-4.2499999998835847</c:v>
                </c:pt>
                <c:pt idx="6">
                  <c:v>-1.2499999998835847</c:v>
                </c:pt>
                <c:pt idx="7">
                  <c:v>1.7500000001164153</c:v>
                </c:pt>
                <c:pt idx="8">
                  <c:v>4.7500000001164153</c:v>
                </c:pt>
                <c:pt idx="9">
                  <c:v>7.7500000001164153</c:v>
                </c:pt>
                <c:pt idx="10">
                  <c:v>10.750000000116415</c:v>
                </c:pt>
                <c:pt idx="11">
                  <c:v>-10.5</c:v>
                </c:pt>
                <c:pt idx="12">
                  <c:v>3.75</c:v>
                </c:pt>
                <c:pt idx="13">
                  <c:v>5.25</c:v>
                </c:pt>
                <c:pt idx="14">
                  <c:v>8.25</c:v>
                </c:pt>
                <c:pt idx="15">
                  <c:v>11.25</c:v>
                </c:pt>
                <c:pt idx="16">
                  <c:v>14.25</c:v>
                </c:pt>
                <c:pt idx="17">
                  <c:v>-46.016666666662786</c:v>
                </c:pt>
                <c:pt idx="18">
                  <c:v>-43.266666666779201</c:v>
                </c:pt>
                <c:pt idx="19">
                  <c:v>-10.766666666662786</c:v>
                </c:pt>
                <c:pt idx="20">
                  <c:v>-8.5166666666627862</c:v>
                </c:pt>
                <c:pt idx="21">
                  <c:v>-7.0166666666627862</c:v>
                </c:pt>
                <c:pt idx="22">
                  <c:v>-1.6666666720993817E-2</c:v>
                </c:pt>
                <c:pt idx="23">
                  <c:v>6.9833333332207985</c:v>
                </c:pt>
                <c:pt idx="24">
                  <c:v>17.233333333279006</c:v>
                </c:pt>
                <c:pt idx="25">
                  <c:v>38.233333333279006</c:v>
                </c:pt>
                <c:pt idx="26">
                  <c:v>-6.5166666667792015</c:v>
                </c:pt>
                <c:pt idx="27">
                  <c:v>-5.7666666667792015</c:v>
                </c:pt>
                <c:pt idx="28">
                  <c:v>-3.5166666667792015</c:v>
                </c:pt>
                <c:pt idx="29">
                  <c:v>6.7333333332790062</c:v>
                </c:pt>
                <c:pt idx="30">
                  <c:v>-13.516666666546371</c:v>
                </c:pt>
                <c:pt idx="31">
                  <c:v>8.4833333333954215</c:v>
                </c:pt>
                <c:pt idx="32">
                  <c:v>-15.016666666720994</c:v>
                </c:pt>
                <c:pt idx="33">
                  <c:v>-7.0166666666627862</c:v>
                </c:pt>
                <c:pt idx="34">
                  <c:v>1.2333333333372138</c:v>
                </c:pt>
                <c:pt idx="35">
                  <c:v>14.983333333279006</c:v>
                </c:pt>
                <c:pt idx="36">
                  <c:v>-14.766666666604578</c:v>
                </c:pt>
                <c:pt idx="37">
                  <c:v>11.733333333337214</c:v>
                </c:pt>
                <c:pt idx="38">
                  <c:v>-32.766666666779201</c:v>
                </c:pt>
                <c:pt idx="39">
                  <c:v>-21.016666666720994</c:v>
                </c:pt>
                <c:pt idx="40">
                  <c:v>-15.516666666779201</c:v>
                </c:pt>
                <c:pt idx="41">
                  <c:v>-12.016666666720994</c:v>
                </c:pt>
                <c:pt idx="42">
                  <c:v>-8.5166666666627862</c:v>
                </c:pt>
                <c:pt idx="43">
                  <c:v>0.23333333322079852</c:v>
                </c:pt>
                <c:pt idx="44">
                  <c:v>6.7333333332790062</c:v>
                </c:pt>
                <c:pt idx="45">
                  <c:v>44.233333333279006</c:v>
                </c:pt>
                <c:pt idx="46">
                  <c:v>-39.016666666720994</c:v>
                </c:pt>
                <c:pt idx="47">
                  <c:v>-28.266666666779201</c:v>
                </c:pt>
                <c:pt idx="48">
                  <c:v>-17.766666666779201</c:v>
                </c:pt>
                <c:pt idx="49">
                  <c:v>-10.016666666662786</c:v>
                </c:pt>
                <c:pt idx="50">
                  <c:v>2.2333333332790062</c:v>
                </c:pt>
                <c:pt idx="51">
                  <c:v>20.733333333337214</c:v>
                </c:pt>
                <c:pt idx="52">
                  <c:v>37.483333333279006</c:v>
                </c:pt>
                <c:pt idx="53">
                  <c:v>-22.016666666662786</c:v>
                </c:pt>
                <c:pt idx="54">
                  <c:v>-14.516666666662786</c:v>
                </c:pt>
                <c:pt idx="55">
                  <c:v>-10.266666666604578</c:v>
                </c:pt>
                <c:pt idx="56">
                  <c:v>-8.0166666666045785</c:v>
                </c:pt>
                <c:pt idx="57">
                  <c:v>3.9833333333954215</c:v>
                </c:pt>
                <c:pt idx="58">
                  <c:v>9.2333333333954215</c:v>
                </c:pt>
                <c:pt idx="59">
                  <c:v>36.233333333395422</c:v>
                </c:pt>
                <c:pt idx="60">
                  <c:v>-16.016666666662786</c:v>
                </c:pt>
                <c:pt idx="61">
                  <c:v>-14.516666666662786</c:v>
                </c:pt>
                <c:pt idx="62">
                  <c:v>-8.2666666667209938</c:v>
                </c:pt>
                <c:pt idx="63">
                  <c:v>-2.5166666666627862</c:v>
                </c:pt>
                <c:pt idx="64">
                  <c:v>24.000154920942776</c:v>
                </c:pt>
                <c:pt idx="65">
                  <c:v>24.000286344878809</c:v>
                </c:pt>
                <c:pt idx="66">
                  <c:v>24.000591009457793</c:v>
                </c:pt>
                <c:pt idx="67">
                  <c:v>-16.766666666662786</c:v>
                </c:pt>
                <c:pt idx="68">
                  <c:v>2.7499999998835847</c:v>
                </c:pt>
                <c:pt idx="69">
                  <c:v>-10.000000000116415</c:v>
                </c:pt>
                <c:pt idx="70">
                  <c:v>-12.916666666686069</c:v>
                </c:pt>
                <c:pt idx="71">
                  <c:v>-19.233333333337214</c:v>
                </c:pt>
                <c:pt idx="72">
                  <c:v>-15.983333333220799</c:v>
                </c:pt>
                <c:pt idx="73">
                  <c:v>-10.733333333220799</c:v>
                </c:pt>
                <c:pt idx="74">
                  <c:v>2.0166666667792015</c:v>
                </c:pt>
                <c:pt idx="75">
                  <c:v>15.766666666720994</c:v>
                </c:pt>
                <c:pt idx="76">
                  <c:v>28.516666666720994</c:v>
                </c:pt>
                <c:pt idx="77">
                  <c:v>-18.233333333395422</c:v>
                </c:pt>
                <c:pt idx="78">
                  <c:v>-16.733333333395422</c:v>
                </c:pt>
                <c:pt idx="79">
                  <c:v>-14.483333333395422</c:v>
                </c:pt>
                <c:pt idx="80">
                  <c:v>-12.733333333453629</c:v>
                </c:pt>
                <c:pt idx="81">
                  <c:v>-10.983333333337214</c:v>
                </c:pt>
                <c:pt idx="82">
                  <c:v>-8.9833333334536292</c:v>
                </c:pt>
                <c:pt idx="83">
                  <c:v>2.5166666666627862</c:v>
                </c:pt>
                <c:pt idx="84">
                  <c:v>8.2666666665463708</c:v>
                </c:pt>
                <c:pt idx="85">
                  <c:v>13.016666666662786</c:v>
                </c:pt>
                <c:pt idx="86">
                  <c:v>18.516666666604578</c:v>
                </c:pt>
                <c:pt idx="87">
                  <c:v>36.766666666546371</c:v>
                </c:pt>
                <c:pt idx="88">
                  <c:v>-17.483333333395422</c:v>
                </c:pt>
                <c:pt idx="89">
                  <c:v>0.26666666666278616</c:v>
                </c:pt>
                <c:pt idx="90">
                  <c:v>28.516666666720994</c:v>
                </c:pt>
              </c:numCache>
            </c:numRef>
          </c:xVal>
          <c:yVal>
            <c:numRef>
              <c:f>Sheet1!$E$2:$E$92</c:f>
              <c:numCache>
                <c:formatCode>General</c:formatCode>
                <c:ptCount val="91"/>
                <c:pt idx="0">
                  <c:v>23.825529721356283</c:v>
                </c:pt>
                <c:pt idx="1">
                  <c:v>22.722224142805683</c:v>
                </c:pt>
                <c:pt idx="2">
                  <c:v>16.743316554921474</c:v>
                </c:pt>
                <c:pt idx="3">
                  <c:v>19.661477291977889</c:v>
                </c:pt>
                <c:pt idx="4">
                  <c:v>17.37630939371282</c:v>
                </c:pt>
                <c:pt idx="5">
                  <c:v>12.858491440605835</c:v>
                </c:pt>
                <c:pt idx="6">
                  <c:v>17.648708718439845</c:v>
                </c:pt>
                <c:pt idx="7">
                  <c:v>21.210372662848638</c:v>
                </c:pt>
                <c:pt idx="8">
                  <c:v>20.737125952602955</c:v>
                </c:pt>
                <c:pt idx="9">
                  <c:v>22.063105780443113</c:v>
                </c:pt>
                <c:pt idx="10">
                  <c:v>26.482228075675891</c:v>
                </c:pt>
                <c:pt idx="11">
                  <c:v>11.29691451097945</c:v>
                </c:pt>
                <c:pt idx="12">
                  <c:v>18.157645772763608</c:v>
                </c:pt>
                <c:pt idx="13">
                  <c:v>19.057764961185171</c:v>
                </c:pt>
                <c:pt idx="14">
                  <c:v>27.746067966897371</c:v>
                </c:pt>
                <c:pt idx="15">
                  <c:v>33.346380289428822</c:v>
                </c:pt>
                <c:pt idx="16">
                  <c:v>28.87177940204948</c:v>
                </c:pt>
                <c:pt idx="17">
                  <c:v>174.84146531069675</c:v>
                </c:pt>
                <c:pt idx="18">
                  <c:v>128.2113509848341</c:v>
                </c:pt>
                <c:pt idx="19">
                  <c:v>69.769577549808915</c:v>
                </c:pt>
                <c:pt idx="20">
                  <c:v>56.528588712077202</c:v>
                </c:pt>
                <c:pt idx="21">
                  <c:v>8.3948883034466775</c:v>
                </c:pt>
                <c:pt idx="22">
                  <c:v>9.3635871235750496</c:v>
                </c:pt>
                <c:pt idx="23">
                  <c:v>22.356999247192732</c:v>
                </c:pt>
                <c:pt idx="24">
                  <c:v>38.329848622303835</c:v>
                </c:pt>
                <c:pt idx="25">
                  <c:v>47.335256299547474</c:v>
                </c:pt>
                <c:pt idx="26">
                  <c:v>26.215289144692786</c:v>
                </c:pt>
                <c:pt idx="27">
                  <c:v>17.104311746348507</c:v>
                </c:pt>
                <c:pt idx="28">
                  <c:v>6.0585424697292485</c:v>
                </c:pt>
                <c:pt idx="29">
                  <c:v>9.0951647604528461</c:v>
                </c:pt>
                <c:pt idx="30">
                  <c:v>30.043486253677237</c:v>
                </c:pt>
                <c:pt idx="31">
                  <c:v>36.073133124393195</c:v>
                </c:pt>
                <c:pt idx="32">
                  <c:v>18.926877554416432</c:v>
                </c:pt>
                <c:pt idx="33">
                  <c:v>15.468057883482366</c:v>
                </c:pt>
                <c:pt idx="34">
                  <c:v>16.722940880172199</c:v>
                </c:pt>
                <c:pt idx="35">
                  <c:v>25.212026503287753</c:v>
                </c:pt>
                <c:pt idx="36">
                  <c:v>66.20501552648264</c:v>
                </c:pt>
                <c:pt idx="37">
                  <c:v>101.80558775888983</c:v>
                </c:pt>
                <c:pt idx="38">
                  <c:v>157.65015510765389</c:v>
                </c:pt>
                <c:pt idx="39">
                  <c:v>153.52404136091616</c:v>
                </c:pt>
                <c:pt idx="40">
                  <c:v>64.755928618657052</c:v>
                </c:pt>
                <c:pt idx="41">
                  <c:v>45.419490379931354</c:v>
                </c:pt>
                <c:pt idx="42">
                  <c:v>23.632855296451115</c:v>
                </c:pt>
                <c:pt idx="43">
                  <c:v>30.684961104731403</c:v>
                </c:pt>
                <c:pt idx="44">
                  <c:v>56.340899411776583</c:v>
                </c:pt>
                <c:pt idx="45">
                  <c:v>87.862422831640743</c:v>
                </c:pt>
                <c:pt idx="46">
                  <c:v>65.898408618732475</c:v>
                </c:pt>
                <c:pt idx="47">
                  <c:v>86.87469976103273</c:v>
                </c:pt>
                <c:pt idx="48">
                  <c:v>18.723671196558591</c:v>
                </c:pt>
                <c:pt idx="49">
                  <c:v>13.360169276544818</c:v>
                </c:pt>
                <c:pt idx="50">
                  <c:v>18.049112330240362</c:v>
                </c:pt>
                <c:pt idx="51">
                  <c:v>27.93679738982059</c:v>
                </c:pt>
                <c:pt idx="52">
                  <c:v>45.24124492014036</c:v>
                </c:pt>
                <c:pt idx="53">
                  <c:v>57.836213814477517</c:v>
                </c:pt>
                <c:pt idx="54">
                  <c:v>14.212636409884727</c:v>
                </c:pt>
                <c:pt idx="55">
                  <c:v>12.927675529206528</c:v>
                </c:pt>
                <c:pt idx="56">
                  <c:v>10.628117115380496</c:v>
                </c:pt>
                <c:pt idx="57">
                  <c:v>17.239608008345598</c:v>
                </c:pt>
                <c:pt idx="58">
                  <c:v>61.325640331310822</c:v>
                </c:pt>
                <c:pt idx="59">
                  <c:v>143.08407656416341</c:v>
                </c:pt>
                <c:pt idx="60">
                  <c:v>17.547371712803297</c:v>
                </c:pt>
                <c:pt idx="61">
                  <c:v>19.412366542043767</c:v>
                </c:pt>
                <c:pt idx="62">
                  <c:v>8.4254739758849819</c:v>
                </c:pt>
                <c:pt idx="63">
                  <c:v>12.926793320339549</c:v>
                </c:pt>
                <c:pt idx="64">
                  <c:v>17.014433176727607</c:v>
                </c:pt>
                <c:pt idx="65">
                  <c:v>22.720904191022463</c:v>
                </c:pt>
                <c:pt idx="66">
                  <c:v>28.818504715600394</c:v>
                </c:pt>
                <c:pt idx="67">
                  <c:v>46.942173626431163</c:v>
                </c:pt>
                <c:pt idx="68">
                  <c:v>21.530345171545456</c:v>
                </c:pt>
                <c:pt idx="69">
                  <c:v>81.271618350088616</c:v>
                </c:pt>
                <c:pt idx="70">
                  <c:v>46.109450585968958</c:v>
                </c:pt>
                <c:pt idx="71">
                  <c:v>71.611436094279711</c:v>
                </c:pt>
                <c:pt idx="72">
                  <c:v>15.376712884355234</c:v>
                </c:pt>
                <c:pt idx="73">
                  <c:v>8.7776259552249094</c:v>
                </c:pt>
                <c:pt idx="74">
                  <c:v>11.528809555294528</c:v>
                </c:pt>
                <c:pt idx="75">
                  <c:v>31.306620664976201</c:v>
                </c:pt>
                <c:pt idx="76">
                  <c:v>40.410366650408555</c:v>
                </c:pt>
                <c:pt idx="77">
                  <c:v>46.526271643731782</c:v>
                </c:pt>
                <c:pt idx="78">
                  <c:v>44.591013902659427</c:v>
                </c:pt>
                <c:pt idx="79">
                  <c:v>14.553846288591096</c:v>
                </c:pt>
                <c:pt idx="80">
                  <c:v>13.654080169988728</c:v>
                </c:pt>
                <c:pt idx="81">
                  <c:v>6.3340319223881751</c:v>
                </c:pt>
                <c:pt idx="82">
                  <c:v>5.2857682565361035</c:v>
                </c:pt>
                <c:pt idx="83">
                  <c:v>4.9025642579715427</c:v>
                </c:pt>
                <c:pt idx="84">
                  <c:v>8.8876699070413796</c:v>
                </c:pt>
                <c:pt idx="85">
                  <c:v>17.665430066350019</c:v>
                </c:pt>
                <c:pt idx="86">
                  <c:v>29.034149129437747</c:v>
                </c:pt>
                <c:pt idx="87">
                  <c:v>28.511463688563467</c:v>
                </c:pt>
                <c:pt idx="88">
                  <c:v>95.601085939927515</c:v>
                </c:pt>
                <c:pt idx="89">
                  <c:v>69.473434142231923</c:v>
                </c:pt>
                <c:pt idx="90">
                  <c:v>74.807014194227463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2D-47C4-82E4-FB3E2D2A3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805640"/>
        <c:axId val="430806032"/>
      </c:scatterChart>
      <c:valAx>
        <c:axId val="430805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Time</a:t>
                </a:r>
                <a:r>
                  <a:rPr lang="en-US" sz="2000" b="1" baseline="0" dirty="0"/>
                  <a:t>  to Peak (Hours)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.37556250981447831"/>
              <c:y val="0.94299410974790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06032"/>
        <c:crosses val="autoZero"/>
        <c:crossBetween val="midCat"/>
      </c:valAx>
      <c:valAx>
        <c:axId val="430806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N:P Ratio</a:t>
                </a:r>
              </a:p>
            </c:rich>
          </c:tx>
          <c:layout>
            <c:manualLayout>
              <c:xMode val="edge"/>
              <c:yMode val="edge"/>
              <c:x val="0"/>
              <c:y val="0.424336507355185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05640"/>
        <c:crossesAt val="-6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800"/>
            </a:pPr>
            <a:r>
              <a:rPr lang="en-US" sz="2800"/>
              <a:t>Focus Areas and Land Use</a:t>
            </a:r>
            <a:r>
              <a:rPr lang="en-US" sz="2800" baseline="0"/>
              <a:t> Percentages</a:t>
            </a:r>
            <a:endParaRPr lang="en-US" sz="2800"/>
          </a:p>
        </c:rich>
      </c:tx>
      <c:layout>
        <c:manualLayout>
          <c:xMode val="edge"/>
          <c:yMode val="edge"/>
          <c:x val="0.11423421008544145"/>
          <c:y val="1.66293843951324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21338024236336E-2"/>
          <c:y val="0.10216863517060369"/>
          <c:w val="0.75592284868281645"/>
          <c:h val="0.69308309472679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BothGraphed!$A$20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D3CBA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schemeClr val="tx1">
                    <a:lumMod val="95000"/>
                    <a:lumOff val="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D3CBA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BothGraphed!$B$20:$I$20</c:f>
              <c:numCache>
                <c:formatCode>0</c:formatCode>
                <c:ptCount val="8"/>
                <c:pt idx="0">
                  <c:v>7.6082957785339831</c:v>
                </c:pt>
                <c:pt idx="1">
                  <c:v>19.753211173987246</c:v>
                </c:pt>
                <c:pt idx="2">
                  <c:v>25.780679960469566</c:v>
                </c:pt>
                <c:pt idx="3">
                  <c:v>5.7975896399431095</c:v>
                </c:pt>
                <c:pt idx="4">
                  <c:v>30.499012455157406</c:v>
                </c:pt>
                <c:pt idx="5">
                  <c:v>16.474645348381532</c:v>
                </c:pt>
                <c:pt idx="6">
                  <c:v>23.524207248018122</c:v>
                </c:pt>
                <c:pt idx="7">
                  <c:v>54.981613298638734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6D-4E57-9DA5-450456BBA54A}"/>
            </c:ext>
          </c:extLst>
        </c:ser>
        <c:ser>
          <c:idx val="1"/>
          <c:order val="1"/>
          <c:tx>
            <c:strRef>
              <c:f>BothGraphed!$A$21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BothGraphed!$B$21:$I$21</c:f>
              <c:numCache>
                <c:formatCode>0</c:formatCode>
                <c:ptCount val="8"/>
                <c:pt idx="0">
                  <c:v>9.2810171985652534</c:v>
                </c:pt>
                <c:pt idx="1">
                  <c:v>6.6873259678433499</c:v>
                </c:pt>
                <c:pt idx="2">
                  <c:v>8.4990440653545267</c:v>
                </c:pt>
                <c:pt idx="3">
                  <c:v>36.313533947151733</c:v>
                </c:pt>
                <c:pt idx="4">
                  <c:v>18.549719859728324</c:v>
                </c:pt>
                <c:pt idx="5">
                  <c:v>37.148679363586488</c:v>
                </c:pt>
                <c:pt idx="6">
                  <c:v>35.266845979614949</c:v>
                </c:pt>
                <c:pt idx="7">
                  <c:v>8.3288531429431636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16D-4E57-9DA5-450456BBA54A}"/>
            </c:ext>
          </c:extLst>
        </c:ser>
        <c:ser>
          <c:idx val="2"/>
          <c:order val="2"/>
          <c:tx>
            <c:strRef>
              <c:f>BothGraphed!$A$22</c:f>
              <c:strCache>
                <c:ptCount val="1"/>
                <c:pt idx="0">
                  <c:v>Forest</c:v>
                </c:pt>
              </c:strCache>
            </c:strRef>
          </c:tx>
          <c:spPr>
            <a:solidFill>
              <a:srgbClr val="009E47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rgbClr val="009E47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BothGraphed!$B$22:$I$22</c:f>
              <c:numCache>
                <c:formatCode>0</c:formatCode>
                <c:ptCount val="8"/>
                <c:pt idx="0">
                  <c:v>81.03329347926055</c:v>
                </c:pt>
                <c:pt idx="1">
                  <c:v>69.402901284469593</c:v>
                </c:pt>
                <c:pt idx="2">
                  <c:v>61.6462395285903</c:v>
                </c:pt>
                <c:pt idx="3">
                  <c:v>36.743019687102333</c:v>
                </c:pt>
                <c:pt idx="4">
                  <c:v>42.718368334072316</c:v>
                </c:pt>
                <c:pt idx="5">
                  <c:v>39.222509601065916</c:v>
                </c:pt>
                <c:pt idx="6">
                  <c:v>36.937287655719139</c:v>
                </c:pt>
                <c:pt idx="7">
                  <c:v>33.60357841766843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16D-4E57-9DA5-450456BBA54A}"/>
            </c:ext>
          </c:extLst>
        </c:ser>
        <c:ser>
          <c:idx val="3"/>
          <c:order val="3"/>
          <c:tx>
            <c:strRef>
              <c:f>BothGraphed!$A$23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4000" sy="104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16D-4E57-9DA5-450456BBA5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16D-4E57-9DA5-450456BBA5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16D-4E57-9DA5-450456BBA54A}"/>
              </c:ext>
            </c:extLst>
          </c:dPt>
          <c:cat>
            <c:strRef>
              <c:f>BothGraphed!$B$19:$I$19</c:f>
              <c:strCache>
                <c:ptCount val="8"/>
                <c:pt idx="0">
                  <c:v>Mad River</c:v>
                </c:pt>
                <c:pt idx="1">
                  <c:v>North Troy</c:v>
                </c:pt>
                <c:pt idx="2">
                  <c:v>East Berkshire</c:v>
                </c:pt>
                <c:pt idx="3">
                  <c:v>Montpelier</c:v>
                </c:pt>
                <c:pt idx="4">
                  <c:v>Swanton</c:v>
                </c:pt>
                <c:pt idx="5">
                  <c:v>Essex</c:v>
                </c:pt>
                <c:pt idx="6">
                  <c:v>Allen Brook</c:v>
                </c:pt>
                <c:pt idx="7">
                  <c:v>Hungerford</c:v>
                </c:pt>
              </c:strCache>
            </c:strRef>
          </c:cat>
          <c:val>
            <c:numRef>
              <c:f>BothGraphed!$B$23:$I$23</c:f>
              <c:numCache>
                <c:formatCode>0</c:formatCode>
                <c:ptCount val="8"/>
                <c:pt idx="0">
                  <c:v>2.0773935436402127</c:v>
                </c:pt>
                <c:pt idx="1">
                  <c:v>4.1565615736998041</c:v>
                </c:pt>
                <c:pt idx="2">
                  <c:v>4.0740364455856097</c:v>
                </c:pt>
                <c:pt idx="3">
                  <c:v>21.145856725802815</c:v>
                </c:pt>
                <c:pt idx="4">
                  <c:v>8.232899351041965</c:v>
                </c:pt>
                <c:pt idx="5">
                  <c:v>7.1541656869660528</c:v>
                </c:pt>
                <c:pt idx="6">
                  <c:v>4.2716591166477826</c:v>
                </c:pt>
                <c:pt idx="7">
                  <c:v>3.0859551407496753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16D-4E57-9DA5-450456BB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806424"/>
        <c:axId val="430806816"/>
      </c:barChart>
      <c:catAx>
        <c:axId val="43080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30806816"/>
        <c:crosses val="autoZero"/>
        <c:auto val="1"/>
        <c:lblAlgn val="ctr"/>
        <c:lblOffset val="100"/>
        <c:noMultiLvlLbl val="0"/>
      </c:catAx>
      <c:valAx>
        <c:axId val="43080681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Land Use Categories (%)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30806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33715321101987"/>
          <c:y val="0.36150415399521013"/>
          <c:w val="0.15619466058074707"/>
          <c:h val="0.19192913385826771"/>
        </c:manualLayout>
      </c:layout>
      <c:overlay val="0"/>
      <c:spPr>
        <a:ln>
          <a:solidFill>
            <a:schemeClr val="tx1">
              <a:lumMod val="95000"/>
              <a:lumOff val="5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95000"/>
          <a:lumOff val="5000"/>
        </a:schemeClr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0.53068</cdr:x>
      <cdr:y>0.17047</cdr:y>
    </cdr:from>
    <cdr:to>
      <cdr:x>0.53068</cdr:x>
      <cdr:y>0.71987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611821" y="756608"/>
          <a:ext cx="0" cy="24384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0.46716</cdr:x>
      <cdr:y>0.39367</cdr:y>
    </cdr:from>
    <cdr:to>
      <cdr:x>0.48531</cdr:x>
      <cdr:y>0.428</cdr:y>
    </cdr:to>
    <cdr:sp macro="" textlink="">
      <cdr:nvSpPr>
        <cdr:cNvPr id="4" name="Flowchart: Connector 3"/>
        <cdr:cNvSpPr/>
      </cdr:nvSpPr>
      <cdr:spPr>
        <a:xfrm xmlns:a="http://schemas.openxmlformats.org/drawingml/2006/main" flipH="1">
          <a:off x="4059837" y="1747208"/>
          <a:ext cx="157710" cy="15240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EEA51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0.48531</cdr:x>
      <cdr:y>0.41084</cdr:y>
    </cdr:from>
    <cdr:to>
      <cdr:x>0.53017</cdr:x>
      <cdr:y>0.41084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4217547" y="1823408"/>
          <a:ext cx="389809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0.41272</cdr:x>
      <cdr:y>0.68554</cdr:y>
    </cdr:from>
    <cdr:to>
      <cdr:x>0.53017</cdr:x>
      <cdr:y>0.68554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586708" y="3042608"/>
          <a:ext cx="1020648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>
              <a:lumMod val="95000"/>
              <a:lumOff val="5000"/>
            </a:schemeClr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0.44718</cdr:x>
      <cdr:y>0.63403</cdr:y>
    </cdr:from>
    <cdr:to>
      <cdr:x>0.51441</cdr:x>
      <cdr:y>0.71987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886199" y="2814008"/>
          <a:ext cx="58423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B</a:t>
          </a:r>
        </a:p>
      </cdr:txBody>
    </cdr:sp>
  </cdr:relSizeAnchor>
  <cdr:relSizeAnchor xmlns:cdr="http://schemas.openxmlformats.org/drawingml/2006/chartDrawing">
    <cdr:from>
      <cdr:x>0.49102</cdr:x>
      <cdr:y>0.35194</cdr:y>
    </cdr:from>
    <cdr:to>
      <cdr:x>0.55825</cdr:x>
      <cdr:y>0.43778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267199" y="1562013"/>
          <a:ext cx="58423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0.13152</cdr:x>
      <cdr:y>0.17047</cdr:y>
    </cdr:from>
    <cdr:to>
      <cdr:x>0.39457</cdr:x>
      <cdr:y>0.46234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142999" y="756608"/>
          <a:ext cx="2286000" cy="1295400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63500" sx="102000" sy="102000" algn="ctr" rotWithShape="0">
            <a:schemeClr val="tx1">
              <a:lumMod val="95000"/>
              <a:lumOff val="5000"/>
              <a:alpha val="40000"/>
            </a:scheme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</a:rPr>
            <a:t>Time to Peak = S</a:t>
          </a:r>
        </a:p>
        <a:p xmlns:a="http://schemas.openxmlformats.org/drawingml/2006/main">
          <a:pPr algn="ctr" rtl="0"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 sz="1800" b="1" kern="1200" dirty="0">
            <a:solidFill>
              <a:prstClr val="black">
                <a:lumMod val="65000"/>
                <a:lumOff val="35000"/>
              </a:prstClr>
            </a:solidFill>
          </a:endParaRPr>
        </a:p>
        <a:p xmlns:a="http://schemas.openxmlformats.org/drawingml/2006/main">
          <a:pPr algn="ctr" rtl="0"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800" b="1" kern="1200" dirty="0">
              <a:solidFill>
                <a:prstClr val="black">
                  <a:lumMod val="65000"/>
                  <a:lumOff val="35000"/>
                </a:prstClr>
              </a:solidFill>
            </a:rPr>
            <a:t> </a:t>
          </a:r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</a:rPr>
            <a:t>Time Ratio = S/B</a:t>
          </a:r>
          <a:endParaRPr lang="en-US" sz="1800" b="1" kern="1200" dirty="0">
            <a:solidFill>
              <a:prstClr val="black">
                <a:lumMod val="65000"/>
                <a:lumOff val="35000"/>
              </a:prstClr>
            </a:solidFill>
          </a:endParaRPr>
        </a:p>
        <a:p xmlns:a="http://schemas.openxmlformats.org/drawingml/2006/main">
          <a:pPr algn="ctr" rtl="0"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 sz="2000" b="1" kern="1200" dirty="0">
            <a:solidFill>
              <a:prstClr val="black">
                <a:lumMod val="65000"/>
                <a:lumOff val="35000"/>
              </a:prst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0.07895</cdr:x>
      <cdr:y>0.83333</cdr:y>
    </cdr:from>
    <cdr:to>
      <cdr:x>0.96491</cdr:x>
      <cdr:y>0.83333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85800" y="4953000"/>
          <a:ext cx="7696200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4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0.1016</cdr:x>
      <cdr:y>0.80263</cdr:y>
    </cdr:from>
    <cdr:to>
      <cdr:x>1</cdr:x>
      <cdr:y>0.80263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837481" y="4648200"/>
          <a:ext cx="7405059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4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2949E7-28AD-414E-9610-00BFD9160AD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3BBE4-AD13-47B4-AEE9-B7A920EA6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842E0-B75B-4389-868D-078C08553673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280F25-D659-4FD1-9246-1DE0C4123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80F25-D659-4FD1-9246-1DE0C4123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2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7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42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1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0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7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80F25-D659-4FD1-9246-1DE0C4123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5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80F25-D659-4FD1-9246-1DE0C41232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6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7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2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1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1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4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9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6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2CBE40-AA3C-4408-B7BC-8998FE62411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5352D0-615C-4CEC-A953-266EF2FD83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6A696C-7768-4BAC-BB8D-3241F36B4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4205A3-B9EC-4EC8-8343-94522CC5F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51648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The Effect of High Flow Events on N:P Ratio within the </a:t>
            </a:r>
            <a:r>
              <a:rPr lang="en-US" dirty="0" err="1">
                <a:effectLst/>
              </a:rPr>
              <a:t>Missisquoi</a:t>
            </a:r>
            <a:r>
              <a:rPr lang="en-US" dirty="0">
                <a:effectLst/>
              </a:rPr>
              <a:t> and Winooski Tributaries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3137" y="3725739"/>
            <a:ext cx="2464573" cy="145586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Amanda Keilty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Chelsea Cole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Daniel Wilkinson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24" y="5257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Robert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Genter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Ph.D. and Saul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Blocher</a:t>
            </a:r>
            <a:endParaRPr lang="en-US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169" y="5867398"/>
            <a:ext cx="1977775" cy="865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551" y="5867398"/>
            <a:ext cx="1513351" cy="865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93" y="5867398"/>
            <a:ext cx="860101" cy="865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67398"/>
            <a:ext cx="860101" cy="865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P:\Logos\Johnson%20State%20Colle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159" y="5867398"/>
            <a:ext cx="2100753" cy="8652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676400"/>
            <a:ext cx="9053345" cy="51271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56488"/>
            <a:ext cx="5334000" cy="819912"/>
          </a:xfrm>
        </p:spPr>
        <p:txBody>
          <a:bodyPr anchor="t"/>
          <a:lstStyle/>
          <a:p>
            <a:r>
              <a:rPr lang="en-US" dirty="0"/>
              <a:t>N &amp; P with Land Use</a:t>
            </a:r>
          </a:p>
        </p:txBody>
      </p:sp>
    </p:spTree>
    <p:extLst>
      <p:ext uri="{BB962C8B-B14F-4D97-AF65-F5344CB8AC3E}">
        <p14:creationId xmlns:p14="http://schemas.microsoft.com/office/powerpoint/2010/main" val="19487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9" y="1828800"/>
            <a:ext cx="9090182" cy="4945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56488"/>
            <a:ext cx="5334000" cy="819912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N:P with Land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181600" cy="932688"/>
          </a:xfrm>
        </p:spPr>
        <p:txBody>
          <a:bodyPr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42504"/>
              </p:ext>
            </p:extLst>
          </p:nvPr>
        </p:nvGraphicFramePr>
        <p:xfrm>
          <a:off x="76199" y="1828800"/>
          <a:ext cx="8991600" cy="49256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8488">
                  <a:extLst>
                    <a:ext uri="{9D8B030D-6E8A-4147-A177-3AD203B41FA5}">
                      <a16:colId xmlns="" xmlns:a16="http://schemas.microsoft.com/office/drawing/2014/main" val="1041183909"/>
                    </a:ext>
                  </a:extLst>
                </a:gridCol>
                <a:gridCol w="3894513">
                  <a:extLst>
                    <a:ext uri="{9D8B030D-6E8A-4147-A177-3AD203B41FA5}">
                      <a16:colId xmlns="" xmlns:a16="http://schemas.microsoft.com/office/drawing/2014/main" val="2982129540"/>
                    </a:ext>
                  </a:extLst>
                </a:gridCol>
                <a:gridCol w="4038599">
                  <a:extLst>
                    <a:ext uri="{9D8B030D-6E8A-4147-A177-3AD203B41FA5}">
                      <a16:colId xmlns="" xmlns:a16="http://schemas.microsoft.com/office/drawing/2014/main" val="627158957"/>
                    </a:ext>
                  </a:extLst>
                </a:gridCol>
              </a:tblGrid>
              <a:tr h="1457041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 change during high flow?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change related to l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and use?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333149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No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No</a:t>
                      </a: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3616635858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P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Increase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No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5475925"/>
                  </a:ext>
                </a:extLst>
              </a:tr>
              <a:tr h="91641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N:P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N:P</a:t>
                      </a:r>
                      <a:r>
                        <a:rPr lang="en-US" sz="2600" b="1" baseline="0" dirty="0">
                          <a:latin typeface="+mj-lt"/>
                        </a:rPr>
                        <a:t> decrease,</a:t>
                      </a:r>
                    </a:p>
                    <a:p>
                      <a:pPr algn="ctr"/>
                      <a:r>
                        <a:rPr lang="en-US" sz="2600" b="1" baseline="0" dirty="0">
                          <a:latin typeface="+mj-lt"/>
                        </a:rPr>
                        <a:t>Variation decrease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No</a:t>
                      </a: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10442622"/>
                  </a:ext>
                </a:extLst>
              </a:tr>
              <a:tr h="9732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What</a:t>
                      </a:r>
                      <a:r>
                        <a:rPr lang="en-US" sz="2600" b="1" baseline="0" dirty="0">
                          <a:latin typeface="+mj-lt"/>
                        </a:rPr>
                        <a:t> are possible i</a:t>
                      </a:r>
                      <a:r>
                        <a:rPr lang="en-US" sz="2600" b="1" dirty="0">
                          <a:latin typeface="+mj-lt"/>
                        </a:rPr>
                        <a:t>mplications of any</a:t>
                      </a:r>
                      <a:r>
                        <a:rPr lang="en-US" sz="2600" b="1" baseline="0" dirty="0">
                          <a:latin typeface="+mj-lt"/>
                        </a:rPr>
                        <a:t> changes</a:t>
                      </a:r>
                      <a:r>
                        <a:rPr lang="en-US" sz="2600" b="1" dirty="0">
                          <a:latin typeface="+mj-lt"/>
                        </a:rPr>
                        <a:t>?</a:t>
                      </a:r>
                    </a:p>
                  </a:txBody>
                  <a:tcPr marL="109759" marR="109759" marT="54880" marB="548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214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>
            <a:spLocks noChangeAspect="1"/>
          </p:cNvSpPr>
          <p:nvPr/>
        </p:nvSpPr>
        <p:spPr>
          <a:xfrm>
            <a:off x="76200" y="304800"/>
            <a:ext cx="5943600" cy="5943600"/>
          </a:xfrm>
          <a:prstGeom prst="ellipse">
            <a:avLst/>
          </a:prstGeom>
          <a:solidFill>
            <a:srgbClr val="FFC000">
              <a:alpha val="91000"/>
            </a:srgbClr>
          </a:solidFill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124200" y="304800"/>
            <a:ext cx="5943600" cy="5943600"/>
          </a:xfrm>
          <a:prstGeom prst="ellipse">
            <a:avLst/>
          </a:prstGeom>
          <a:solidFill>
            <a:srgbClr val="00FFFF">
              <a:alpha val="62000"/>
            </a:srgbClr>
          </a:solidFill>
          <a:ln w="38100" cap="flat" cmpd="sng" algn="ctr">
            <a:solidFill>
              <a:srgbClr val="00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786" y="5819521"/>
            <a:ext cx="846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latin typeface="Calibri" panose="020F0502020204030204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95308" y="5816092"/>
            <a:ext cx="71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latin typeface="Calibri" panose="020F0502020204030204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4191" y="5839361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latin typeface="Calibri" panose="020F0502020204030204"/>
              </a:rPr>
              <a:t>N+P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890" y="2648303"/>
            <a:ext cx="2869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Achnanthidium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minutissima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Gomphonema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tenellum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Cocconeis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placentula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7448" y="2509803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Anabaena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sp.</a:t>
            </a:r>
          </a:p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Epithemia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adnate</a:t>
            </a:r>
          </a:p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Rhopalodia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gibba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5062" y="2670601"/>
            <a:ext cx="214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prstClr val="black"/>
                </a:solidFill>
                <a:latin typeface="Calibri" panose="020F0502020204030204"/>
              </a:rPr>
              <a:t>Stigeoclonium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 tenue</a:t>
            </a:r>
          </a:p>
          <a:p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Naviculoids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3620787"/>
            <a:ext cx="270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libri" panose="020F0502020204030204"/>
              </a:rPr>
              <a:t>Anabaena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 is N-fixing;</a:t>
            </a:r>
          </a:p>
          <a:p>
            <a:r>
              <a:rPr lang="en-US" b="1" i="1" dirty="0" err="1">
                <a:solidFill>
                  <a:srgbClr val="FF0000"/>
                </a:solidFill>
                <a:latin typeface="Calibri" panose="020F0502020204030204"/>
              </a:rPr>
              <a:t>Epithemia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 and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/>
              </a:rPr>
              <a:t>Rhopalodia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 have N-fixing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/>
              </a:rPr>
              <a:t>endosymbiotic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 algae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76200" y="-76200"/>
            <a:ext cx="48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Fairchild, Lowe, &amp; Richardson (1985)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3471" y="5713517"/>
            <a:ext cx="1240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= Low N:P</a:t>
            </a:r>
          </a:p>
        </p:txBody>
      </p:sp>
    </p:spTree>
    <p:extLst>
      <p:ext uri="{BB962C8B-B14F-4D97-AF65-F5344CB8AC3E}">
        <p14:creationId xmlns:p14="http://schemas.microsoft.com/office/powerpoint/2010/main" val="11785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" y="1600200"/>
            <a:ext cx="8998476" cy="51881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008888"/>
            <a:ext cx="6248400" cy="591312"/>
          </a:xfrm>
          <a:prstGeom prst="rect">
            <a:avLst/>
          </a:prstGeom>
        </p:spPr>
        <p:txBody>
          <a:bodyPr vert="horz" lIns="0" rIns="0" bIns="0" anchor="t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Redfield Ratio</a:t>
            </a:r>
            <a:r>
              <a:rPr lang="en-US" dirty="0" smtClean="0"/>
              <a:t>, 16N: 1P molar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33600"/>
            <a:ext cx="8610600" cy="2209800"/>
          </a:xfrm>
        </p:spPr>
        <p:txBody>
          <a:bodyPr anchor="t">
            <a:noAutofit/>
          </a:bodyPr>
          <a:lstStyle/>
          <a:p>
            <a:pPr algn="ctr"/>
            <a:r>
              <a:rPr lang="en-US" sz="13300" dirty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1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581400" cy="1237488"/>
          </a:xfrm>
        </p:spPr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Fairchild, GW, RL Lowe, &amp; WB Richardson. 1985. Algal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periphyton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growth on nutrient-diffusing substrates: An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in-situ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bioassay. Ecology 66(2): 465-472.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Vermont Spatial Analysis Lab, 2007.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 Use/Land 	Cover for the 	Lake Champlain Basic, Circa 2001.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Burlington,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Vermont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3: 1-11.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Vermont Center for Geographic Information, Inc., United States 	Geological Survey (USGS), EROS Data Center, 2002. 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ElevationDEM_DEM24.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Sioux Falls, South Dakota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2002: 1-6.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369832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Funding provided by NSF Grant EPS 1101317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1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in Case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51519"/>
            <a:ext cx="7886700" cy="42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in Case Part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903" y="1825625"/>
            <a:ext cx="3626693" cy="4351338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3" y="1825625"/>
            <a:ext cx="37042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" y="11430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610100" y="1866901"/>
            <a:ext cx="3276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Our focus was simple “single peak” hydrograph events.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3086100"/>
            <a:ext cx="3352800" cy="685800"/>
            <a:chOff x="4572000" y="3124200"/>
            <a:chExt cx="32004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572000" y="31242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572000" y="31242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772400" y="31242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288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1219200"/>
          </a:xfrm>
        </p:spPr>
        <p:txBody>
          <a:bodyPr/>
          <a:lstStyle/>
          <a:p>
            <a:pPr algn="l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2150"/>
            <a:ext cx="1981200" cy="2908450"/>
          </a:xfrm>
        </p:spPr>
        <p:txBody>
          <a:bodyPr>
            <a:noAutofit/>
          </a:bodyPr>
          <a:lstStyle/>
          <a:p>
            <a:pPr>
              <a:buClrTx/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+mj-lt"/>
              </a:rPr>
              <a:t>TN and TP</a:t>
            </a:r>
            <a:endParaRPr lang="en-US" sz="2400" dirty="0">
              <a:latin typeface="+mj-lt"/>
            </a:endParaRPr>
          </a:p>
          <a:p>
            <a:pPr>
              <a:buClrTx/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+mj-lt"/>
              </a:rPr>
              <a:t>ISCOs</a:t>
            </a:r>
            <a:endParaRPr lang="en-US" sz="2400" dirty="0">
              <a:latin typeface="+mj-lt"/>
            </a:endParaRPr>
          </a:p>
          <a:p>
            <a:pPr>
              <a:buClrTx/>
            </a:pPr>
            <a:r>
              <a:rPr lang="en-US" sz="2400" dirty="0" smtClean="0">
                <a:latin typeface="+mj-lt"/>
              </a:rPr>
              <a:t>2012-2015</a:t>
            </a:r>
          </a:p>
          <a:p>
            <a:pPr lvl="0">
              <a:buClrTx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Geographic </a:t>
            </a:r>
          </a:p>
          <a:p>
            <a:pPr marL="0" lvl="0" indent="0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Information </a:t>
            </a:r>
          </a:p>
          <a:p>
            <a:pPr marL="0" lvl="0" indent="0">
              <a:buClr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Systems (GIS)</a:t>
            </a:r>
          </a:p>
          <a:p>
            <a:pPr marL="0" indent="0">
              <a:buClrTx/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243" y="1638300"/>
            <a:ext cx="3641391" cy="5226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015" y="1653592"/>
            <a:ext cx="3673132" cy="5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" y="11430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49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2400" y="76200"/>
          <a:ext cx="88392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78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" y="114300"/>
          <a:ext cx="8778815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52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4301" y="114300"/>
          <a:ext cx="8877299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657600" y="1905000"/>
            <a:ext cx="0" cy="2438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7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14300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67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152400"/>
          <a:ext cx="89154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82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1"/>
            <a:ext cx="4616521" cy="62864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23" y="-152400"/>
            <a:ext cx="9753600" cy="723901"/>
          </a:xfrm>
        </p:spPr>
        <p:txBody>
          <a:bodyPr anchor="t">
            <a:noAutofit/>
          </a:bodyPr>
          <a:lstStyle/>
          <a:p>
            <a:r>
              <a:rPr lang="en-US" dirty="0" err="1"/>
              <a:t>Missisquoi</a:t>
            </a:r>
            <a:r>
              <a:rPr lang="en-US" dirty="0"/>
              <a:t> Basin and Sub-basins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4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20741"/>
            <a:ext cx="4559518" cy="63372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Mad River Focus Area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635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4799" y="114300"/>
          <a:ext cx="8839201" cy="662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10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85800"/>
            <a:ext cx="4596063" cy="617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78308"/>
            <a:ext cx="9461330" cy="1042416"/>
          </a:xfrm>
        </p:spPr>
        <p:txBody>
          <a:bodyPr anchor="t">
            <a:noAutofit/>
          </a:bodyPr>
          <a:lstStyle/>
          <a:p>
            <a:r>
              <a:rPr lang="en-US" dirty="0"/>
              <a:t>4 Watersheds in the Winooski Basin</a:t>
            </a:r>
          </a:p>
        </p:txBody>
      </p:sp>
    </p:spTree>
    <p:extLst>
      <p:ext uri="{BB962C8B-B14F-4D97-AF65-F5344CB8AC3E}">
        <p14:creationId xmlns:p14="http://schemas.microsoft.com/office/powerpoint/2010/main" val="65964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887" y="28080"/>
            <a:ext cx="4501013" cy="68299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9" y="28081"/>
            <a:ext cx="4545304" cy="682991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5796" y="-53340"/>
            <a:ext cx="2590800" cy="1371600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dirty="0"/>
              <a:t>Agricultural Watershed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2620" y="-53340"/>
            <a:ext cx="2590800" cy="1371600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dirty="0"/>
              <a:t>“Urban” Watershed</a:t>
            </a:r>
          </a:p>
        </p:txBody>
      </p:sp>
    </p:spTree>
    <p:extLst>
      <p:ext uri="{BB962C8B-B14F-4D97-AF65-F5344CB8AC3E}">
        <p14:creationId xmlns:p14="http://schemas.microsoft.com/office/powerpoint/2010/main" val="39639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838200"/>
            <a:ext cx="8598568" cy="749969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Schindler’s Experiment: Lake 226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21" y="2750750"/>
            <a:ext cx="2073762" cy="22022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Leibig’s Law of the Minimum</a:t>
            </a: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3763" y="1828800"/>
            <a:ext cx="10179898" cy="4906737"/>
            <a:chOff x="3124200" y="1592179"/>
            <a:chExt cx="8555532" cy="4774680"/>
          </a:xfrm>
        </p:grpSpPr>
        <p:pic>
          <p:nvPicPr>
            <p:cNvPr id="1028" name="Picture 4" descr="http://www.natureserve.org/sites/default/files/lake_22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592179"/>
              <a:ext cx="5791200" cy="477468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36132" y="6228360"/>
              <a:ext cx="5943600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https://www.google.com/search?q=schindler%27s+canadian+lake&amp;espv=2&amp;biw=1920&amp;bih=979&amp;source=lnms&amp;tbm=isch&amp;sa=X&amp;ved=0ahUKEwj6--b7kfPNAhWH9x4KHRjEDU4Q_AUIBigB#imgrc=j0_Wi2BRNaYNMM%3A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91000" y="25146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 +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562600"/>
            <a:ext cx="123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 + N + C</a:t>
            </a:r>
          </a:p>
        </p:txBody>
      </p:sp>
    </p:spTree>
    <p:extLst>
      <p:ext uri="{BB962C8B-B14F-4D97-AF65-F5344CB8AC3E}">
        <p14:creationId xmlns:p14="http://schemas.microsoft.com/office/powerpoint/2010/main" val="2388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181600" cy="932688"/>
          </a:xfrm>
        </p:spPr>
        <p:txBody>
          <a:bodyPr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24705"/>
              </p:ext>
            </p:extLst>
          </p:nvPr>
        </p:nvGraphicFramePr>
        <p:xfrm>
          <a:off x="76199" y="1828800"/>
          <a:ext cx="8991600" cy="49256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8488">
                  <a:extLst>
                    <a:ext uri="{9D8B030D-6E8A-4147-A177-3AD203B41FA5}">
                      <a16:colId xmlns="" xmlns:a16="http://schemas.microsoft.com/office/drawing/2014/main" val="1041183909"/>
                    </a:ext>
                  </a:extLst>
                </a:gridCol>
                <a:gridCol w="3894513">
                  <a:extLst>
                    <a:ext uri="{9D8B030D-6E8A-4147-A177-3AD203B41FA5}">
                      <a16:colId xmlns="" xmlns:a16="http://schemas.microsoft.com/office/drawing/2014/main" val="2982129540"/>
                    </a:ext>
                  </a:extLst>
                </a:gridCol>
                <a:gridCol w="4038599">
                  <a:extLst>
                    <a:ext uri="{9D8B030D-6E8A-4147-A177-3AD203B41FA5}">
                      <a16:colId xmlns="" xmlns:a16="http://schemas.microsoft.com/office/drawing/2014/main" val="627158957"/>
                    </a:ext>
                  </a:extLst>
                </a:gridCol>
              </a:tblGrid>
              <a:tr h="1457041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 change during high flow?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change related to l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and use?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333149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+mj-lt"/>
                      </a:endParaRP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latin typeface="+mj-lt"/>
                      </a:endParaRP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3616635858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P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5475925"/>
                  </a:ext>
                </a:extLst>
              </a:tr>
              <a:tr h="91641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N:P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+mj-lt"/>
                      </a:endParaRP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latin typeface="+mj-lt"/>
                      </a:endParaRP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10442622"/>
                  </a:ext>
                </a:extLst>
              </a:tr>
              <a:tr h="9732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What</a:t>
                      </a:r>
                      <a:r>
                        <a:rPr lang="en-US" sz="2600" b="1" baseline="0" dirty="0">
                          <a:latin typeface="+mj-lt"/>
                        </a:rPr>
                        <a:t> are possible i</a:t>
                      </a:r>
                      <a:r>
                        <a:rPr lang="en-US" sz="2600" b="1" dirty="0">
                          <a:latin typeface="+mj-lt"/>
                        </a:rPr>
                        <a:t>mplications of any</a:t>
                      </a:r>
                      <a:r>
                        <a:rPr lang="en-US" sz="2600" b="1" baseline="0" dirty="0">
                          <a:latin typeface="+mj-lt"/>
                        </a:rPr>
                        <a:t> changes</a:t>
                      </a:r>
                      <a:r>
                        <a:rPr lang="en-US" sz="2600" b="1" dirty="0">
                          <a:latin typeface="+mj-lt"/>
                        </a:rPr>
                        <a:t>?</a:t>
                      </a:r>
                    </a:p>
                  </a:txBody>
                  <a:tcPr marL="109759" marR="109759" marT="54880" marB="548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214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5" y="1624134"/>
            <a:ext cx="9053345" cy="51881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4012" y="792480"/>
            <a:ext cx="5642811" cy="807720"/>
          </a:xfrm>
        </p:spPr>
        <p:txBody>
          <a:bodyPr anchor="t">
            <a:normAutofit/>
          </a:bodyPr>
          <a:lstStyle/>
          <a:p>
            <a:r>
              <a:rPr lang="en-US" dirty="0"/>
              <a:t>N &amp; P with Discharge</a:t>
            </a:r>
          </a:p>
        </p:txBody>
      </p:sp>
    </p:spTree>
    <p:extLst>
      <p:ext uri="{BB962C8B-B14F-4D97-AF65-F5344CB8AC3E}">
        <p14:creationId xmlns:p14="http://schemas.microsoft.com/office/powerpoint/2010/main" val="3665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86064"/>
            <a:ext cx="50292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N:P with Discharge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99847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181600" cy="932688"/>
          </a:xfrm>
        </p:spPr>
        <p:txBody>
          <a:bodyPr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23402"/>
              </p:ext>
            </p:extLst>
          </p:nvPr>
        </p:nvGraphicFramePr>
        <p:xfrm>
          <a:off x="76199" y="1828800"/>
          <a:ext cx="8991600" cy="49256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58488">
                  <a:extLst>
                    <a:ext uri="{9D8B030D-6E8A-4147-A177-3AD203B41FA5}">
                      <a16:colId xmlns="" xmlns:a16="http://schemas.microsoft.com/office/drawing/2014/main" val="1041183909"/>
                    </a:ext>
                  </a:extLst>
                </a:gridCol>
                <a:gridCol w="3894513">
                  <a:extLst>
                    <a:ext uri="{9D8B030D-6E8A-4147-A177-3AD203B41FA5}">
                      <a16:colId xmlns="" xmlns:a16="http://schemas.microsoft.com/office/drawing/2014/main" val="2982129540"/>
                    </a:ext>
                  </a:extLst>
                </a:gridCol>
                <a:gridCol w="4038599">
                  <a:extLst>
                    <a:ext uri="{9D8B030D-6E8A-4147-A177-3AD203B41FA5}">
                      <a16:colId xmlns="" xmlns:a16="http://schemas.microsoft.com/office/drawing/2014/main" val="627158957"/>
                    </a:ext>
                  </a:extLst>
                </a:gridCol>
              </a:tblGrid>
              <a:tr h="1457041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 change during high flow?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Do concentrations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change related to l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+mj-lt"/>
                        </a:rPr>
                        <a:t>and use?</a:t>
                      </a:r>
                    </a:p>
                  </a:txBody>
                  <a:tcPr marL="109759" marR="109759" marT="54880" marB="548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333149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No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latin typeface="+mj-lt"/>
                      </a:endParaRP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3616635858"/>
                  </a:ext>
                </a:extLst>
              </a:tr>
              <a:tr h="78943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P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Increase</a:t>
                      </a: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+mj-lt"/>
                      </a:endParaRPr>
                    </a:p>
                  </a:txBody>
                  <a:tcPr marL="109759" marR="109759" marT="54880" marB="548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5475925"/>
                  </a:ext>
                </a:extLst>
              </a:tr>
              <a:tr h="916417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N:P</a:t>
                      </a: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N:P</a:t>
                      </a:r>
                      <a:r>
                        <a:rPr lang="en-US" sz="2600" b="1" baseline="0" dirty="0">
                          <a:latin typeface="+mj-lt"/>
                        </a:rPr>
                        <a:t> decrease,</a:t>
                      </a:r>
                    </a:p>
                    <a:p>
                      <a:pPr algn="ctr"/>
                      <a:r>
                        <a:rPr lang="en-US" sz="2600" b="1" baseline="0" dirty="0">
                          <a:latin typeface="+mj-lt"/>
                        </a:rPr>
                        <a:t>Variation decrease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09759" marR="109759" marT="54880" marB="54880"/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latin typeface="+mj-lt"/>
                      </a:endParaRPr>
                    </a:p>
                  </a:txBody>
                  <a:tcPr marL="109759" marR="109759" marT="54880" marB="54880"/>
                </a:tc>
                <a:extLst>
                  <a:ext uri="{0D108BD9-81ED-4DB2-BD59-A6C34878D82A}">
                    <a16:rowId xmlns="" xmlns:a16="http://schemas.microsoft.com/office/drawing/2014/main" val="10442622"/>
                  </a:ext>
                </a:extLst>
              </a:tr>
              <a:tr h="9732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+mj-lt"/>
                        </a:rPr>
                        <a:t>What</a:t>
                      </a:r>
                      <a:r>
                        <a:rPr lang="en-US" sz="2600" b="1" baseline="0" dirty="0">
                          <a:latin typeface="+mj-lt"/>
                        </a:rPr>
                        <a:t> are possible i</a:t>
                      </a:r>
                      <a:r>
                        <a:rPr lang="en-US" sz="2600" b="1" dirty="0">
                          <a:latin typeface="+mj-lt"/>
                        </a:rPr>
                        <a:t>mplications of any</a:t>
                      </a:r>
                      <a:r>
                        <a:rPr lang="en-US" sz="2600" b="1" baseline="0" dirty="0">
                          <a:latin typeface="+mj-lt"/>
                        </a:rPr>
                        <a:t> changes</a:t>
                      </a:r>
                      <a:r>
                        <a:rPr lang="en-US" sz="2600" b="1" dirty="0">
                          <a:latin typeface="+mj-lt"/>
                        </a:rPr>
                        <a:t>?</a:t>
                      </a:r>
                    </a:p>
                  </a:txBody>
                  <a:tcPr marL="109759" marR="109759" marT="54880" marB="548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214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15434"/>
              </p:ext>
            </p:extLst>
          </p:nvPr>
        </p:nvGraphicFramePr>
        <p:xfrm>
          <a:off x="152399" y="76200"/>
          <a:ext cx="8839201" cy="666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6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493</Words>
  <Application>Microsoft Office PowerPoint</Application>
  <PresentationFormat>On-screen Show (4:3)</PresentationFormat>
  <Paragraphs>136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Constantia</vt:lpstr>
      <vt:lpstr>Times New Roman</vt:lpstr>
      <vt:lpstr>Wingdings 2</vt:lpstr>
      <vt:lpstr>Flow</vt:lpstr>
      <vt:lpstr>Office Theme</vt:lpstr>
      <vt:lpstr>5_Office Theme</vt:lpstr>
      <vt:lpstr>The Effect of High Flow Events on N:P Ratio within the Missisquoi and Winooski Tributaries</vt:lpstr>
      <vt:lpstr>Methods</vt:lpstr>
      <vt:lpstr>PowerPoint Presentation</vt:lpstr>
      <vt:lpstr>Schindler’s Experiment: Lake 226</vt:lpstr>
      <vt:lpstr>Research Questions</vt:lpstr>
      <vt:lpstr>N &amp; P with Discharge</vt:lpstr>
      <vt:lpstr>N:P with Discharge</vt:lpstr>
      <vt:lpstr>Research Questions</vt:lpstr>
      <vt:lpstr>PowerPoint Presentation</vt:lpstr>
      <vt:lpstr>N &amp; P with Land Use</vt:lpstr>
      <vt:lpstr>PowerPoint Presentation</vt:lpstr>
      <vt:lpstr>Research Questions</vt:lpstr>
      <vt:lpstr>PowerPoint Presentation</vt:lpstr>
      <vt:lpstr>PowerPoint Presentation</vt:lpstr>
      <vt:lpstr>Thank you</vt:lpstr>
      <vt:lpstr>Citations</vt:lpstr>
      <vt:lpstr>Just in Case</vt:lpstr>
      <vt:lpstr>Just in Case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Missisquoi Basin and Sub-basins </vt:lpstr>
      <vt:lpstr>Mad River Focus Area </vt:lpstr>
      <vt:lpstr>PowerPoint Presentation</vt:lpstr>
      <vt:lpstr>4 Watersheds in the Winooski Basin</vt:lpstr>
    </vt:vector>
  </TitlesOfParts>
  <Company>Johnson State College IT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Keilty, Amanda P @ JSC</dc:creator>
  <cp:lastModifiedBy>Winslow, Michael J</cp:lastModifiedBy>
  <cp:revision>162</cp:revision>
  <cp:lastPrinted>2016-07-21T13:52:21Z</cp:lastPrinted>
  <dcterms:created xsi:type="dcterms:W3CDTF">2016-07-13T19:16:20Z</dcterms:created>
  <dcterms:modified xsi:type="dcterms:W3CDTF">2017-07-25T15:51:18Z</dcterms:modified>
</cp:coreProperties>
</file>